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73" r:id="rId6"/>
    <p:sldId id="260" r:id="rId7"/>
    <p:sldId id="261" r:id="rId8"/>
    <p:sldId id="262" r:id="rId9"/>
    <p:sldId id="265" r:id="rId10"/>
    <p:sldId id="263" r:id="rId11"/>
    <p:sldId id="266" r:id="rId12"/>
    <p:sldId id="267" r:id="rId13"/>
    <p:sldId id="268" r:id="rId14"/>
    <p:sldId id="277" r:id="rId15"/>
    <p:sldId id="271" r:id="rId16"/>
    <p:sldId id="278" r:id="rId17"/>
    <p:sldId id="270" r:id="rId18"/>
    <p:sldId id="269" r:id="rId19"/>
    <p:sldId id="272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C9C3BD-BF11-4C3F-A7D2-49D7A1312969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4054A8A-4463-47DB-BBDA-F27629FB52A6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#9Slide07 IcielBC Cubano Normal" panose="00000500000000000000" pitchFamily="2" charset="0"/>
            </a:rPr>
            <a:t>KINH TẾ</a:t>
          </a:r>
        </a:p>
      </dgm:t>
    </dgm:pt>
    <dgm:pt modelId="{A3CD7175-8CEC-47DE-8F02-8FF50DF0A275}" type="parTrans" cxnId="{3F725F09-78A8-487C-B8D9-1DF5EDB58580}">
      <dgm:prSet/>
      <dgm:spPr/>
      <dgm:t>
        <a:bodyPr/>
        <a:lstStyle/>
        <a:p>
          <a:endParaRPr lang="en-US"/>
        </a:p>
      </dgm:t>
    </dgm:pt>
    <dgm:pt modelId="{B4B393AB-46C5-415C-8B6A-99250676F2C8}" type="sibTrans" cxnId="{3F725F09-78A8-487C-B8D9-1DF5EDB58580}">
      <dgm:prSet/>
      <dgm:spPr/>
      <dgm:t>
        <a:bodyPr/>
        <a:lstStyle/>
        <a:p>
          <a:endParaRPr lang="en-US"/>
        </a:p>
      </dgm:t>
    </dgm:pt>
    <dgm:pt modelId="{5154AE8E-F230-41E1-A52A-2C5C8850ABBB}">
      <dgm:prSet phldrT="[Text]" custT="1"/>
      <dgm:spPr/>
      <dgm:t>
        <a:bodyPr/>
        <a:lstStyle/>
        <a:p>
          <a:r>
            <a:rPr lang="en-US" sz="2900" dirty="0">
              <a:solidFill>
                <a:srgbClr val="0070C0"/>
              </a:solidFill>
              <a:latin typeface="#9Slide07 IcielBaliho Script" pitchFamily="2" charset="0"/>
            </a:rPr>
            <a:t> GDP 70</a:t>
          </a:r>
          <a:r>
            <a:rPr lang="en-US" sz="2800" b="1" dirty="0">
              <a:solidFill>
                <a:srgbClr val="0070C0"/>
              </a:solidFill>
              <a:latin typeface="VNI-Zap" pitchFamily="2" charset="0"/>
            </a:rPr>
            <a:t>%</a:t>
          </a:r>
          <a:endParaRPr lang="en-US" sz="2800" b="1" dirty="0">
            <a:solidFill>
              <a:srgbClr val="0070C0"/>
            </a:solidFill>
            <a:latin typeface="#9Slide07 IcielBaliho Script" pitchFamily="2" charset="0"/>
          </a:endParaRPr>
        </a:p>
      </dgm:t>
    </dgm:pt>
    <dgm:pt modelId="{12C0125F-8C61-4320-B60A-69123D9E0794}" type="parTrans" cxnId="{5F3F43DB-B042-4E29-AC78-904DAFE82216}">
      <dgm:prSet/>
      <dgm:spPr/>
      <dgm:t>
        <a:bodyPr/>
        <a:lstStyle/>
        <a:p>
          <a:endParaRPr lang="en-US"/>
        </a:p>
      </dgm:t>
    </dgm:pt>
    <dgm:pt modelId="{EE59552E-CDDB-494C-A80E-2FD06DA802DA}" type="sibTrans" cxnId="{5F3F43DB-B042-4E29-AC78-904DAFE82216}">
      <dgm:prSet/>
      <dgm:spPr/>
      <dgm:t>
        <a:bodyPr/>
        <a:lstStyle/>
        <a:p>
          <a:endParaRPr lang="en-US"/>
        </a:p>
      </dgm:t>
    </dgm:pt>
    <dgm:pt modelId="{95609950-94B3-40A8-89D3-9068B0AAB943}">
      <dgm:prSet phldrT="[Text]"/>
      <dgm:spPr/>
      <dgm:t>
        <a:bodyPr/>
        <a:lstStyle/>
        <a:p>
          <a:r>
            <a:rPr lang="en-US" sz="2900" dirty="0">
              <a:solidFill>
                <a:srgbClr val="0070C0"/>
              </a:solidFill>
              <a:latin typeface="#9Slide07 IcielBaliho Script" pitchFamily="2" charset="0"/>
            </a:rPr>
            <a:t> Thu </a:t>
          </a:r>
          <a:r>
            <a:rPr lang="en-US" sz="2900" dirty="0" err="1">
              <a:solidFill>
                <a:srgbClr val="0070C0"/>
              </a:solidFill>
              <a:latin typeface="#9Slide07 IcielBaliho Script" pitchFamily="2" charset="0"/>
            </a:rPr>
            <a:t>hút</a:t>
          </a:r>
          <a:r>
            <a:rPr lang="en-US" sz="29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dirty="0" err="1">
              <a:solidFill>
                <a:srgbClr val="0070C0"/>
              </a:solidFill>
              <a:latin typeface="#9Slide07 IcielBaliho Script" pitchFamily="2" charset="0"/>
            </a:rPr>
            <a:t>vốn</a:t>
          </a:r>
          <a:endParaRPr lang="en-US" sz="2900" dirty="0">
            <a:solidFill>
              <a:srgbClr val="0070C0"/>
            </a:solidFill>
            <a:latin typeface="#9Slide07 IcielBaliho Script" pitchFamily="2" charset="0"/>
          </a:endParaRPr>
        </a:p>
      </dgm:t>
    </dgm:pt>
    <dgm:pt modelId="{8D27B8B8-6758-4637-9A75-F6E704851E46}" type="parTrans" cxnId="{CCF44745-DF41-4A8E-A1F6-C69E60827F2D}">
      <dgm:prSet/>
      <dgm:spPr/>
      <dgm:t>
        <a:bodyPr/>
        <a:lstStyle/>
        <a:p>
          <a:endParaRPr lang="en-US"/>
        </a:p>
      </dgm:t>
    </dgm:pt>
    <dgm:pt modelId="{A500DB99-DDA8-4B4A-AFA8-346EF6490991}" type="sibTrans" cxnId="{CCF44745-DF41-4A8E-A1F6-C69E60827F2D}">
      <dgm:prSet/>
      <dgm:spPr/>
      <dgm:t>
        <a:bodyPr/>
        <a:lstStyle/>
        <a:p>
          <a:endParaRPr lang="en-US"/>
        </a:p>
      </dgm:t>
    </dgm:pt>
    <dgm:pt modelId="{DEF3EA1B-7AF6-4AEB-94A4-5F3638AE5D5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#9Slide07 IcielBC Cubano Normal" panose="00000500000000000000" pitchFamily="2" charset="0"/>
            </a:rPr>
            <a:t>XÃ HỘI</a:t>
          </a:r>
        </a:p>
      </dgm:t>
    </dgm:pt>
    <dgm:pt modelId="{A8AB4832-8762-4222-937A-2A6331989C33}" type="parTrans" cxnId="{3C3BAD60-7590-4B78-A7AA-CC9FF0913F7E}">
      <dgm:prSet/>
      <dgm:spPr/>
      <dgm:t>
        <a:bodyPr/>
        <a:lstStyle/>
        <a:p>
          <a:endParaRPr lang="en-US"/>
        </a:p>
      </dgm:t>
    </dgm:pt>
    <dgm:pt modelId="{6DA50AC7-E83D-463D-8FB5-60954ECDE5C1}" type="sibTrans" cxnId="{3C3BAD60-7590-4B78-A7AA-CC9FF0913F7E}">
      <dgm:prSet/>
      <dgm:spPr/>
      <dgm:t>
        <a:bodyPr/>
        <a:lstStyle/>
        <a:p>
          <a:endParaRPr lang="en-US"/>
        </a:p>
      </dgm:t>
    </dgm:pt>
    <dgm:pt modelId="{B3D8664E-4AF7-4432-A39E-8177E86CC26B}">
      <dgm:prSet phldrT="[Text]"/>
      <dgm:spPr/>
      <dgm:t>
        <a:bodyPr/>
        <a:lstStyle/>
        <a:p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Chất</a:t>
          </a:r>
          <a:r>
            <a:rPr lang="en-US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lượng</a:t>
          </a:r>
          <a:r>
            <a:rPr lang="en-US" dirty="0">
              <a:solidFill>
                <a:srgbClr val="0070C0"/>
              </a:solidFill>
              <a:latin typeface="#9Slide07 IcielBaliho Script" pitchFamily="2" charset="0"/>
            </a:rPr>
            <a:t> CS</a:t>
          </a:r>
        </a:p>
      </dgm:t>
    </dgm:pt>
    <dgm:pt modelId="{FD2E6364-CE79-4F1E-8B83-4343CA88C059}" type="parTrans" cxnId="{CD6F1A2B-8BE5-403F-9153-123DD6E3F8D1}">
      <dgm:prSet/>
      <dgm:spPr/>
      <dgm:t>
        <a:bodyPr/>
        <a:lstStyle/>
        <a:p>
          <a:endParaRPr lang="en-US"/>
        </a:p>
      </dgm:t>
    </dgm:pt>
    <dgm:pt modelId="{DA805709-6265-47A9-BC97-BDE42BE33502}" type="sibTrans" cxnId="{CD6F1A2B-8BE5-403F-9153-123DD6E3F8D1}">
      <dgm:prSet/>
      <dgm:spPr/>
      <dgm:t>
        <a:bodyPr/>
        <a:lstStyle/>
        <a:p>
          <a:endParaRPr lang="en-US"/>
        </a:p>
      </dgm:t>
    </dgm:pt>
    <dgm:pt modelId="{99D2C19A-EC7D-46E5-847F-04041294E5F8}">
      <dgm:prSet phldrT="[Text]"/>
      <dgm:spPr/>
      <dgm:t>
        <a:bodyPr/>
        <a:lstStyle/>
        <a:p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Hạ</a:t>
          </a:r>
          <a:r>
            <a:rPr lang="en-US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tầng</a:t>
          </a:r>
          <a:endParaRPr lang="en-US" dirty="0">
            <a:solidFill>
              <a:srgbClr val="0070C0"/>
            </a:solidFill>
            <a:latin typeface="#9Slide07 IcielBaliho Script" pitchFamily="2" charset="0"/>
          </a:endParaRPr>
        </a:p>
      </dgm:t>
    </dgm:pt>
    <dgm:pt modelId="{2ACF2DC5-1CCD-45DB-985F-73298F6FC353}" type="parTrans" cxnId="{D20C82B9-B277-4EE7-8B64-9D5B7E044BD1}">
      <dgm:prSet/>
      <dgm:spPr/>
      <dgm:t>
        <a:bodyPr/>
        <a:lstStyle/>
        <a:p>
          <a:endParaRPr lang="en-US"/>
        </a:p>
      </dgm:t>
    </dgm:pt>
    <dgm:pt modelId="{8DC56374-F038-4FAC-B6B7-C389D8A398B7}" type="sibTrans" cxnId="{D20C82B9-B277-4EE7-8B64-9D5B7E044BD1}">
      <dgm:prSet/>
      <dgm:spPr/>
      <dgm:t>
        <a:bodyPr/>
        <a:lstStyle/>
        <a:p>
          <a:endParaRPr lang="en-US"/>
        </a:p>
      </dgm:t>
    </dgm:pt>
    <dgm:pt modelId="{06B273CE-E1CB-488A-B63A-3698E342D11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#9Slide07 IcielBC Cubano Normal" panose="00000500000000000000" pitchFamily="2" charset="0"/>
            </a:rPr>
            <a:t>MÔI TRƯỜNG</a:t>
          </a:r>
        </a:p>
      </dgm:t>
    </dgm:pt>
    <dgm:pt modelId="{25AC25CF-5E6B-499A-98E3-4DFD6123DBA9}" type="parTrans" cxnId="{452BB987-9DE3-4089-8F0A-A9E241841C07}">
      <dgm:prSet/>
      <dgm:spPr/>
      <dgm:t>
        <a:bodyPr/>
        <a:lstStyle/>
        <a:p>
          <a:endParaRPr lang="en-US"/>
        </a:p>
      </dgm:t>
    </dgm:pt>
    <dgm:pt modelId="{CD5ADCDA-7B39-480B-9DE9-6D26E472A483}" type="sibTrans" cxnId="{452BB987-9DE3-4089-8F0A-A9E241841C07}">
      <dgm:prSet/>
      <dgm:spPr/>
      <dgm:t>
        <a:bodyPr/>
        <a:lstStyle/>
        <a:p>
          <a:endParaRPr lang="en-US"/>
        </a:p>
      </dgm:t>
    </dgm:pt>
    <dgm:pt modelId="{DA1EEEC9-AD7B-4FA7-A3E6-42B2C945E504}">
      <dgm:prSet phldrT="[Text]"/>
      <dgm:spPr/>
      <dgm:t>
        <a:bodyPr/>
        <a:lstStyle/>
        <a:p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Môi</a:t>
          </a:r>
          <a:r>
            <a:rPr lang="en-US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trường</a:t>
          </a:r>
          <a:r>
            <a:rPr lang="en-US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sống</a:t>
          </a:r>
          <a:endParaRPr lang="en-US" dirty="0">
            <a:solidFill>
              <a:srgbClr val="0070C0"/>
            </a:solidFill>
            <a:latin typeface="#9Slide07 IcielBaliho Script" pitchFamily="2" charset="0"/>
          </a:endParaRPr>
        </a:p>
      </dgm:t>
    </dgm:pt>
    <dgm:pt modelId="{5995EFBF-1AA1-4C64-866C-8338F1B4C524}" type="parTrans" cxnId="{4A9DCB3D-E8CB-4F34-9CF6-AC533EDBAC6A}">
      <dgm:prSet/>
      <dgm:spPr/>
      <dgm:t>
        <a:bodyPr/>
        <a:lstStyle/>
        <a:p>
          <a:endParaRPr lang="en-US"/>
        </a:p>
      </dgm:t>
    </dgm:pt>
    <dgm:pt modelId="{64318CF4-E80B-405D-9758-588C317090F1}" type="sibTrans" cxnId="{4A9DCB3D-E8CB-4F34-9CF6-AC533EDBAC6A}">
      <dgm:prSet/>
      <dgm:spPr/>
      <dgm:t>
        <a:bodyPr/>
        <a:lstStyle/>
        <a:p>
          <a:endParaRPr lang="en-US"/>
        </a:p>
      </dgm:t>
    </dgm:pt>
    <dgm:pt modelId="{C9E284E0-07B4-4A75-8299-65C5F6ED7E87}">
      <dgm:prSet phldrT="[Text]"/>
      <dgm:spPr/>
      <dgm:t>
        <a:bodyPr/>
        <a:lstStyle/>
        <a:p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Nguồn</a:t>
          </a:r>
          <a:r>
            <a:rPr lang="en-US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nước</a:t>
          </a:r>
          <a:r>
            <a:rPr lang="en-US" dirty="0">
              <a:solidFill>
                <a:srgbClr val="0070C0"/>
              </a:solidFill>
              <a:latin typeface="#9Slide07 IcielBaliho Script" pitchFamily="2" charset="0"/>
            </a:rPr>
            <a:t>, </a:t>
          </a:r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không</a:t>
          </a:r>
          <a:r>
            <a:rPr lang="en-US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khí</a:t>
          </a:r>
          <a:r>
            <a:rPr lang="en-US" dirty="0">
              <a:solidFill>
                <a:srgbClr val="0070C0"/>
              </a:solidFill>
              <a:latin typeface="#9Slide07 IcielBaliho Script" pitchFamily="2" charset="0"/>
            </a:rPr>
            <a:t>, </a:t>
          </a:r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đất</a:t>
          </a:r>
          <a:r>
            <a:rPr lang="en-US" dirty="0">
              <a:solidFill>
                <a:srgbClr val="0070C0"/>
              </a:solidFill>
              <a:latin typeface="#9Slide07 IcielBaliho Script" pitchFamily="2" charset="0"/>
            </a:rPr>
            <a:t>…</a:t>
          </a:r>
        </a:p>
      </dgm:t>
    </dgm:pt>
    <dgm:pt modelId="{BBED52D9-A136-46C3-A2D7-4C327CB5ACDC}" type="parTrans" cxnId="{E313B065-6F10-4128-8BFB-428911A7402F}">
      <dgm:prSet/>
      <dgm:spPr/>
      <dgm:t>
        <a:bodyPr/>
        <a:lstStyle/>
        <a:p>
          <a:endParaRPr lang="en-US"/>
        </a:p>
      </dgm:t>
    </dgm:pt>
    <dgm:pt modelId="{89C2BAD5-50D2-4702-AEB5-BFDDD3D91967}" type="sibTrans" cxnId="{E313B065-6F10-4128-8BFB-428911A7402F}">
      <dgm:prSet/>
      <dgm:spPr/>
      <dgm:t>
        <a:bodyPr/>
        <a:lstStyle/>
        <a:p>
          <a:endParaRPr lang="en-US"/>
        </a:p>
      </dgm:t>
    </dgm:pt>
    <dgm:pt modelId="{9A253702-8F8C-4CF9-B0AE-C4BCE697DD13}">
      <dgm:prSet phldrT="[Text]"/>
      <dgm:spPr/>
      <dgm:t>
        <a:bodyPr/>
        <a:lstStyle/>
        <a:p>
          <a:r>
            <a:rPr lang="en-US" sz="2900" dirty="0" err="1">
              <a:solidFill>
                <a:srgbClr val="0070C0"/>
              </a:solidFill>
              <a:latin typeface="#9Slide07 IcielBaliho Script" pitchFamily="2" charset="0"/>
            </a:rPr>
            <a:t>Xuất</a:t>
          </a:r>
          <a:r>
            <a:rPr lang="en-US" sz="29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dirty="0" err="1">
              <a:solidFill>
                <a:srgbClr val="0070C0"/>
              </a:solidFill>
              <a:latin typeface="#9Slide07 IcielBaliho Script" pitchFamily="2" charset="0"/>
            </a:rPr>
            <a:t>khẩu</a:t>
          </a:r>
          <a:r>
            <a:rPr lang="en-US" sz="29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dirty="0" err="1">
              <a:solidFill>
                <a:srgbClr val="0070C0"/>
              </a:solidFill>
              <a:latin typeface="#9Slide07 IcielBaliho Script" pitchFamily="2" charset="0"/>
            </a:rPr>
            <a:t>nhiều</a:t>
          </a:r>
          <a:endParaRPr lang="en-US" sz="2900" dirty="0">
            <a:solidFill>
              <a:srgbClr val="0070C0"/>
            </a:solidFill>
            <a:latin typeface="#9Slide07 IcielBaliho Script" pitchFamily="2" charset="0"/>
          </a:endParaRPr>
        </a:p>
      </dgm:t>
    </dgm:pt>
    <dgm:pt modelId="{D7CE9FAA-A5E3-4F09-82DC-509DAA114DE1}" type="parTrans" cxnId="{2A74AB24-22AC-4E39-AAAF-6C906AFE95D5}">
      <dgm:prSet/>
      <dgm:spPr/>
      <dgm:t>
        <a:bodyPr/>
        <a:lstStyle/>
        <a:p>
          <a:endParaRPr lang="en-US"/>
        </a:p>
      </dgm:t>
    </dgm:pt>
    <dgm:pt modelId="{C784DF5E-1C48-49F5-A618-E41512B00892}" type="sibTrans" cxnId="{2A74AB24-22AC-4E39-AAAF-6C906AFE95D5}">
      <dgm:prSet/>
      <dgm:spPr/>
      <dgm:t>
        <a:bodyPr/>
        <a:lstStyle/>
        <a:p>
          <a:endParaRPr lang="en-US"/>
        </a:p>
      </dgm:t>
    </dgm:pt>
    <dgm:pt modelId="{B7849E6B-4065-43D2-BA3B-BD33CA98EB94}">
      <dgm:prSet phldrT="[Text]"/>
      <dgm:spPr/>
      <dgm:t>
        <a:bodyPr/>
        <a:lstStyle/>
        <a:p>
          <a:r>
            <a:rPr lang="en-US" sz="2900" dirty="0" err="1">
              <a:solidFill>
                <a:srgbClr val="0070C0"/>
              </a:solidFill>
              <a:latin typeface="#9Slide07 IcielBaliho Script" pitchFamily="2" charset="0"/>
            </a:rPr>
            <a:t>Thị</a:t>
          </a:r>
          <a:r>
            <a:rPr lang="en-US" sz="29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dirty="0" err="1">
              <a:solidFill>
                <a:srgbClr val="0070C0"/>
              </a:solidFill>
              <a:latin typeface="#9Slide07 IcielBaliho Script" pitchFamily="2" charset="0"/>
            </a:rPr>
            <a:t>trường</a:t>
          </a:r>
          <a:r>
            <a:rPr lang="en-US" sz="29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dirty="0" err="1">
              <a:solidFill>
                <a:srgbClr val="0070C0"/>
              </a:solidFill>
              <a:latin typeface="#9Slide07 IcielBaliho Script" pitchFamily="2" charset="0"/>
            </a:rPr>
            <a:t>lớn</a:t>
          </a:r>
          <a:endParaRPr lang="en-US" sz="2900" dirty="0">
            <a:solidFill>
              <a:srgbClr val="0070C0"/>
            </a:solidFill>
            <a:latin typeface="#9Slide07 IcielBaliho Script" pitchFamily="2" charset="0"/>
          </a:endParaRPr>
        </a:p>
      </dgm:t>
    </dgm:pt>
    <dgm:pt modelId="{53F51D77-963B-4D32-8B5A-8CCF3B748B8E}" type="parTrans" cxnId="{A9074675-4DC9-4AE6-94B1-EB653C41E4E5}">
      <dgm:prSet/>
      <dgm:spPr/>
      <dgm:t>
        <a:bodyPr/>
        <a:lstStyle/>
        <a:p>
          <a:endParaRPr lang="en-US"/>
        </a:p>
      </dgm:t>
    </dgm:pt>
    <dgm:pt modelId="{ED1599F0-465A-4F17-B2A0-E23B23028811}" type="sibTrans" cxnId="{A9074675-4DC9-4AE6-94B1-EB653C41E4E5}">
      <dgm:prSet/>
      <dgm:spPr/>
      <dgm:t>
        <a:bodyPr/>
        <a:lstStyle/>
        <a:p>
          <a:endParaRPr lang="en-US"/>
        </a:p>
      </dgm:t>
    </dgm:pt>
    <dgm:pt modelId="{7CD74073-0249-40EF-94A8-F77199F111AC}">
      <dgm:prSet phldrT="[Text]"/>
      <dgm:spPr/>
      <dgm:t>
        <a:bodyPr/>
        <a:lstStyle/>
        <a:p>
          <a:endParaRPr lang="en-US" dirty="0">
            <a:solidFill>
              <a:srgbClr val="0070C0"/>
            </a:solidFill>
            <a:latin typeface="#9Slide07 IcielBaliho Script" pitchFamily="2" charset="0"/>
          </a:endParaRPr>
        </a:p>
      </dgm:t>
    </dgm:pt>
    <dgm:pt modelId="{6830A116-A4AC-4435-82DB-0F798315121C}" type="parTrans" cxnId="{9B405BDB-7B10-4558-8B84-17343EB92BE7}">
      <dgm:prSet/>
      <dgm:spPr/>
      <dgm:t>
        <a:bodyPr/>
        <a:lstStyle/>
        <a:p>
          <a:endParaRPr lang="en-US"/>
        </a:p>
      </dgm:t>
    </dgm:pt>
    <dgm:pt modelId="{7428362F-9E36-4299-9211-227860463030}" type="sibTrans" cxnId="{9B405BDB-7B10-4558-8B84-17343EB92BE7}">
      <dgm:prSet/>
      <dgm:spPr/>
      <dgm:t>
        <a:bodyPr/>
        <a:lstStyle/>
        <a:p>
          <a:endParaRPr lang="en-US"/>
        </a:p>
      </dgm:t>
    </dgm:pt>
    <dgm:pt modelId="{9A0D8766-19F7-40A4-9191-D5E048F28169}">
      <dgm:prSet phldrT="[Text]"/>
      <dgm:spPr/>
      <dgm:t>
        <a:bodyPr/>
        <a:lstStyle/>
        <a:p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Dịch</a:t>
          </a:r>
          <a:r>
            <a:rPr lang="en-US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vụ</a:t>
          </a:r>
          <a:endParaRPr lang="en-US" dirty="0">
            <a:solidFill>
              <a:srgbClr val="0070C0"/>
            </a:solidFill>
            <a:latin typeface="#9Slide07 IcielBaliho Script" pitchFamily="2" charset="0"/>
          </a:endParaRPr>
        </a:p>
      </dgm:t>
    </dgm:pt>
    <dgm:pt modelId="{3C8EACD7-1708-4A93-9A7A-7EB31E236776}" type="parTrans" cxnId="{060AE1CF-20FD-4D05-9FC0-F19958728327}">
      <dgm:prSet/>
      <dgm:spPr/>
      <dgm:t>
        <a:bodyPr/>
        <a:lstStyle/>
        <a:p>
          <a:endParaRPr lang="en-US"/>
        </a:p>
      </dgm:t>
    </dgm:pt>
    <dgm:pt modelId="{255A43E1-C48F-4A8F-A8D3-58CBF405D760}" type="sibTrans" cxnId="{060AE1CF-20FD-4D05-9FC0-F19958728327}">
      <dgm:prSet/>
      <dgm:spPr/>
      <dgm:t>
        <a:bodyPr/>
        <a:lstStyle/>
        <a:p>
          <a:endParaRPr lang="en-US"/>
        </a:p>
      </dgm:t>
    </dgm:pt>
    <dgm:pt modelId="{9D730344-841E-4774-9037-A14A0A74AE7E}">
      <dgm:prSet phldrT="[Text]"/>
      <dgm:spPr/>
      <dgm:t>
        <a:bodyPr/>
        <a:lstStyle/>
        <a:p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Mức</a:t>
          </a:r>
          <a:r>
            <a:rPr lang="en-US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độ</a:t>
          </a:r>
          <a:r>
            <a:rPr lang="en-US" dirty="0">
              <a:solidFill>
                <a:srgbClr val="0070C0"/>
              </a:solidFill>
              <a:latin typeface="#9Slide07 IcielBaliho Script" pitchFamily="2" charset="0"/>
            </a:rPr>
            <a:t> ô </a:t>
          </a:r>
          <a:r>
            <a:rPr lang="en-US" dirty="0" err="1">
              <a:solidFill>
                <a:srgbClr val="0070C0"/>
              </a:solidFill>
              <a:latin typeface="#9Slide07 IcielBaliho Script" pitchFamily="2" charset="0"/>
            </a:rPr>
            <a:t>nhiễm</a:t>
          </a:r>
          <a:endParaRPr lang="en-US" dirty="0">
            <a:solidFill>
              <a:srgbClr val="0070C0"/>
            </a:solidFill>
            <a:latin typeface="#9Slide07 IcielBaliho Script" pitchFamily="2" charset="0"/>
          </a:endParaRPr>
        </a:p>
      </dgm:t>
    </dgm:pt>
    <dgm:pt modelId="{62626734-D43B-4773-A683-621B6A0D8725}" type="parTrans" cxnId="{3CC2E694-4B90-471A-8F21-4E15EA61562A}">
      <dgm:prSet/>
      <dgm:spPr/>
      <dgm:t>
        <a:bodyPr/>
        <a:lstStyle/>
        <a:p>
          <a:endParaRPr lang="en-US"/>
        </a:p>
      </dgm:t>
    </dgm:pt>
    <dgm:pt modelId="{0C5B7FA7-4CB8-4566-9C7B-268FCDA64B49}" type="sibTrans" cxnId="{3CC2E694-4B90-471A-8F21-4E15EA61562A}">
      <dgm:prSet/>
      <dgm:spPr/>
      <dgm:t>
        <a:bodyPr/>
        <a:lstStyle/>
        <a:p>
          <a:endParaRPr lang="en-US"/>
        </a:p>
      </dgm:t>
    </dgm:pt>
    <dgm:pt modelId="{8464588B-5E00-4E31-A4A1-1E73EA91DB41}" type="pres">
      <dgm:prSet presAssocID="{5AC9C3BD-BF11-4C3F-A7D2-49D7A1312969}" presName="Name0" presStyleCnt="0">
        <dgm:presLayoutVars>
          <dgm:dir/>
          <dgm:animLvl val="lvl"/>
          <dgm:resizeHandles val="exact"/>
        </dgm:presLayoutVars>
      </dgm:prSet>
      <dgm:spPr/>
    </dgm:pt>
    <dgm:pt modelId="{C11794C4-B4BF-4595-A32E-6DF4EFF4B13B}" type="pres">
      <dgm:prSet presAssocID="{5AC9C3BD-BF11-4C3F-A7D2-49D7A1312969}" presName="tSp" presStyleCnt="0"/>
      <dgm:spPr/>
    </dgm:pt>
    <dgm:pt modelId="{1B04B2CB-5CFD-4318-8710-3FB8F9707211}" type="pres">
      <dgm:prSet presAssocID="{5AC9C3BD-BF11-4C3F-A7D2-49D7A1312969}" presName="bSp" presStyleCnt="0"/>
      <dgm:spPr/>
    </dgm:pt>
    <dgm:pt modelId="{73630656-2B7E-419C-A14D-F1D6A1E32739}" type="pres">
      <dgm:prSet presAssocID="{5AC9C3BD-BF11-4C3F-A7D2-49D7A1312969}" presName="process" presStyleCnt="0"/>
      <dgm:spPr/>
    </dgm:pt>
    <dgm:pt modelId="{56B00D93-0619-4D3E-97E3-3DF01311A29C}" type="pres">
      <dgm:prSet presAssocID="{D4054A8A-4463-47DB-BBDA-F27629FB52A6}" presName="composite1" presStyleCnt="0"/>
      <dgm:spPr/>
    </dgm:pt>
    <dgm:pt modelId="{436DDE68-89D5-4147-966A-2C9577CF1D3A}" type="pres">
      <dgm:prSet presAssocID="{D4054A8A-4463-47DB-BBDA-F27629FB52A6}" presName="dummyNode1" presStyleLbl="node1" presStyleIdx="0" presStyleCnt="3"/>
      <dgm:spPr/>
    </dgm:pt>
    <dgm:pt modelId="{A0760FC8-658F-4C93-8B29-612F552E3FDA}" type="pres">
      <dgm:prSet presAssocID="{D4054A8A-4463-47DB-BBDA-F27629FB52A6}" presName="childNode1" presStyleLbl="bgAcc1" presStyleIdx="0" presStyleCnt="3">
        <dgm:presLayoutVars>
          <dgm:bulletEnabled val="1"/>
        </dgm:presLayoutVars>
      </dgm:prSet>
      <dgm:spPr/>
    </dgm:pt>
    <dgm:pt modelId="{EB0432C5-0C11-4183-87D4-A0D5F93EDA17}" type="pres">
      <dgm:prSet presAssocID="{D4054A8A-4463-47DB-BBDA-F27629FB52A6}" presName="childNode1tx" presStyleLbl="bgAcc1" presStyleIdx="0" presStyleCnt="3">
        <dgm:presLayoutVars>
          <dgm:bulletEnabled val="1"/>
        </dgm:presLayoutVars>
      </dgm:prSet>
      <dgm:spPr/>
    </dgm:pt>
    <dgm:pt modelId="{22F92D08-7F34-4A59-AF8A-6C75FF74F0AB}" type="pres">
      <dgm:prSet presAssocID="{D4054A8A-4463-47DB-BBDA-F27629FB52A6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274BA590-44EE-43B8-BB46-7DF6BDD97DD9}" type="pres">
      <dgm:prSet presAssocID="{D4054A8A-4463-47DB-BBDA-F27629FB52A6}" presName="connSite1" presStyleCnt="0"/>
      <dgm:spPr/>
    </dgm:pt>
    <dgm:pt modelId="{357D4BF5-A7DD-40A8-A849-0E5A8CB0F42E}" type="pres">
      <dgm:prSet presAssocID="{B4B393AB-46C5-415C-8B6A-99250676F2C8}" presName="Name9" presStyleLbl="sibTrans2D1" presStyleIdx="0" presStyleCnt="2"/>
      <dgm:spPr/>
    </dgm:pt>
    <dgm:pt modelId="{1742D47B-F218-40D4-ADFD-E01BB58DA326}" type="pres">
      <dgm:prSet presAssocID="{DEF3EA1B-7AF6-4AEB-94A4-5F3638AE5D50}" presName="composite2" presStyleCnt="0"/>
      <dgm:spPr/>
    </dgm:pt>
    <dgm:pt modelId="{96AA8292-BE10-44E4-856C-B01D10B44719}" type="pres">
      <dgm:prSet presAssocID="{DEF3EA1B-7AF6-4AEB-94A4-5F3638AE5D50}" presName="dummyNode2" presStyleLbl="node1" presStyleIdx="0" presStyleCnt="3"/>
      <dgm:spPr/>
    </dgm:pt>
    <dgm:pt modelId="{2900F67C-A07B-462D-8BBC-1EF7837C1721}" type="pres">
      <dgm:prSet presAssocID="{DEF3EA1B-7AF6-4AEB-94A4-5F3638AE5D50}" presName="childNode2" presStyleLbl="bgAcc1" presStyleIdx="1" presStyleCnt="3">
        <dgm:presLayoutVars>
          <dgm:bulletEnabled val="1"/>
        </dgm:presLayoutVars>
      </dgm:prSet>
      <dgm:spPr/>
    </dgm:pt>
    <dgm:pt modelId="{3FA83873-B1B4-44C5-B165-C0DB141E9BFD}" type="pres">
      <dgm:prSet presAssocID="{DEF3EA1B-7AF6-4AEB-94A4-5F3638AE5D50}" presName="childNode2tx" presStyleLbl="bgAcc1" presStyleIdx="1" presStyleCnt="3">
        <dgm:presLayoutVars>
          <dgm:bulletEnabled val="1"/>
        </dgm:presLayoutVars>
      </dgm:prSet>
      <dgm:spPr/>
    </dgm:pt>
    <dgm:pt modelId="{56F24C32-0C6C-4B50-9198-309F96F9A898}" type="pres">
      <dgm:prSet presAssocID="{DEF3EA1B-7AF6-4AEB-94A4-5F3638AE5D50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A649BED5-6A6A-41DC-8038-6270EEF38BEE}" type="pres">
      <dgm:prSet presAssocID="{DEF3EA1B-7AF6-4AEB-94A4-5F3638AE5D50}" presName="connSite2" presStyleCnt="0"/>
      <dgm:spPr/>
    </dgm:pt>
    <dgm:pt modelId="{B53867D6-4753-4735-B187-1BBAD322B739}" type="pres">
      <dgm:prSet presAssocID="{6DA50AC7-E83D-463D-8FB5-60954ECDE5C1}" presName="Name18" presStyleLbl="sibTrans2D1" presStyleIdx="1" presStyleCnt="2"/>
      <dgm:spPr/>
    </dgm:pt>
    <dgm:pt modelId="{41E591C2-3269-491C-BEDD-6E49C30422DE}" type="pres">
      <dgm:prSet presAssocID="{06B273CE-E1CB-488A-B63A-3698E342D11E}" presName="composite1" presStyleCnt="0"/>
      <dgm:spPr/>
    </dgm:pt>
    <dgm:pt modelId="{EAD425BC-C7FC-4EDD-B0FC-60574D71F69E}" type="pres">
      <dgm:prSet presAssocID="{06B273CE-E1CB-488A-B63A-3698E342D11E}" presName="dummyNode1" presStyleLbl="node1" presStyleIdx="1" presStyleCnt="3"/>
      <dgm:spPr/>
    </dgm:pt>
    <dgm:pt modelId="{E394B7A2-FED9-49A3-975F-F433E26C3893}" type="pres">
      <dgm:prSet presAssocID="{06B273CE-E1CB-488A-B63A-3698E342D11E}" presName="childNode1" presStyleLbl="bgAcc1" presStyleIdx="2" presStyleCnt="3">
        <dgm:presLayoutVars>
          <dgm:bulletEnabled val="1"/>
        </dgm:presLayoutVars>
      </dgm:prSet>
      <dgm:spPr/>
    </dgm:pt>
    <dgm:pt modelId="{D09D73D3-7310-47D4-B94C-84C8E9FFF539}" type="pres">
      <dgm:prSet presAssocID="{06B273CE-E1CB-488A-B63A-3698E342D11E}" presName="childNode1tx" presStyleLbl="bgAcc1" presStyleIdx="2" presStyleCnt="3">
        <dgm:presLayoutVars>
          <dgm:bulletEnabled val="1"/>
        </dgm:presLayoutVars>
      </dgm:prSet>
      <dgm:spPr/>
    </dgm:pt>
    <dgm:pt modelId="{C291A299-B592-413A-9E21-15AA0DFADF54}" type="pres">
      <dgm:prSet presAssocID="{06B273CE-E1CB-488A-B63A-3698E342D11E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20F0C1F8-DC34-48F5-A5C1-8A60CD7C1C0D}" type="pres">
      <dgm:prSet presAssocID="{06B273CE-E1CB-488A-B63A-3698E342D11E}" presName="connSite1" presStyleCnt="0"/>
      <dgm:spPr/>
    </dgm:pt>
  </dgm:ptLst>
  <dgm:cxnLst>
    <dgm:cxn modelId="{FBE94800-71F7-478C-96BE-EFA3A08FF075}" type="presOf" srcId="{9D730344-841E-4774-9037-A14A0A74AE7E}" destId="{D09D73D3-7310-47D4-B94C-84C8E9FFF539}" srcOrd="1" destOrd="1" presId="urn:microsoft.com/office/officeart/2005/8/layout/hProcess4"/>
    <dgm:cxn modelId="{0F086C06-7899-4138-BDE0-76BAAD66090E}" type="presOf" srcId="{B7849E6B-4065-43D2-BA3B-BD33CA98EB94}" destId="{EB0432C5-0C11-4183-87D4-A0D5F93EDA17}" srcOrd="1" destOrd="3" presId="urn:microsoft.com/office/officeart/2005/8/layout/hProcess4"/>
    <dgm:cxn modelId="{3F725F09-78A8-487C-B8D9-1DF5EDB58580}" srcId="{5AC9C3BD-BF11-4C3F-A7D2-49D7A1312969}" destId="{D4054A8A-4463-47DB-BBDA-F27629FB52A6}" srcOrd="0" destOrd="0" parTransId="{A3CD7175-8CEC-47DE-8F02-8FF50DF0A275}" sibTransId="{B4B393AB-46C5-415C-8B6A-99250676F2C8}"/>
    <dgm:cxn modelId="{FC0BF20F-806B-4646-B202-5AFD2C27AA5C}" type="presOf" srcId="{95609950-94B3-40A8-89D3-9068B0AAB943}" destId="{EB0432C5-0C11-4183-87D4-A0D5F93EDA17}" srcOrd="1" destOrd="1" presId="urn:microsoft.com/office/officeart/2005/8/layout/hProcess4"/>
    <dgm:cxn modelId="{C9242816-257C-4978-9540-7333E8A9ABCB}" type="presOf" srcId="{DEF3EA1B-7AF6-4AEB-94A4-5F3638AE5D50}" destId="{56F24C32-0C6C-4B50-9198-309F96F9A898}" srcOrd="0" destOrd="0" presId="urn:microsoft.com/office/officeart/2005/8/layout/hProcess4"/>
    <dgm:cxn modelId="{DB99C017-E00B-423A-8F01-00B65EEA5336}" type="presOf" srcId="{C9E284E0-07B4-4A75-8299-65C5F6ED7E87}" destId="{D09D73D3-7310-47D4-B94C-84C8E9FFF539}" srcOrd="1" destOrd="2" presId="urn:microsoft.com/office/officeart/2005/8/layout/hProcess4"/>
    <dgm:cxn modelId="{7AD1891B-FFC5-4A06-A775-5922D2AA2613}" type="presOf" srcId="{9A0D8766-19F7-40A4-9191-D5E048F28169}" destId="{2900F67C-A07B-462D-8BBC-1EF7837C1721}" srcOrd="0" destOrd="2" presId="urn:microsoft.com/office/officeart/2005/8/layout/hProcess4"/>
    <dgm:cxn modelId="{92A7071C-B0D6-495B-9E12-5884CCF76962}" type="presOf" srcId="{06B273CE-E1CB-488A-B63A-3698E342D11E}" destId="{C291A299-B592-413A-9E21-15AA0DFADF54}" srcOrd="0" destOrd="0" presId="urn:microsoft.com/office/officeart/2005/8/layout/hProcess4"/>
    <dgm:cxn modelId="{2A74AB24-22AC-4E39-AAAF-6C906AFE95D5}" srcId="{D4054A8A-4463-47DB-BBDA-F27629FB52A6}" destId="{9A253702-8F8C-4CF9-B0AE-C4BCE697DD13}" srcOrd="2" destOrd="0" parTransId="{D7CE9FAA-A5E3-4F09-82DC-509DAA114DE1}" sibTransId="{C784DF5E-1C48-49F5-A618-E41512B00892}"/>
    <dgm:cxn modelId="{CD6F1A2B-8BE5-403F-9153-123DD6E3F8D1}" srcId="{DEF3EA1B-7AF6-4AEB-94A4-5F3638AE5D50}" destId="{B3D8664E-4AF7-4432-A39E-8177E86CC26B}" srcOrd="0" destOrd="0" parTransId="{FD2E6364-CE79-4F1E-8B83-4343CA88C059}" sibTransId="{DA805709-6265-47A9-BC97-BDE42BE33502}"/>
    <dgm:cxn modelId="{31B5D233-D069-4FAE-B139-9F3D2D62F610}" type="presOf" srcId="{C9E284E0-07B4-4A75-8299-65C5F6ED7E87}" destId="{E394B7A2-FED9-49A3-975F-F433E26C3893}" srcOrd="0" destOrd="2" presId="urn:microsoft.com/office/officeart/2005/8/layout/hProcess4"/>
    <dgm:cxn modelId="{23B5BD37-9E3F-47F6-8D90-1537AF1B480E}" type="presOf" srcId="{6DA50AC7-E83D-463D-8FB5-60954ECDE5C1}" destId="{B53867D6-4753-4735-B187-1BBAD322B739}" srcOrd="0" destOrd="0" presId="urn:microsoft.com/office/officeart/2005/8/layout/hProcess4"/>
    <dgm:cxn modelId="{4A9DCB3D-E8CB-4F34-9CF6-AC533EDBAC6A}" srcId="{06B273CE-E1CB-488A-B63A-3698E342D11E}" destId="{DA1EEEC9-AD7B-4FA7-A3E6-42B2C945E504}" srcOrd="0" destOrd="0" parTransId="{5995EFBF-1AA1-4C64-866C-8338F1B4C524}" sibTransId="{64318CF4-E80B-405D-9758-588C317090F1}"/>
    <dgm:cxn modelId="{F5ABE35B-8328-4314-9EE5-C95ABCB9F768}" type="presOf" srcId="{5154AE8E-F230-41E1-A52A-2C5C8850ABBB}" destId="{A0760FC8-658F-4C93-8B29-612F552E3FDA}" srcOrd="0" destOrd="0" presId="urn:microsoft.com/office/officeart/2005/8/layout/hProcess4"/>
    <dgm:cxn modelId="{3C3BAD60-7590-4B78-A7AA-CC9FF0913F7E}" srcId="{5AC9C3BD-BF11-4C3F-A7D2-49D7A1312969}" destId="{DEF3EA1B-7AF6-4AEB-94A4-5F3638AE5D50}" srcOrd="1" destOrd="0" parTransId="{A8AB4832-8762-4222-937A-2A6331989C33}" sibTransId="{6DA50AC7-E83D-463D-8FB5-60954ECDE5C1}"/>
    <dgm:cxn modelId="{8F38B964-3F8D-4E78-BE86-CC5B4B3EB159}" type="presOf" srcId="{B4B393AB-46C5-415C-8B6A-99250676F2C8}" destId="{357D4BF5-A7DD-40A8-A849-0E5A8CB0F42E}" srcOrd="0" destOrd="0" presId="urn:microsoft.com/office/officeart/2005/8/layout/hProcess4"/>
    <dgm:cxn modelId="{CCF44745-DF41-4A8E-A1F6-C69E60827F2D}" srcId="{D4054A8A-4463-47DB-BBDA-F27629FB52A6}" destId="{95609950-94B3-40A8-89D3-9068B0AAB943}" srcOrd="1" destOrd="0" parTransId="{8D27B8B8-6758-4637-9A75-F6E704851E46}" sibTransId="{A500DB99-DDA8-4B4A-AFA8-346EF6490991}"/>
    <dgm:cxn modelId="{E313B065-6F10-4128-8BFB-428911A7402F}" srcId="{06B273CE-E1CB-488A-B63A-3698E342D11E}" destId="{C9E284E0-07B4-4A75-8299-65C5F6ED7E87}" srcOrd="2" destOrd="0" parTransId="{BBED52D9-A136-46C3-A2D7-4C327CB5ACDC}" sibTransId="{89C2BAD5-50D2-4702-AEB5-BFDDD3D91967}"/>
    <dgm:cxn modelId="{6263EB47-B4A2-4F9E-AC48-11CEB363BCDE}" type="presOf" srcId="{5154AE8E-F230-41E1-A52A-2C5C8850ABBB}" destId="{EB0432C5-0C11-4183-87D4-A0D5F93EDA17}" srcOrd="1" destOrd="0" presId="urn:microsoft.com/office/officeart/2005/8/layout/hProcess4"/>
    <dgm:cxn modelId="{E699FC4F-93C5-4BB3-916A-A2E02FB13568}" type="presOf" srcId="{B7849E6B-4065-43D2-BA3B-BD33CA98EB94}" destId="{A0760FC8-658F-4C93-8B29-612F552E3FDA}" srcOrd="0" destOrd="3" presId="urn:microsoft.com/office/officeart/2005/8/layout/hProcess4"/>
    <dgm:cxn modelId="{D54F9A50-5F73-49F5-A383-48DF6D2B94D8}" type="presOf" srcId="{B3D8664E-4AF7-4432-A39E-8177E86CC26B}" destId="{2900F67C-A07B-462D-8BBC-1EF7837C1721}" srcOrd="0" destOrd="0" presId="urn:microsoft.com/office/officeart/2005/8/layout/hProcess4"/>
    <dgm:cxn modelId="{A9074675-4DC9-4AE6-94B1-EB653C41E4E5}" srcId="{D4054A8A-4463-47DB-BBDA-F27629FB52A6}" destId="{B7849E6B-4065-43D2-BA3B-BD33CA98EB94}" srcOrd="3" destOrd="0" parTransId="{53F51D77-963B-4D32-8B5A-8CCF3B748B8E}" sibTransId="{ED1599F0-465A-4F17-B2A0-E23B23028811}"/>
    <dgm:cxn modelId="{203DD875-819E-4248-B62D-FD55B5EF19E5}" type="presOf" srcId="{9A253702-8F8C-4CF9-B0AE-C4BCE697DD13}" destId="{A0760FC8-658F-4C93-8B29-612F552E3FDA}" srcOrd="0" destOrd="2" presId="urn:microsoft.com/office/officeart/2005/8/layout/hProcess4"/>
    <dgm:cxn modelId="{B13BDD79-CDB7-43BB-AC1C-791530053488}" type="presOf" srcId="{99D2C19A-EC7D-46E5-847F-04041294E5F8}" destId="{2900F67C-A07B-462D-8BBC-1EF7837C1721}" srcOrd="0" destOrd="1" presId="urn:microsoft.com/office/officeart/2005/8/layout/hProcess4"/>
    <dgm:cxn modelId="{4AD7E282-3478-43E0-8B90-BDF2D39F139B}" type="presOf" srcId="{D4054A8A-4463-47DB-BBDA-F27629FB52A6}" destId="{22F92D08-7F34-4A59-AF8A-6C75FF74F0AB}" srcOrd="0" destOrd="0" presId="urn:microsoft.com/office/officeart/2005/8/layout/hProcess4"/>
    <dgm:cxn modelId="{F5097887-64B6-4498-B91A-80BC8B2C27D4}" type="presOf" srcId="{DA1EEEC9-AD7B-4FA7-A3E6-42B2C945E504}" destId="{E394B7A2-FED9-49A3-975F-F433E26C3893}" srcOrd="0" destOrd="0" presId="urn:microsoft.com/office/officeart/2005/8/layout/hProcess4"/>
    <dgm:cxn modelId="{452BB987-9DE3-4089-8F0A-A9E241841C07}" srcId="{5AC9C3BD-BF11-4C3F-A7D2-49D7A1312969}" destId="{06B273CE-E1CB-488A-B63A-3698E342D11E}" srcOrd="2" destOrd="0" parTransId="{25AC25CF-5E6B-499A-98E3-4DFD6123DBA9}" sibTransId="{CD5ADCDA-7B39-480B-9DE9-6D26E472A483}"/>
    <dgm:cxn modelId="{1C38F188-1838-4225-B073-7CA114989BBF}" type="presOf" srcId="{9D730344-841E-4774-9037-A14A0A74AE7E}" destId="{E394B7A2-FED9-49A3-975F-F433E26C3893}" srcOrd="0" destOrd="1" presId="urn:microsoft.com/office/officeart/2005/8/layout/hProcess4"/>
    <dgm:cxn modelId="{ED3A538F-4A50-4FD1-983F-D3589A99AE79}" type="presOf" srcId="{9A0D8766-19F7-40A4-9191-D5E048F28169}" destId="{3FA83873-B1B4-44C5-B165-C0DB141E9BFD}" srcOrd="1" destOrd="2" presId="urn:microsoft.com/office/officeart/2005/8/layout/hProcess4"/>
    <dgm:cxn modelId="{3CC2E694-4B90-471A-8F21-4E15EA61562A}" srcId="{06B273CE-E1CB-488A-B63A-3698E342D11E}" destId="{9D730344-841E-4774-9037-A14A0A74AE7E}" srcOrd="1" destOrd="0" parTransId="{62626734-D43B-4773-A683-621B6A0D8725}" sibTransId="{0C5B7FA7-4CB8-4566-9C7B-268FCDA64B49}"/>
    <dgm:cxn modelId="{D97DEA9C-341B-4A15-98BB-2671B67FEA12}" type="presOf" srcId="{9A253702-8F8C-4CF9-B0AE-C4BCE697DD13}" destId="{EB0432C5-0C11-4183-87D4-A0D5F93EDA17}" srcOrd="1" destOrd="2" presId="urn:microsoft.com/office/officeart/2005/8/layout/hProcess4"/>
    <dgm:cxn modelId="{2E3A4CA3-27BC-4D27-B969-3572956106EE}" type="presOf" srcId="{7CD74073-0249-40EF-94A8-F77199F111AC}" destId="{3FA83873-B1B4-44C5-B165-C0DB141E9BFD}" srcOrd="1" destOrd="3" presId="urn:microsoft.com/office/officeart/2005/8/layout/hProcess4"/>
    <dgm:cxn modelId="{3C04D0A4-37C1-4EA6-BB2B-C41BB2373113}" type="presOf" srcId="{95609950-94B3-40A8-89D3-9068B0AAB943}" destId="{A0760FC8-658F-4C93-8B29-612F552E3FDA}" srcOrd="0" destOrd="1" presId="urn:microsoft.com/office/officeart/2005/8/layout/hProcess4"/>
    <dgm:cxn modelId="{46E49AA7-7C2B-4E97-AE92-34C1ECC55441}" type="presOf" srcId="{B3D8664E-4AF7-4432-A39E-8177E86CC26B}" destId="{3FA83873-B1B4-44C5-B165-C0DB141E9BFD}" srcOrd="1" destOrd="0" presId="urn:microsoft.com/office/officeart/2005/8/layout/hProcess4"/>
    <dgm:cxn modelId="{D20C82B9-B277-4EE7-8B64-9D5B7E044BD1}" srcId="{DEF3EA1B-7AF6-4AEB-94A4-5F3638AE5D50}" destId="{99D2C19A-EC7D-46E5-847F-04041294E5F8}" srcOrd="1" destOrd="0" parTransId="{2ACF2DC5-1CCD-45DB-985F-73298F6FC353}" sibTransId="{8DC56374-F038-4FAC-B6B7-C389D8A398B7}"/>
    <dgm:cxn modelId="{521781BE-2F75-4513-802E-58B3E47E1E8B}" type="presOf" srcId="{5AC9C3BD-BF11-4C3F-A7D2-49D7A1312969}" destId="{8464588B-5E00-4E31-A4A1-1E73EA91DB41}" srcOrd="0" destOrd="0" presId="urn:microsoft.com/office/officeart/2005/8/layout/hProcess4"/>
    <dgm:cxn modelId="{21E1E5C4-0DA0-4480-964A-79D053E17EB3}" type="presOf" srcId="{99D2C19A-EC7D-46E5-847F-04041294E5F8}" destId="{3FA83873-B1B4-44C5-B165-C0DB141E9BFD}" srcOrd="1" destOrd="1" presId="urn:microsoft.com/office/officeart/2005/8/layout/hProcess4"/>
    <dgm:cxn modelId="{060AE1CF-20FD-4D05-9FC0-F19958728327}" srcId="{DEF3EA1B-7AF6-4AEB-94A4-5F3638AE5D50}" destId="{9A0D8766-19F7-40A4-9191-D5E048F28169}" srcOrd="2" destOrd="0" parTransId="{3C8EACD7-1708-4A93-9A7A-7EB31E236776}" sibTransId="{255A43E1-C48F-4A8F-A8D3-58CBF405D760}"/>
    <dgm:cxn modelId="{9B405BDB-7B10-4558-8B84-17343EB92BE7}" srcId="{DEF3EA1B-7AF6-4AEB-94A4-5F3638AE5D50}" destId="{7CD74073-0249-40EF-94A8-F77199F111AC}" srcOrd="3" destOrd="0" parTransId="{6830A116-A4AC-4435-82DB-0F798315121C}" sibTransId="{7428362F-9E36-4299-9211-227860463030}"/>
    <dgm:cxn modelId="{5F3F43DB-B042-4E29-AC78-904DAFE82216}" srcId="{D4054A8A-4463-47DB-BBDA-F27629FB52A6}" destId="{5154AE8E-F230-41E1-A52A-2C5C8850ABBB}" srcOrd="0" destOrd="0" parTransId="{12C0125F-8C61-4320-B60A-69123D9E0794}" sibTransId="{EE59552E-CDDB-494C-A80E-2FD06DA802DA}"/>
    <dgm:cxn modelId="{42E435E8-7BC9-44BA-9B76-054C2E55CECD}" type="presOf" srcId="{7CD74073-0249-40EF-94A8-F77199F111AC}" destId="{2900F67C-A07B-462D-8BBC-1EF7837C1721}" srcOrd="0" destOrd="3" presId="urn:microsoft.com/office/officeart/2005/8/layout/hProcess4"/>
    <dgm:cxn modelId="{FCCFC1F5-BC9F-48F1-A55E-30EA5AA5EAC0}" type="presOf" srcId="{DA1EEEC9-AD7B-4FA7-A3E6-42B2C945E504}" destId="{D09D73D3-7310-47D4-B94C-84C8E9FFF539}" srcOrd="1" destOrd="0" presId="urn:microsoft.com/office/officeart/2005/8/layout/hProcess4"/>
    <dgm:cxn modelId="{73CE487A-8BD5-45BF-A584-8325EC883BC5}" type="presParOf" srcId="{8464588B-5E00-4E31-A4A1-1E73EA91DB41}" destId="{C11794C4-B4BF-4595-A32E-6DF4EFF4B13B}" srcOrd="0" destOrd="0" presId="urn:microsoft.com/office/officeart/2005/8/layout/hProcess4"/>
    <dgm:cxn modelId="{C4361803-A4C1-4A45-98A3-B5EA00389A2A}" type="presParOf" srcId="{8464588B-5E00-4E31-A4A1-1E73EA91DB41}" destId="{1B04B2CB-5CFD-4318-8710-3FB8F9707211}" srcOrd="1" destOrd="0" presId="urn:microsoft.com/office/officeart/2005/8/layout/hProcess4"/>
    <dgm:cxn modelId="{65C89556-3010-46A2-AA86-6A8AFC328E55}" type="presParOf" srcId="{8464588B-5E00-4E31-A4A1-1E73EA91DB41}" destId="{73630656-2B7E-419C-A14D-F1D6A1E32739}" srcOrd="2" destOrd="0" presId="urn:microsoft.com/office/officeart/2005/8/layout/hProcess4"/>
    <dgm:cxn modelId="{73610004-824E-4175-97A2-82DFA44B8EFD}" type="presParOf" srcId="{73630656-2B7E-419C-A14D-F1D6A1E32739}" destId="{56B00D93-0619-4D3E-97E3-3DF01311A29C}" srcOrd="0" destOrd="0" presId="urn:microsoft.com/office/officeart/2005/8/layout/hProcess4"/>
    <dgm:cxn modelId="{694BD5A1-CD68-4B23-AEB5-C62C0ABA8919}" type="presParOf" srcId="{56B00D93-0619-4D3E-97E3-3DF01311A29C}" destId="{436DDE68-89D5-4147-966A-2C9577CF1D3A}" srcOrd="0" destOrd="0" presId="urn:microsoft.com/office/officeart/2005/8/layout/hProcess4"/>
    <dgm:cxn modelId="{667C4B47-2465-456D-A705-C9AF4F413FEB}" type="presParOf" srcId="{56B00D93-0619-4D3E-97E3-3DF01311A29C}" destId="{A0760FC8-658F-4C93-8B29-612F552E3FDA}" srcOrd="1" destOrd="0" presId="urn:microsoft.com/office/officeart/2005/8/layout/hProcess4"/>
    <dgm:cxn modelId="{7D82E89E-9D46-4A0D-9065-B1B428BB380E}" type="presParOf" srcId="{56B00D93-0619-4D3E-97E3-3DF01311A29C}" destId="{EB0432C5-0C11-4183-87D4-A0D5F93EDA17}" srcOrd="2" destOrd="0" presId="urn:microsoft.com/office/officeart/2005/8/layout/hProcess4"/>
    <dgm:cxn modelId="{3638DB6E-B453-45A0-AC8D-50148156C213}" type="presParOf" srcId="{56B00D93-0619-4D3E-97E3-3DF01311A29C}" destId="{22F92D08-7F34-4A59-AF8A-6C75FF74F0AB}" srcOrd="3" destOrd="0" presId="urn:microsoft.com/office/officeart/2005/8/layout/hProcess4"/>
    <dgm:cxn modelId="{90D39600-C25F-4C30-8AC4-74837AC5E171}" type="presParOf" srcId="{56B00D93-0619-4D3E-97E3-3DF01311A29C}" destId="{274BA590-44EE-43B8-BB46-7DF6BDD97DD9}" srcOrd="4" destOrd="0" presId="urn:microsoft.com/office/officeart/2005/8/layout/hProcess4"/>
    <dgm:cxn modelId="{867F8375-B710-44BD-85EE-2CEAF15892FB}" type="presParOf" srcId="{73630656-2B7E-419C-A14D-F1D6A1E32739}" destId="{357D4BF5-A7DD-40A8-A849-0E5A8CB0F42E}" srcOrd="1" destOrd="0" presId="urn:microsoft.com/office/officeart/2005/8/layout/hProcess4"/>
    <dgm:cxn modelId="{474F564A-1592-48FD-A77E-C9A88F7BEB50}" type="presParOf" srcId="{73630656-2B7E-419C-A14D-F1D6A1E32739}" destId="{1742D47B-F218-40D4-ADFD-E01BB58DA326}" srcOrd="2" destOrd="0" presId="urn:microsoft.com/office/officeart/2005/8/layout/hProcess4"/>
    <dgm:cxn modelId="{7F9F27BC-A7CF-4EC1-9166-0ED6999D3D87}" type="presParOf" srcId="{1742D47B-F218-40D4-ADFD-E01BB58DA326}" destId="{96AA8292-BE10-44E4-856C-B01D10B44719}" srcOrd="0" destOrd="0" presId="urn:microsoft.com/office/officeart/2005/8/layout/hProcess4"/>
    <dgm:cxn modelId="{995E40C1-2469-468E-80CE-1EA284A01BA0}" type="presParOf" srcId="{1742D47B-F218-40D4-ADFD-E01BB58DA326}" destId="{2900F67C-A07B-462D-8BBC-1EF7837C1721}" srcOrd="1" destOrd="0" presId="urn:microsoft.com/office/officeart/2005/8/layout/hProcess4"/>
    <dgm:cxn modelId="{10415B16-EFDC-4539-998C-8DC1F2FA2B37}" type="presParOf" srcId="{1742D47B-F218-40D4-ADFD-E01BB58DA326}" destId="{3FA83873-B1B4-44C5-B165-C0DB141E9BFD}" srcOrd="2" destOrd="0" presId="urn:microsoft.com/office/officeart/2005/8/layout/hProcess4"/>
    <dgm:cxn modelId="{C1F5CA70-715B-47FD-A2A1-8E0D1F2A2B5E}" type="presParOf" srcId="{1742D47B-F218-40D4-ADFD-E01BB58DA326}" destId="{56F24C32-0C6C-4B50-9198-309F96F9A898}" srcOrd="3" destOrd="0" presId="urn:microsoft.com/office/officeart/2005/8/layout/hProcess4"/>
    <dgm:cxn modelId="{99EAE38B-3B02-49F0-A669-AC7565C48A03}" type="presParOf" srcId="{1742D47B-F218-40D4-ADFD-E01BB58DA326}" destId="{A649BED5-6A6A-41DC-8038-6270EEF38BEE}" srcOrd="4" destOrd="0" presId="urn:microsoft.com/office/officeart/2005/8/layout/hProcess4"/>
    <dgm:cxn modelId="{764AE9C7-0514-48CA-90E0-3138C990AF83}" type="presParOf" srcId="{73630656-2B7E-419C-A14D-F1D6A1E32739}" destId="{B53867D6-4753-4735-B187-1BBAD322B739}" srcOrd="3" destOrd="0" presId="urn:microsoft.com/office/officeart/2005/8/layout/hProcess4"/>
    <dgm:cxn modelId="{80784E77-5D14-4729-BDB6-A1616C160AA3}" type="presParOf" srcId="{73630656-2B7E-419C-A14D-F1D6A1E32739}" destId="{41E591C2-3269-491C-BEDD-6E49C30422DE}" srcOrd="4" destOrd="0" presId="urn:microsoft.com/office/officeart/2005/8/layout/hProcess4"/>
    <dgm:cxn modelId="{EE99A14C-39D0-4B06-A3E1-9B2EF0466268}" type="presParOf" srcId="{41E591C2-3269-491C-BEDD-6E49C30422DE}" destId="{EAD425BC-C7FC-4EDD-B0FC-60574D71F69E}" srcOrd="0" destOrd="0" presId="urn:microsoft.com/office/officeart/2005/8/layout/hProcess4"/>
    <dgm:cxn modelId="{1E7E1ED1-118E-4D32-B49B-C2DAE8B618B9}" type="presParOf" srcId="{41E591C2-3269-491C-BEDD-6E49C30422DE}" destId="{E394B7A2-FED9-49A3-975F-F433E26C3893}" srcOrd="1" destOrd="0" presId="urn:microsoft.com/office/officeart/2005/8/layout/hProcess4"/>
    <dgm:cxn modelId="{B1DE5852-6173-4CDE-B5BF-7A56E6235713}" type="presParOf" srcId="{41E591C2-3269-491C-BEDD-6E49C30422DE}" destId="{D09D73D3-7310-47D4-B94C-84C8E9FFF539}" srcOrd="2" destOrd="0" presId="urn:microsoft.com/office/officeart/2005/8/layout/hProcess4"/>
    <dgm:cxn modelId="{B24EA6F6-2454-422D-A43B-6683FA7A329D}" type="presParOf" srcId="{41E591C2-3269-491C-BEDD-6E49C30422DE}" destId="{C291A299-B592-413A-9E21-15AA0DFADF54}" srcOrd="3" destOrd="0" presId="urn:microsoft.com/office/officeart/2005/8/layout/hProcess4"/>
    <dgm:cxn modelId="{080134BC-19E6-4A3C-A131-189FDE45C216}" type="presParOf" srcId="{41E591C2-3269-491C-BEDD-6E49C30422DE}" destId="{20F0C1F8-DC34-48F5-A5C1-8A60CD7C1C0D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60FC8-658F-4C93-8B29-612F552E3FDA}">
      <dsp:nvSpPr>
        <dsp:cNvPr id="0" name=""/>
        <dsp:cNvSpPr/>
      </dsp:nvSpPr>
      <dsp:spPr>
        <a:xfrm>
          <a:off x="2610" y="1469919"/>
          <a:ext cx="3005402" cy="2478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55245" rIns="55245" bIns="5524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GDP 70</a:t>
          </a:r>
          <a:r>
            <a:rPr lang="en-US" sz="2800" b="1" kern="1200" dirty="0">
              <a:solidFill>
                <a:srgbClr val="0070C0"/>
              </a:solidFill>
              <a:latin typeface="VNI-Zap" pitchFamily="2" charset="0"/>
            </a:rPr>
            <a:t>%</a:t>
          </a:r>
          <a:endParaRPr lang="en-US" sz="2800" b="1" kern="1200" dirty="0">
            <a:solidFill>
              <a:srgbClr val="0070C0"/>
            </a:solidFill>
            <a:latin typeface="#9Slide07 IcielBaliho Script" pitchFamily="2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Thu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hút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vốn</a:t>
          </a:r>
          <a:endParaRPr lang="en-US" sz="2900" kern="1200" dirty="0">
            <a:solidFill>
              <a:srgbClr val="0070C0"/>
            </a:solidFill>
            <a:latin typeface="#9Slide07 IcielBaliho Script" pitchFamily="2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Xuất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khẩu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nhiều</a:t>
          </a:r>
          <a:endParaRPr lang="en-US" sz="2900" kern="1200" dirty="0">
            <a:solidFill>
              <a:srgbClr val="0070C0"/>
            </a:solidFill>
            <a:latin typeface="#9Slide07 IcielBaliho Script" pitchFamily="2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Thị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trường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lớn</a:t>
          </a:r>
          <a:endParaRPr lang="en-US" sz="2900" kern="1200" dirty="0">
            <a:solidFill>
              <a:srgbClr val="0070C0"/>
            </a:solidFill>
            <a:latin typeface="#9Slide07 IcielBaliho Script" pitchFamily="2" charset="0"/>
          </a:endParaRPr>
        </a:p>
      </dsp:txBody>
      <dsp:txXfrm>
        <a:off x="59655" y="1526964"/>
        <a:ext cx="2891312" cy="1833560"/>
      </dsp:txXfrm>
    </dsp:sp>
    <dsp:sp modelId="{357D4BF5-A7DD-40A8-A849-0E5A8CB0F42E}">
      <dsp:nvSpPr>
        <dsp:cNvPr id="0" name=""/>
        <dsp:cNvSpPr/>
      </dsp:nvSpPr>
      <dsp:spPr>
        <a:xfrm>
          <a:off x="1686059" y="2040512"/>
          <a:ext cx="3343631" cy="3343631"/>
        </a:xfrm>
        <a:prstGeom prst="leftCircularArrow">
          <a:avLst>
            <a:gd name="adj1" fmla="val 3241"/>
            <a:gd name="adj2" fmla="val 399688"/>
            <a:gd name="adj3" fmla="val 2175198"/>
            <a:gd name="adj4" fmla="val 9024489"/>
            <a:gd name="adj5" fmla="val 378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92D08-7F34-4A59-AF8A-6C75FF74F0AB}">
      <dsp:nvSpPr>
        <dsp:cNvPr id="0" name=""/>
        <dsp:cNvSpPr/>
      </dsp:nvSpPr>
      <dsp:spPr>
        <a:xfrm>
          <a:off x="670477" y="3417570"/>
          <a:ext cx="2671468" cy="10623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solidFill>
                <a:schemeClr val="tx1"/>
              </a:solidFill>
              <a:latin typeface="#9Slide07 IcielBC Cubano Normal" panose="00000500000000000000" pitchFamily="2" charset="0"/>
            </a:rPr>
            <a:t>KINH TẾ</a:t>
          </a:r>
        </a:p>
      </dsp:txBody>
      <dsp:txXfrm>
        <a:off x="701592" y="3448685"/>
        <a:ext cx="2609238" cy="1000125"/>
      </dsp:txXfrm>
    </dsp:sp>
    <dsp:sp modelId="{2900F67C-A07B-462D-8BBC-1EF7837C1721}">
      <dsp:nvSpPr>
        <dsp:cNvPr id="0" name=""/>
        <dsp:cNvSpPr/>
      </dsp:nvSpPr>
      <dsp:spPr>
        <a:xfrm>
          <a:off x="3858006" y="1469919"/>
          <a:ext cx="3005402" cy="2478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55245" rIns="55245" bIns="5524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Chất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lượng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CS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Hạ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tầng</a:t>
          </a:r>
          <a:endParaRPr lang="en-US" sz="2900" kern="1200" dirty="0">
            <a:solidFill>
              <a:srgbClr val="0070C0"/>
            </a:solidFill>
            <a:latin typeface="#9Slide07 IcielBaliho Script" pitchFamily="2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Dịch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vụ</a:t>
          </a:r>
          <a:endParaRPr lang="en-US" sz="2900" kern="1200" dirty="0">
            <a:solidFill>
              <a:srgbClr val="0070C0"/>
            </a:solidFill>
            <a:latin typeface="#9Slide07 IcielBaliho Script" pitchFamily="2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 dirty="0">
            <a:solidFill>
              <a:srgbClr val="0070C0"/>
            </a:solidFill>
            <a:latin typeface="#9Slide07 IcielBaliho Script" pitchFamily="2" charset="0"/>
          </a:endParaRPr>
        </a:p>
      </dsp:txBody>
      <dsp:txXfrm>
        <a:off x="3915051" y="2058141"/>
        <a:ext cx="2891312" cy="1833560"/>
      </dsp:txXfrm>
    </dsp:sp>
    <dsp:sp modelId="{B53867D6-4753-4735-B187-1BBAD322B739}">
      <dsp:nvSpPr>
        <dsp:cNvPr id="0" name=""/>
        <dsp:cNvSpPr/>
      </dsp:nvSpPr>
      <dsp:spPr>
        <a:xfrm>
          <a:off x="5516410" y="-62670"/>
          <a:ext cx="3727655" cy="3727655"/>
        </a:xfrm>
        <a:prstGeom prst="circularArrow">
          <a:avLst>
            <a:gd name="adj1" fmla="val 2907"/>
            <a:gd name="adj2" fmla="val 355702"/>
            <a:gd name="adj3" fmla="val 19468787"/>
            <a:gd name="adj4" fmla="val 12575511"/>
            <a:gd name="adj5" fmla="val 339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24C32-0C6C-4B50-9198-309F96F9A898}">
      <dsp:nvSpPr>
        <dsp:cNvPr id="0" name=""/>
        <dsp:cNvSpPr/>
      </dsp:nvSpPr>
      <dsp:spPr>
        <a:xfrm>
          <a:off x="4525874" y="938741"/>
          <a:ext cx="2671468" cy="10623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solidFill>
                <a:schemeClr val="tx1"/>
              </a:solidFill>
              <a:latin typeface="#9Slide07 IcielBC Cubano Normal" panose="00000500000000000000" pitchFamily="2" charset="0"/>
            </a:rPr>
            <a:t>XÃ HỘI</a:t>
          </a:r>
        </a:p>
      </dsp:txBody>
      <dsp:txXfrm>
        <a:off x="4556989" y="969856"/>
        <a:ext cx="2609238" cy="1000125"/>
      </dsp:txXfrm>
    </dsp:sp>
    <dsp:sp modelId="{E394B7A2-FED9-49A3-975F-F433E26C3893}">
      <dsp:nvSpPr>
        <dsp:cNvPr id="0" name=""/>
        <dsp:cNvSpPr/>
      </dsp:nvSpPr>
      <dsp:spPr>
        <a:xfrm>
          <a:off x="7713403" y="1469919"/>
          <a:ext cx="3005402" cy="2478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55245" rIns="55245" bIns="5524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Môi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trường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sống</a:t>
          </a:r>
          <a:endParaRPr lang="en-US" sz="2900" kern="1200" dirty="0">
            <a:solidFill>
              <a:srgbClr val="0070C0"/>
            </a:solidFill>
            <a:latin typeface="#9Slide07 IcielBaliho Script" pitchFamily="2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Mức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độ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ô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nhiễm</a:t>
          </a:r>
          <a:endParaRPr lang="en-US" sz="2900" kern="1200" dirty="0">
            <a:solidFill>
              <a:srgbClr val="0070C0"/>
            </a:solidFill>
            <a:latin typeface="#9Slide07 IcielBaliho Script" pitchFamily="2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Nguồn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nước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,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không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khí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, </a:t>
          </a:r>
          <a:r>
            <a:rPr lang="en-US" sz="2900" kern="1200" dirty="0" err="1">
              <a:solidFill>
                <a:srgbClr val="0070C0"/>
              </a:solidFill>
              <a:latin typeface="#9Slide07 IcielBaliho Script" pitchFamily="2" charset="0"/>
            </a:rPr>
            <a:t>đất</a:t>
          </a:r>
          <a:r>
            <a:rPr lang="en-US" sz="2900" kern="1200" dirty="0">
              <a:solidFill>
                <a:srgbClr val="0070C0"/>
              </a:solidFill>
              <a:latin typeface="#9Slide07 IcielBaliho Script" pitchFamily="2" charset="0"/>
            </a:rPr>
            <a:t>…</a:t>
          </a:r>
        </a:p>
      </dsp:txBody>
      <dsp:txXfrm>
        <a:off x="7770448" y="1526964"/>
        <a:ext cx="2891312" cy="1833560"/>
      </dsp:txXfrm>
    </dsp:sp>
    <dsp:sp modelId="{C291A299-B592-413A-9E21-15AA0DFADF54}">
      <dsp:nvSpPr>
        <dsp:cNvPr id="0" name=""/>
        <dsp:cNvSpPr/>
      </dsp:nvSpPr>
      <dsp:spPr>
        <a:xfrm>
          <a:off x="8381270" y="3417570"/>
          <a:ext cx="2671468" cy="10623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solidFill>
                <a:schemeClr val="tx1"/>
              </a:solidFill>
              <a:latin typeface="#9Slide07 IcielBC Cubano Normal" panose="00000500000000000000" pitchFamily="2" charset="0"/>
            </a:rPr>
            <a:t>MÔI TRƯỜNG</a:t>
          </a:r>
        </a:p>
      </dsp:txBody>
      <dsp:txXfrm>
        <a:off x="8412385" y="3448685"/>
        <a:ext cx="2609238" cy="1000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4C2E-EB4C-4DF1-9211-0CE9A47AB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B76775-28AF-4AAA-BDAD-F5C7268B5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E5A9B-9C93-41E7-933A-A491E6F2A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8AE8-F8A7-4447-8CBC-02263E10E28B}" type="datetimeFigureOut">
              <a:rPr lang="en-US" smtClean="0"/>
              <a:t>24-Aug-21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995B1-56F9-45BB-B8AD-985A18198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CA49D-27D2-4332-8BB3-592C6D93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317A-7210-4576-8426-C08EBE7B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8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52DD2-C3AE-469F-B6ED-25F9C3E0A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7E431-71AC-4BF7-85A9-61E769D79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8960F-6F86-43D4-A2B2-47C100AC0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8AE8-F8A7-4447-8CBC-02263E10E28B}" type="datetimeFigureOut">
              <a:rPr lang="en-US" smtClean="0"/>
              <a:t>24-Aug-21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50583-9D24-4C07-A9A5-A296D219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DF311-235E-47A8-AEA8-DBBF98EBE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317A-7210-4576-8426-C08EBE7B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1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251CA4-958B-4294-A82C-AE0639A9E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3600F-A6D2-4A5F-A10F-ACA81DB2A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554DD-1321-43F4-8F4A-D71FE8D3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8AE8-F8A7-4447-8CBC-02263E10E28B}" type="datetimeFigureOut">
              <a:rPr lang="en-US" smtClean="0"/>
              <a:t>24-Aug-21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516E5-AC09-40D5-84C6-9E0DC370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BC11C-C004-458F-A2F7-6CB73B22E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317A-7210-4576-8426-C08EBE7B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0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19567-44AA-4192-BE52-A1F29912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B091C-5849-4305-ACD1-C3224E718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6A35A-05E0-4E7D-9ABF-5A9595BD8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8AE8-F8A7-4447-8CBC-02263E10E28B}" type="datetimeFigureOut">
              <a:rPr lang="en-US" smtClean="0"/>
              <a:t>24-Aug-21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54549-770A-4634-B374-6F3FB02E3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A6D6C-8FD3-46F3-9BB5-C322F2807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317A-7210-4576-8426-C08EBE7B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2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F26C9-0332-4BF2-B979-2827A832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D5B1D-C353-4AE4-862B-C64CF9CB6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78B45-48BA-4B75-BEC8-DD12129D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8AE8-F8A7-4447-8CBC-02263E10E28B}" type="datetimeFigureOut">
              <a:rPr lang="en-US" smtClean="0"/>
              <a:t>24-Aug-21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82930-C0D0-40CB-A6A4-408EC0ACE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816E9-BD0A-477A-9097-2C9170643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317A-7210-4576-8426-C08EBE7B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8211-1EDD-4098-BFEF-00DD1B9B0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E65F5-C9FE-4904-AE0C-F125CD18F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130EA-7B69-4D75-B71B-8DC8286AE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7A7F1-90FA-46C2-A206-44F915E8A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8AE8-F8A7-4447-8CBC-02263E10E28B}" type="datetimeFigureOut">
              <a:rPr lang="en-US" smtClean="0"/>
              <a:t>24-Aug-21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0C02D-0A12-4927-A259-D08A1FEF9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8FD54-B328-43D0-844B-418E1DAC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317A-7210-4576-8426-C08EBE7B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0AC3A-391B-4C81-9434-2835A4A19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1EEEB-5798-48E4-937B-B2B754B87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032AB-D12A-4A1C-A52F-91C504D4D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D1A3A-12D1-4854-88DB-1D88FE8D59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25741-20DB-41A5-80C2-9BF0521BC0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0353B0-8998-4AC8-9421-65E641615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8AE8-F8A7-4447-8CBC-02263E10E28B}" type="datetimeFigureOut">
              <a:rPr lang="en-US" smtClean="0"/>
              <a:t>24-Aug-21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55511-035C-4C68-9080-319B15B7E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6F8A7E-C228-4C0A-A0AA-86E026A78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317A-7210-4576-8426-C08EBE7B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72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194-0360-48BE-B728-9B08BB27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6CD43C-5647-431C-8F54-A10D29040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8AE8-F8A7-4447-8CBC-02263E10E28B}" type="datetimeFigureOut">
              <a:rPr lang="en-US" smtClean="0"/>
              <a:t>24-Aug-21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E5F0BC-6CBD-480A-89CB-A6D6C9BC6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72C2A-B31A-4344-A025-B2B85DCC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317A-7210-4576-8426-C08EBE7B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54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457B4F-EA42-4696-9608-91CCF8F69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8AE8-F8A7-4447-8CBC-02263E10E28B}" type="datetimeFigureOut">
              <a:rPr lang="en-US" smtClean="0"/>
              <a:t>24-Aug-21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7BD05-4FE1-4C08-A4A2-1998758D5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8E94E-4775-4CC4-895B-C77F797D8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317A-7210-4576-8426-C08EBE7B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38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4F1C-4D9D-4AD6-8557-6F55006B5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B3EB9-2774-414D-9FFE-EDCF14558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1CC33-CD49-466D-B0E5-4D2BF38C0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A8D8B-5200-48A4-BEE4-F83608E9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8AE8-F8A7-4447-8CBC-02263E10E28B}" type="datetimeFigureOut">
              <a:rPr lang="en-US" smtClean="0"/>
              <a:t>24-Aug-21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648CC-8FCA-48D3-89A2-78A7D8DFC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177A0-1C1D-4335-A731-080059C8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317A-7210-4576-8426-C08EBE7B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58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E3E11-F3E3-4B78-9B38-DCC1600AE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B9D-782A-40BB-8E37-D6D23A6C4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EAF40-2945-45F2-98C5-172AAE4FD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95269-48BF-4CDB-8F07-9E926AFD1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8AE8-F8A7-4447-8CBC-02263E10E28B}" type="datetimeFigureOut">
              <a:rPr lang="en-US" smtClean="0"/>
              <a:t>24-Aug-21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FA882-5D03-4C02-BDCC-0DAB7EB22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E2142-7F48-4E63-B6D1-9FCF9758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317A-7210-4576-8426-C08EBE7B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FE29EE-106E-462A-A64D-71CE5F041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8FC87-8650-4E08-8E6F-5E0E64CFC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77F0A-05AC-46A2-8AA9-FFB5ED2D6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F8AE8-F8A7-4447-8CBC-02263E10E28B}" type="datetimeFigureOut">
              <a:rPr lang="en-US" smtClean="0"/>
              <a:t>24-Aug-21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CC844-C5A7-441F-8BBD-43B647665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4D445-7901-4049-A372-AC9CBBC87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1317A-7210-4576-8426-C08EBE7B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3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3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19D0F1-CFC1-4547-AB47-A3D80FE7BCE8}"/>
              </a:ext>
            </a:extLst>
          </p:cNvPr>
          <p:cNvSpPr txBox="1">
            <a:spLocks/>
          </p:cNvSpPr>
          <p:nvPr/>
        </p:nvSpPr>
        <p:spPr>
          <a:xfrm>
            <a:off x="386138" y="262384"/>
            <a:ext cx="11501062" cy="952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#9Slide07 IcielBC Cubano Normal" panose="00000500000000000000" pitchFamily="2" charset="0"/>
              </a:rPr>
              <a:t>AI HIỂU BIẾT?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615F2E24-05CC-4A28-AD86-27A47328AB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6DA0B54-7E32-4844-8409-FCCAA6966B3A}"/>
              </a:ext>
            </a:extLst>
          </p:cNvPr>
          <p:cNvSpPr txBox="1">
            <a:spLocks/>
          </p:cNvSpPr>
          <p:nvPr/>
        </p:nvSpPr>
        <p:spPr>
          <a:xfrm>
            <a:off x="7256883" y="908565"/>
            <a:ext cx="4444204" cy="1317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dịa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danh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bên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điểm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?</a:t>
            </a:r>
            <a:endParaRPr lang="en-US" sz="32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F224E7-A9C6-4D63-B7A9-C89C3DF6C507}"/>
              </a:ext>
            </a:extLst>
          </p:cNvPr>
          <p:cNvSpPr txBox="1"/>
          <p:nvPr/>
        </p:nvSpPr>
        <p:spPr>
          <a:xfrm>
            <a:off x="571571" y="1316860"/>
            <a:ext cx="2647877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LÀO CAI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E78F6-BB75-44D9-8F75-DE5780F922A2}"/>
              </a:ext>
            </a:extLst>
          </p:cNvPr>
          <p:cNvSpPr txBox="1"/>
          <p:nvPr/>
        </p:nvSpPr>
        <p:spPr>
          <a:xfrm>
            <a:off x="571572" y="2107435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TUYÊN QUANG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C46CE0-BD68-4272-AD8B-C77168C77088}"/>
              </a:ext>
            </a:extLst>
          </p:cNvPr>
          <p:cNvSpPr txBox="1"/>
          <p:nvPr/>
        </p:nvSpPr>
        <p:spPr>
          <a:xfrm>
            <a:off x="571572" y="2894716"/>
            <a:ext cx="2647876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QUẢNG NAM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FAC457-0518-492E-B62A-FB3F18C7E8CF}"/>
              </a:ext>
            </a:extLst>
          </p:cNvPr>
          <p:cNvSpPr txBox="1"/>
          <p:nvPr/>
        </p:nvSpPr>
        <p:spPr>
          <a:xfrm>
            <a:off x="571572" y="3623346"/>
            <a:ext cx="2647876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LÂM ĐỒNG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7E92B-A28D-45C0-A266-90D463EEB14A}"/>
              </a:ext>
            </a:extLst>
          </p:cNvPr>
          <p:cNvSpPr txBox="1"/>
          <p:nvPr/>
        </p:nvSpPr>
        <p:spPr>
          <a:xfrm>
            <a:off x="571571" y="4394871"/>
            <a:ext cx="2647876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NGHỆ AN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B11D2-5B7A-4830-ADCB-F0BD2DE6722A}"/>
              </a:ext>
            </a:extLst>
          </p:cNvPr>
          <p:cNvSpPr txBox="1"/>
          <p:nvPr/>
        </p:nvSpPr>
        <p:spPr>
          <a:xfrm>
            <a:off x="571571" y="5128141"/>
            <a:ext cx="2647875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HÀ GIANG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AB180A-1BB0-4810-AA64-E9E0913BFC2C}"/>
              </a:ext>
            </a:extLst>
          </p:cNvPr>
          <p:cNvSpPr txBox="1"/>
          <p:nvPr/>
        </p:nvSpPr>
        <p:spPr>
          <a:xfrm>
            <a:off x="4381574" y="1284241"/>
            <a:ext cx="2647877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Lũng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Cú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E85B50-A5CC-415F-BC9A-09E03065FCB4}"/>
              </a:ext>
            </a:extLst>
          </p:cNvPr>
          <p:cNvSpPr txBox="1"/>
          <p:nvPr/>
        </p:nvSpPr>
        <p:spPr>
          <a:xfrm>
            <a:off x="4381573" y="2074816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Đà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Lạt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7D2432-8863-44A9-849E-BC7700BAE920}"/>
              </a:ext>
            </a:extLst>
          </p:cNvPr>
          <p:cNvSpPr txBox="1"/>
          <p:nvPr/>
        </p:nvSpPr>
        <p:spPr>
          <a:xfrm>
            <a:off x="4381573" y="2862097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Tý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F3DF48-3F0E-4E2B-BB6F-2400CF8D2869}"/>
              </a:ext>
            </a:extLst>
          </p:cNvPr>
          <p:cNvSpPr txBox="1"/>
          <p:nvPr/>
        </p:nvSpPr>
        <p:spPr>
          <a:xfrm>
            <a:off x="4381573" y="3590727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Vinh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CC75A-3814-4FFE-8408-598032E168CB}"/>
              </a:ext>
            </a:extLst>
          </p:cNvPr>
          <p:cNvSpPr txBox="1"/>
          <p:nvPr/>
        </p:nvSpPr>
        <p:spPr>
          <a:xfrm>
            <a:off x="4381573" y="4362252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Tân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Trào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24D9F5-EE66-466A-8DF2-23B747E0CA4F}"/>
              </a:ext>
            </a:extLst>
          </p:cNvPr>
          <p:cNvSpPr txBox="1"/>
          <p:nvPr/>
        </p:nvSpPr>
        <p:spPr>
          <a:xfrm>
            <a:off x="4381573" y="5095522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Hội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4E52F8-2CFF-49C0-9C8D-45A10CD8A377}"/>
              </a:ext>
            </a:extLst>
          </p:cNvPr>
          <p:cNvCxnSpPr>
            <a:stCxn id="12" idx="3"/>
          </p:cNvCxnSpPr>
          <p:nvPr/>
        </p:nvCxnSpPr>
        <p:spPr>
          <a:xfrm flipV="1">
            <a:off x="3219446" y="1599758"/>
            <a:ext cx="1066804" cy="38112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500978B-5E24-4E0D-9363-4DBD070B78D9}"/>
              </a:ext>
            </a:extLst>
          </p:cNvPr>
          <p:cNvCxnSpPr>
            <a:cxnSpLocks/>
            <a:stCxn id="7" idx="3"/>
            <a:endCxn id="15" idx="1"/>
          </p:cNvCxnSpPr>
          <p:nvPr/>
        </p:nvCxnSpPr>
        <p:spPr>
          <a:xfrm>
            <a:off x="3219448" y="1599758"/>
            <a:ext cx="1162125" cy="15452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43B2C11-566E-4547-9DCE-9D8CCDDA470B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3228971" y="2382454"/>
            <a:ext cx="1152602" cy="226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F4E72E-716C-4F31-A169-C112BCB0F77C}"/>
              </a:ext>
            </a:extLst>
          </p:cNvPr>
          <p:cNvCxnSpPr>
            <a:cxnSpLocks/>
            <a:stCxn id="9" idx="3"/>
            <a:endCxn id="18" idx="1"/>
          </p:cNvCxnSpPr>
          <p:nvPr/>
        </p:nvCxnSpPr>
        <p:spPr>
          <a:xfrm>
            <a:off x="3219448" y="3177614"/>
            <a:ext cx="1162125" cy="22008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F4DF0C-06CD-442A-AD69-7D6031EAB615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 flipV="1">
            <a:off x="3219448" y="2357714"/>
            <a:ext cx="1162125" cy="15485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D85AFBB-D8BB-4AF8-86CC-46AFDF31212F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228971" y="3873625"/>
            <a:ext cx="1152602" cy="8204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Subtitle 2">
            <a:extLst>
              <a:ext uri="{FF2B5EF4-FFF2-40B4-BE49-F238E27FC236}">
                <a16:creationId xmlns:a16="http://schemas.microsoft.com/office/drawing/2014/main" id="{96C7B850-993A-4522-9B6D-E75DFED3B3ED}"/>
              </a:ext>
            </a:extLst>
          </p:cNvPr>
          <p:cNvSpPr txBox="1">
            <a:spLocks/>
          </p:cNvSpPr>
          <p:nvPr/>
        </p:nvSpPr>
        <p:spPr>
          <a:xfrm>
            <a:off x="1748213" y="6005878"/>
            <a:ext cx="9288385" cy="636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ghép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tên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địa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danh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quen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thuộc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tỉnh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tương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ứng</a:t>
            </a:r>
            <a:endParaRPr lang="en-US" sz="32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ECBB42-82B4-41D1-9641-76EDCBC0C9C4}"/>
              </a:ext>
            </a:extLst>
          </p:cNvPr>
          <p:cNvSpPr txBox="1"/>
          <p:nvPr/>
        </p:nvSpPr>
        <p:spPr>
          <a:xfrm>
            <a:off x="8155046" y="2317901"/>
            <a:ext cx="2647878" cy="56579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phố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655E0E-37D0-460A-B7F0-7BFFB7716522}"/>
              </a:ext>
            </a:extLst>
          </p:cNvPr>
          <p:cNvSpPr txBox="1"/>
          <p:nvPr/>
        </p:nvSpPr>
        <p:spPr>
          <a:xfrm>
            <a:off x="8155046" y="3131979"/>
            <a:ext cx="2647878" cy="56579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Xã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làng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9D85AE-043F-4AA8-AACD-83775644375F}"/>
              </a:ext>
            </a:extLst>
          </p:cNvPr>
          <p:cNvSpPr txBox="1"/>
          <p:nvPr/>
        </p:nvSpPr>
        <p:spPr>
          <a:xfrm>
            <a:off x="7744648" y="4579890"/>
            <a:ext cx="3732154" cy="108593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sự</a:t>
            </a:r>
            <a:r>
              <a:rPr lang="en-US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khác</a:t>
            </a:r>
            <a:r>
              <a:rPr lang="en-US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quần</a:t>
            </a:r>
            <a:r>
              <a:rPr lang="en-US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</a:t>
            </a:r>
            <a:r>
              <a:rPr lang="en-US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</a:t>
            </a:r>
            <a:endParaRPr lang="en-US" sz="2600" b="1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86BD68D2-E883-40B7-9499-CFF5D0FC7E28}"/>
              </a:ext>
            </a:extLst>
          </p:cNvPr>
          <p:cNvSpPr/>
          <p:nvPr/>
        </p:nvSpPr>
        <p:spPr>
          <a:xfrm>
            <a:off x="9163050" y="3792609"/>
            <a:ext cx="819150" cy="636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6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5" grpId="0" build="p"/>
      <p:bldP spid="36" grpId="0" animBg="1"/>
      <p:bldP spid="37" grpId="0" animBg="1"/>
      <p:bldP spid="38" grpId="0" animBg="1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u Thuyền Sông Sài Gòn &amp;amp; Ăn Tối Trên Tàu Saigon Princess">
            <a:extLst>
              <a:ext uri="{FF2B5EF4-FFF2-40B4-BE49-F238E27FC236}">
                <a16:creationId xmlns:a16="http://schemas.microsoft.com/office/drawing/2014/main" id="{C5AA3B7A-F32A-42AE-B1A6-9AF733776B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r="1" b="1"/>
          <a:stretch/>
        </p:blipFill>
        <p:spPr bwMode="auto">
          <a:xfrm>
            <a:off x="-6" y="-4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0FE903-006E-44D2-A0BA-CA4B2581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522156"/>
            <a:ext cx="11390716" cy="13632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NHỮNG SẮC MÀU THÀNH THỊ</a:t>
            </a:r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0C498D70-E3F3-491D-AD66-F47DEC818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561316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2" descr="Bảng giá đất nhà nước thành phố Hà Nội giai đoạn 2020 đến 2024">
            <a:extLst>
              <a:ext uri="{FF2B5EF4-FFF2-40B4-BE49-F238E27FC236}">
                <a16:creationId xmlns:a16="http://schemas.microsoft.com/office/drawing/2014/main" id="{F22C936F-D6C0-4FCA-9A7B-DEDFEDE34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9984" b="1"/>
          <a:stretch/>
        </p:blipFill>
        <p:spPr bwMode="auto">
          <a:xfrm>
            <a:off x="-6" y="725908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Oval 144">
            <a:extLst>
              <a:ext uri="{FF2B5EF4-FFF2-40B4-BE49-F238E27FC236}">
                <a16:creationId xmlns:a16="http://schemas.microsoft.com/office/drawing/2014/main" id="{593AFE2C-42B2-4C01-B3C4-EFFC4FA67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830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8" name="Picture 10" descr="Cần Thơ vững tin tiến bước - Báo Cần Thơ Online">
            <a:extLst>
              <a:ext uri="{FF2B5EF4-FFF2-40B4-BE49-F238E27FC236}">
                <a16:creationId xmlns:a16="http://schemas.microsoft.com/office/drawing/2014/main" id="{B378A148-ED68-42C1-A0B6-A3D32F911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6" r="3794" b="-1"/>
          <a:stretch/>
        </p:blipFill>
        <p:spPr bwMode="auto">
          <a:xfrm>
            <a:off x="214289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Oval 146">
            <a:extLst>
              <a:ext uri="{FF2B5EF4-FFF2-40B4-BE49-F238E27FC236}">
                <a16:creationId xmlns:a16="http://schemas.microsoft.com/office/drawing/2014/main" id="{59C1EA7D-CC54-4A0A-B26F-2D24CAF26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577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Đà Nẵng trong sương mây - VnExpress Du lịch">
            <a:extLst>
              <a:ext uri="{FF2B5EF4-FFF2-40B4-BE49-F238E27FC236}">
                <a16:creationId xmlns:a16="http://schemas.microsoft.com/office/drawing/2014/main" id="{C2C68D5D-8A5B-4768-BBA6-30C9C5930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r="15717" b="-3"/>
          <a:stretch/>
        </p:blipFill>
        <p:spPr bwMode="auto"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Oval 148">
            <a:extLst>
              <a:ext uri="{FF2B5EF4-FFF2-40B4-BE49-F238E27FC236}">
                <a16:creationId xmlns:a16="http://schemas.microsoft.com/office/drawing/2014/main" id="{8791BC3C-724D-4C71-96CA-E85CE9C86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324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6" name="Picture 8" descr="Hải phòng thuộc tỉnh nào? Đôi nét về thành phố Hải Phòng">
            <a:extLst>
              <a:ext uri="{FF2B5EF4-FFF2-40B4-BE49-F238E27FC236}">
                <a16:creationId xmlns:a16="http://schemas.microsoft.com/office/drawing/2014/main" id="{5A0B8FAB-9B01-4F34-A3CB-81E2263C2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5" r="22797" b="3"/>
          <a:stretch/>
        </p:blipFill>
        <p:spPr bwMode="auto">
          <a:xfrm>
            <a:off x="8937838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DAC7D13-8855-4267-ADB4-5FDFE3065499}"/>
              </a:ext>
            </a:extLst>
          </p:cNvPr>
          <p:cNvSpPr txBox="1">
            <a:spLocks/>
          </p:cNvSpPr>
          <p:nvPr/>
        </p:nvSpPr>
        <p:spPr>
          <a:xfrm>
            <a:off x="199431" y="4994758"/>
            <a:ext cx="11755927" cy="16693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TW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ta qua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lang="en-US" sz="32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DA3DDFF-28EA-4297-B536-5C9B90BF9534}"/>
              </a:ext>
            </a:extLst>
          </p:cNvPr>
          <p:cNvSpPr txBox="1">
            <a:spLocks/>
          </p:cNvSpPr>
          <p:nvPr/>
        </p:nvSpPr>
        <p:spPr>
          <a:xfrm>
            <a:off x="-535242" y="3713300"/>
            <a:ext cx="21336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2800" dirty="0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endParaRPr lang="en-US" sz="2800" dirty="0">
              <a:solidFill>
                <a:srgbClr val="00FFFF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925AC6-3D67-4E6C-84EF-50B749E090E9}"/>
              </a:ext>
            </a:extLst>
          </p:cNvPr>
          <p:cNvSpPr txBox="1">
            <a:spLocks/>
          </p:cNvSpPr>
          <p:nvPr/>
        </p:nvSpPr>
        <p:spPr>
          <a:xfrm>
            <a:off x="2391599" y="3754287"/>
            <a:ext cx="21336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800" dirty="0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endParaRPr lang="en-US" sz="2800" dirty="0">
              <a:solidFill>
                <a:srgbClr val="00FFFF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AC14741-0744-4872-A48A-FA9470C56454}"/>
              </a:ext>
            </a:extLst>
          </p:cNvPr>
          <p:cNvSpPr txBox="1">
            <a:spLocks/>
          </p:cNvSpPr>
          <p:nvPr/>
        </p:nvSpPr>
        <p:spPr>
          <a:xfrm>
            <a:off x="5793415" y="3754287"/>
            <a:ext cx="2350459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Đà</a:t>
            </a:r>
            <a:r>
              <a:rPr lang="en-US" sz="2800" dirty="0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Nẵng</a:t>
            </a:r>
            <a:endParaRPr lang="en-US" sz="2800" dirty="0">
              <a:solidFill>
                <a:srgbClr val="00FFFF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341B106-4B2D-4AD0-A956-3F337E2D2D86}"/>
              </a:ext>
            </a:extLst>
          </p:cNvPr>
          <p:cNvSpPr txBox="1">
            <a:spLocks/>
          </p:cNvSpPr>
          <p:nvPr/>
        </p:nvSpPr>
        <p:spPr>
          <a:xfrm>
            <a:off x="9297501" y="3835021"/>
            <a:ext cx="2350459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2800" dirty="0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endParaRPr lang="en-US" sz="2800" dirty="0">
              <a:solidFill>
                <a:srgbClr val="00FFFF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18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C81FF6-85AA-4949-AC6E-F13F422A969D}"/>
              </a:ext>
            </a:extLst>
          </p:cNvPr>
          <p:cNvSpPr txBox="1">
            <a:spLocks/>
          </p:cNvSpPr>
          <p:nvPr/>
        </p:nvSpPr>
        <p:spPr>
          <a:xfrm>
            <a:off x="390525" y="61874"/>
            <a:ext cx="6115050" cy="10718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ĐÂY LÀ GÌ?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5A7B3E5B-5710-4911-9941-0DB2F2D57D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46F81470-EF90-4714-A4D0-74ACC6355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" b="7361"/>
          <a:stretch/>
        </p:blipFill>
        <p:spPr>
          <a:xfrm>
            <a:off x="6820540" y="345291"/>
            <a:ext cx="5056495" cy="61674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D67DD55-CE01-4C60-981E-38A08F9A6E61}"/>
              </a:ext>
            </a:extLst>
          </p:cNvPr>
          <p:cNvSpPr txBox="1">
            <a:spLocks/>
          </p:cNvSpPr>
          <p:nvPr/>
        </p:nvSpPr>
        <p:spPr>
          <a:xfrm>
            <a:off x="355473" y="1033995"/>
            <a:ext cx="6433443" cy="6900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kéo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endParaRPr lang="en-US" sz="28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4" descr="Free Icon | Check in">
            <a:extLst>
              <a:ext uri="{FF2B5EF4-FFF2-40B4-BE49-F238E27FC236}">
                <a16:creationId xmlns:a16="http://schemas.microsoft.com/office/drawing/2014/main" id="{722CF716-ACA5-4035-967F-904E0717E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928" y="1033994"/>
            <a:ext cx="523593" cy="5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ree Icon | Check in">
            <a:extLst>
              <a:ext uri="{FF2B5EF4-FFF2-40B4-BE49-F238E27FC236}">
                <a16:creationId xmlns:a16="http://schemas.microsoft.com/office/drawing/2014/main" id="{73BB2041-975B-4F0B-B61E-ED2DE7FB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963" y="944843"/>
            <a:ext cx="523593" cy="5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ree Icon | Check in">
            <a:extLst>
              <a:ext uri="{FF2B5EF4-FFF2-40B4-BE49-F238E27FC236}">
                <a16:creationId xmlns:a16="http://schemas.microsoft.com/office/drawing/2014/main" id="{307B47DE-B0E2-48B9-9C75-6DC8089C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521" y="2796119"/>
            <a:ext cx="523593" cy="5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ree Icon | Check in">
            <a:extLst>
              <a:ext uri="{FF2B5EF4-FFF2-40B4-BE49-F238E27FC236}">
                <a16:creationId xmlns:a16="http://schemas.microsoft.com/office/drawing/2014/main" id="{15D2532E-27EC-493C-BE80-850BA1A0F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59" y="4798638"/>
            <a:ext cx="523593" cy="5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ree Icon | Check in">
            <a:extLst>
              <a:ext uri="{FF2B5EF4-FFF2-40B4-BE49-F238E27FC236}">
                <a16:creationId xmlns:a16="http://schemas.microsoft.com/office/drawing/2014/main" id="{92FD9710-350A-423D-997C-F860EA00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287" y="5120715"/>
            <a:ext cx="523593" cy="5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DEBB239-01D8-4565-A884-2A141BEE71B0}"/>
              </a:ext>
            </a:extLst>
          </p:cNvPr>
          <p:cNvSpPr txBox="1">
            <a:spLocks/>
          </p:cNvSpPr>
          <p:nvPr/>
        </p:nvSpPr>
        <p:spPr>
          <a:xfrm>
            <a:off x="355472" y="1833533"/>
            <a:ext cx="6433443" cy="690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endParaRPr lang="en-US" sz="28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7BF86E-4C5B-47FB-AF74-90DAFD7AFD8E}"/>
              </a:ext>
            </a:extLst>
          </p:cNvPr>
          <p:cNvSpPr txBox="1">
            <a:spLocks/>
          </p:cNvSpPr>
          <p:nvPr/>
        </p:nvSpPr>
        <p:spPr>
          <a:xfrm>
            <a:off x="355472" y="2633071"/>
            <a:ext cx="6433443" cy="6900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phổ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lối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endParaRPr lang="en-US" sz="28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FEFB4C3-26B6-4C1F-8DF9-9690BCBAA29B}"/>
              </a:ext>
            </a:extLst>
          </p:cNvPr>
          <p:cNvSpPr txBox="1">
            <a:spLocks/>
          </p:cNvSpPr>
          <p:nvPr/>
        </p:nvSpPr>
        <p:spPr>
          <a:xfrm>
            <a:off x="390524" y="3288561"/>
            <a:ext cx="6329075" cy="10718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 THỊ HÓA</a:t>
            </a: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57E6AF20-8E94-4512-AAAE-07403A46B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385154"/>
              </p:ext>
            </p:extLst>
          </p:nvPr>
        </p:nvGraphicFramePr>
        <p:xfrm>
          <a:off x="399880" y="4361736"/>
          <a:ext cx="6433445" cy="162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145">
                  <a:extLst>
                    <a:ext uri="{9D8B030D-6E8A-4147-A177-3AD203B41FA5}">
                      <a16:colId xmlns:a16="http://schemas.microsoft.com/office/drawing/2014/main" val="423839535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1134359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791732463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4212570421"/>
                    </a:ext>
                  </a:extLst>
                </a:gridCol>
                <a:gridCol w="1042125">
                  <a:extLst>
                    <a:ext uri="{9D8B030D-6E8A-4147-A177-3AD203B41FA5}">
                      <a16:colId xmlns:a16="http://schemas.microsoft.com/office/drawing/2014/main" val="793338801"/>
                    </a:ext>
                  </a:extLst>
                </a:gridCol>
              </a:tblGrid>
              <a:tr h="46061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Năm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1985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728683"/>
                  </a:ext>
                </a:extLst>
              </a:tr>
              <a:tr h="46061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Số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dân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thành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thị</a:t>
                      </a:r>
                      <a:r>
                        <a:rPr lang="en-US" sz="2000" b="1" dirty="0"/>
                        <a:t> </a:t>
                      </a:r>
                    </a:p>
                    <a:p>
                      <a:pPr algn="ctr"/>
                      <a:r>
                        <a:rPr lang="en-US" sz="2000" b="1" dirty="0"/>
                        <a:t>(</a:t>
                      </a:r>
                      <a:r>
                        <a:rPr lang="en-US" sz="2000" b="1" dirty="0" err="1"/>
                        <a:t>nghìn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người</a:t>
                      </a:r>
                      <a:r>
                        <a:rPr lang="en-US" sz="20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11360,0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14938,1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26515,9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35932,7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959508"/>
                  </a:ext>
                </a:extLst>
              </a:tr>
              <a:tr h="46061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Tỉ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lệ</a:t>
                      </a:r>
                      <a:r>
                        <a:rPr lang="en-US" sz="2000" b="1" dirty="0"/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18,97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20,75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30,50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36,82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695634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04D962BD-FC96-4CDE-B3CC-9250EF562493}"/>
              </a:ext>
            </a:extLst>
          </p:cNvPr>
          <p:cNvSpPr txBox="1">
            <a:spLocks/>
          </p:cNvSpPr>
          <p:nvPr/>
        </p:nvSpPr>
        <p:spPr>
          <a:xfrm>
            <a:off x="399882" y="5925014"/>
            <a:ext cx="6433443" cy="6900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2020 so 1985 </a:t>
            </a:r>
          </a:p>
        </p:txBody>
      </p:sp>
    </p:spTree>
    <p:extLst>
      <p:ext uri="{BB962C8B-B14F-4D97-AF65-F5344CB8AC3E}">
        <p14:creationId xmlns:p14="http://schemas.microsoft.com/office/powerpoint/2010/main" val="377723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 animBg="1"/>
      <p:bldP spid="13" grpId="0" animBg="1"/>
      <p:bldP spid="16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109953E-F6F3-484F-9B46-F6A7D2229C60}"/>
              </a:ext>
            </a:extLst>
          </p:cNvPr>
          <p:cNvSpPr txBox="1">
            <a:spLocks/>
          </p:cNvSpPr>
          <p:nvPr/>
        </p:nvSpPr>
        <p:spPr>
          <a:xfrm>
            <a:off x="2952750" y="51079"/>
            <a:ext cx="6115050" cy="10718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TÔI LÀ CHUYÊN GIA ĐÔ THỊ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0D6F7C3E-AD0B-443E-9ED4-FB2C670B15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34C24CCD-130E-4923-A952-028B06079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381940"/>
              </p:ext>
            </p:extLst>
          </p:nvPr>
        </p:nvGraphicFramePr>
        <p:xfrm>
          <a:off x="390526" y="1011410"/>
          <a:ext cx="11468098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8710">
                  <a:extLst>
                    <a:ext uri="{9D8B030D-6E8A-4147-A177-3AD203B41FA5}">
                      <a16:colId xmlns:a16="http://schemas.microsoft.com/office/drawing/2014/main" val="423839535"/>
                    </a:ext>
                  </a:extLst>
                </a:gridCol>
                <a:gridCol w="1884671">
                  <a:extLst>
                    <a:ext uri="{9D8B030D-6E8A-4147-A177-3AD203B41FA5}">
                      <a16:colId xmlns:a16="http://schemas.microsoft.com/office/drawing/2014/main" val="2113435905"/>
                    </a:ext>
                  </a:extLst>
                </a:gridCol>
                <a:gridCol w="1901651">
                  <a:extLst>
                    <a:ext uri="{9D8B030D-6E8A-4147-A177-3AD203B41FA5}">
                      <a16:colId xmlns:a16="http://schemas.microsoft.com/office/drawing/2014/main" val="1791732463"/>
                    </a:ext>
                  </a:extLst>
                </a:gridCol>
                <a:gridCol w="2105400">
                  <a:extLst>
                    <a:ext uri="{9D8B030D-6E8A-4147-A177-3AD203B41FA5}">
                      <a16:colId xmlns:a16="http://schemas.microsoft.com/office/drawing/2014/main" val="4212570421"/>
                    </a:ext>
                  </a:extLst>
                </a:gridCol>
                <a:gridCol w="1857666">
                  <a:extLst>
                    <a:ext uri="{9D8B030D-6E8A-4147-A177-3AD203B41FA5}">
                      <a16:colId xmlns:a16="http://schemas.microsoft.com/office/drawing/2014/main" val="793338801"/>
                    </a:ext>
                  </a:extLst>
                </a:gridCol>
              </a:tblGrid>
              <a:tr h="51336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Năm</a:t>
                      </a:r>
                      <a:endParaRPr lang="en-US" sz="28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728683"/>
                  </a:ext>
                </a:extLst>
              </a:tr>
              <a:tr h="93613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Số</a:t>
                      </a:r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dân</a:t>
                      </a:r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thành</a:t>
                      </a:r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thị</a:t>
                      </a:r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</a:t>
                      </a:r>
                      <a:r>
                        <a:rPr lang="en-US" sz="28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nghìn</a:t>
                      </a:r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người</a:t>
                      </a:r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11360,0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14938,1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26515,9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35932,7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959508"/>
                  </a:ext>
                </a:extLst>
              </a:tr>
              <a:tr h="51336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Tỉ</a:t>
                      </a:r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lệ</a:t>
                      </a:r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18,97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20,75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30,50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36,82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8695634"/>
                  </a:ext>
                </a:extLst>
              </a:tr>
            </a:tbl>
          </a:graphicData>
        </a:graphic>
      </p:graphicFrame>
      <p:pic>
        <p:nvPicPr>
          <p:cNvPr id="4098" name="Picture 2" descr="Think-Write-Pair-Share - Math Coach&amp;#39;s Corner">
            <a:extLst>
              <a:ext uri="{FF2B5EF4-FFF2-40B4-BE49-F238E27FC236}">
                <a16:creationId xmlns:a16="http://schemas.microsoft.com/office/drawing/2014/main" id="{47C707FE-1EA9-469E-AECC-9A2BDC17A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26" y="3194210"/>
            <a:ext cx="3510749" cy="29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D1AF52-7D9F-4D68-B7DA-0DE8D098C146}"/>
              </a:ext>
            </a:extLst>
          </p:cNvPr>
          <p:cNvSpPr txBox="1">
            <a:spLocks/>
          </p:cNvSpPr>
          <p:nvPr/>
        </p:nvSpPr>
        <p:spPr>
          <a:xfrm>
            <a:off x="4098798" y="3156826"/>
            <a:ext cx="7759826" cy="1131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D0FEE24-E81F-4D85-9991-E94F5C6E5232}"/>
              </a:ext>
            </a:extLst>
          </p:cNvPr>
          <p:cNvSpPr txBox="1">
            <a:spLocks/>
          </p:cNvSpPr>
          <p:nvPr/>
        </p:nvSpPr>
        <p:spPr>
          <a:xfrm>
            <a:off x="4098798" y="4542935"/>
            <a:ext cx="4969002" cy="15162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ngẫu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endParaRPr lang="en-US" sz="28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endParaRPr lang="en-US" sz="28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0" name="Picture 4" descr="217,270 Town Illustrations &amp;amp; Clip Art - iStock">
            <a:extLst>
              <a:ext uri="{FF2B5EF4-FFF2-40B4-BE49-F238E27FC236}">
                <a16:creationId xmlns:a16="http://schemas.microsoft.com/office/drawing/2014/main" id="{2D3C727D-B16F-4935-AD72-6154BCE7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681" y="4452374"/>
            <a:ext cx="2718943" cy="185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5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85CB1D-8EC1-45A3-8AC8-3C1A24BCAE97}"/>
              </a:ext>
            </a:extLst>
          </p:cNvPr>
          <p:cNvSpPr txBox="1">
            <a:spLocks/>
          </p:cNvSpPr>
          <p:nvPr/>
        </p:nvSpPr>
        <p:spPr>
          <a:xfrm>
            <a:off x="276225" y="89179"/>
            <a:ext cx="4371975" cy="10718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III. ĐÔ THỊ HÓA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275CA42A-1B44-409A-BC12-94DEB09CC9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C1387B-5683-47AA-98B8-C070151F4A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6524859"/>
              </p:ext>
            </p:extLst>
          </p:nvPr>
        </p:nvGraphicFramePr>
        <p:xfrm>
          <a:off x="708025" y="995891"/>
          <a:ext cx="110553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World economy Economics Economic development Computer Icons, others,  economics, need, green png | PNGWing">
            <a:extLst>
              <a:ext uri="{FF2B5EF4-FFF2-40B4-BE49-F238E27FC236}">
                <a16:creationId xmlns:a16="http://schemas.microsoft.com/office/drawing/2014/main" id="{58BA3B48-B701-44A0-9F78-B68D1D7D2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" b="98333" l="10000" r="90000">
                        <a14:foregroundMark x1="32391" y1="68333" x2="32391" y2="68333"/>
                        <a14:foregroundMark x1="51630" y1="51000" x2="51630" y2="51000"/>
                        <a14:foregroundMark x1="21413" y1="29667" x2="21413" y2="29667"/>
                        <a14:foregroundMark x1="22826" y1="24167" x2="22826" y2="24167"/>
                        <a14:foregroundMark x1="27609" y1="15333" x2="27609" y2="15333"/>
                        <a14:foregroundMark x1="34130" y1="7833" x2="34130" y2="7833"/>
                        <a14:foregroundMark x1="45761" y1="833" x2="45761" y2="833"/>
                        <a14:foregroundMark x1="58696" y1="2667" x2="58696" y2="2667"/>
                        <a14:foregroundMark x1="47283" y1="98333" x2="47283" y2="98333"/>
                        <a14:backgroundMark x1="31848" y1="36833" x2="31848" y2="36833"/>
                        <a14:backgroundMark x1="46304" y1="51167" x2="46304" y2="51167"/>
                        <a14:backgroundMark x1="53152" y1="21833" x2="53152" y2="2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50168"/>
            <a:ext cx="1692275" cy="110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conomics - Performance Management Icon Blue Transparent PNG - 900x900 -  Free Download on NicePNG">
            <a:extLst>
              <a:ext uri="{FF2B5EF4-FFF2-40B4-BE49-F238E27FC236}">
                <a16:creationId xmlns:a16="http://schemas.microsoft.com/office/drawing/2014/main" id="{BA155FC1-6D79-4ED6-BD2C-EEE50B44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197159"/>
            <a:ext cx="1182233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us Icon | Kameleon Iconset | Webalys">
            <a:extLst>
              <a:ext uri="{FF2B5EF4-FFF2-40B4-BE49-F238E27FC236}">
                <a16:creationId xmlns:a16="http://schemas.microsoft.com/office/drawing/2014/main" id="{F51189A4-B44C-4719-87EF-AEA2D0040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5075862"/>
            <a:ext cx="1200149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ollution Icons – Free Vector Download, PNG, SVG, GIF">
            <a:extLst>
              <a:ext uri="{FF2B5EF4-FFF2-40B4-BE49-F238E27FC236}">
                <a16:creationId xmlns:a16="http://schemas.microsoft.com/office/drawing/2014/main" id="{8AAC6D7D-7532-4FF2-B9BC-9BC9D9DD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392" y="70485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D7C37F-8A3D-4250-A92C-CA121899A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300" y="401039"/>
            <a:ext cx="7458075" cy="83854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Đô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thị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hóa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nước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ta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chậm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trình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độ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còn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thấp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.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Các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đô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thị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hầu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hết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vừa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và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nhỏ</a:t>
            </a:r>
            <a:endParaRPr lang="en-US" dirty="0">
              <a:solidFill>
                <a:srgbClr val="7030A0"/>
              </a:solidFill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0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F92D08-7F34-4A59-AF8A-6C75FF74F0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22F92D08-7F34-4A59-AF8A-6C75FF74F0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0760FC8-658F-4C93-8B29-612F552E3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graphicEl>
                                              <a:dgm id="{A0760FC8-658F-4C93-8B29-612F552E3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7D4BF5-A7DD-40A8-A849-0E5A8CB0F4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dgm id="{357D4BF5-A7DD-40A8-A849-0E5A8CB0F4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6F24C32-0C6C-4B50-9198-309F96F9A8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56F24C32-0C6C-4B50-9198-309F96F9A8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00F67C-A07B-462D-8BBC-1EF7837C17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2900F67C-A07B-462D-8BBC-1EF7837C17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53867D6-4753-4735-B187-1BBAD322B7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B53867D6-4753-4735-B187-1BBAD322B7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91A299-B592-413A-9E21-15AA0DFAD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C291A299-B592-413A-9E21-15AA0DFADF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394B7A2-FED9-49A3-975F-F433E26C3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dgm id="{E394B7A2-FED9-49A3-975F-F433E26C3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Sub>
          <a:bldDgm bld="one"/>
        </p:bldSub>
      </p:bldGraphic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HÀ VEN KÊNH - Toàn cảnh khu nhà ổ chuột ven kênh rạch Sài Gòn sắp được di  dời giải tỏa dành đất phát triển khu đô thị">
            <a:extLst>
              <a:ext uri="{FF2B5EF4-FFF2-40B4-BE49-F238E27FC236}">
                <a16:creationId xmlns:a16="http://schemas.microsoft.com/office/drawing/2014/main" id="{CBC1298D-85A1-4821-BB35-F999340D0E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B20D4-921C-41BB-A37A-B6BB76870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ổ </a:t>
            </a:r>
            <a:r>
              <a:rPr lang="en-US" sz="36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chuột</a:t>
            </a:r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gây</a:t>
            </a:r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ô </a:t>
            </a:r>
            <a:r>
              <a:rPr lang="en-US" sz="36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nhiễm</a:t>
            </a:r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ở TP.HCM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639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9D7887A8-CFCC-4DFF-A148-C433E7430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398" y="364334"/>
            <a:ext cx="9415644" cy="6284942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5BC9D6AD-A560-46B4-9987-F45302F9B1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1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362" name="Picture 2" descr="Đằng sau cái tên Phú Mỹ Hưng, đâu là yếu tố nắm giữ bí mật “luật hấp dẫn”  suốt 25 năm?">
            <a:extLst>
              <a:ext uri="{FF2B5EF4-FFF2-40B4-BE49-F238E27FC236}">
                <a16:creationId xmlns:a16="http://schemas.microsoft.com/office/drawing/2014/main" id="{EADDEDF6-05E9-4A84-BF9E-9CB39D2B24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043B031-9C1C-4AB6-96F9-445045F46E4A}"/>
              </a:ext>
            </a:extLst>
          </p:cNvPr>
          <p:cNvSpPr txBox="1">
            <a:spLocks/>
          </p:cNvSpPr>
          <p:nvPr/>
        </p:nvSpPr>
        <p:spPr>
          <a:xfrm>
            <a:off x="6648450" y="155854"/>
            <a:ext cx="5019675" cy="10718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400" b="1" dirty="0" err="1">
                <a:solidFill>
                  <a:srgbClr val="002060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5400" b="1" dirty="0">
                <a:solidFill>
                  <a:srgbClr val="002060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5400" b="1" dirty="0">
                <a:solidFill>
                  <a:srgbClr val="002060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400" b="1" dirty="0">
                <a:solidFill>
                  <a:srgbClr val="002060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sz="5400" b="1" dirty="0">
                <a:solidFill>
                  <a:srgbClr val="002060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5400" b="1" dirty="0">
                <a:solidFill>
                  <a:srgbClr val="002060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#9Slide05 Great Vibes" panose="02000507080000020002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endParaRPr lang="en-US" sz="5400" b="1" dirty="0">
              <a:solidFill>
                <a:srgbClr val="002060"/>
              </a:solidFill>
              <a:latin typeface="#9Slide05 Great Vibes" panose="02000507080000020002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56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Nhiều người đi xe máy suốt đêm, mong sớm về đến quê để cách ly, phòng dịch">
            <a:hlinkClick r:id="" action="ppaction://media"/>
            <a:extLst>
              <a:ext uri="{FF2B5EF4-FFF2-40B4-BE49-F238E27FC236}">
                <a16:creationId xmlns:a16="http://schemas.microsoft.com/office/drawing/2014/main" id="{3A9E1C21-5955-4F27-B9CE-8B0C2FB14B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416" y="552450"/>
            <a:ext cx="10566401" cy="594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8D3B8E-BEBC-4491-9BA5-B74AE582648B}"/>
              </a:ext>
            </a:extLst>
          </p:cNvPr>
          <p:cNvSpPr txBox="1"/>
          <p:nvPr/>
        </p:nvSpPr>
        <p:spPr>
          <a:xfrm>
            <a:off x="974341" y="-5077"/>
            <a:ext cx="94102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Vấn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đang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diễn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ra?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vấn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399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1E55C-C10D-4662-9B09-E35D45113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250168"/>
            <a:ext cx="11334750" cy="1479550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Covid 19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chủng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Delta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đang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gây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tác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động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mạnh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mẽ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.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Nhiều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người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bỏ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phố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về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quê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trốn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dịch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Hết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dịch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em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sẽ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7 IcielBaliho Script" pitchFamily="2" charset="0"/>
              </a:rPr>
              <a:t>ủng</a:t>
            </a:r>
            <a:r>
              <a:rPr lang="en-US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7 IcielBaliho Script" pitchFamily="2" charset="0"/>
              </a:rPr>
              <a:t>hộ</a:t>
            </a:r>
            <a:r>
              <a:rPr lang="en-US" dirty="0">
                <a:solidFill>
                  <a:srgbClr val="FF0000"/>
                </a:solidFill>
                <a:latin typeface="#9Slide07 IcielBaliho Script" pitchFamily="2" charset="0"/>
              </a:rPr>
              <a:t> hay </a:t>
            </a:r>
            <a:r>
              <a:rPr lang="en-US" dirty="0" err="1">
                <a:solidFill>
                  <a:srgbClr val="FF0000"/>
                </a:solidFill>
                <a:latin typeface="#9Slide07 IcielBaliho Script" pitchFamily="2" charset="0"/>
              </a:rPr>
              <a:t>phản</a:t>
            </a:r>
            <a:r>
              <a:rPr lang="en-US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7 IcielBaliho Script" pitchFamily="2" charset="0"/>
              </a:rPr>
              <a:t>đối</a:t>
            </a:r>
            <a:r>
              <a:rPr lang="en-US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họ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quay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trở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lại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đô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thị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.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Vì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sao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?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Nêu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#9Slide07 IcielBaliho Script" pitchFamily="2" charset="0"/>
              </a:rPr>
              <a:t>3 </a:t>
            </a:r>
            <a:r>
              <a:rPr lang="en-US" dirty="0" err="1">
                <a:solidFill>
                  <a:srgbClr val="FF0000"/>
                </a:solidFill>
                <a:latin typeface="#9Slide07 IcielBaliho Script" pitchFamily="2" charset="0"/>
              </a:rPr>
              <a:t>lí</a:t>
            </a:r>
            <a:r>
              <a:rPr lang="en-US" dirty="0">
                <a:solidFill>
                  <a:srgbClr val="FF0000"/>
                </a:solidFill>
                <a:latin typeface="#9Slide07 IcielBaliho Script" pitchFamily="2" charset="0"/>
              </a:rPr>
              <a:t> do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thuyết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phục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của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em</a:t>
            </a:r>
            <a:endParaRPr lang="en-US" dirty="0">
              <a:solidFill>
                <a:srgbClr val="7030A0"/>
              </a:solidFill>
              <a:latin typeface="#9Slide07 IcielBaliho Script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2486F6-5AB4-4997-803C-00101712CD86}"/>
              </a:ext>
            </a:extLst>
          </p:cNvPr>
          <p:cNvSpPr txBox="1">
            <a:spLocks/>
          </p:cNvSpPr>
          <p:nvPr/>
        </p:nvSpPr>
        <p:spPr>
          <a:xfrm>
            <a:off x="276225" y="224261"/>
            <a:ext cx="11639550" cy="10718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ỦNG HỘ HAY PHẢN ĐỐI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F5D9A634-47F9-4399-AD60-A8B633E009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170" name="Picture 2" descr="Những cuộc hồi hương đặc biệt: Đi bộ, đạp xe về quê tránh dịch | VTC16 -  YouTube">
            <a:extLst>
              <a:ext uri="{FF2B5EF4-FFF2-40B4-BE49-F238E27FC236}">
                <a16:creationId xmlns:a16="http://schemas.microsoft.com/office/drawing/2014/main" id="{1EB4DAE7-9EF3-4D61-8412-48899B466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29718"/>
            <a:ext cx="6232362" cy="3505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ote Paper Icon | FreeVectors">
            <a:extLst>
              <a:ext uri="{FF2B5EF4-FFF2-40B4-BE49-F238E27FC236}">
                <a16:creationId xmlns:a16="http://schemas.microsoft.com/office/drawing/2014/main" id="{267B60F3-91B4-41DF-A11A-E5AD17F72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6" y="241378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A820C1-A2FB-4A36-916B-1B5AC6731DF4}"/>
              </a:ext>
            </a:extLst>
          </p:cNvPr>
          <p:cNvSpPr txBox="1"/>
          <p:nvPr/>
        </p:nvSpPr>
        <p:spPr>
          <a:xfrm>
            <a:off x="7412832" y="3158787"/>
            <a:ext cx="21883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#9Slide07 IcielBaliho Script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#9Slide07 IcielBaliho Script" pitchFamily="2" charset="0"/>
              </a:rPr>
              <a:t> ra note </a:t>
            </a:r>
            <a:r>
              <a:rPr lang="en-US" sz="2400" dirty="0" err="1">
                <a:solidFill>
                  <a:srgbClr val="002060"/>
                </a:solidFill>
                <a:latin typeface="#9Slide07 IcielBaliho Script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#9Slide07 IcielBaliho Script" pitchFamily="2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#9Slide07 IcielBaliho Script" pitchFamily="2" charset="0"/>
              </a:rPr>
              <a:t>phút</a:t>
            </a:r>
            <a:endParaRPr lang="en-US" sz="2400" dirty="0">
              <a:solidFill>
                <a:srgbClr val="002060"/>
              </a:solidFill>
              <a:latin typeface="#9Slide07 IcielBaliho Script" pitchFamily="2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#9Slide07 IcielBaliho Script" pitchFamily="2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IcielBaliho Script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IcielBaliho Script" pitchFamily="2" charset="0"/>
              </a:rPr>
              <a:t>ngẫu</a:t>
            </a:r>
            <a:r>
              <a:rPr lang="en-US" sz="24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IcielBaliho Script" pitchFamily="2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IcielBaliho Script" pitchFamily="2" charset="0"/>
              </a:rPr>
              <a:t>trình</a:t>
            </a:r>
            <a:r>
              <a:rPr lang="en-US" sz="24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IcielBaliho Script" pitchFamily="2" charset="0"/>
              </a:rPr>
              <a:t>bày</a:t>
            </a:r>
            <a:r>
              <a:rPr lang="en-US" sz="24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IcielBaliho Script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#9Slide07 IcielBaliho Script" pitchFamily="2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#9Slide07 IcielBaliho Script" pitchFamily="2" charset="0"/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7" name="1 Minute Timer- Nho">
            <a:hlinkClick r:id="" action="ppaction://media"/>
            <a:extLst>
              <a:ext uri="{FF2B5EF4-FFF2-40B4-BE49-F238E27FC236}">
                <a16:creationId xmlns:a16="http://schemas.microsoft.com/office/drawing/2014/main" id="{19E4B542-5141-40DB-B6E1-862B96147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3475" y="2483192"/>
            <a:ext cx="1682750" cy="945808"/>
          </a:xfrm>
          <a:prstGeom prst="rect">
            <a:avLst/>
          </a:prstGeom>
        </p:spPr>
      </p:pic>
      <p:pic>
        <p:nvPicPr>
          <p:cNvPr id="7174" name="Picture 6" descr="Labour Icons - Download Free Vector Icons | Noun Project">
            <a:extLst>
              <a:ext uri="{FF2B5EF4-FFF2-40B4-BE49-F238E27FC236}">
                <a16:creationId xmlns:a16="http://schemas.microsoft.com/office/drawing/2014/main" id="{421B118D-26F2-4144-9E32-3781886A5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592" y="3556083"/>
            <a:ext cx="1460335" cy="146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77CB96-ACF1-400D-AC9A-C7A5DF1086E8}"/>
              </a:ext>
            </a:extLst>
          </p:cNvPr>
          <p:cNvSpPr txBox="1"/>
          <p:nvPr/>
        </p:nvSpPr>
        <p:spPr>
          <a:xfrm>
            <a:off x="7105650" y="5842783"/>
            <a:ext cx="4810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VIỆC LÀM – THU NHẬP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8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9027A-6E1D-4545-B108-30D76AD4582A}"/>
              </a:ext>
            </a:extLst>
          </p:cNvPr>
          <p:cNvSpPr txBox="1">
            <a:spLocks/>
          </p:cNvSpPr>
          <p:nvPr/>
        </p:nvSpPr>
        <p:spPr>
          <a:xfrm>
            <a:off x="611106" y="175558"/>
            <a:ext cx="11639550" cy="10718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TÔI QUYẾT ĐOÁN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49C0C4B1-5BB9-4936-BE1C-3816DC01C7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2" descr="Những cuộc hồi hương đặc biệt: Đi bộ, đạp xe về quê tránh dịch | VTC16 -  YouTube">
            <a:extLst>
              <a:ext uri="{FF2B5EF4-FFF2-40B4-BE49-F238E27FC236}">
                <a16:creationId xmlns:a16="http://schemas.microsoft.com/office/drawing/2014/main" id="{71CE87F6-FC02-4C3B-8354-A0101E63F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29718"/>
            <a:ext cx="6232362" cy="3505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E2C8EF-2743-418E-9155-76F3807AE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250168"/>
            <a:ext cx="6115050" cy="14795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lao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động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hạy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quyết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định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mình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đi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tiếp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hay ở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lại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xây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dựng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quê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hương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?</a:t>
            </a:r>
          </a:p>
        </p:txBody>
      </p:sp>
      <p:pic>
        <p:nvPicPr>
          <p:cNvPr id="8194" name="Picture 2" descr="Raise hand - Free miscellaneous icons">
            <a:extLst>
              <a:ext uri="{FF2B5EF4-FFF2-40B4-BE49-F238E27FC236}">
                <a16:creationId xmlns:a16="http://schemas.microsoft.com/office/drawing/2014/main" id="{ECEF0FA9-46BC-499E-A2EC-78227779B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419099"/>
            <a:ext cx="14573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FC30BB6-ADAF-4D69-A26B-E03E65947B44}"/>
              </a:ext>
            </a:extLst>
          </p:cNvPr>
          <p:cNvSpPr txBox="1">
            <a:spLocks/>
          </p:cNvSpPr>
          <p:nvPr/>
        </p:nvSpPr>
        <p:spPr>
          <a:xfrm>
            <a:off x="7086600" y="2071262"/>
            <a:ext cx="4619624" cy="107181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NHÀ NƯỚC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063CD2-78AC-49AC-B3E5-57A955968870}"/>
              </a:ext>
            </a:extLst>
          </p:cNvPr>
          <p:cNvSpPr txBox="1">
            <a:spLocks/>
          </p:cNvSpPr>
          <p:nvPr/>
        </p:nvSpPr>
        <p:spPr>
          <a:xfrm>
            <a:off x="7086601" y="3295402"/>
            <a:ext cx="4619624" cy="107181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NHÀ DOANH NGHIỆP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545BBF8-6BEE-4929-8ECA-BB98B0FD540B}"/>
              </a:ext>
            </a:extLst>
          </p:cNvPr>
          <p:cNvSpPr txBox="1">
            <a:spLocks/>
          </p:cNvSpPr>
          <p:nvPr/>
        </p:nvSpPr>
        <p:spPr>
          <a:xfrm>
            <a:off x="7067550" y="4464631"/>
            <a:ext cx="4619624" cy="197427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rgbClr val="FFFF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KHAI THÁC </a:t>
            </a:r>
          </a:p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rgbClr val="FFFF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THẾ MẠNH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EDBE447-C0CF-4127-B0B3-737C4938C0F3}"/>
              </a:ext>
            </a:extLst>
          </p:cNvPr>
          <p:cNvSpPr txBox="1">
            <a:spLocks/>
          </p:cNvSpPr>
          <p:nvPr/>
        </p:nvSpPr>
        <p:spPr>
          <a:xfrm>
            <a:off x="7034213" y="1422925"/>
            <a:ext cx="3295650" cy="5214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00B050"/>
                </a:solidFill>
                <a:latin typeface="#9Slide07 IcielBaliho Script" pitchFamily="2" charset="0"/>
              </a:rPr>
              <a:t>Bình</a:t>
            </a:r>
            <a:r>
              <a:rPr lang="en-US" sz="3200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7 IcielBaliho Script" pitchFamily="2" charset="0"/>
              </a:rPr>
              <a:t>chọn</a:t>
            </a:r>
            <a:r>
              <a:rPr lang="en-US" sz="3200" dirty="0">
                <a:solidFill>
                  <a:srgbClr val="00B050"/>
                </a:solidFill>
                <a:latin typeface="#9Slide07 IcielBaliho Script" pitchFamily="2" charset="0"/>
              </a:rPr>
              <a:t> qua </a:t>
            </a:r>
            <a:r>
              <a:rPr lang="en-US" sz="3200" dirty="0" err="1">
                <a:solidFill>
                  <a:srgbClr val="00B050"/>
                </a:solidFill>
                <a:latin typeface="#9Slide07 IcielBaliho Script" pitchFamily="2" charset="0"/>
              </a:rPr>
              <a:t>menti</a:t>
            </a:r>
            <a:endParaRPr lang="en-US" sz="3200" dirty="0">
              <a:solidFill>
                <a:srgbClr val="00B050"/>
              </a:solidFill>
              <a:latin typeface="#9Slide07 IcielBaliho Script" pitchFamily="2" charset="0"/>
            </a:endParaRPr>
          </a:p>
        </p:txBody>
      </p:sp>
      <p:pic>
        <p:nvPicPr>
          <p:cNvPr id="8196" name="Picture 4" descr="Human Icon #35207 - Free Icons Library">
            <a:extLst>
              <a:ext uri="{FF2B5EF4-FFF2-40B4-BE49-F238E27FC236}">
                <a16:creationId xmlns:a16="http://schemas.microsoft.com/office/drawing/2014/main" id="{919F1B1F-30B2-4F63-8A08-54CA2E808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18"/>
          <a:stretch/>
        </p:blipFill>
        <p:spPr bwMode="auto">
          <a:xfrm>
            <a:off x="330363" y="299649"/>
            <a:ext cx="3212937" cy="84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43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  <p:bldP spid="9" grpId="0" animBg="1"/>
      <p:bldP spid="10" grpId="0" animBg="1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16509-7E52-4BB4-9F4B-39C2AD0F32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6B05E-1649-419B-B9FE-430E41E46F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ộc đáo tour du lịch khám phá núi lửa ở Gia Lai">
            <a:extLst>
              <a:ext uri="{FF2B5EF4-FFF2-40B4-BE49-F238E27FC236}">
                <a16:creationId xmlns:a16="http://schemas.microsoft.com/office/drawing/2014/main" id="{B2565269-E3FF-445D-9C47-3377A78A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678459-5936-46E7-8E01-7ACC4CAF05E0}"/>
              </a:ext>
            </a:extLst>
          </p:cNvPr>
          <p:cNvSpPr txBox="1"/>
          <p:nvPr/>
        </p:nvSpPr>
        <p:spPr>
          <a:xfrm>
            <a:off x="0" y="1518499"/>
            <a:ext cx="12192000" cy="347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FFFF00"/>
                </a:solidFill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 3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PHÂN BỐ DÂN CƯ 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 CÁC LOẠI HÌNH QUẦN CƯ</a:t>
            </a:r>
          </a:p>
        </p:txBody>
      </p:sp>
    </p:spTree>
    <p:extLst>
      <p:ext uri="{BB962C8B-B14F-4D97-AF65-F5344CB8AC3E}">
        <p14:creationId xmlns:p14="http://schemas.microsoft.com/office/powerpoint/2010/main" val="97718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362079-584A-4E18-87B4-63781B697F17}"/>
              </a:ext>
            </a:extLst>
          </p:cNvPr>
          <p:cNvSpPr txBox="1">
            <a:spLocks/>
          </p:cNvSpPr>
          <p:nvPr/>
        </p:nvSpPr>
        <p:spPr>
          <a:xfrm>
            <a:off x="734931" y="339993"/>
            <a:ext cx="11639550" cy="10718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ĐỘI NÀO NHANH HƠN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F4F3AE24-A1A3-47A5-BF3F-A01034F5B7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864829-FEA6-4DBC-A206-06B32FF95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751795"/>
            <a:ext cx="4781550" cy="4541033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Thiết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kế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 1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sơ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đồ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tóm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tắt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học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</a:p>
          <a:p>
            <a:pPr marL="0" indent="0" algn="just">
              <a:buNone/>
            </a:pP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Thời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gian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#9Slide07 IcielBaliho Script" pitchFamily="2" charset="0"/>
              </a:rPr>
              <a:t>5 </a:t>
            </a:r>
            <a:r>
              <a:rPr lang="en-US" sz="3200" dirty="0" err="1">
                <a:solidFill>
                  <a:srgbClr val="FF0000"/>
                </a:solidFill>
                <a:latin typeface="#9Slide07 IcielBaliho Script" pitchFamily="2" charset="0"/>
              </a:rPr>
              <a:t>phút</a:t>
            </a:r>
            <a:endParaRPr lang="en-US" sz="3200" dirty="0">
              <a:solidFill>
                <a:srgbClr val="FF0000"/>
              </a:solidFill>
              <a:latin typeface="#9Slide07 IcielBaliho Script" pitchFamily="2" charset="0"/>
            </a:endParaRPr>
          </a:p>
          <a:p>
            <a:pPr marL="0" indent="0" algn="just">
              <a:buNone/>
            </a:pP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Tiêu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chí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:</a:t>
            </a:r>
          </a:p>
          <a:p>
            <a:pPr marL="0" indent="0" algn="just">
              <a:buNone/>
            </a:pP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Rõ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ràng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cân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đối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marL="0" indent="0" algn="just">
              <a:buNone/>
            </a:pP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Kiến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thức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ngắn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gọn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khóa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marL="0" indent="0" algn="just">
              <a:buNone/>
            </a:pP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màu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sắc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phân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biệt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nhánh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thông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tin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chữ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marL="0" indent="0" algn="just">
              <a:buNone/>
            </a:pP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HS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làm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việc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IcielBaliho Script" pitchFamily="2" charset="0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IcielBaliho Script" pitchFamily="2" charset="0"/>
              </a:rPr>
              <a:t>nhân</a:t>
            </a:r>
            <a:endParaRPr lang="en-US" sz="32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pic>
        <p:nvPicPr>
          <p:cNvPr id="11266" name="Picture 2" descr="Hướng Dẫn Vẽ Sơ Đồ Tư Duy ( Mind Map ) Bạn Nên Biết">
            <a:extLst>
              <a:ext uri="{FF2B5EF4-FFF2-40B4-BE49-F238E27FC236}">
                <a16:creationId xmlns:a16="http://schemas.microsoft.com/office/drawing/2014/main" id="{1C7D1380-1233-4692-87E9-DFFB6EC73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626" y="1751795"/>
            <a:ext cx="6218586" cy="416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B827C6F5-A518-4CBA-A22D-8BB4051E9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106" y="672146"/>
            <a:ext cx="1920875" cy="107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3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0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3AEF31-4913-4928-8354-6CACF8481298}"/>
              </a:ext>
            </a:extLst>
          </p:cNvPr>
          <p:cNvSpPr txBox="1">
            <a:spLocks/>
          </p:cNvSpPr>
          <p:nvPr/>
        </p:nvSpPr>
        <p:spPr>
          <a:xfrm>
            <a:off x="319087" y="216168"/>
            <a:ext cx="11553825" cy="10718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THỬ THÁCH CHUYÊN GIA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317F4687-7AC0-4B88-B57A-E464DCDC66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B955AC-E055-47C1-B735-01ADFA2F2945}"/>
              </a:ext>
            </a:extLst>
          </p:cNvPr>
          <p:cNvSpPr txBox="1">
            <a:spLocks/>
          </p:cNvSpPr>
          <p:nvPr/>
        </p:nvSpPr>
        <p:spPr>
          <a:xfrm>
            <a:off x="495299" y="1185986"/>
            <a:ext cx="10544175" cy="762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Về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nhà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làm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1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điều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tra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theo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bảng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khảo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sát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tối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thiểu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10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người</a:t>
            </a:r>
            <a:endParaRPr lang="en-US" sz="32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BA8E7E8-6774-4147-9B85-3A20849E6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285594"/>
              </p:ext>
            </p:extLst>
          </p:nvPr>
        </p:nvGraphicFramePr>
        <p:xfrm>
          <a:off x="622298" y="2024590"/>
          <a:ext cx="5664202" cy="437620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32101">
                  <a:extLst>
                    <a:ext uri="{9D8B030D-6E8A-4147-A177-3AD203B41FA5}">
                      <a16:colId xmlns:a16="http://schemas.microsoft.com/office/drawing/2014/main" val="2068325401"/>
                    </a:ext>
                  </a:extLst>
                </a:gridCol>
                <a:gridCol w="2832101">
                  <a:extLst>
                    <a:ext uri="{9D8B030D-6E8A-4147-A177-3AD203B41FA5}">
                      <a16:colId xmlns:a16="http://schemas.microsoft.com/office/drawing/2014/main" val="3924075283"/>
                    </a:ext>
                  </a:extLst>
                </a:gridCol>
              </a:tblGrid>
              <a:tr h="42807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HỌ 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870140"/>
                  </a:ext>
                </a:extLst>
              </a:tr>
              <a:tr h="42676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TUỔI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1222487"/>
                  </a:ext>
                </a:extLst>
              </a:tr>
              <a:tr h="42807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NGHỀ NGHIỆP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84852861"/>
                  </a:ext>
                </a:extLst>
              </a:tr>
              <a:tr h="42807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THỜI GIAN LÀM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4582747"/>
                  </a:ext>
                </a:extLst>
              </a:tr>
              <a:tr h="42807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ĐÓNG BẢO HIỂM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4066001"/>
                  </a:ext>
                </a:extLst>
              </a:tr>
              <a:tr h="42807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MỨC THU NHẬP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4116244"/>
                  </a:ext>
                </a:extLst>
              </a:tr>
              <a:tr h="5248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CHI TIÊU HÀNG THÁNG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436753"/>
                  </a:ext>
                </a:extLst>
              </a:tr>
              <a:tr h="42807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TÍCH LŨY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3193496"/>
                  </a:ext>
                </a:extLst>
              </a:tr>
              <a:tr h="42807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THU NHẬP KÌ VỌNG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6386197"/>
                  </a:ext>
                </a:extLst>
              </a:tr>
              <a:tr h="42807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GIẢI PHÁP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7445079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A9EBB3-56F5-4C94-AA4D-8DE628362CAD}"/>
              </a:ext>
            </a:extLst>
          </p:cNvPr>
          <p:cNvSpPr txBox="1">
            <a:spLocks/>
          </p:cNvSpPr>
          <p:nvPr/>
        </p:nvSpPr>
        <p:spPr>
          <a:xfrm>
            <a:off x="6445253" y="1962274"/>
            <a:ext cx="5124449" cy="207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Nộp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phẩm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tuần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sau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Trình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bày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ngắn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gọn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trước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lớp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Nêu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mục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tiêu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tương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lai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pic>
        <p:nvPicPr>
          <p:cNvPr id="12290" name="Picture 2" descr="Cầu lao động (Demand For Labor) là gì? Các yếu tố ảnh hưởng đến cầu lao động">
            <a:extLst>
              <a:ext uri="{FF2B5EF4-FFF2-40B4-BE49-F238E27FC236}">
                <a16:creationId xmlns:a16="http://schemas.microsoft.com/office/drawing/2014/main" id="{4C7FB89A-961A-4C26-AD2B-524827179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20139"/>
          <a:stretch/>
        </p:blipFill>
        <p:spPr bwMode="auto">
          <a:xfrm>
            <a:off x="6445253" y="3962399"/>
            <a:ext cx="515515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30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Top 15 điều bạn cần làm để thành công trong công việc và cuộc sống">
            <a:extLst>
              <a:ext uri="{FF2B5EF4-FFF2-40B4-BE49-F238E27FC236}">
                <a16:creationId xmlns:a16="http://schemas.microsoft.com/office/drawing/2014/main" id="{BF5B4793-75E1-4A3B-9895-32573841D1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 bwMode="auto">
          <a:xfrm>
            <a:off x="811836" y="457200"/>
            <a:ext cx="1056832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971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C81FF6-85AA-4949-AC6E-F13F422A969D}"/>
              </a:ext>
            </a:extLst>
          </p:cNvPr>
          <p:cNvSpPr txBox="1">
            <a:spLocks/>
          </p:cNvSpPr>
          <p:nvPr/>
        </p:nvSpPr>
        <p:spPr>
          <a:xfrm>
            <a:off x="390525" y="61873"/>
            <a:ext cx="6115050" cy="176692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I. MẬT ĐỘ DÂN SỐ VÀ </a:t>
            </a:r>
          </a:p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PHÂN BỐ DÂN CƯ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63984A-BEDE-4B6C-9FB6-1438F6703E57}"/>
              </a:ext>
            </a:extLst>
          </p:cNvPr>
          <p:cNvSpPr txBox="1">
            <a:spLocks/>
          </p:cNvSpPr>
          <p:nvPr/>
        </p:nvSpPr>
        <p:spPr>
          <a:xfrm>
            <a:off x="462657" y="3648076"/>
            <a:ext cx="2118618" cy="5439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98 000 000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5A7B3E5B-5710-4911-9941-0DB2F2D57D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46F81470-EF90-4714-A4D0-74ACC6355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" b="7361"/>
          <a:stretch/>
        </p:blipFill>
        <p:spPr>
          <a:xfrm>
            <a:off x="6820540" y="345291"/>
            <a:ext cx="5056495" cy="61674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D67DD55-CE01-4C60-981E-38A08F9A6E61}"/>
              </a:ext>
            </a:extLst>
          </p:cNvPr>
          <p:cNvSpPr txBox="1">
            <a:spLocks/>
          </p:cNvSpPr>
          <p:nvPr/>
        </p:nvSpPr>
        <p:spPr>
          <a:xfrm>
            <a:off x="390525" y="1847849"/>
            <a:ext cx="6433443" cy="16277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VN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331 212 km</a:t>
            </a:r>
            <a:r>
              <a:rPr lang="en-US" sz="2800" baseline="300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98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km</a:t>
            </a:r>
            <a:r>
              <a:rPr lang="en-US" sz="2800" baseline="300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6ACB51-0A05-4164-AE7E-075A690CA1DC}"/>
              </a:ext>
            </a:extLst>
          </p:cNvPr>
          <p:cNvSpPr txBox="1">
            <a:spLocks/>
          </p:cNvSpPr>
          <p:nvPr/>
        </p:nvSpPr>
        <p:spPr>
          <a:xfrm>
            <a:off x="462657" y="4264412"/>
            <a:ext cx="1890018" cy="5439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331 212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FE1F1E-49DE-42D1-B97D-52D1D23C5B26}"/>
              </a:ext>
            </a:extLst>
          </p:cNvPr>
          <p:cNvCxnSpPr/>
          <p:nvPr/>
        </p:nvCxnSpPr>
        <p:spPr>
          <a:xfrm>
            <a:off x="685800" y="4264412"/>
            <a:ext cx="15525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quals 13">
            <a:extLst>
              <a:ext uri="{FF2B5EF4-FFF2-40B4-BE49-F238E27FC236}">
                <a16:creationId xmlns:a16="http://schemas.microsoft.com/office/drawing/2014/main" id="{FF687773-E3CD-4EB1-8295-4957907DE0D7}"/>
              </a:ext>
            </a:extLst>
          </p:cNvPr>
          <p:cNvSpPr/>
          <p:nvPr/>
        </p:nvSpPr>
        <p:spPr>
          <a:xfrm>
            <a:off x="2461518" y="4117306"/>
            <a:ext cx="638175" cy="29421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B0832BE-9E82-459D-8D5B-40517C226742}"/>
              </a:ext>
            </a:extLst>
          </p:cNvPr>
          <p:cNvSpPr txBox="1">
            <a:spLocks/>
          </p:cNvSpPr>
          <p:nvPr/>
        </p:nvSpPr>
        <p:spPr>
          <a:xfrm>
            <a:off x="3208536" y="3867531"/>
            <a:ext cx="3666752" cy="5439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en-US" sz="4800" dirty="0">
                <a:solidFill>
                  <a:srgbClr val="FF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296 </a:t>
            </a:r>
            <a:r>
              <a:rPr lang="en-US" sz="4800" dirty="0" err="1">
                <a:solidFill>
                  <a:srgbClr val="FF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800" dirty="0">
                <a:solidFill>
                  <a:srgbClr val="FF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/km</a:t>
            </a:r>
            <a:r>
              <a:rPr lang="en-US" sz="4800" baseline="30000" dirty="0">
                <a:solidFill>
                  <a:srgbClr val="FF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D4EFB42-ADF5-4266-8048-9F00FD610C41}"/>
              </a:ext>
            </a:extLst>
          </p:cNvPr>
          <p:cNvSpPr txBox="1">
            <a:spLocks/>
          </p:cNvSpPr>
          <p:nvPr/>
        </p:nvSpPr>
        <p:spPr>
          <a:xfrm>
            <a:off x="355473" y="4906229"/>
            <a:ext cx="4451603" cy="1457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endParaRPr lang="en-US" sz="28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10 kĩ thuật dạy học tích cực theo chương trình giáo dục mới - Dạy học online">
            <a:extLst>
              <a:ext uri="{FF2B5EF4-FFF2-40B4-BE49-F238E27FC236}">
                <a16:creationId xmlns:a16="http://schemas.microsoft.com/office/drawing/2014/main" id="{A7D3AA5E-FC16-47DE-975D-7CAAA6430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75" y="4906229"/>
            <a:ext cx="2070927" cy="145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34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11" grpId="0"/>
      <p:bldP spid="14" grpId="0" animBg="1"/>
      <p:bldP spid="15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69DFFBE4-066A-40B2-A856-B1BD871A76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4677D7-D109-4752-AECC-52D5F6E8051E}"/>
              </a:ext>
            </a:extLst>
          </p:cNvPr>
          <p:cNvSpPr txBox="1">
            <a:spLocks/>
          </p:cNvSpPr>
          <p:nvPr/>
        </p:nvSpPr>
        <p:spPr>
          <a:xfrm>
            <a:off x="390525" y="61874"/>
            <a:ext cx="1150620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I. MẬT ĐỘ DÂN SỐ VÀ PHÂN BỐ DÂN CƯ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D702DB-B54F-4EC9-87D7-DCB76C57E715}"/>
              </a:ext>
            </a:extLst>
          </p:cNvPr>
          <p:cNvSpPr txBox="1">
            <a:spLocks/>
          </p:cNvSpPr>
          <p:nvPr/>
        </p:nvSpPr>
        <p:spPr>
          <a:xfrm>
            <a:off x="1962150" y="1376245"/>
            <a:ext cx="2562225" cy="6762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ĐỒNG BẰNG</a:t>
            </a:r>
          </a:p>
        </p:txBody>
      </p:sp>
      <p:pic>
        <p:nvPicPr>
          <p:cNvPr id="7" name="Graphic 6" descr="Right pointing backhand index outline">
            <a:extLst>
              <a:ext uri="{FF2B5EF4-FFF2-40B4-BE49-F238E27FC236}">
                <a16:creationId xmlns:a16="http://schemas.microsoft.com/office/drawing/2014/main" id="{12450C76-FAF6-4B48-BA06-BB954AA7F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975" y="4981575"/>
            <a:ext cx="1619250" cy="16192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4CBEB2-2E5F-4AB3-B599-799A5AA5FB5C}"/>
              </a:ext>
            </a:extLst>
          </p:cNvPr>
          <p:cNvSpPr txBox="1">
            <a:spLocks/>
          </p:cNvSpPr>
          <p:nvPr/>
        </p:nvSpPr>
        <p:spPr>
          <a:xfrm>
            <a:off x="2181225" y="5070833"/>
            <a:ext cx="9448800" cy="10638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2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2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núi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chênh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lệch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endParaRPr lang="en-US" sz="32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A3BE8B-61F7-4324-A2CE-965BEA165F9D}"/>
              </a:ext>
            </a:extLst>
          </p:cNvPr>
          <p:cNvSpPr txBox="1">
            <a:spLocks/>
          </p:cNvSpPr>
          <p:nvPr/>
        </p:nvSpPr>
        <p:spPr>
          <a:xfrm>
            <a:off x="7400925" y="1376245"/>
            <a:ext cx="2562225" cy="6762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MIỀN NÚI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34B4153-F19A-49AB-B54B-843F3301D389}"/>
              </a:ext>
            </a:extLst>
          </p:cNvPr>
          <p:cNvSpPr txBox="1">
            <a:spLocks/>
          </p:cNvSpPr>
          <p:nvPr/>
        </p:nvSpPr>
        <p:spPr>
          <a:xfrm>
            <a:off x="1704975" y="2716781"/>
            <a:ext cx="3771900" cy="14244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endParaRPr lang="en-US" sz="2800" dirty="0">
              <a:solidFill>
                <a:srgbClr val="7030A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thác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lâu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đời</a:t>
            </a:r>
            <a:endParaRPr lang="en-US" sz="2800" dirty="0">
              <a:solidFill>
                <a:srgbClr val="7030A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tầng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CA89D95-A769-44A0-B380-F8F1B89C793D}"/>
              </a:ext>
            </a:extLst>
          </p:cNvPr>
          <p:cNvSpPr txBox="1">
            <a:spLocks/>
          </p:cNvSpPr>
          <p:nvPr/>
        </p:nvSpPr>
        <p:spPr>
          <a:xfrm>
            <a:off x="7200900" y="2716781"/>
            <a:ext cx="3771900" cy="14244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endParaRPr lang="en-US" sz="2800" dirty="0">
              <a:solidFill>
                <a:srgbClr val="7030A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chậm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endParaRPr lang="en-US" sz="2800" dirty="0">
              <a:solidFill>
                <a:srgbClr val="7030A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tầng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33F2F94-A7A4-4E96-8530-26AE14D73AA6}"/>
              </a:ext>
            </a:extLst>
          </p:cNvPr>
          <p:cNvSpPr txBox="1">
            <a:spLocks/>
          </p:cNvSpPr>
          <p:nvPr/>
        </p:nvSpPr>
        <p:spPr>
          <a:xfrm>
            <a:off x="1219200" y="4029582"/>
            <a:ext cx="9448800" cy="11668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3600" dirty="0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r>
              <a:rPr lang="en-US" sz="3600" dirty="0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600" dirty="0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3600" dirty="0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3600" dirty="0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3600" dirty="0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600" dirty="0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endParaRPr lang="en-US" sz="3600" dirty="0">
              <a:solidFill>
                <a:srgbClr val="00B05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888630C-5241-4EC6-A6CD-EF689A844477}"/>
              </a:ext>
            </a:extLst>
          </p:cNvPr>
          <p:cNvSpPr/>
          <p:nvPr/>
        </p:nvSpPr>
        <p:spPr>
          <a:xfrm>
            <a:off x="2847975" y="2134092"/>
            <a:ext cx="742950" cy="5011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2B5748EE-E22A-4D40-A11D-43FEEB88E1D3}"/>
              </a:ext>
            </a:extLst>
          </p:cNvPr>
          <p:cNvSpPr/>
          <p:nvPr/>
        </p:nvSpPr>
        <p:spPr>
          <a:xfrm>
            <a:off x="8343900" y="2145020"/>
            <a:ext cx="742950" cy="5011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63F6E5B-7BD6-45C0-A8FC-5B066E3DAC49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3243263" y="962025"/>
            <a:ext cx="2852738" cy="41422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43BF64A-620C-4E53-B7AA-C9E7319D78C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6096001" y="962025"/>
            <a:ext cx="2586037" cy="41422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425F0528-FCFA-4E04-A2BD-F82E2BBF5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17" y="1312391"/>
            <a:ext cx="1263918" cy="1263918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E762855A-881C-4AA4-841C-E59BDDC74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8" y="1105068"/>
            <a:ext cx="1263918" cy="1263918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8B998720-4DFF-4E6C-8743-35F5EAB25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20" y="1208587"/>
            <a:ext cx="2559438" cy="1027653"/>
          </a:xfrm>
          <a:prstGeom prst="rect">
            <a:avLst/>
          </a:prstGeom>
        </p:spPr>
      </p:pic>
      <p:pic>
        <p:nvPicPr>
          <p:cNvPr id="33" name="Picture 32" descr="A picture containing text, window&#10;&#10;Description automatically generated">
            <a:extLst>
              <a:ext uri="{FF2B5EF4-FFF2-40B4-BE49-F238E27FC236}">
                <a16:creationId xmlns:a16="http://schemas.microsoft.com/office/drawing/2014/main" id="{291BEFEE-E3EA-4991-A68D-BD44A2F28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68" y="3209039"/>
            <a:ext cx="1152621" cy="834324"/>
          </a:xfrm>
          <a:prstGeom prst="rect">
            <a:avLst/>
          </a:prstGeom>
        </p:spPr>
      </p:pic>
      <p:pic>
        <p:nvPicPr>
          <p:cNvPr id="35" name="Graphic 34" descr="Group of people with solid fill">
            <a:extLst>
              <a:ext uri="{FF2B5EF4-FFF2-40B4-BE49-F238E27FC236}">
                <a16:creationId xmlns:a16="http://schemas.microsoft.com/office/drawing/2014/main" id="{B76A7612-C6B8-450F-A65F-7B72B3DF9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81659" y="4211627"/>
            <a:ext cx="914400" cy="914400"/>
          </a:xfrm>
          <a:prstGeom prst="rect">
            <a:avLst/>
          </a:prstGeom>
        </p:spPr>
      </p:pic>
      <p:pic>
        <p:nvPicPr>
          <p:cNvPr id="37" name="Graphic 36" descr="Group success with solid fill">
            <a:extLst>
              <a:ext uri="{FF2B5EF4-FFF2-40B4-BE49-F238E27FC236}">
                <a16:creationId xmlns:a16="http://schemas.microsoft.com/office/drawing/2014/main" id="{3117EF7C-A565-4DB1-B719-246661DE71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05950" y="4244523"/>
            <a:ext cx="914400" cy="9144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94CA2B2-F946-4782-A274-5DC40D0EC161}"/>
              </a:ext>
            </a:extLst>
          </p:cNvPr>
          <p:cNvSpPr txBox="1">
            <a:spLocks/>
          </p:cNvSpPr>
          <p:nvPr/>
        </p:nvSpPr>
        <p:spPr>
          <a:xfrm>
            <a:off x="1808296" y="5777026"/>
            <a:ext cx="9448800" cy="6677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400" dirty="0" err="1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400" dirty="0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400" dirty="0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HN </a:t>
            </a:r>
            <a:r>
              <a:rPr lang="en-US" sz="2400" dirty="0" err="1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solidFill>
                  <a:srgbClr val="00B05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dirty="0">
                <a:solidFill>
                  <a:srgbClr val="00B050"/>
                </a:solidFill>
                <a:latin typeface="#9Slide07 IcielBaliho Script" pitchFamily="2" charset="0"/>
              </a:rPr>
              <a:t> 2.398 người/km2</a:t>
            </a:r>
            <a:r>
              <a:rPr lang="en-US" sz="2400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7 IcielBaliho Script" pitchFamily="2" charset="0"/>
              </a:rPr>
              <a:t>và</a:t>
            </a:r>
            <a:r>
              <a:rPr lang="en-US" sz="2400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vi-VN" sz="2400" dirty="0">
                <a:solidFill>
                  <a:srgbClr val="00B050"/>
                </a:solidFill>
                <a:latin typeface="#9Slide07 IcielBaliho Script" pitchFamily="2" charset="0"/>
              </a:rPr>
              <a:t>TP Hồ Chí Minh, 4.363 người/km2</a:t>
            </a:r>
            <a:endParaRPr lang="en-US" sz="2400" dirty="0">
              <a:solidFill>
                <a:srgbClr val="00B05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FE4F4B-1C84-4949-8C31-3C9BA6F064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5175" y="2209255"/>
            <a:ext cx="1651115" cy="21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2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4" grpId="0" animBg="1"/>
      <p:bldP spid="15" grpId="0"/>
      <p:bldP spid="16" grpId="0"/>
      <p:bldP spid="17" grpId="0"/>
      <p:bldP spid="10" grpId="0" animBg="1"/>
      <p:bldP spid="19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4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B6092E5-3B65-4CE5-A901-5783E05C7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839" y="643467"/>
            <a:ext cx="7553988" cy="55710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B543077-67A0-4BB6-B84B-9237A43AC55F}"/>
              </a:ext>
            </a:extLst>
          </p:cNvPr>
          <p:cNvSpPr txBox="1">
            <a:spLocks/>
          </p:cNvSpPr>
          <p:nvPr/>
        </p:nvSpPr>
        <p:spPr>
          <a:xfrm>
            <a:off x="609601" y="163407"/>
            <a:ext cx="6200774" cy="11668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</a:rPr>
              <a:t>vùng</a:t>
            </a:r>
            <a:endParaRPr lang="en-US" sz="2800" dirty="0">
              <a:solidFill>
                <a:srgbClr val="FF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452C54-7E39-4F02-9593-17FBD4908C62}"/>
              </a:ext>
            </a:extLst>
          </p:cNvPr>
          <p:cNvSpPr txBox="1">
            <a:spLocks/>
          </p:cNvSpPr>
          <p:nvPr/>
        </p:nvSpPr>
        <p:spPr>
          <a:xfrm>
            <a:off x="8347508" y="746833"/>
            <a:ext cx="3234891" cy="2098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457200" indent="-45720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thấp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endParaRPr lang="en-US" sz="2800" dirty="0">
              <a:solidFill>
                <a:srgbClr val="7030A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F3E17C-3DDC-4A1C-BD88-68831496FE29}"/>
              </a:ext>
            </a:extLst>
          </p:cNvPr>
          <p:cNvSpPr txBox="1">
            <a:spLocks/>
          </p:cNvSpPr>
          <p:nvPr/>
        </p:nvSpPr>
        <p:spPr>
          <a:xfrm>
            <a:off x="8347507" y="4012428"/>
            <a:ext cx="3234891" cy="2098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Cao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endParaRPr lang="en-US" sz="2800" dirty="0">
              <a:solidFill>
                <a:srgbClr val="0070C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Thấp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Tây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Tây</a:t>
            </a:r>
            <a:r>
              <a:rPr lang="en-US" sz="28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endParaRPr lang="en-US" sz="2800" dirty="0">
              <a:solidFill>
                <a:srgbClr val="0070C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 descr="Silhouette Town Vector Icon Stock Vector Image by ©janista #197105006">
            <a:extLst>
              <a:ext uri="{FF2B5EF4-FFF2-40B4-BE49-F238E27FC236}">
                <a16:creationId xmlns:a16="http://schemas.microsoft.com/office/drawing/2014/main" id="{0D6A8A2B-4661-4B3E-AC48-E7EB3BB4C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7" b="28527"/>
          <a:stretch/>
        </p:blipFill>
        <p:spPr bwMode="auto">
          <a:xfrm>
            <a:off x="8274113" y="2994387"/>
            <a:ext cx="3381677" cy="85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41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69DFFBE4-066A-40B2-A856-B1BD871A76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4677D7-D109-4752-AECC-52D5F6E8051E}"/>
              </a:ext>
            </a:extLst>
          </p:cNvPr>
          <p:cNvSpPr txBox="1">
            <a:spLocks/>
          </p:cNvSpPr>
          <p:nvPr/>
        </p:nvSpPr>
        <p:spPr>
          <a:xfrm>
            <a:off x="390525" y="61874"/>
            <a:ext cx="1150620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1. MẬT ĐỘ DÂN SỐ VÀ PHÂN BỐ DÂN CƯ</a:t>
            </a:r>
          </a:p>
        </p:txBody>
      </p:sp>
      <p:pic>
        <p:nvPicPr>
          <p:cNvPr id="3074" name="Picture 2" descr="Mua bảo hiểm sức khỏe Bảo Việt tại thành phố Hồ Chí Minh - ibaoviet.vn">
            <a:extLst>
              <a:ext uri="{FF2B5EF4-FFF2-40B4-BE49-F238E27FC236}">
                <a16:creationId xmlns:a16="http://schemas.microsoft.com/office/drawing/2014/main" id="{226E0E8A-40E6-4025-9C2D-E9EF8A7A9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5" y="1659673"/>
            <a:ext cx="5219700" cy="3321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ur Du Lịch Hà Giang 3 Ngày 2 Đêm – East Sea Travel">
            <a:extLst>
              <a:ext uri="{FF2B5EF4-FFF2-40B4-BE49-F238E27FC236}">
                <a16:creationId xmlns:a16="http://schemas.microsoft.com/office/drawing/2014/main" id="{262314CE-8CB0-42C9-BE83-DC18DDEFB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54" y="1659673"/>
            <a:ext cx="5908339" cy="3321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2EA179-1365-4C3E-ABED-4D4FFAD8BD9A}"/>
              </a:ext>
            </a:extLst>
          </p:cNvPr>
          <p:cNvSpPr txBox="1">
            <a:spLocks/>
          </p:cNvSpPr>
          <p:nvPr/>
        </p:nvSpPr>
        <p:spPr>
          <a:xfrm>
            <a:off x="1208707" y="983397"/>
            <a:ext cx="36957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đúc</a:t>
            </a:r>
            <a:endParaRPr lang="en-US" sz="2800" dirty="0">
              <a:solidFill>
                <a:srgbClr val="7030A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D702DB-B54F-4EC9-87D7-DCB76C57E715}"/>
              </a:ext>
            </a:extLst>
          </p:cNvPr>
          <p:cNvSpPr txBox="1">
            <a:spLocks/>
          </p:cNvSpPr>
          <p:nvPr/>
        </p:nvSpPr>
        <p:spPr>
          <a:xfrm>
            <a:off x="6875114" y="983397"/>
            <a:ext cx="36957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núi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endParaRPr lang="en-US" sz="2800" dirty="0">
              <a:solidFill>
                <a:srgbClr val="7030A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Graphic 6" descr="Right pointing backhand index outline">
            <a:extLst>
              <a:ext uri="{FF2B5EF4-FFF2-40B4-BE49-F238E27FC236}">
                <a16:creationId xmlns:a16="http://schemas.microsoft.com/office/drawing/2014/main" id="{12450C76-FAF6-4B48-BA06-BB954AA7F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1975" y="4981575"/>
            <a:ext cx="1619250" cy="16192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4CBEB2-2E5F-4AB3-B599-799A5AA5FB5C}"/>
              </a:ext>
            </a:extLst>
          </p:cNvPr>
          <p:cNvSpPr txBox="1">
            <a:spLocks/>
          </p:cNvSpPr>
          <p:nvPr/>
        </p:nvSpPr>
        <p:spPr>
          <a:xfrm>
            <a:off x="2296493" y="5196435"/>
            <a:ext cx="9448800" cy="11668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…)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tầng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397744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69DFFBE4-066A-40B2-A856-B1BD871A76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4677D7-D109-4752-AECC-52D5F6E8051E}"/>
              </a:ext>
            </a:extLst>
          </p:cNvPr>
          <p:cNvSpPr txBox="1">
            <a:spLocks/>
          </p:cNvSpPr>
          <p:nvPr/>
        </p:nvSpPr>
        <p:spPr>
          <a:xfrm>
            <a:off x="5162551" y="61874"/>
            <a:ext cx="6734174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II. CÁC LOẠI HÌNH QUẦN CƯ</a:t>
            </a:r>
          </a:p>
        </p:txBody>
      </p:sp>
      <p:pic>
        <p:nvPicPr>
          <p:cNvPr id="3074" name="Picture 2" descr="Mua bảo hiểm sức khỏe Bảo Việt tại thành phố Hồ Chí Minh - ibaoviet.vn">
            <a:extLst>
              <a:ext uri="{FF2B5EF4-FFF2-40B4-BE49-F238E27FC236}">
                <a16:creationId xmlns:a16="http://schemas.microsoft.com/office/drawing/2014/main" id="{226E0E8A-40E6-4025-9C2D-E9EF8A7A9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" y="494712"/>
            <a:ext cx="4756339" cy="267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ur Du Lịch Hà Giang 3 Ngày 2 Đêm – East Sea Travel">
            <a:extLst>
              <a:ext uri="{FF2B5EF4-FFF2-40B4-BE49-F238E27FC236}">
                <a16:creationId xmlns:a16="http://schemas.microsoft.com/office/drawing/2014/main" id="{262314CE-8CB0-42C9-BE83-DC18DDEFB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4" y="3526573"/>
            <a:ext cx="4756339" cy="267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2EA179-1365-4C3E-ABED-4D4FFAD8BD9A}"/>
              </a:ext>
            </a:extLst>
          </p:cNvPr>
          <p:cNvSpPr txBox="1">
            <a:spLocks/>
          </p:cNvSpPr>
          <p:nvPr/>
        </p:nvSpPr>
        <p:spPr>
          <a:xfrm>
            <a:off x="-400526" y="494712"/>
            <a:ext cx="36957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endParaRPr lang="en-US" sz="2800" dirty="0">
              <a:solidFill>
                <a:srgbClr val="FFFF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D702DB-B54F-4EC9-87D7-DCB76C57E715}"/>
              </a:ext>
            </a:extLst>
          </p:cNvPr>
          <p:cNvSpPr txBox="1">
            <a:spLocks/>
          </p:cNvSpPr>
          <p:nvPr/>
        </p:nvSpPr>
        <p:spPr>
          <a:xfrm>
            <a:off x="-525811" y="3371236"/>
            <a:ext cx="36957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endParaRPr lang="en-US" sz="2800" dirty="0">
              <a:solidFill>
                <a:srgbClr val="FFFF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04CBEB2-2E5F-4AB3-B599-799A5AA5FB5C}"/>
              </a:ext>
            </a:extLst>
          </p:cNvPr>
          <p:cNvSpPr txBox="1">
            <a:spLocks/>
          </p:cNvSpPr>
          <p:nvPr/>
        </p:nvSpPr>
        <p:spPr>
          <a:xfrm>
            <a:off x="5505450" y="1019176"/>
            <a:ext cx="6086476" cy="9715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cặp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1p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BDFD03C-24F5-4974-A8CA-77BF3B91C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461548"/>
              </p:ext>
            </p:extLst>
          </p:nvPr>
        </p:nvGraphicFramePr>
        <p:xfrm>
          <a:off x="5530894" y="2088050"/>
          <a:ext cx="6232481" cy="3134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825">
                  <a:extLst>
                    <a:ext uri="{9D8B030D-6E8A-4147-A177-3AD203B41FA5}">
                      <a16:colId xmlns:a16="http://schemas.microsoft.com/office/drawing/2014/main" val="728018311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721126673"/>
                    </a:ext>
                  </a:extLst>
                </a:gridCol>
                <a:gridCol w="2174831">
                  <a:extLst>
                    <a:ext uri="{9D8B030D-6E8A-4147-A177-3AD203B41FA5}">
                      <a16:colId xmlns:a16="http://schemas.microsoft.com/office/drawing/2014/main" val="3973006546"/>
                    </a:ext>
                  </a:extLst>
                </a:gridCol>
              </a:tblGrid>
              <a:tr h="62695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TIÊU CHÍ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QC THÀNH THỊ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QC NÔNG THÔN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489046"/>
                  </a:ext>
                </a:extLst>
              </a:tr>
              <a:tr h="626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Kiến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trúc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0736147"/>
                  </a:ext>
                </a:extLst>
              </a:tr>
              <a:tr h="626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Mật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độ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3992115"/>
                  </a:ext>
                </a:extLst>
              </a:tr>
              <a:tr h="626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Chức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năng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0993781"/>
                  </a:ext>
                </a:extLst>
              </a:tr>
              <a:tr h="626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Hạ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tầng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5189310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720BCFE0-052F-459B-B6F6-41D84228F274}"/>
              </a:ext>
            </a:extLst>
          </p:cNvPr>
          <p:cNvSpPr txBox="1">
            <a:spLocks/>
          </p:cNvSpPr>
          <p:nvPr/>
        </p:nvSpPr>
        <p:spPr>
          <a:xfrm>
            <a:off x="5591650" y="5341895"/>
            <a:ext cx="4685825" cy="9715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6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lẻ</a:t>
            </a:r>
            <a:r>
              <a:rPr lang="en-US" sz="26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6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6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sz="26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26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6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endParaRPr lang="en-US" sz="2600" dirty="0">
              <a:solidFill>
                <a:srgbClr val="0070C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6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chẵn</a:t>
            </a:r>
            <a:r>
              <a:rPr lang="en-US" sz="26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6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6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sz="26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26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600" dirty="0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endParaRPr lang="en-US" sz="2600" dirty="0">
              <a:solidFill>
                <a:srgbClr val="0070C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2B4DB1B7-9E0D-4E4E-8734-DACBAFFB11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8763" y="5431881"/>
            <a:ext cx="1568450" cy="8815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D63E2B4-730A-4925-AE35-D9B025759247}"/>
              </a:ext>
            </a:extLst>
          </p:cNvPr>
          <p:cNvSpPr txBox="1">
            <a:spLocks/>
          </p:cNvSpPr>
          <p:nvPr/>
        </p:nvSpPr>
        <p:spPr>
          <a:xfrm>
            <a:off x="7462838" y="2647949"/>
            <a:ext cx="21336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endParaRPr lang="en-US" sz="28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95BF178-536F-4C06-8197-7D92227998E7}"/>
              </a:ext>
            </a:extLst>
          </p:cNvPr>
          <p:cNvSpPr txBox="1">
            <a:spLocks/>
          </p:cNvSpPr>
          <p:nvPr/>
        </p:nvSpPr>
        <p:spPr>
          <a:xfrm>
            <a:off x="7539038" y="3257567"/>
            <a:ext cx="21336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endParaRPr lang="en-US" sz="28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7477972-FE88-4B60-B4C7-D35567834CD1}"/>
              </a:ext>
            </a:extLst>
          </p:cNvPr>
          <p:cNvSpPr txBox="1">
            <a:spLocks/>
          </p:cNvSpPr>
          <p:nvPr/>
        </p:nvSpPr>
        <p:spPr>
          <a:xfrm>
            <a:off x="7539038" y="3902053"/>
            <a:ext cx="21336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endParaRPr lang="en-US" sz="28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3A123BE-DA08-4616-969A-823F3D3B9B86}"/>
              </a:ext>
            </a:extLst>
          </p:cNvPr>
          <p:cNvSpPr txBox="1">
            <a:spLocks/>
          </p:cNvSpPr>
          <p:nvPr/>
        </p:nvSpPr>
        <p:spPr>
          <a:xfrm>
            <a:off x="9544527" y="2692839"/>
            <a:ext cx="21336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endParaRPr lang="en-US" sz="28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929E670-A813-4AC0-8988-1630B56990DA}"/>
              </a:ext>
            </a:extLst>
          </p:cNvPr>
          <p:cNvSpPr txBox="1">
            <a:spLocks/>
          </p:cNvSpPr>
          <p:nvPr/>
        </p:nvSpPr>
        <p:spPr>
          <a:xfrm>
            <a:off x="7481888" y="4511671"/>
            <a:ext cx="21336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endParaRPr lang="en-US" sz="28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3027CA-5B91-4EAF-9C81-1456B14F7D03}"/>
              </a:ext>
            </a:extLst>
          </p:cNvPr>
          <p:cNvSpPr txBox="1">
            <a:spLocks/>
          </p:cNvSpPr>
          <p:nvPr/>
        </p:nvSpPr>
        <p:spPr>
          <a:xfrm>
            <a:off x="9532383" y="3292982"/>
            <a:ext cx="21336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thấp</a:t>
            </a:r>
            <a:endParaRPr lang="en-US" sz="28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8EB5A3F-FB8C-4DD2-8BCF-43ADE2777D19}"/>
              </a:ext>
            </a:extLst>
          </p:cNvPr>
          <p:cNvSpPr txBox="1">
            <a:spLocks/>
          </p:cNvSpPr>
          <p:nvPr/>
        </p:nvSpPr>
        <p:spPr>
          <a:xfrm>
            <a:off x="9544526" y="3923657"/>
            <a:ext cx="21336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endParaRPr lang="en-US" sz="28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E1ACD2A-C040-4C78-98C2-A6F48B862A09}"/>
              </a:ext>
            </a:extLst>
          </p:cNvPr>
          <p:cNvSpPr txBox="1">
            <a:spLocks/>
          </p:cNvSpPr>
          <p:nvPr/>
        </p:nvSpPr>
        <p:spPr>
          <a:xfrm>
            <a:off x="9601676" y="4503578"/>
            <a:ext cx="21336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endParaRPr lang="en-US" sz="28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54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Đề nghị xếp hạng ruộng bậc thang Mù Cang Chải là Danh thắng Quốc gia đặc  biệt - Kênh truyền hình Đài Tiếng nói Việt Nam - VOVTV">
            <a:extLst>
              <a:ext uri="{FF2B5EF4-FFF2-40B4-BE49-F238E27FC236}">
                <a16:creationId xmlns:a16="http://schemas.microsoft.com/office/drawing/2014/main" id="{9CC7D6F5-D276-45E1-960C-60BB2499B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7"/>
          <a:stretch/>
        </p:blipFill>
        <p:spPr bwMode="auto">
          <a:xfrm>
            <a:off x="20" y="1021"/>
            <a:ext cx="1219198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Freeform: Shape 191">
            <a:extLst>
              <a:ext uri="{FF2B5EF4-FFF2-40B4-BE49-F238E27FC236}">
                <a16:creationId xmlns:a16="http://schemas.microsoft.com/office/drawing/2014/main" id="{08D97BCC-370B-4538-9D62-136AC6343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561316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Mật ong bạc hà cao nguyên đá Đồng Văn - Tinh hoa đất trời ban tặng">
            <a:extLst>
              <a:ext uri="{FF2B5EF4-FFF2-40B4-BE49-F238E27FC236}">
                <a16:creationId xmlns:a16="http://schemas.microsoft.com/office/drawing/2014/main" id="{BEC4901A-C159-45F2-BF14-08EE8BDFE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6" r="34326" b="-1"/>
          <a:stretch/>
        </p:blipFill>
        <p:spPr bwMode="auto">
          <a:xfrm>
            <a:off x="-6" y="725908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Oval 192">
            <a:extLst>
              <a:ext uri="{FF2B5EF4-FFF2-40B4-BE49-F238E27FC236}">
                <a16:creationId xmlns:a16="http://schemas.microsoft.com/office/drawing/2014/main" id="{AC1BA173-64A6-4ACF-A849-F0194E82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830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Chiêm ngưỡng Cánh đồng Tà Pạ tuyệt đẹp ở An Giang">
            <a:extLst>
              <a:ext uri="{FF2B5EF4-FFF2-40B4-BE49-F238E27FC236}">
                <a16:creationId xmlns:a16="http://schemas.microsoft.com/office/drawing/2014/main" id="{D6832F8A-8799-480A-B7A9-E0A31C3AF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r="26539" b="3"/>
          <a:stretch/>
        </p:blipFill>
        <p:spPr bwMode="auto">
          <a:xfrm>
            <a:off x="214289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Oval 193">
            <a:extLst>
              <a:ext uri="{FF2B5EF4-FFF2-40B4-BE49-F238E27FC236}">
                <a16:creationId xmlns:a16="http://schemas.microsoft.com/office/drawing/2014/main" id="{5DA699A9-471A-451C-8D64-4BBFBB790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577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Mộc Châu mùa hoa mận đầu năm mới | Du lịch Cà Mau du lịch ghép đoàn : Du  lịch Cà Mau du lịch ghép đoàn">
            <a:extLst>
              <a:ext uri="{FF2B5EF4-FFF2-40B4-BE49-F238E27FC236}">
                <a16:creationId xmlns:a16="http://schemas.microsoft.com/office/drawing/2014/main" id="{A98FF7CF-69A0-4A24-A784-4B2C1BBF1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5" r="16235" b="-1"/>
          <a:stretch/>
        </p:blipFill>
        <p:spPr bwMode="auto"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Oval 194">
            <a:extLst>
              <a:ext uri="{FF2B5EF4-FFF2-40B4-BE49-F238E27FC236}">
                <a16:creationId xmlns:a16="http://schemas.microsoft.com/office/drawing/2014/main" id="{4FF79B19-2390-46F4-BD3F-E2F55F6E1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324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Sương vờn mây trên đồi chè Long Cốc - VnExpress Du lịch">
            <a:extLst>
              <a:ext uri="{FF2B5EF4-FFF2-40B4-BE49-F238E27FC236}">
                <a16:creationId xmlns:a16="http://schemas.microsoft.com/office/drawing/2014/main" id="{02F59DB9-7033-4668-B78D-EB0C1F94E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9" r="17502" b="1"/>
          <a:stretch/>
        </p:blipFill>
        <p:spPr bwMode="auto">
          <a:xfrm>
            <a:off x="8937838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92D7380E-05F8-4B98-9D58-B34C09FC6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80689" y="4303493"/>
            <a:ext cx="0" cy="164592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Content Placeholder 1035">
            <a:extLst>
              <a:ext uri="{FF2B5EF4-FFF2-40B4-BE49-F238E27FC236}">
                <a16:creationId xmlns:a16="http://schemas.microsoft.com/office/drawing/2014/main" id="{56E4C9D6-33D0-402F-8CEA-E5978D583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715" y="4314921"/>
            <a:ext cx="5176345" cy="1817171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NHỮNG SẮC MÀU NÔNG THÔN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2DA2856-4405-4496-B32E-1D76E91A741B}"/>
              </a:ext>
            </a:extLst>
          </p:cNvPr>
          <p:cNvSpPr txBox="1">
            <a:spLocks/>
          </p:cNvSpPr>
          <p:nvPr/>
        </p:nvSpPr>
        <p:spPr>
          <a:xfrm>
            <a:off x="199431" y="4462751"/>
            <a:ext cx="5486992" cy="16693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chiếm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32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endParaRPr lang="en-US" sz="32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03C3BA-5B19-4A99-8536-ACD6D00A3BB1}"/>
              </a:ext>
            </a:extLst>
          </p:cNvPr>
          <p:cNvSpPr txBox="1">
            <a:spLocks/>
          </p:cNvSpPr>
          <p:nvPr/>
        </p:nvSpPr>
        <p:spPr>
          <a:xfrm>
            <a:off x="-402879" y="3737864"/>
            <a:ext cx="21336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2800" dirty="0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Giang</a:t>
            </a:r>
            <a:endParaRPr lang="en-US" sz="2800" dirty="0">
              <a:solidFill>
                <a:srgbClr val="00FFFF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26442FE-614C-462D-8C9B-CF1DA37D97E5}"/>
              </a:ext>
            </a:extLst>
          </p:cNvPr>
          <p:cNvSpPr txBox="1">
            <a:spLocks/>
          </p:cNvSpPr>
          <p:nvPr/>
        </p:nvSpPr>
        <p:spPr>
          <a:xfrm>
            <a:off x="2391599" y="3754287"/>
            <a:ext cx="213360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An </a:t>
            </a:r>
            <a:r>
              <a:rPr lang="en-US" sz="2800" dirty="0" err="1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Giang</a:t>
            </a:r>
            <a:endParaRPr lang="en-US" sz="2800" dirty="0">
              <a:solidFill>
                <a:srgbClr val="00FFFF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878AC8B-4417-48D4-8211-FB85012AF387}"/>
              </a:ext>
            </a:extLst>
          </p:cNvPr>
          <p:cNvSpPr txBox="1">
            <a:spLocks/>
          </p:cNvSpPr>
          <p:nvPr/>
        </p:nvSpPr>
        <p:spPr>
          <a:xfrm>
            <a:off x="5793415" y="3754287"/>
            <a:ext cx="2350459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Sơn</a:t>
            </a:r>
            <a:r>
              <a:rPr lang="en-US" sz="2800" dirty="0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La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7DD662C-BA5E-4C41-A451-63423F119C6B}"/>
              </a:ext>
            </a:extLst>
          </p:cNvPr>
          <p:cNvSpPr txBox="1">
            <a:spLocks/>
          </p:cNvSpPr>
          <p:nvPr/>
        </p:nvSpPr>
        <p:spPr>
          <a:xfrm>
            <a:off x="9297501" y="3835021"/>
            <a:ext cx="2350459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</a:t>
            </a:r>
            <a:r>
              <a:rPr lang="en-US" sz="2800" dirty="0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FFFF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Thọ</a:t>
            </a:r>
            <a:endParaRPr lang="en-US" sz="2800" dirty="0">
              <a:solidFill>
                <a:srgbClr val="00FFFF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698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C81FF6-85AA-4949-AC6E-F13F422A969D}"/>
              </a:ext>
            </a:extLst>
          </p:cNvPr>
          <p:cNvSpPr txBox="1">
            <a:spLocks/>
          </p:cNvSpPr>
          <p:nvPr/>
        </p:nvSpPr>
        <p:spPr>
          <a:xfrm>
            <a:off x="390525" y="61874"/>
            <a:ext cx="6115050" cy="10718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AI NHANH MẮT HƠN AI?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5A7B3E5B-5710-4911-9941-0DB2F2D57D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46F81470-EF90-4714-A4D0-74ACC6355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" b="7361"/>
          <a:stretch/>
        </p:blipFill>
        <p:spPr>
          <a:xfrm>
            <a:off x="6820540" y="345291"/>
            <a:ext cx="5056495" cy="61674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D67DD55-CE01-4C60-981E-38A08F9A6E61}"/>
              </a:ext>
            </a:extLst>
          </p:cNvPr>
          <p:cNvSpPr txBox="1">
            <a:spLocks/>
          </p:cNvSpPr>
          <p:nvPr/>
        </p:nvSpPr>
        <p:spPr>
          <a:xfrm>
            <a:off x="355473" y="1033994"/>
            <a:ext cx="6433443" cy="24646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Atlat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57200" indent="-457200" algn="just">
              <a:lnSpc>
                <a:spcPct val="114000"/>
              </a:lnSpc>
              <a:buFontTx/>
              <a:buChar char="-"/>
            </a:pP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endParaRPr lang="en-US" sz="28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14000"/>
              </a:lnSpc>
              <a:buFontTx/>
              <a:buChar char="-"/>
            </a:pP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500 001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endParaRPr lang="en-US" sz="28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14000"/>
              </a:lnSpc>
              <a:buFontTx/>
              <a:buChar char="-"/>
            </a:pP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200 001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500 000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endParaRPr lang="en-US" sz="28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14000"/>
              </a:lnSpc>
              <a:buFontTx/>
              <a:buChar char="-"/>
            </a:pP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Tỉnh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3074" name="Picture 2" descr="Infographic: Tỷ lệ đô thị hóa toàn quốc đạt 40,4% | Thời Báo Tài Chính">
            <a:extLst>
              <a:ext uri="{FF2B5EF4-FFF2-40B4-BE49-F238E27FC236}">
                <a16:creationId xmlns:a16="http://schemas.microsoft.com/office/drawing/2014/main" id="{9B4420A9-79B8-4DA1-8BE6-2A52AC2D7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2" b="31787"/>
          <a:stretch/>
        </p:blipFill>
        <p:spPr bwMode="auto">
          <a:xfrm>
            <a:off x="355473" y="3712358"/>
            <a:ext cx="6321552" cy="269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ree Icon | Check in">
            <a:extLst>
              <a:ext uri="{FF2B5EF4-FFF2-40B4-BE49-F238E27FC236}">
                <a16:creationId xmlns:a16="http://schemas.microsoft.com/office/drawing/2014/main" id="{722CF716-ACA5-4035-967F-904E0717E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928" y="1033994"/>
            <a:ext cx="523593" cy="5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ree Icon | Check in">
            <a:extLst>
              <a:ext uri="{FF2B5EF4-FFF2-40B4-BE49-F238E27FC236}">
                <a16:creationId xmlns:a16="http://schemas.microsoft.com/office/drawing/2014/main" id="{73BB2041-975B-4F0B-B61E-ED2DE7FB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963" y="944843"/>
            <a:ext cx="523593" cy="5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ree Icon | Check in">
            <a:extLst>
              <a:ext uri="{FF2B5EF4-FFF2-40B4-BE49-F238E27FC236}">
                <a16:creationId xmlns:a16="http://schemas.microsoft.com/office/drawing/2014/main" id="{307B47DE-B0E2-48B9-9C75-6DC8089C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521" y="2796119"/>
            <a:ext cx="523593" cy="5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ree Icon | Check in">
            <a:extLst>
              <a:ext uri="{FF2B5EF4-FFF2-40B4-BE49-F238E27FC236}">
                <a16:creationId xmlns:a16="http://schemas.microsoft.com/office/drawing/2014/main" id="{15D2532E-27EC-493C-BE80-850BA1A0F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59" y="4798638"/>
            <a:ext cx="523593" cy="5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ree Icon | Check in">
            <a:extLst>
              <a:ext uri="{FF2B5EF4-FFF2-40B4-BE49-F238E27FC236}">
                <a16:creationId xmlns:a16="http://schemas.microsoft.com/office/drawing/2014/main" id="{92FD9710-350A-423D-997C-F860EA00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287" y="5120715"/>
            <a:ext cx="523593" cy="5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42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975</Words>
  <Application>Microsoft Office PowerPoint</Application>
  <PresentationFormat>Widescreen</PresentationFormat>
  <Paragraphs>186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#9Slide05 Great Vibes</vt:lpstr>
      <vt:lpstr>#9Slide07 IcielBaliho Script</vt:lpstr>
      <vt:lpstr>#9Slide07 IcielBC Cubano Normal</vt:lpstr>
      <vt:lpstr>Arial</vt:lpstr>
      <vt:lpstr>Calibri</vt:lpstr>
      <vt:lpstr>Calibri Light</vt:lpstr>
      <vt:lpstr>Roboto</vt:lpstr>
      <vt:lpstr>VNI-Zap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SẮC MÀU THÀNH THỊ</vt:lpstr>
      <vt:lpstr>PowerPoint Presentation</vt:lpstr>
      <vt:lpstr>PowerPoint Presentation</vt:lpstr>
      <vt:lpstr>PowerPoint Presentation</vt:lpstr>
      <vt:lpstr>Nhà ổ chuột gây ô nhiễm ở TP.HCM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Chi Tuan</dc:creator>
  <cp:lastModifiedBy>Nguyen Chi Tuan</cp:lastModifiedBy>
  <cp:revision>48</cp:revision>
  <dcterms:created xsi:type="dcterms:W3CDTF">2021-08-23T13:35:44Z</dcterms:created>
  <dcterms:modified xsi:type="dcterms:W3CDTF">2021-08-24T01:38:41Z</dcterms:modified>
</cp:coreProperties>
</file>