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 id="2147483694" r:id="rId4"/>
  </p:sldMasterIdLst>
  <p:notesMasterIdLst>
    <p:notesMasterId r:id="rId47"/>
  </p:notesMasterIdLst>
  <p:sldIdLst>
    <p:sldId id="625" r:id="rId5"/>
    <p:sldId id="258" r:id="rId6"/>
    <p:sldId id="259" r:id="rId7"/>
    <p:sldId id="349" r:id="rId8"/>
    <p:sldId id="617" r:id="rId9"/>
    <p:sldId id="313" r:id="rId10"/>
    <p:sldId id="620" r:id="rId11"/>
    <p:sldId id="611" r:id="rId12"/>
    <p:sldId id="614" r:id="rId13"/>
    <p:sldId id="615" r:id="rId14"/>
    <p:sldId id="613" r:id="rId15"/>
    <p:sldId id="622" r:id="rId16"/>
    <p:sldId id="621" r:id="rId17"/>
    <p:sldId id="612" r:id="rId18"/>
    <p:sldId id="286" r:id="rId19"/>
    <p:sldId id="260" r:id="rId20"/>
    <p:sldId id="469" r:id="rId21"/>
    <p:sldId id="296" r:id="rId22"/>
    <p:sldId id="468" r:id="rId23"/>
    <p:sldId id="467" r:id="rId24"/>
    <p:sldId id="351" r:id="rId25"/>
    <p:sldId id="278" r:id="rId26"/>
    <p:sldId id="261" r:id="rId27"/>
    <p:sldId id="470" r:id="rId28"/>
    <p:sldId id="623" r:id="rId29"/>
    <p:sldId id="285" r:id="rId30"/>
    <p:sldId id="471" r:id="rId31"/>
    <p:sldId id="472" r:id="rId32"/>
    <p:sldId id="303" r:id="rId33"/>
    <p:sldId id="473" r:id="rId34"/>
    <p:sldId id="353" r:id="rId35"/>
    <p:sldId id="475" r:id="rId36"/>
    <p:sldId id="297" r:id="rId37"/>
    <p:sldId id="477" r:id="rId38"/>
    <p:sldId id="338" r:id="rId39"/>
    <p:sldId id="478" r:id="rId40"/>
    <p:sldId id="359" r:id="rId41"/>
    <p:sldId id="340" r:id="rId42"/>
    <p:sldId id="360" r:id="rId43"/>
    <p:sldId id="624" r:id="rId44"/>
    <p:sldId id="608" r:id="rId45"/>
    <p:sldId id="320" r:id="rId4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78"/>
    <a:srgbClr val="666666"/>
    <a:srgbClr val="4EB299"/>
    <a:srgbClr val="51B895"/>
    <a:srgbClr val="EC92BE"/>
    <a:srgbClr val="A8E7E9"/>
    <a:srgbClr val="B0FDFD"/>
    <a:srgbClr val="ED68E4"/>
    <a:srgbClr val="EF968A"/>
    <a:srgbClr val="F0CB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62"/>
    <p:restoredTop sz="95970"/>
  </p:normalViewPr>
  <p:slideViewPr>
    <p:cSldViewPr snapToGrid="0" snapToObjects="1" showGuides="1">
      <p:cViewPr varScale="1">
        <p:scale>
          <a:sx n="66" d="100"/>
          <a:sy n="66" d="100"/>
        </p:scale>
        <p:origin x="-156" y="-56"/>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20602-EA10-924B-8AB0-E96D42040397}" type="datetimeFigureOut">
              <a:rPr lang="x-none" smtClean="0"/>
              <a:t>8/10/2022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71F99-1F2F-5540-8CF4-79A398EFE525}" type="slidenum">
              <a:rPr lang="x-none" smtClean="0"/>
              <a:t>‹#›</a:t>
            </a:fld>
            <a:endParaRPr lang="x-none"/>
          </a:p>
        </p:txBody>
      </p:sp>
    </p:spTree>
    <p:extLst>
      <p:ext uri="{BB962C8B-B14F-4D97-AF65-F5344CB8AC3E}">
        <p14:creationId xmlns:p14="http://schemas.microsoft.com/office/powerpoint/2010/main" val="20518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582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02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64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12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849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81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93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43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50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47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92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653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91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406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29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C4F1DC96-BE12-AD49-BF61-51D2999E5B76}"/>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5" name="Footer Placeholder 4">
            <a:extLst>
              <a:ext uri="{FF2B5EF4-FFF2-40B4-BE49-F238E27FC236}">
                <a16:creationId xmlns:a16="http://schemas.microsoft.com/office/drawing/2014/main" xmlns="" id="{A3D0AD88-2207-DE49-898B-74E6C860D48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1E400CD-87C6-5245-A2D4-8A39A2533EE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419169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44C8D1-FFD0-DF43-8D7E-C2A7DD232C3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43FFE0F-30A7-AE4B-B1FE-6F2D95811142}"/>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5" name="Footer Placeholder 4">
            <a:extLst>
              <a:ext uri="{FF2B5EF4-FFF2-40B4-BE49-F238E27FC236}">
                <a16:creationId xmlns:a16="http://schemas.microsoft.com/office/drawing/2014/main" xmlns="" id="{EC94A9DF-D684-F94D-BBF3-E96EF01682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DFB265C4-9712-AF49-A588-39F4458E4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83459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67A308-55F0-9842-9E1D-52364DE80E25}"/>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0A1E2750-312E-A648-9304-205CEDBE03D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2B67E-01EC-E54C-A338-DCD739F37533}"/>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5" name="Footer Placeholder 4">
            <a:extLst>
              <a:ext uri="{FF2B5EF4-FFF2-40B4-BE49-F238E27FC236}">
                <a16:creationId xmlns:a16="http://schemas.microsoft.com/office/drawing/2014/main" xmlns="" id="{CF410C20-A9F6-664F-820B-08DCEEC4C12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E261F2F-0807-6B4A-B6CC-708E4BB58159}"/>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625568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5956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5153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9616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125404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40">
              <a:buClr>
                <a:srgbClr val="000000"/>
              </a:buClr>
            </a:pPr>
            <a:fld id="{00000000-1234-1234-1234-123412341234}" type="slidenum">
              <a:rPr lang="en" kern="0" smtClean="0"/>
              <a:pPr defTabSz="1219140">
                <a:buClr>
                  <a:srgbClr val="000000"/>
                </a:buClr>
              </a:pPr>
              <a:t>‹#›</a:t>
            </a:fld>
            <a:endParaRPr lang="en" kern="0"/>
          </a:p>
        </p:txBody>
      </p:sp>
    </p:spTree>
    <p:extLst>
      <p:ext uri="{BB962C8B-B14F-4D97-AF65-F5344CB8AC3E}">
        <p14:creationId xmlns:p14="http://schemas.microsoft.com/office/powerpoint/2010/main" val="3956336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118699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xmlns=""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xmlns=""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xmlns=""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x-none"/>
              <a:pPr/>
              <a:t>‹#›</a:t>
            </a:fld>
            <a:endParaRPr lang="vi-VN" altLang="x-none"/>
          </a:p>
        </p:txBody>
      </p:sp>
    </p:spTree>
    <p:extLst>
      <p:ext uri="{BB962C8B-B14F-4D97-AF65-F5344CB8AC3E}">
        <p14:creationId xmlns:p14="http://schemas.microsoft.com/office/powerpoint/2010/main" val="2534474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x-none"/>
              <a:pPr/>
              <a:t>‹#›</a:t>
            </a:fld>
            <a:endParaRPr lang="en-US" altLang="x-none"/>
          </a:p>
        </p:txBody>
      </p:sp>
    </p:spTree>
    <p:extLst>
      <p:ext uri="{BB962C8B-B14F-4D97-AF65-F5344CB8AC3E}">
        <p14:creationId xmlns:p14="http://schemas.microsoft.com/office/powerpoint/2010/main" val="155290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6D929-C8D4-044D-A08E-6737117061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FB53177-04E2-6948-9DF4-8C3095CB3FDE}"/>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5" name="Footer Placeholder 4">
            <a:extLst>
              <a:ext uri="{FF2B5EF4-FFF2-40B4-BE49-F238E27FC236}">
                <a16:creationId xmlns:a16="http://schemas.microsoft.com/office/drawing/2014/main" xmlns="" id="{A224FC81-E312-BF40-88DB-BBC74968D34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521962F-85A1-BD4D-8361-6FF375532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2039705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xmlns=""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x-none"/>
              <a:pPr/>
              <a:t>‹#›</a:t>
            </a:fld>
            <a:endParaRPr lang="en-US" altLang="x-none"/>
          </a:p>
        </p:txBody>
      </p:sp>
    </p:spTree>
    <p:extLst>
      <p:ext uri="{BB962C8B-B14F-4D97-AF65-F5344CB8AC3E}">
        <p14:creationId xmlns:p14="http://schemas.microsoft.com/office/powerpoint/2010/main" val="1789650741"/>
      </p:ext>
    </p:extLst>
  </p:cSld>
  <p:clrMapOvr>
    <a:masterClrMapping/>
  </p:clrMapOvr>
  <p:transition spd="slow">
    <p:whee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CB008B5D-5624-7D4C-A4CE-90AE90E384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F7186545-78E3-7941-A2FA-49818EA22E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DBC2A681-460D-D044-BD75-6527B8069F0F}"/>
              </a:ext>
            </a:extLst>
          </p:cNvPr>
          <p:cNvSpPr>
            <a:spLocks noGrp="1" noChangeArrowheads="1"/>
          </p:cNvSpPr>
          <p:nvPr>
            <p:ph type="sldNum" sz="quarter" idx="12"/>
          </p:nvPr>
        </p:nvSpPr>
        <p:spPr>
          <a:ln/>
        </p:spPr>
        <p:txBody>
          <a:bodyPr/>
          <a:lstStyle>
            <a:lvl1pPr>
              <a:defRPr/>
            </a:lvl1pPr>
          </a:lstStyle>
          <a:p>
            <a:fld id="{371FEDBA-8513-674A-B31E-36A99A13A6F7}" type="slidenum">
              <a:rPr lang="en-US" altLang="x-none"/>
              <a:pPr/>
              <a:t>‹#›</a:t>
            </a:fld>
            <a:endParaRPr lang="en-US" altLang="x-none"/>
          </a:p>
        </p:txBody>
      </p:sp>
    </p:spTree>
    <p:extLst>
      <p:ext uri="{BB962C8B-B14F-4D97-AF65-F5344CB8AC3E}">
        <p14:creationId xmlns:p14="http://schemas.microsoft.com/office/powerpoint/2010/main" val="3716087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8811404-F76A-1448-91CD-9CFBC61CD0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BA42E3B-A80F-2145-A5FC-8F83FF46AA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B1D7681-DDD2-524F-9E05-C9D99F7734F2}"/>
              </a:ext>
            </a:extLst>
          </p:cNvPr>
          <p:cNvSpPr>
            <a:spLocks noGrp="1" noChangeArrowheads="1"/>
          </p:cNvSpPr>
          <p:nvPr>
            <p:ph type="sldNum" sz="quarter" idx="12"/>
          </p:nvPr>
        </p:nvSpPr>
        <p:spPr>
          <a:ln/>
        </p:spPr>
        <p:txBody>
          <a:bodyPr/>
          <a:lstStyle>
            <a:lvl1pPr>
              <a:defRPr/>
            </a:lvl1pPr>
          </a:lstStyle>
          <a:p>
            <a:fld id="{50ADCBF3-62B5-AF40-8997-CAEAA2F9E1CF}" type="slidenum">
              <a:rPr lang="en-US" altLang="x-none"/>
              <a:pPr/>
              <a:t>‹#›</a:t>
            </a:fld>
            <a:endParaRPr lang="en-US" altLang="x-none"/>
          </a:p>
        </p:txBody>
      </p:sp>
    </p:spTree>
    <p:extLst>
      <p:ext uri="{BB962C8B-B14F-4D97-AF65-F5344CB8AC3E}">
        <p14:creationId xmlns:p14="http://schemas.microsoft.com/office/powerpoint/2010/main" val="1989503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86040E35-7952-AE49-8447-CB9E4CC9D4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0F62F7C-C1D8-3940-86D7-C1032B931F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3E0FF6A-556A-C142-8DBA-33B79947342C}"/>
              </a:ext>
            </a:extLst>
          </p:cNvPr>
          <p:cNvSpPr>
            <a:spLocks noGrp="1" noChangeArrowheads="1"/>
          </p:cNvSpPr>
          <p:nvPr>
            <p:ph type="sldNum" sz="quarter" idx="12"/>
          </p:nvPr>
        </p:nvSpPr>
        <p:spPr>
          <a:ln/>
        </p:spPr>
        <p:txBody>
          <a:bodyPr/>
          <a:lstStyle>
            <a:lvl1pPr>
              <a:defRPr/>
            </a:lvl1pPr>
          </a:lstStyle>
          <a:p>
            <a:fld id="{501BA892-C3B6-434D-A3D7-58F48D438535}" type="slidenum">
              <a:rPr lang="en-US" altLang="x-none"/>
              <a:pPr/>
              <a:t>‹#›</a:t>
            </a:fld>
            <a:endParaRPr lang="en-US" altLang="x-none"/>
          </a:p>
        </p:txBody>
      </p:sp>
    </p:spTree>
    <p:extLst>
      <p:ext uri="{BB962C8B-B14F-4D97-AF65-F5344CB8AC3E}">
        <p14:creationId xmlns:p14="http://schemas.microsoft.com/office/powerpoint/2010/main" val="3897613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2937B634-51BD-F748-A33C-7F21749557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EC6ADCC4-D782-4C4F-BB58-82E0D8BDC4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DDB44256-B80D-AA42-94ED-0BC3B0C016A1}"/>
              </a:ext>
            </a:extLst>
          </p:cNvPr>
          <p:cNvSpPr>
            <a:spLocks noGrp="1" noChangeArrowheads="1"/>
          </p:cNvSpPr>
          <p:nvPr>
            <p:ph type="sldNum" sz="quarter" idx="12"/>
          </p:nvPr>
        </p:nvSpPr>
        <p:spPr>
          <a:ln/>
        </p:spPr>
        <p:txBody>
          <a:bodyPr/>
          <a:lstStyle>
            <a:lvl1pPr>
              <a:defRPr/>
            </a:lvl1pPr>
          </a:lstStyle>
          <a:p>
            <a:fld id="{EB5DB227-9041-F148-A8C6-C0AC7A6C77CC}" type="slidenum">
              <a:rPr lang="en-US" altLang="x-none"/>
              <a:pPr/>
              <a:t>‹#›</a:t>
            </a:fld>
            <a:endParaRPr lang="en-US" altLang="x-none"/>
          </a:p>
        </p:txBody>
      </p:sp>
    </p:spTree>
    <p:extLst>
      <p:ext uri="{BB962C8B-B14F-4D97-AF65-F5344CB8AC3E}">
        <p14:creationId xmlns:p14="http://schemas.microsoft.com/office/powerpoint/2010/main" val="1378242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x-none"/>
              <a:pPr/>
              <a:t>‹#›</a:t>
            </a:fld>
            <a:endParaRPr lang="en-US" altLang="x-none"/>
          </a:p>
        </p:txBody>
      </p:sp>
    </p:spTree>
    <p:extLst>
      <p:ext uri="{BB962C8B-B14F-4D97-AF65-F5344CB8AC3E}">
        <p14:creationId xmlns:p14="http://schemas.microsoft.com/office/powerpoint/2010/main" val="285379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2B93F128-CD87-E44A-8B84-64E2B85041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95A96242-BD37-2440-9962-B4DB0C68CC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1A1B168B-16EB-1B42-B404-9258588A3C54}"/>
              </a:ext>
            </a:extLst>
          </p:cNvPr>
          <p:cNvSpPr>
            <a:spLocks noGrp="1" noChangeArrowheads="1"/>
          </p:cNvSpPr>
          <p:nvPr>
            <p:ph type="sldNum" sz="quarter" idx="12"/>
          </p:nvPr>
        </p:nvSpPr>
        <p:spPr>
          <a:ln/>
        </p:spPr>
        <p:txBody>
          <a:bodyPr/>
          <a:lstStyle>
            <a:lvl1pPr>
              <a:defRPr/>
            </a:lvl1pPr>
          </a:lstStyle>
          <a:p>
            <a:fld id="{774B6E4F-3690-9342-B055-20B134B39DE3}" type="slidenum">
              <a:rPr lang="en-US" altLang="x-none"/>
              <a:pPr/>
              <a:t>‹#›</a:t>
            </a:fld>
            <a:endParaRPr lang="en-US" altLang="x-none"/>
          </a:p>
        </p:txBody>
      </p:sp>
    </p:spTree>
    <p:extLst>
      <p:ext uri="{BB962C8B-B14F-4D97-AF65-F5344CB8AC3E}">
        <p14:creationId xmlns:p14="http://schemas.microsoft.com/office/powerpoint/2010/main" val="4245279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6861DAB-188C-0042-9BB4-4E367C201F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781BCE12-E168-2D49-A96D-15E790627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E9C053CA-987F-6343-94AD-77308CE0EF67}"/>
              </a:ext>
            </a:extLst>
          </p:cNvPr>
          <p:cNvSpPr>
            <a:spLocks noGrp="1" noChangeArrowheads="1"/>
          </p:cNvSpPr>
          <p:nvPr>
            <p:ph type="sldNum" sz="quarter" idx="12"/>
          </p:nvPr>
        </p:nvSpPr>
        <p:spPr>
          <a:ln/>
        </p:spPr>
        <p:txBody>
          <a:bodyPr/>
          <a:lstStyle>
            <a:lvl1pPr>
              <a:defRPr/>
            </a:lvl1pPr>
          </a:lstStyle>
          <a:p>
            <a:fld id="{ABE209E7-8945-A04A-B9FE-DD185B691BAB}" type="slidenum">
              <a:rPr lang="en-US" altLang="x-none"/>
              <a:pPr/>
              <a:t>‹#›</a:t>
            </a:fld>
            <a:endParaRPr lang="en-US" altLang="x-none"/>
          </a:p>
        </p:txBody>
      </p:sp>
    </p:spTree>
    <p:extLst>
      <p:ext uri="{BB962C8B-B14F-4D97-AF65-F5344CB8AC3E}">
        <p14:creationId xmlns:p14="http://schemas.microsoft.com/office/powerpoint/2010/main" val="299340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953C20AE-AD6A-1A47-831E-DC3F7BD51B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14D1D7AF-25A4-CB48-859E-ED341B2A38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4D35725E-311A-4245-AC62-EA27FFEEE98F}"/>
              </a:ext>
            </a:extLst>
          </p:cNvPr>
          <p:cNvSpPr>
            <a:spLocks noGrp="1" noChangeArrowheads="1"/>
          </p:cNvSpPr>
          <p:nvPr>
            <p:ph type="sldNum" sz="quarter" idx="12"/>
          </p:nvPr>
        </p:nvSpPr>
        <p:spPr>
          <a:ln/>
        </p:spPr>
        <p:txBody>
          <a:bodyPr/>
          <a:lstStyle>
            <a:lvl1pPr>
              <a:defRPr/>
            </a:lvl1pPr>
          </a:lstStyle>
          <a:p>
            <a:fld id="{4077486C-AA22-3845-807E-25B2EAD6BF59}" type="slidenum">
              <a:rPr lang="en-US" altLang="x-none"/>
              <a:pPr/>
              <a:t>‹#›</a:t>
            </a:fld>
            <a:endParaRPr lang="en-US" altLang="x-none"/>
          </a:p>
        </p:txBody>
      </p:sp>
    </p:spTree>
    <p:extLst>
      <p:ext uri="{BB962C8B-B14F-4D97-AF65-F5344CB8AC3E}">
        <p14:creationId xmlns:p14="http://schemas.microsoft.com/office/powerpoint/2010/main" val="3702935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02734C90-0684-0B42-A761-6D097B4AE4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2DA813DF-47C3-2F49-B0FE-748669EF94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973AECDE-6597-0A40-93A0-EC0E744499D9}"/>
              </a:ext>
            </a:extLst>
          </p:cNvPr>
          <p:cNvSpPr>
            <a:spLocks noGrp="1" noChangeArrowheads="1"/>
          </p:cNvSpPr>
          <p:nvPr>
            <p:ph type="sldNum" sz="quarter" idx="12"/>
          </p:nvPr>
        </p:nvSpPr>
        <p:spPr>
          <a:ln/>
        </p:spPr>
        <p:txBody>
          <a:bodyPr/>
          <a:lstStyle>
            <a:lvl1pPr>
              <a:defRPr/>
            </a:lvl1pPr>
          </a:lstStyle>
          <a:p>
            <a:fld id="{F5DDA2F7-8013-2A43-98BE-25A47A781DDB}" type="slidenum">
              <a:rPr lang="en-US" altLang="x-none"/>
              <a:pPr/>
              <a:t>‹#›</a:t>
            </a:fld>
            <a:endParaRPr lang="en-US" altLang="x-none"/>
          </a:p>
        </p:txBody>
      </p:sp>
    </p:spTree>
    <p:extLst>
      <p:ext uri="{BB962C8B-B14F-4D97-AF65-F5344CB8AC3E}">
        <p14:creationId xmlns:p14="http://schemas.microsoft.com/office/powerpoint/2010/main" val="211647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86EC43-84ED-8E41-8C15-3FF35DAE8128}"/>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21E9299-FAEF-6D4C-9962-BA9E0CB743C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BE811-71E4-F34B-BF56-C30688E1DD26}"/>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5" name="Footer Placeholder 4">
            <a:extLst>
              <a:ext uri="{FF2B5EF4-FFF2-40B4-BE49-F238E27FC236}">
                <a16:creationId xmlns:a16="http://schemas.microsoft.com/office/drawing/2014/main" xmlns="" id="{205855F5-D36D-A647-96C1-2C449C3ABCB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02F52E0-5705-1946-B3B6-5DE126E05631}"/>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814481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8E19011-9091-F247-A88A-59A610BDBB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5A4EDED-3593-3343-8AE6-1C0892C5CC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8432652-BF31-E44F-ABF4-17195EB404AD}"/>
              </a:ext>
            </a:extLst>
          </p:cNvPr>
          <p:cNvSpPr>
            <a:spLocks noGrp="1" noChangeArrowheads="1"/>
          </p:cNvSpPr>
          <p:nvPr>
            <p:ph type="sldNum" sz="quarter" idx="12"/>
          </p:nvPr>
        </p:nvSpPr>
        <p:spPr>
          <a:ln/>
        </p:spPr>
        <p:txBody>
          <a:bodyPr/>
          <a:lstStyle>
            <a:lvl1pPr>
              <a:defRPr/>
            </a:lvl1pPr>
          </a:lstStyle>
          <a:p>
            <a:fld id="{70AFA36C-3E82-1F45-B2E2-60BAE011C421}" type="slidenum">
              <a:rPr lang="en-US" altLang="x-none"/>
              <a:pPr/>
              <a:t>‹#›</a:t>
            </a:fld>
            <a:endParaRPr lang="en-US" altLang="x-none"/>
          </a:p>
        </p:txBody>
      </p:sp>
    </p:spTree>
    <p:extLst>
      <p:ext uri="{BB962C8B-B14F-4D97-AF65-F5344CB8AC3E}">
        <p14:creationId xmlns:p14="http://schemas.microsoft.com/office/powerpoint/2010/main" val="2637406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E4CB53A-6AD9-8747-A3F1-CB0D5605ED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B1862FD-CF1A-8648-A4B0-713858330C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37DC878-0D88-8E45-802A-56F3E92317B3}"/>
              </a:ext>
            </a:extLst>
          </p:cNvPr>
          <p:cNvSpPr>
            <a:spLocks noGrp="1" noChangeArrowheads="1"/>
          </p:cNvSpPr>
          <p:nvPr>
            <p:ph type="sldNum" sz="quarter" idx="12"/>
          </p:nvPr>
        </p:nvSpPr>
        <p:spPr>
          <a:ln/>
        </p:spPr>
        <p:txBody>
          <a:bodyPr/>
          <a:lstStyle>
            <a:lvl1pPr>
              <a:defRPr/>
            </a:lvl1pPr>
          </a:lstStyle>
          <a:p>
            <a:fld id="{BBFE4474-5D5F-A942-B96E-2FFC0A45E509}" type="slidenum">
              <a:rPr lang="en-US" altLang="x-none"/>
              <a:pPr/>
              <a:t>‹#›</a:t>
            </a:fld>
            <a:endParaRPr lang="en-US" altLang="x-none"/>
          </a:p>
        </p:txBody>
      </p:sp>
    </p:spTree>
    <p:extLst>
      <p:ext uri="{BB962C8B-B14F-4D97-AF65-F5344CB8AC3E}">
        <p14:creationId xmlns:p14="http://schemas.microsoft.com/office/powerpoint/2010/main" val="1215076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3" y="274642"/>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xmlns=""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xmlns=""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xmlns=""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x-none"/>
              <a:pPr/>
              <a:t>‹#›</a:t>
            </a:fld>
            <a:endParaRPr lang="vi-VN" altLang="x-none"/>
          </a:p>
        </p:txBody>
      </p:sp>
    </p:spTree>
    <p:extLst>
      <p:ext uri="{BB962C8B-B14F-4D97-AF65-F5344CB8AC3E}">
        <p14:creationId xmlns:p14="http://schemas.microsoft.com/office/powerpoint/2010/main" val="179379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a:extLst>
              <a:ext uri="{FF2B5EF4-FFF2-40B4-BE49-F238E27FC236}">
                <a16:creationId xmlns:a16="http://schemas.microsoft.com/office/drawing/2014/main" xmlns=""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x-none"/>
              <a:pPr/>
              <a:t>‹#›</a:t>
            </a:fld>
            <a:endParaRPr lang="en-US" altLang="x-none"/>
          </a:p>
        </p:txBody>
      </p:sp>
    </p:spTree>
    <p:extLst>
      <p:ext uri="{BB962C8B-B14F-4D97-AF65-F5344CB8AC3E}">
        <p14:creationId xmlns:p14="http://schemas.microsoft.com/office/powerpoint/2010/main" val="366301088"/>
      </p:ext>
    </p:extLst>
  </p:cSld>
  <p:clrMapOvr>
    <a:masterClrMapping/>
  </p:clrMapOvr>
  <p:transition spd="slow">
    <p:whee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420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46783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2564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7314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4026010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125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14A2D0-5B56-2342-A6E0-5396BC970B4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FFD983B-13CE-E548-9071-2FB4A420C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2683E10-F94B-0746-8813-EAD33D756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6C906D4C-9163-7548-AA32-13AE1A95CED3}"/>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6" name="Footer Placeholder 5">
            <a:extLst>
              <a:ext uri="{FF2B5EF4-FFF2-40B4-BE49-F238E27FC236}">
                <a16:creationId xmlns:a16="http://schemas.microsoft.com/office/drawing/2014/main" xmlns="" id="{2E6EA044-7183-7C40-97E6-6D950244D65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45F3B73F-2B1B-5C4E-A918-A2D41DDF1DD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664429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45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50835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xmlns=""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40284140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444284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BF363-2AA0-154D-8B1D-49EFB17B5154}"/>
              </a:ext>
            </a:extLst>
          </p:cNvPr>
          <p:cNvSpPr>
            <a:spLocks noGrp="1"/>
          </p:cNvSpPr>
          <p:nvPr>
            <p:ph type="title"/>
          </p:nvPr>
        </p:nvSpPr>
        <p:spPr>
          <a:xfrm>
            <a:off x="839788" y="365127"/>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4323BF6-CC2B-A54F-84B9-D092CF59412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6E19AB-F0B7-AB4F-A78C-FC3F7BEC1FC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60280B2B-A87A-7D4C-B1E7-EBCC5F3FC4E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B55E50-86B5-734C-8FCF-798A0109C3A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FB7E845C-CB9B-8243-AEEF-24E108069E5D}"/>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8" name="Footer Placeholder 7">
            <a:extLst>
              <a:ext uri="{FF2B5EF4-FFF2-40B4-BE49-F238E27FC236}">
                <a16:creationId xmlns:a16="http://schemas.microsoft.com/office/drawing/2014/main" xmlns="" id="{2895AEF7-9C81-E540-9739-952B0565DB3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ACFD3CB6-FA32-C143-9F20-01BC75A4CFF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34818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32DB4-D39B-6247-B5E1-3A8EDBF1B48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FD3DA4A8-E011-804F-9277-6D25BF2BEE4A}"/>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4" name="Footer Placeholder 3">
            <a:extLst>
              <a:ext uri="{FF2B5EF4-FFF2-40B4-BE49-F238E27FC236}">
                <a16:creationId xmlns:a16="http://schemas.microsoft.com/office/drawing/2014/main" xmlns="" id="{39FA6669-928C-EF41-923C-BABEC018F20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1F1E018B-57B2-204B-B811-D14BAE3810A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43410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766DBF8-3149-F447-ACBD-D30C9B85609B}"/>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3" name="Footer Placeholder 2">
            <a:extLst>
              <a:ext uri="{FF2B5EF4-FFF2-40B4-BE49-F238E27FC236}">
                <a16:creationId xmlns:a16="http://schemas.microsoft.com/office/drawing/2014/main" xmlns="" id="{0A6E0031-F414-284E-A661-D5203F21B01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C70159AB-C7D4-184D-A80B-34571CFB2DD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49511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8F36A-6945-FB4A-81B7-D10CC4D2C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D8B06D3-170A-EB4C-9C57-D049E3D836A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5E44AD4D-802C-FB48-9281-3CDBD89EB0E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223C6E-B3C3-5E4B-818B-8237B2238C72}"/>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6" name="Footer Placeholder 5">
            <a:extLst>
              <a:ext uri="{FF2B5EF4-FFF2-40B4-BE49-F238E27FC236}">
                <a16:creationId xmlns:a16="http://schemas.microsoft.com/office/drawing/2014/main" xmlns="" id="{085BC7C5-1DD0-104E-AEC0-1C057F2FD23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4EBD54A-BC2E-CD4E-ACA2-E8B74A4821A4}"/>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09722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43EA9-BEE7-B34A-9FBB-69DE7531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818E6AE0-7033-F44C-9E8F-3107F7BD3926}"/>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x-none"/>
          </a:p>
        </p:txBody>
      </p:sp>
      <p:sp>
        <p:nvSpPr>
          <p:cNvPr id="4" name="Text Placeholder 3">
            <a:extLst>
              <a:ext uri="{FF2B5EF4-FFF2-40B4-BE49-F238E27FC236}">
                <a16:creationId xmlns:a16="http://schemas.microsoft.com/office/drawing/2014/main" xmlns="" id="{2E723E68-AB5B-8E40-BF7E-ED8AA83836B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F24E9F-898D-8742-ACB2-0A10B7D76CC3}"/>
              </a:ext>
            </a:extLst>
          </p:cNvPr>
          <p:cNvSpPr>
            <a:spLocks noGrp="1"/>
          </p:cNvSpPr>
          <p:nvPr>
            <p:ph type="dt" sz="half" idx="10"/>
          </p:nvPr>
        </p:nvSpPr>
        <p:spPr/>
        <p:txBody>
          <a:bodyPr/>
          <a:lstStyle/>
          <a:p>
            <a:fld id="{B21305FC-35EF-7148-90ED-B2C88C295387}" type="datetimeFigureOut">
              <a:rPr lang="x-none" smtClean="0"/>
              <a:t>8/10/2022</a:t>
            </a:fld>
            <a:endParaRPr lang="x-none"/>
          </a:p>
        </p:txBody>
      </p:sp>
      <p:sp>
        <p:nvSpPr>
          <p:cNvPr id="6" name="Footer Placeholder 5">
            <a:extLst>
              <a:ext uri="{FF2B5EF4-FFF2-40B4-BE49-F238E27FC236}">
                <a16:creationId xmlns:a16="http://schemas.microsoft.com/office/drawing/2014/main" xmlns="" id="{D80D3F31-216C-D046-9421-1190B88364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4FA8F1C3-90F0-B840-8AFC-7D0177320EE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421394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0BD90A5-8FA2-DF4E-AF38-050F9358CE2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0C64E683-A0F6-3F40-ACDB-D14A7A810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C195A49-6FD8-C44A-BBE2-85CD2FF0AFE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x-none" smtClean="0"/>
              <a:t>8/10/2022</a:t>
            </a:fld>
            <a:endParaRPr lang="x-none"/>
          </a:p>
        </p:txBody>
      </p:sp>
      <p:sp>
        <p:nvSpPr>
          <p:cNvPr id="5" name="Footer Placeholder 4">
            <a:extLst>
              <a:ext uri="{FF2B5EF4-FFF2-40B4-BE49-F238E27FC236}">
                <a16:creationId xmlns:a16="http://schemas.microsoft.com/office/drawing/2014/main" xmlns="" id="{8586BC5D-F987-1B46-B638-975CCD1A169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7DBA9A67-D51D-2E44-B34C-C1CCD75FB1D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x-none" smtClean="0"/>
              <a:t>‹#›</a:t>
            </a:fld>
            <a:endParaRPr lang="x-none"/>
          </a:p>
        </p:txBody>
      </p:sp>
    </p:spTree>
    <p:extLst>
      <p:ext uri="{BB962C8B-B14F-4D97-AF65-F5344CB8AC3E}">
        <p14:creationId xmlns:p14="http://schemas.microsoft.com/office/powerpoint/2010/main" val="1884273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641632"/>
      </p:ext>
    </p:extLst>
  </p:cSld>
  <p:clrMap bg1="lt1" tx1="dk1" bg2="dk2" tx2="lt2" accent1="accent1" accent2="accent2" accent3="accent3" accent4="accent4" accent5="accent5" accent6="accent6" hlink="hlink" folHlink="folHlink"/>
  <p:sldLayoutIdLst>
    <p:sldLayoutId id="2147483665" r:id="rId1"/>
    <p:sldLayoutId id="2147483670" r:id="rId2"/>
    <p:sldLayoutId id="2147483671" r:id="rId3"/>
    <p:sldLayoutId id="2147483672" r:id="rId4"/>
    <p:sldLayoutId id="2147483673" r:id="rId5"/>
    <p:sldLayoutId id="2147483674" r:id="rId6"/>
    <p:sldLayoutId id="2147483691" r:id="rId7"/>
    <p:sldLayoutId id="2147483692" r:id="rId8"/>
    <p:sldLayoutId id="2147483693"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9E325905-5F47-6849-80C1-0EA6CB51C77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xmlns="" id="{C2374325-87A5-C945-B014-F5CA746AC0D3}"/>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xmlns="" id="{7655F5E6-269A-6446-8EC5-9BBA43359C6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xmlns="" id="{80234921-0EBC-1C41-88E5-FF29D283974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xmlns="" id="{9A176D9E-384D-6D48-981C-291CFC3D964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fld id="{E382753C-BA9C-ED45-ABA1-CABAA2A6ACC2}" type="slidenum">
              <a:rPr lang="en-US" altLang="x-none"/>
              <a:pPr/>
              <a:t>‹#›</a:t>
            </a:fld>
            <a:endParaRPr lang="en-US" altLang="x-none"/>
          </a:p>
        </p:txBody>
      </p:sp>
    </p:spTree>
    <p:extLst>
      <p:ext uri="{BB962C8B-B14F-4D97-AF65-F5344CB8AC3E}">
        <p14:creationId xmlns:p14="http://schemas.microsoft.com/office/powerpoint/2010/main" val="1469979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0832835"/>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40.svg"/><Relationship Id="rId5" Type="http://schemas.openxmlformats.org/officeDocument/2006/relationships/image" Target="../media/image35.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0.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44.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7.xml"/><Relationship Id="rId4" Type="http://schemas.openxmlformats.org/officeDocument/2006/relationships/image" Target="../media/image66.gif"/></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2.gif"/><Relationship Id="rId1" Type="http://schemas.openxmlformats.org/officeDocument/2006/relationships/slideLayout" Target="../slideLayouts/slideLayout15.xml"/><Relationship Id="rId6" Type="http://schemas.openxmlformats.org/officeDocument/2006/relationships/image" Target="../media/image87.sv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91.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40.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81.gif"/><Relationship Id="rId1" Type="http://schemas.openxmlformats.org/officeDocument/2006/relationships/slideLayout" Target="../slideLayouts/slideLayout41.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gif"/><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gi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43C44B-BC69-1540-AE86-6F933E9647B2}"/>
              </a:ext>
            </a:extLst>
          </p:cNvPr>
          <p:cNvSpPr/>
          <p:nvPr/>
        </p:nvSpPr>
        <p:spPr>
          <a:xfrm>
            <a:off x="1333926" y="3416675"/>
            <a:ext cx="10409917" cy="1754326"/>
          </a:xfrm>
          <a:prstGeom prst="rect">
            <a:avLst/>
          </a:prstGeom>
        </p:spPr>
        <p:txBody>
          <a:bodyPr wrap="square">
            <a:spAutoFit/>
          </a:bodyPr>
          <a:lstStyle/>
          <a:p>
            <a:pPr algn="ctr"/>
            <a:r>
              <a:rPr lang="en-US" sz="5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5400" b="1" dirty="0" err="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Trung</a:t>
            </a:r>
            <a:r>
              <a:rPr lang="en-US" sz="5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Quốc</a:t>
            </a: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giữa</a:t>
            </a: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thế</a:t>
            </a: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kỉ</a:t>
            </a: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XIX -  </a:t>
            </a:r>
            <a:r>
              <a:rPr lang="en-US" sz="5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đầu</a:t>
            </a: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thế</a:t>
            </a: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kỉ</a:t>
            </a: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XX </a:t>
            </a:r>
            <a:endParaRPr lang="x-none"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F13C6C8B-4F6D-9346-A033-459FE5BA3018}"/>
              </a:ext>
            </a:extLst>
          </p:cNvPr>
          <p:cNvSpPr/>
          <p:nvPr/>
        </p:nvSpPr>
        <p:spPr>
          <a:xfrm>
            <a:off x="809652" y="1847015"/>
            <a:ext cx="11674313" cy="1569660"/>
          </a:xfrm>
          <a:prstGeom prst="rect">
            <a:avLst/>
          </a:prstGeom>
          <a:noFill/>
        </p:spPr>
        <p:txBody>
          <a:bodyPr wrap="square" lIns="91440" tIns="45720" rIns="91440" bIns="45720">
            <a:spAutoFit/>
          </a:bodyPr>
          <a:lstStyle/>
          <a:p>
            <a:pPr algn="ctr"/>
            <a:r>
              <a:rPr lang="en-US" sz="4800" b="1" dirty="0" smtClean="0">
                <a:ln w="12700" cmpd="sng">
                  <a:solidFill>
                    <a:schemeClr val="accent4"/>
                  </a:solidFill>
                  <a:prstDash val="solid"/>
                </a:ln>
                <a:solidFill>
                  <a:srgbClr val="7030A0"/>
                </a:solidFill>
                <a:latin typeface="Times New Roman" panose="02020603050405020304" pitchFamily="18" charset="0"/>
                <a:cs typeface="Times New Roman" panose="02020603050405020304" pitchFamily="18" charset="0"/>
              </a:rPr>
              <a:t>CHỦ ĐỀ 5: CHÂU Á GIỮA THẾ KỈ XVIII- ĐẦU THẾ KỈ XX</a:t>
            </a:r>
            <a:r>
              <a:rPr lang="en-US" sz="4800" b="1" dirty="0" smtClean="0">
                <a:ln w="12700" cmpd="sng">
                  <a:solidFill>
                    <a:schemeClr val="accent4"/>
                  </a:solidFill>
                  <a:prstDash val="solid"/>
                </a:ln>
                <a:solidFill>
                  <a:srgbClr val="7030A0"/>
                </a:solidFill>
                <a:latin typeface="SVN-Gotham Bold" panose="02000604040000020004" pitchFamily="2" charset="0"/>
                <a:cs typeface="Lucida Sans Unicode" panose="020B0602030504020204" pitchFamily="34" charset="0"/>
              </a:rPr>
              <a:t> </a:t>
            </a:r>
            <a:endParaRPr lang="en-US" sz="4800" b="1" dirty="0">
              <a:ln w="12700" cmpd="sng">
                <a:solidFill>
                  <a:schemeClr val="accent4"/>
                </a:solidFill>
                <a:prstDash val="solid"/>
              </a:ln>
              <a:solidFill>
                <a:srgbClr val="7030A0"/>
              </a:solidFill>
              <a:latin typeface="SVN-Gotham Bold" panose="02000604040000020004" pitchFamily="2" charset="0"/>
              <a:cs typeface="Lucida Sans Unicode" panose="020B0602030504020204" pitchFamily="34" charset="0"/>
            </a:endParaRPr>
          </a:p>
        </p:txBody>
      </p:sp>
      <p:pic>
        <p:nvPicPr>
          <p:cNvPr id="4098" name="Picture 2" descr="Ảnh động Powerpoint CTU">
            <a:extLst>
              <a:ext uri="{FF2B5EF4-FFF2-40B4-BE49-F238E27FC236}">
                <a16:creationId xmlns:a16="http://schemas.microsoft.com/office/drawing/2014/main" xmlns="" id="{7CB1F6D8-6355-1747-BF04-E0E6169B1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039" y="1006534"/>
            <a:ext cx="1435079" cy="83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Ảnh động Powerpoint CTU">
            <a:extLst>
              <a:ext uri="{FF2B5EF4-FFF2-40B4-BE49-F238E27FC236}">
                <a16:creationId xmlns:a16="http://schemas.microsoft.com/office/drawing/2014/main" xmlns="" id="{DB9EC131-4758-AE44-BEA0-0AF75C76B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851" y="899226"/>
            <a:ext cx="1435079" cy="83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97964"/>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1" nodeType="afterEffect" p14:presetBounceEnd="50000">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650"/>
                                </p:stCondLst>
                                <p:childTnLst>
                                  <p:par>
                                    <p:cTn id="15" presetID="36" presetClass="emph" presetSubtype="0" fill="hold" grpId="0" nodeType="afterEffect">
                                      <p:stCondLst>
                                        <p:cond delay="0"/>
                                      </p:stCondLst>
                                      <p:iterate type="lt">
                                        <p:tmPct val="10000"/>
                                      </p:iterate>
                                      <p:childTnLst>
                                        <p:animScale>
                                          <p:cBhvr>
                                            <p:cTn id="16" dur="250" autoRev="1" fill="hold">
                                              <p:stCondLst>
                                                <p:cond delay="0"/>
                                              </p:stCondLst>
                                            </p:cTn>
                                            <p:tgtEl>
                                              <p:spTgt spid="2"/>
                                            </p:tgtEl>
                                          </p:cBhvr>
                                          <p:to x="80000" y="100000"/>
                                        </p:animScale>
                                        <p:anim by="(#ppt_w*0.10)" calcmode="lin" valueType="num">
                                          <p:cBhvr>
                                            <p:cTn id="17" dur="250" autoRev="1" fill="hold">
                                              <p:stCondLst>
                                                <p:cond delay="0"/>
                                              </p:stCondLst>
                                            </p:cTn>
                                            <p:tgtEl>
                                              <p:spTgt spid="2"/>
                                            </p:tgtEl>
                                            <p:attrNameLst>
                                              <p:attrName>ppt_x</p:attrName>
                                            </p:attrNameLst>
                                          </p:cBhvr>
                                        </p:anim>
                                        <p:anim by="(-#ppt_w*0.10)" calcmode="lin" valueType="num">
                                          <p:cBhvr>
                                            <p:cTn id="18" dur="250" autoRev="1" fill="hold">
                                              <p:stCondLst>
                                                <p:cond delay="0"/>
                                              </p:stCondLst>
                                            </p:cTn>
                                            <p:tgtEl>
                                              <p:spTgt spid="2"/>
                                            </p:tgtEl>
                                            <p:attrNameLst>
                                              <p:attrName>ppt_y</p:attrName>
                                            </p:attrNameLst>
                                          </p:cBhvr>
                                        </p:anim>
                                        <p:animRot by="-480000">
                                          <p:cBhvr>
                                            <p:cTn id="1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1" nodeType="after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650"/>
                                </p:stCondLst>
                                <p:childTnLst>
                                  <p:par>
                                    <p:cTn id="15" presetID="36" presetClass="emph" presetSubtype="0" fill="hold" grpId="0" nodeType="afterEffect">
                                      <p:stCondLst>
                                        <p:cond delay="0"/>
                                      </p:stCondLst>
                                      <p:iterate type="lt">
                                        <p:tmPct val="10000"/>
                                      </p:iterate>
                                      <p:childTnLst>
                                        <p:animScale>
                                          <p:cBhvr>
                                            <p:cTn id="16" dur="250" autoRev="1" fill="hold">
                                              <p:stCondLst>
                                                <p:cond delay="0"/>
                                              </p:stCondLst>
                                            </p:cTn>
                                            <p:tgtEl>
                                              <p:spTgt spid="2"/>
                                            </p:tgtEl>
                                          </p:cBhvr>
                                          <p:to x="80000" y="100000"/>
                                        </p:animScale>
                                        <p:anim by="(#ppt_w*0.10)" calcmode="lin" valueType="num">
                                          <p:cBhvr>
                                            <p:cTn id="17" dur="250" autoRev="1" fill="hold">
                                              <p:stCondLst>
                                                <p:cond delay="0"/>
                                              </p:stCondLst>
                                            </p:cTn>
                                            <p:tgtEl>
                                              <p:spTgt spid="2"/>
                                            </p:tgtEl>
                                            <p:attrNameLst>
                                              <p:attrName>ppt_x</p:attrName>
                                            </p:attrNameLst>
                                          </p:cBhvr>
                                        </p:anim>
                                        <p:anim by="(-#ppt_w*0.10)" calcmode="lin" valueType="num">
                                          <p:cBhvr>
                                            <p:cTn id="18" dur="250" autoRev="1" fill="hold">
                                              <p:stCondLst>
                                                <p:cond delay="0"/>
                                              </p:stCondLst>
                                            </p:cTn>
                                            <p:tgtEl>
                                              <p:spTgt spid="2"/>
                                            </p:tgtEl>
                                            <p:attrNameLst>
                                              <p:attrName>ppt_y</p:attrName>
                                            </p:attrNameLst>
                                          </p:cBhvr>
                                        </p:anim>
                                        <p:animRot by="-480000">
                                          <p:cBhvr>
                                            <p:cTn id="1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D52C0BB-EB5C-F247-8B1D-80D4C1DC77F0}"/>
              </a:ext>
            </a:extLst>
          </p:cNvPr>
          <p:cNvSpPr>
            <a:spLocks noGrp="1"/>
          </p:cNvSpPr>
          <p:nvPr>
            <p:ph type="sldNum" idx="12"/>
          </p:nvPr>
        </p:nvSpPr>
        <p:spPr/>
        <p:txBody>
          <a:bodyPr/>
          <a:lstStyle/>
          <a:p>
            <a:fld id="{00000000-1234-1234-1234-123412341234}" type="slidenum">
              <a:rPr lang="en" smtClean="0"/>
              <a:pPr/>
              <a:t>10</a:t>
            </a:fld>
            <a:endParaRPr lang="en"/>
          </a:p>
        </p:txBody>
      </p:sp>
      <p:pic>
        <p:nvPicPr>
          <p:cNvPr id="3" name="Picture 4" descr="Hình ảnh 1: Một &quot;căn phòng xếp chồng&quot; trong một nhà máy sản xuất thuốc phiện ở Patna, Ấn Độ.  Trên kệ là những quả thuốc phiện là một phần của thương mại của Anh với Trung Quốc.">
            <a:extLst>
              <a:ext uri="{FF2B5EF4-FFF2-40B4-BE49-F238E27FC236}">
                <a16:creationId xmlns:a16="http://schemas.microsoft.com/office/drawing/2014/main" xmlns="" id="{569F10D3-0808-504E-807C-5A4A56273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 y="44382"/>
            <a:ext cx="12089290" cy="67692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278AB16-4DFB-BA49-87FE-98094F7D73F8}"/>
              </a:ext>
            </a:extLst>
          </p:cNvPr>
          <p:cNvSpPr/>
          <p:nvPr/>
        </p:nvSpPr>
        <p:spPr>
          <a:xfrm>
            <a:off x="5101390" y="5820113"/>
            <a:ext cx="7039255" cy="1015663"/>
          </a:xfrm>
          <a:prstGeom prst="rect">
            <a:avLst/>
          </a:prstGeom>
          <a:solidFill>
            <a:schemeClr val="accent3">
              <a:lumMod val="20000"/>
              <a:lumOff val="80000"/>
            </a:schemeClr>
          </a:solidFill>
          <a:ln w="38100">
            <a:solidFill>
              <a:schemeClr val="tx1"/>
            </a:solidFill>
          </a:ln>
        </p:spPr>
        <p:txBody>
          <a:bodyPr wrap="square">
            <a:spAutoFit/>
          </a:bodyPr>
          <a:lstStyle/>
          <a:p>
            <a:r>
              <a:rPr lang="vi-VN" sz="2000" i="1" dirty="0">
                <a:solidFill>
                  <a:srgbClr val="333333"/>
                </a:solidFill>
                <a:latin typeface="Times New Roman" panose="02020603050405020304" pitchFamily="18" charset="0"/>
                <a:cs typeface="Times New Roman" panose="02020603050405020304" pitchFamily="18" charset="0"/>
              </a:rPr>
              <a:t>Hình ảnh: Một “căn phòng xếp chồng” trong một nhà máy sản xuất thuốc phiện ở Patna, Ấn Độ. Trên kệ là những quả thuốc phiện là một phần của thương mại của Anh với Trung Quốc.</a:t>
            </a:r>
            <a:endParaRPr lang="x-none"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698551"/>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Opium Wars">
            <a:extLst>
              <a:ext uri="{FF2B5EF4-FFF2-40B4-BE49-F238E27FC236}">
                <a16:creationId xmlns:a16="http://schemas.microsoft.com/office/drawing/2014/main" xmlns="" id="{8D25121E-4700-5547-92D2-885B1734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53987"/>
            <a:ext cx="121872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perial Twilight by Stephen R Platt review – lessons for today from the  opium war | Books | The Guardian">
            <a:extLst>
              <a:ext uri="{FF2B5EF4-FFF2-40B4-BE49-F238E27FC236}">
                <a16:creationId xmlns:a16="http://schemas.microsoft.com/office/drawing/2014/main" xmlns="" id="{6062621C-BD5A-4D49-8634-1A473A985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00997"/>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o Que Pasó en la Historia: March 3: France and the United Kingdom declare  war on China, in 1857 starting The Second Opium War as a continuation of  The First Opium War.">
            <a:extLst>
              <a:ext uri="{FF2B5EF4-FFF2-40B4-BE49-F238E27FC236}">
                <a16:creationId xmlns:a16="http://schemas.microsoft.com/office/drawing/2014/main" xmlns="" id="{01E155E0-0C1E-3145-9FEB-941A18D22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42322"/>
            <a:ext cx="6858000" cy="6810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cond Opium War | Historica Wiki | Fandom">
            <a:extLst>
              <a:ext uri="{FF2B5EF4-FFF2-40B4-BE49-F238E27FC236}">
                <a16:creationId xmlns:a16="http://schemas.microsoft.com/office/drawing/2014/main" xmlns="" id="{CF6CB5E9-A0C4-BF4A-B54B-69508BF11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413" y="-12509"/>
            <a:ext cx="5303600" cy="6827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C107EA1-4044-8346-A901-B6260F19FD80}"/>
              </a:ext>
            </a:extLst>
          </p:cNvPr>
          <p:cNvSpPr txBox="1"/>
          <p:nvPr/>
        </p:nvSpPr>
        <p:spPr>
          <a:xfrm>
            <a:off x="6871613" y="6310606"/>
            <a:ext cx="53036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800" dirty="0">
                <a:latin typeface="Times New Roman" panose="02020603050405020304" pitchFamily="18" charset="0"/>
                <a:cs typeface="Times New Roman" panose="02020603050405020304" pitchFamily="18" charset="0"/>
              </a:rPr>
              <a:t>Chiến tranh thuốc phiện 1840-1842</a:t>
            </a:r>
          </a:p>
        </p:txBody>
      </p:sp>
    </p:spTree>
    <p:extLst>
      <p:ext uri="{BB962C8B-B14F-4D97-AF65-F5344CB8AC3E}">
        <p14:creationId xmlns:p14="http://schemas.microsoft.com/office/powerpoint/2010/main" val="223175106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wheel(4)">
                                      <p:cBhvr>
                                        <p:cTn id="7" dur="750"/>
                                        <p:tgtEl>
                                          <p:spTgt spid="1126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8)">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3)">
                                      <p:cBhvr>
                                        <p:cTn id="20" dur="750"/>
                                        <p:tgtEl>
                                          <p:spTgt spid="4"/>
                                        </p:tgtEl>
                                      </p:cBhvr>
                                    </p:animEffect>
                                  </p:childTnLst>
                                </p:cTn>
                              </p:par>
                              <p:par>
                                <p:cTn id="21" presetID="21"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8" name="Google Shape;610;p39">
            <a:extLst>
              <a:ext uri="{FF2B5EF4-FFF2-40B4-BE49-F238E27FC236}">
                <a16:creationId xmlns:a16="http://schemas.microsoft.com/office/drawing/2014/main" xmlns="" id="{82BA9723-41A1-724C-8DDC-C6CB896ABB25}"/>
              </a:ext>
            </a:extLst>
          </p:cNvPr>
          <p:cNvSpPr/>
          <p:nvPr/>
        </p:nvSpPr>
        <p:spPr>
          <a:xfrm>
            <a:off x="8985864" y="296783"/>
            <a:ext cx="1684970" cy="93380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63" name="Google Shape;63;p14"/>
          <p:cNvSpPr txBox="1">
            <a:spLocks noGrp="1"/>
          </p:cNvSpPr>
          <p:nvPr>
            <p:ph type="title"/>
          </p:nvPr>
        </p:nvSpPr>
        <p:spPr>
          <a:xfrm>
            <a:off x="63376" y="1638647"/>
            <a:ext cx="2546271" cy="1978400"/>
          </a:xfrm>
          <a:prstGeom prst="rect">
            <a:avLst/>
          </a:prstGeom>
        </p:spPr>
        <p:txBody>
          <a:bodyPr spcFirstLastPara="1" wrap="square" lIns="121900" tIns="121900" rIns="121900" bIns="121900" anchor="t" anchorCtr="0">
            <a:noAutofit/>
          </a:bodyPr>
          <a:lstStyle/>
          <a:p>
            <a:pPr lvl="0" algn="l"/>
            <a:r>
              <a:rPr lang="vi-VN" sz="2667" kern="1200" dirty="0">
                <a:solidFill>
                  <a:schemeClr val="bg1"/>
                </a:solidFill>
                <a:latin typeface="Times New Roman" pitchFamily="18" charset="0"/>
                <a:ea typeface="+mn-ea"/>
                <a:cs typeface="Times New Roman" pitchFamily="18" charset="0"/>
              </a:rPr>
              <a:t>I. Trung Quốc bị các nước đế quốc chia xẻ.</a:t>
            </a:r>
            <a:br>
              <a:rPr lang="vi-VN" sz="2667" kern="1200" dirty="0">
                <a:solidFill>
                  <a:schemeClr val="bg1"/>
                </a:solidFill>
                <a:latin typeface="Times New Roman" pitchFamily="18" charset="0"/>
                <a:ea typeface="+mn-ea"/>
                <a:cs typeface="Times New Roman" pitchFamily="18" charset="0"/>
              </a:rPr>
            </a:br>
            <a:endParaRPr sz="2667" dirty="0">
              <a:solidFill>
                <a:schemeClr val="bg1"/>
              </a:solidFill>
            </a:endParaRPr>
          </a:p>
        </p:txBody>
      </p:sp>
      <p:grpSp>
        <p:nvGrpSpPr>
          <p:cNvPr id="64" name="Google Shape;64;p14"/>
          <p:cNvGrpSpPr/>
          <p:nvPr/>
        </p:nvGrpSpPr>
        <p:grpSpPr>
          <a:xfrm>
            <a:off x="1846870" y="732380"/>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22" name="Google Shape;262;p30">
            <a:extLst>
              <a:ext uri="{FF2B5EF4-FFF2-40B4-BE49-F238E27FC236}">
                <a16:creationId xmlns:a16="http://schemas.microsoft.com/office/drawing/2014/main" xmlns="" id="{D5900D4D-7203-0E4D-ACA1-6486A37CFA4D}"/>
              </a:ext>
            </a:extLst>
          </p:cNvPr>
          <p:cNvSpPr/>
          <p:nvPr/>
        </p:nvSpPr>
        <p:spPr>
          <a:xfrm>
            <a:off x="2438171" y="6233682"/>
            <a:ext cx="695748" cy="543652"/>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4" name="Text Box 6">
            <a:extLst>
              <a:ext uri="{FF2B5EF4-FFF2-40B4-BE49-F238E27FC236}">
                <a16:creationId xmlns:a16="http://schemas.microsoft.com/office/drawing/2014/main" xmlns="" id="{98887B92-170A-B144-BBE5-A158D5B820CE}"/>
              </a:ext>
            </a:extLst>
          </p:cNvPr>
          <p:cNvSpPr txBox="1">
            <a:spLocks noChangeArrowheads="1"/>
          </p:cNvSpPr>
          <p:nvPr/>
        </p:nvSpPr>
        <p:spPr bwMode="auto">
          <a:xfrm>
            <a:off x="63376" y="3092107"/>
            <a:ext cx="31447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400" b="1" dirty="0">
                <a:solidFill>
                  <a:srgbClr val="FFFF00"/>
                </a:solidFill>
                <a:latin typeface="Times New Roman" panose="02020603050405020304" pitchFamily="18" charset="0"/>
              </a:rPr>
              <a:t>2. </a:t>
            </a:r>
            <a:r>
              <a:rPr lang="en-US" altLang="vi-VN" sz="2400" b="1" dirty="0" err="1">
                <a:solidFill>
                  <a:srgbClr val="FFFF00"/>
                </a:solidFill>
                <a:latin typeface="Times New Roman" panose="02020603050405020304" pitchFamily="18" charset="0"/>
              </a:rPr>
              <a:t>Quá</a:t>
            </a:r>
            <a:r>
              <a:rPr lang="en-US" altLang="vi-VN" sz="2400" b="1" dirty="0">
                <a:solidFill>
                  <a:srgbClr val="FFFF00"/>
                </a:solidFill>
                <a:latin typeface="Times New Roman" panose="02020603050405020304" pitchFamily="18" charset="0"/>
              </a:rPr>
              <a:t> </a:t>
            </a:r>
            <a:r>
              <a:rPr lang="en-US" altLang="vi-VN" sz="2400" b="1" dirty="0" err="1">
                <a:solidFill>
                  <a:srgbClr val="FFFF00"/>
                </a:solidFill>
                <a:latin typeface="Times New Roman" panose="02020603050405020304" pitchFamily="18" charset="0"/>
              </a:rPr>
              <a:t>trình</a:t>
            </a:r>
            <a:r>
              <a:rPr lang="en-US" altLang="vi-VN" sz="2400" b="1" dirty="0">
                <a:solidFill>
                  <a:srgbClr val="FFFF00"/>
                </a:solidFill>
                <a:latin typeface="Times New Roman" panose="02020603050405020304" pitchFamily="18" charset="0"/>
              </a:rPr>
              <a:t> </a:t>
            </a:r>
            <a:r>
              <a:rPr lang="en-US" altLang="vi-VN" sz="2400" b="1" dirty="0" err="1">
                <a:solidFill>
                  <a:srgbClr val="FFFF00"/>
                </a:solidFill>
                <a:latin typeface="Times New Roman" panose="02020603050405020304" pitchFamily="18" charset="0"/>
              </a:rPr>
              <a:t>xâm</a:t>
            </a:r>
            <a:r>
              <a:rPr lang="en-US" altLang="vi-VN" sz="2400" b="1" dirty="0">
                <a:solidFill>
                  <a:srgbClr val="FFFF00"/>
                </a:solidFill>
                <a:latin typeface="Times New Roman" panose="02020603050405020304" pitchFamily="18" charset="0"/>
              </a:rPr>
              <a:t> </a:t>
            </a:r>
            <a:r>
              <a:rPr lang="en-US" altLang="vi-VN" sz="2400" b="1" dirty="0" err="1">
                <a:solidFill>
                  <a:srgbClr val="FFFF00"/>
                </a:solidFill>
                <a:latin typeface="Times New Roman" panose="02020603050405020304" pitchFamily="18" charset="0"/>
              </a:rPr>
              <a:t>lược</a:t>
            </a:r>
            <a:endParaRPr lang="en-US" altLang="vi-VN" sz="2400" b="1" dirty="0">
              <a:solidFill>
                <a:srgbClr val="FFFF00"/>
              </a:solidFill>
              <a:latin typeface="Times New Roman" panose="02020603050405020304" pitchFamily="18" charset="0"/>
            </a:endParaRPr>
          </a:p>
        </p:txBody>
      </p:sp>
      <p:grpSp>
        <p:nvGrpSpPr>
          <p:cNvPr id="23" name="Group 22">
            <a:extLst>
              <a:ext uri="{FF2B5EF4-FFF2-40B4-BE49-F238E27FC236}">
                <a16:creationId xmlns:a16="http://schemas.microsoft.com/office/drawing/2014/main" xmlns="" id="{C94AB308-EB4A-8840-A517-DEA4368E7591}"/>
              </a:ext>
            </a:extLst>
          </p:cNvPr>
          <p:cNvGrpSpPr/>
          <p:nvPr/>
        </p:nvGrpSpPr>
        <p:grpSpPr>
          <a:xfrm>
            <a:off x="510929" y="3742767"/>
            <a:ext cx="2393001" cy="1978400"/>
            <a:chOff x="395039" y="4115604"/>
            <a:chExt cx="2393001" cy="1978400"/>
          </a:xfrm>
        </p:grpSpPr>
        <p:sp>
          <p:nvSpPr>
            <p:cNvPr id="46" name="!!bando">
              <a:extLst>
                <a:ext uri="{FF2B5EF4-FFF2-40B4-BE49-F238E27FC236}">
                  <a16:creationId xmlns:a16="http://schemas.microsoft.com/office/drawing/2014/main" xmlns="" id="{FDB0DC62-3EF8-6B41-B96B-4F1359C11C2A}"/>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bando">
              <a:extLst>
                <a:ext uri="{FF2B5EF4-FFF2-40B4-BE49-F238E27FC236}">
                  <a16:creationId xmlns:a16="http://schemas.microsoft.com/office/drawing/2014/main" xmlns="" id="{874D1233-9A42-5A4B-A57B-BC9F1B88B8F0}"/>
                </a:ext>
              </a:extLst>
            </p:cNvPr>
            <p:cNvPicPr>
              <a:picLocks noChangeAspect="1"/>
            </p:cNvPicPr>
            <p:nvPr/>
          </p:nvPicPr>
          <p:blipFill rotWithShape="1">
            <a:blip r:embed="rId3"/>
            <a:srcRect l="33686" t="31909" r="48534" b="36491"/>
            <a:stretch/>
          </p:blipFill>
          <p:spPr>
            <a:xfrm>
              <a:off x="804819" y="4775462"/>
              <a:ext cx="537159" cy="668382"/>
            </a:xfrm>
            <a:prstGeom prst="ellipse">
              <a:avLst/>
            </a:prstGeom>
          </p:spPr>
        </p:pic>
        <p:sp>
          <p:nvSpPr>
            <p:cNvPr id="48" name="TextBox 47">
              <a:extLst>
                <a:ext uri="{FF2B5EF4-FFF2-40B4-BE49-F238E27FC236}">
                  <a16:creationId xmlns:a16="http://schemas.microsoft.com/office/drawing/2014/main" xmlns="" id="{3B5814C1-FB41-314B-B65E-A0069B4D4B37}"/>
                </a:ext>
              </a:extLst>
            </p:cNvPr>
            <p:cNvSpPr txBox="1"/>
            <p:nvPr/>
          </p:nvSpPr>
          <p:spPr>
            <a:xfrm>
              <a:off x="1363171" y="5098146"/>
              <a:ext cx="817453" cy="307777"/>
            </a:xfrm>
            <a:prstGeom prst="rect">
              <a:avLst/>
            </a:prstGeom>
            <a:noFill/>
          </p:spPr>
          <p:txBody>
            <a:bodyPr wrap="square" rtlCol="0">
              <a:spAutoFit/>
            </a:bodyPr>
            <a:lstStyle/>
            <a:p>
              <a:pPr algn="ctr"/>
              <a:r>
                <a:rPr lang="x-none" sz="1400" b="1" dirty="0">
                  <a:solidFill>
                    <a:srgbClr val="FFFF00"/>
                  </a:solidFill>
                  <a:latin typeface="Times New Roman" panose="02020603050405020304" pitchFamily="18" charset="0"/>
                  <a:cs typeface="Times New Roman" panose="02020603050405020304" pitchFamily="18" charset="0"/>
                </a:rPr>
                <a:t>CHINA</a:t>
              </a:r>
            </a:p>
          </p:txBody>
        </p:sp>
      </p:grpSp>
      <p:pic>
        <p:nvPicPr>
          <p:cNvPr id="35" name="Picture 34">
            <a:extLst>
              <a:ext uri="{FF2B5EF4-FFF2-40B4-BE49-F238E27FC236}">
                <a16:creationId xmlns:a16="http://schemas.microsoft.com/office/drawing/2014/main" xmlns="" id="{B98FE99F-40CE-6041-AC0C-BAE88AF6680B}"/>
              </a:ext>
            </a:extLst>
          </p:cNvPr>
          <p:cNvPicPr>
            <a:picLocks noChangeAspect="1"/>
          </p:cNvPicPr>
          <p:nvPr/>
        </p:nvPicPr>
        <p:blipFill>
          <a:blip r:embed="rId4"/>
          <a:stretch>
            <a:fillRect/>
          </a:stretch>
        </p:blipFill>
        <p:spPr>
          <a:xfrm>
            <a:off x="2317707" y="2286000"/>
            <a:ext cx="4572000" cy="4572000"/>
          </a:xfrm>
          <a:prstGeom prst="rect">
            <a:avLst/>
          </a:prstGeom>
        </p:spPr>
      </p:pic>
      <p:grpSp>
        <p:nvGrpSpPr>
          <p:cNvPr id="40" name="Group 39">
            <a:extLst>
              <a:ext uri="{FF2B5EF4-FFF2-40B4-BE49-F238E27FC236}">
                <a16:creationId xmlns:a16="http://schemas.microsoft.com/office/drawing/2014/main" xmlns="" id="{3865A244-2FFE-2C4E-BB3D-8ADA4AE4094A}"/>
              </a:ext>
            </a:extLst>
          </p:cNvPr>
          <p:cNvGrpSpPr/>
          <p:nvPr/>
        </p:nvGrpSpPr>
        <p:grpSpPr>
          <a:xfrm>
            <a:off x="4842966" y="259376"/>
            <a:ext cx="5105400" cy="3169624"/>
            <a:chOff x="1879600" y="259376"/>
            <a:chExt cx="5105400" cy="3169624"/>
          </a:xfrm>
        </p:grpSpPr>
        <p:sp>
          <p:nvSpPr>
            <p:cNvPr id="41" name="Oval Callout 40">
              <a:extLst>
                <a:ext uri="{FF2B5EF4-FFF2-40B4-BE49-F238E27FC236}">
                  <a16:creationId xmlns:a16="http://schemas.microsoft.com/office/drawing/2014/main" xmlns="" id="{89032BC6-A451-2144-A654-67C095EC0EB4}"/>
                </a:ext>
              </a:extLst>
            </p:cNvPr>
            <p:cNvSpPr/>
            <p:nvPr/>
          </p:nvSpPr>
          <p:spPr>
            <a:xfrm>
              <a:off x="1879600" y="259376"/>
              <a:ext cx="5105400" cy="3169624"/>
            </a:xfrm>
            <a:prstGeom prst="wedgeEllipseCallout">
              <a:avLst>
                <a:gd name="adj1" fmla="val -44915"/>
                <a:gd name="adj2" fmla="val 616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2" name="Title 1">
              <a:extLst>
                <a:ext uri="{FF2B5EF4-FFF2-40B4-BE49-F238E27FC236}">
                  <a16:creationId xmlns:a16="http://schemas.microsoft.com/office/drawing/2014/main" xmlns="" id="{5F9812C3-7FD6-1249-B5B6-3D82B05FD88E}"/>
                </a:ext>
              </a:extLst>
            </p:cNvPr>
            <p:cNvSpPr txBox="1">
              <a:spLocks/>
            </p:cNvSpPr>
            <p:nvPr/>
          </p:nvSpPr>
          <p:spPr>
            <a:xfrm>
              <a:off x="2298699" y="960563"/>
              <a:ext cx="4000501" cy="1767249"/>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r>
                <a:rPr lang="vi-VN" sz="3600" b="1" kern="0" dirty="0">
                  <a:solidFill>
                    <a:srgbClr val="C00000"/>
                  </a:solidFill>
                  <a:latin typeface="Times New Roman" pitchFamily="18" charset="0"/>
                  <a:cs typeface="Times New Roman" pitchFamily="18" charset="0"/>
                </a:rPr>
                <a:t> Sau Anh là những nước nào xâm lược Trung Quốc?</a:t>
              </a:r>
            </a:p>
          </p:txBody>
        </p:sp>
      </p:grpSp>
      <p:sp>
        <p:nvSpPr>
          <p:cNvPr id="43" name="Text Box 9">
            <a:extLst>
              <a:ext uri="{FF2B5EF4-FFF2-40B4-BE49-F238E27FC236}">
                <a16:creationId xmlns:a16="http://schemas.microsoft.com/office/drawing/2014/main" xmlns="" id="{0A9C4EC8-A8C5-0E48-A47A-F88CED404B7B}"/>
              </a:ext>
            </a:extLst>
          </p:cNvPr>
          <p:cNvSpPr txBox="1">
            <a:spLocks noChangeArrowheads="1"/>
          </p:cNvSpPr>
          <p:nvPr/>
        </p:nvSpPr>
        <p:spPr bwMode="auto">
          <a:xfrm>
            <a:off x="5546471" y="3784228"/>
            <a:ext cx="6558947" cy="880241"/>
          </a:xfrm>
          <a:prstGeom prst="rect">
            <a:avLst/>
          </a:prstGeom>
          <a:solidFill>
            <a:schemeClr val="tx1"/>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None/>
            </a:pP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Các</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nước</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đế</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quốc</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rPr>
              <a:t>Âu</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Mĩ</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và</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Nhật</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Bản</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tranh</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rPr>
              <a:t>nhau</a:t>
            </a:r>
            <a:r>
              <a:rPr lang="en-US" altLang="vi-VN" dirty="0">
                <a:solidFill>
                  <a:schemeClr val="bg1"/>
                </a:solidFill>
                <a:latin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xâu</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xé</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Trung</a:t>
            </a:r>
            <a:r>
              <a:rPr lang="en-US" altLang="vi-VN" dirty="0">
                <a:solidFill>
                  <a:schemeClr val="bg1"/>
                </a:solidFill>
                <a:latin typeface="Times New Roman" panose="02020603050405020304" pitchFamily="18" charset="0"/>
                <a:cs typeface="Times New Roman" panose="02020603050405020304" pitchFamily="18" charset="0"/>
              </a:rPr>
              <a:t> </a:t>
            </a:r>
            <a:r>
              <a:rPr lang="en-US" altLang="vi-VN" dirty="0" err="1">
                <a:solidFill>
                  <a:schemeClr val="bg1"/>
                </a:solidFill>
                <a:latin typeface="Times New Roman" panose="02020603050405020304" pitchFamily="18" charset="0"/>
                <a:cs typeface="Times New Roman" panose="02020603050405020304" pitchFamily="18" charset="0"/>
              </a:rPr>
              <a:t>Quốc</a:t>
            </a:r>
            <a:r>
              <a:rPr lang="en-US" altLang="vi-VN" dirty="0">
                <a:solidFill>
                  <a:schemeClr val="bg1"/>
                </a:solidFill>
                <a:latin typeface="Times New Roman" panose="02020603050405020304" pitchFamily="18" charset="0"/>
                <a:cs typeface="Times New Roman" panose="02020603050405020304" pitchFamily="18" charset="0"/>
              </a:rPr>
              <a:t>.</a:t>
            </a:r>
          </a:p>
        </p:txBody>
      </p:sp>
      <p:grpSp>
        <p:nvGrpSpPr>
          <p:cNvPr id="21" name="Google Shape;615;p39">
            <a:extLst>
              <a:ext uri="{FF2B5EF4-FFF2-40B4-BE49-F238E27FC236}">
                <a16:creationId xmlns:a16="http://schemas.microsoft.com/office/drawing/2014/main" xmlns="" id="{5F777FF5-036F-6C48-ADF3-AD6951C4EC6A}"/>
              </a:ext>
            </a:extLst>
          </p:cNvPr>
          <p:cNvGrpSpPr/>
          <p:nvPr/>
        </p:nvGrpSpPr>
        <p:grpSpPr>
          <a:xfrm>
            <a:off x="10420447" y="241328"/>
            <a:ext cx="1434583" cy="1397319"/>
            <a:chOff x="5926225" y="921350"/>
            <a:chExt cx="517800" cy="504350"/>
          </a:xfrm>
          <a:solidFill>
            <a:schemeClr val="tx1"/>
          </a:solidFill>
        </p:grpSpPr>
        <p:sp>
          <p:nvSpPr>
            <p:cNvPr id="25" name="Google Shape;616;p39">
              <a:extLst>
                <a:ext uri="{FF2B5EF4-FFF2-40B4-BE49-F238E27FC236}">
                  <a16:creationId xmlns:a16="http://schemas.microsoft.com/office/drawing/2014/main" xmlns="" id="{EC9BCB5E-9E54-3F41-B534-DA629698FC09}"/>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sp>
          <p:nvSpPr>
            <p:cNvPr id="26" name="Google Shape;617;p39">
              <a:extLst>
                <a:ext uri="{FF2B5EF4-FFF2-40B4-BE49-F238E27FC236}">
                  <a16:creationId xmlns:a16="http://schemas.microsoft.com/office/drawing/2014/main" xmlns="" id="{B9B168CB-1C2D-5F48-AD42-AB65C6CBCB57}"/>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grpSp>
      <p:sp>
        <p:nvSpPr>
          <p:cNvPr id="27" name="Google Shape;610;p39">
            <a:extLst>
              <a:ext uri="{FF2B5EF4-FFF2-40B4-BE49-F238E27FC236}">
                <a16:creationId xmlns:a16="http://schemas.microsoft.com/office/drawing/2014/main" xmlns="" id="{28709818-A6D0-2C4B-8F6F-B11D2F16B4A8}"/>
              </a:ext>
            </a:extLst>
          </p:cNvPr>
          <p:cNvSpPr/>
          <p:nvPr/>
        </p:nvSpPr>
        <p:spPr>
          <a:xfrm>
            <a:off x="10420448" y="997971"/>
            <a:ext cx="1684970" cy="93380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pic>
        <p:nvPicPr>
          <p:cNvPr id="6" name="Picture 5">
            <a:extLst>
              <a:ext uri="{FF2B5EF4-FFF2-40B4-BE49-F238E27FC236}">
                <a16:creationId xmlns:a16="http://schemas.microsoft.com/office/drawing/2014/main" xmlns="" id="{BDB7558A-AD81-C642-A020-BDD31A7A0C9D}"/>
              </a:ext>
            </a:extLst>
          </p:cNvPr>
          <p:cNvPicPr>
            <a:picLocks noChangeAspect="1"/>
          </p:cNvPicPr>
          <p:nvPr/>
        </p:nvPicPr>
        <p:blipFill rotWithShape="1">
          <a:blip r:embed="rId5"/>
          <a:srcRect t="52565" r="32300"/>
          <a:stretch/>
        </p:blipFill>
        <p:spPr>
          <a:xfrm>
            <a:off x="7010171" y="4442483"/>
            <a:ext cx="5408106" cy="2385596"/>
          </a:xfrm>
          <a:prstGeom prst="rect">
            <a:avLst/>
          </a:prstGeom>
        </p:spPr>
      </p:pic>
    </p:spTree>
    <p:extLst>
      <p:ext uri="{BB962C8B-B14F-4D97-AF65-F5344CB8AC3E}">
        <p14:creationId xmlns:p14="http://schemas.microsoft.com/office/powerpoint/2010/main" val="925640511"/>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2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43"/>
                                            </p:tgtEl>
                                            <p:attrNameLst>
                                              <p:attrName>style.visibility</p:attrName>
                                            </p:attrNameLst>
                                          </p:cBhvr>
                                          <p:to>
                                            <p:strVal val="visible"/>
                                          </p:to>
                                        </p:set>
                                        <p:anim calcmode="discrete" valueType="clr">
                                          <p:cBhvr override="childStyle">
                                            <p:cTn id="34"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3"/>
                                            </p:tgtEl>
                                            <p:attrNameLst>
                                              <p:attrName>fillcolor</p:attrName>
                                            </p:attrNameLst>
                                          </p:cBhvr>
                                          <p:tavLst>
                                            <p:tav tm="0">
                                              <p:val>
                                                <p:clrVal>
                                                  <a:schemeClr val="accent2"/>
                                                </p:clrVal>
                                              </p:val>
                                            </p:tav>
                                            <p:tav tm="50000">
                                              <p:val>
                                                <p:clrVal>
                                                  <a:schemeClr val="hlink"/>
                                                </p:clrVal>
                                              </p:val>
                                            </p:tav>
                                          </p:tavLst>
                                        </p:anim>
                                        <p:set>
                                          <p:cBhvr>
                                            <p:cTn id="36" dur="80"/>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2" grpId="0" animBg="1"/>
          <p:bldP spid="24" grpId="0"/>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2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43"/>
                                            </p:tgtEl>
                                            <p:attrNameLst>
                                              <p:attrName>style.visibility</p:attrName>
                                            </p:attrNameLst>
                                          </p:cBhvr>
                                          <p:to>
                                            <p:strVal val="visible"/>
                                          </p:to>
                                        </p:set>
                                        <p:anim calcmode="discrete" valueType="clr">
                                          <p:cBhvr override="childStyle">
                                            <p:cTn id="34"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3"/>
                                            </p:tgtEl>
                                            <p:attrNameLst>
                                              <p:attrName>fillcolor</p:attrName>
                                            </p:attrNameLst>
                                          </p:cBhvr>
                                          <p:tavLst>
                                            <p:tav tm="0">
                                              <p:val>
                                                <p:clrVal>
                                                  <a:schemeClr val="accent2"/>
                                                </p:clrVal>
                                              </p:val>
                                            </p:tav>
                                            <p:tav tm="50000">
                                              <p:val>
                                                <p:clrVal>
                                                  <a:schemeClr val="hlink"/>
                                                </p:clrVal>
                                              </p:val>
                                            </p:tav>
                                          </p:tavLst>
                                        </p:anim>
                                        <p:set>
                                          <p:cBhvr>
                                            <p:cTn id="36" dur="80"/>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2" grpId="0" animBg="1"/>
          <p:bldP spid="24" grpId="0"/>
          <p:bldP spid="4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xmlns="" id="{BED2F892-12EE-D846-9DE3-D2071225F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Marker">
            <a:extLst>
              <a:ext uri="{FF2B5EF4-FFF2-40B4-BE49-F238E27FC236}">
                <a16:creationId xmlns:a16="http://schemas.microsoft.com/office/drawing/2014/main" xmlns="" id="{42E6DA0D-E3CD-6D4D-989D-8BEDDADF1B5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09495" y="856018"/>
            <a:ext cx="1487214" cy="1487214"/>
          </a:xfrm>
          <a:prstGeom prst="rect">
            <a:avLst/>
          </a:prstGeom>
        </p:spPr>
      </p:pic>
      <p:sp>
        <p:nvSpPr>
          <p:cNvPr id="10" name="Rectangle 9">
            <a:extLst>
              <a:ext uri="{FF2B5EF4-FFF2-40B4-BE49-F238E27FC236}">
                <a16:creationId xmlns:a16="http://schemas.microsoft.com/office/drawing/2014/main" xmlns="" id="{472A3773-3CE8-5D43-AF05-5BE531ADA385}"/>
              </a:ext>
            </a:extLst>
          </p:cNvPr>
          <p:cNvSpPr/>
          <p:nvPr/>
        </p:nvSpPr>
        <p:spPr>
          <a:xfrm>
            <a:off x="375997" y="6180430"/>
            <a:ext cx="11394466" cy="584775"/>
          </a:xfrm>
          <a:prstGeom prst="rect">
            <a:avLst/>
          </a:prstGeom>
          <a:solidFill>
            <a:schemeClr val="bg1"/>
          </a:solidFill>
        </p:spPr>
        <p:txBody>
          <a:bodyPr wrap="none" lIns="91440" tIns="45720" rIns="91440" bIns="45720">
            <a:spAutoFit/>
          </a:bodyPr>
          <a:lstStyle/>
          <a:p>
            <a:pPr algn="ctr"/>
            <a:r>
              <a:rPr lang="en-US" sz="3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BẢN ĐỒ CÁC NƯỚC ĐẾ QUỐC XÂM LƯỢC TRUNG QUỐC</a:t>
            </a:r>
          </a:p>
        </p:txBody>
      </p:sp>
      <p:sp>
        <p:nvSpPr>
          <p:cNvPr id="14" name="TextBox 13">
            <a:extLst>
              <a:ext uri="{FF2B5EF4-FFF2-40B4-BE49-F238E27FC236}">
                <a16:creationId xmlns:a16="http://schemas.microsoft.com/office/drawing/2014/main" xmlns="" id="{45BBF3C5-7A00-2B43-BDB0-F35DF7F96043}"/>
              </a:ext>
            </a:extLst>
          </p:cNvPr>
          <p:cNvSpPr txBox="1"/>
          <p:nvPr/>
        </p:nvSpPr>
        <p:spPr>
          <a:xfrm>
            <a:off x="3711590" y="139864"/>
            <a:ext cx="1010653" cy="584775"/>
          </a:xfrm>
          <a:prstGeom prst="rect">
            <a:avLst/>
          </a:prstGeom>
          <a:solidFill>
            <a:schemeClr val="bg1"/>
          </a:solidFill>
          <a:ln>
            <a:solidFill>
              <a:schemeClr val="tx1"/>
            </a:solidFill>
          </a:ln>
        </p:spPr>
        <p:txBody>
          <a:bodyPr wrap="square" rtlCol="0">
            <a:spAutoFit/>
          </a:bodyPr>
          <a:lstStyle/>
          <a:p>
            <a:pPr algn="ctr"/>
            <a:r>
              <a:rPr lang="x-none" sz="3200" b="1" dirty="0">
                <a:solidFill>
                  <a:srgbClr val="C00000"/>
                </a:solidFill>
                <a:latin typeface="Times New Roman" panose="02020603050405020304" pitchFamily="18" charset="0"/>
                <a:cs typeface="Times New Roman" panose="02020603050405020304" pitchFamily="18" charset="0"/>
              </a:rPr>
              <a:t>Đức</a:t>
            </a:r>
          </a:p>
        </p:txBody>
      </p:sp>
      <p:sp>
        <p:nvSpPr>
          <p:cNvPr id="16" name="TextBox 15">
            <a:extLst>
              <a:ext uri="{FF2B5EF4-FFF2-40B4-BE49-F238E27FC236}">
                <a16:creationId xmlns:a16="http://schemas.microsoft.com/office/drawing/2014/main" xmlns="" id="{EE94B04B-5E61-F540-A962-BADE58472DAF}"/>
              </a:ext>
            </a:extLst>
          </p:cNvPr>
          <p:cNvSpPr txBox="1"/>
          <p:nvPr/>
        </p:nvSpPr>
        <p:spPr>
          <a:xfrm>
            <a:off x="3447854" y="1123823"/>
            <a:ext cx="1290331" cy="584775"/>
          </a:xfrm>
          <a:prstGeom prst="rect">
            <a:avLst/>
          </a:prstGeom>
          <a:solidFill>
            <a:schemeClr val="bg1"/>
          </a:solidFill>
          <a:ln>
            <a:solidFill>
              <a:schemeClr val="tx1"/>
            </a:solidFill>
          </a:ln>
        </p:spPr>
        <p:txBody>
          <a:bodyPr wrap="square" rtlCol="0">
            <a:spAutoFit/>
          </a:bodyPr>
          <a:lstStyle/>
          <a:p>
            <a:pPr algn="ctr"/>
            <a:r>
              <a:rPr lang="x-none" sz="3200" b="1" dirty="0">
                <a:latin typeface="Times New Roman" panose="02020603050405020304" pitchFamily="18" charset="0"/>
                <a:cs typeface="Times New Roman" panose="02020603050405020304" pitchFamily="18" charset="0"/>
              </a:rPr>
              <a:t>Pháp</a:t>
            </a:r>
          </a:p>
        </p:txBody>
      </p:sp>
      <p:sp>
        <p:nvSpPr>
          <p:cNvPr id="17" name="TextBox 16">
            <a:extLst>
              <a:ext uri="{FF2B5EF4-FFF2-40B4-BE49-F238E27FC236}">
                <a16:creationId xmlns:a16="http://schemas.microsoft.com/office/drawing/2014/main" xmlns="" id="{6128D213-BB11-3C47-A944-777950714854}"/>
              </a:ext>
            </a:extLst>
          </p:cNvPr>
          <p:cNvSpPr txBox="1"/>
          <p:nvPr/>
        </p:nvSpPr>
        <p:spPr>
          <a:xfrm>
            <a:off x="7171075" y="158832"/>
            <a:ext cx="1010653" cy="584775"/>
          </a:xfrm>
          <a:prstGeom prst="rect">
            <a:avLst/>
          </a:prstGeom>
          <a:solidFill>
            <a:schemeClr val="bg1"/>
          </a:solidFill>
          <a:ln>
            <a:solidFill>
              <a:schemeClr val="tx1"/>
            </a:solidFill>
          </a:ln>
        </p:spPr>
        <p:txBody>
          <a:bodyPr wrap="square" rtlCol="0">
            <a:spAutoFit/>
          </a:bodyPr>
          <a:lstStyle/>
          <a:p>
            <a:pPr algn="ctr"/>
            <a:r>
              <a:rPr lang="x-none" sz="3200" b="1" dirty="0">
                <a:solidFill>
                  <a:srgbClr val="002060"/>
                </a:solidFill>
                <a:latin typeface="Times New Roman" panose="02020603050405020304" pitchFamily="18" charset="0"/>
                <a:cs typeface="Times New Roman" panose="02020603050405020304" pitchFamily="18" charset="0"/>
              </a:rPr>
              <a:t>Nga</a:t>
            </a:r>
          </a:p>
        </p:txBody>
      </p:sp>
      <p:sp>
        <p:nvSpPr>
          <p:cNvPr id="18" name="TextBox 17">
            <a:extLst>
              <a:ext uri="{FF2B5EF4-FFF2-40B4-BE49-F238E27FC236}">
                <a16:creationId xmlns:a16="http://schemas.microsoft.com/office/drawing/2014/main" xmlns="" id="{7D5E486C-FD65-304E-8E97-3029107DAE65}"/>
              </a:ext>
            </a:extLst>
          </p:cNvPr>
          <p:cNvSpPr txBox="1"/>
          <p:nvPr/>
        </p:nvSpPr>
        <p:spPr>
          <a:xfrm>
            <a:off x="10248408" y="1123824"/>
            <a:ext cx="1145946" cy="584775"/>
          </a:xfrm>
          <a:prstGeom prst="rect">
            <a:avLst/>
          </a:prstGeom>
          <a:solidFill>
            <a:schemeClr val="bg1"/>
          </a:solidFill>
          <a:ln>
            <a:solidFill>
              <a:schemeClr val="tx1"/>
            </a:solidFill>
          </a:ln>
        </p:spPr>
        <p:txBody>
          <a:bodyPr wrap="square" rtlCol="0">
            <a:spAutoFit/>
          </a:bodyPr>
          <a:lstStyle/>
          <a:p>
            <a:pPr algn="ctr"/>
            <a:r>
              <a:rPr lang="x-none" sz="3200" b="1" dirty="0">
                <a:solidFill>
                  <a:schemeClr val="accent6">
                    <a:lumMod val="75000"/>
                  </a:schemeClr>
                </a:solidFill>
                <a:latin typeface="Times New Roman" panose="02020603050405020304" pitchFamily="18" charset="0"/>
                <a:cs typeface="Times New Roman" panose="02020603050405020304" pitchFamily="18" charset="0"/>
              </a:rPr>
              <a:t>Nhật</a:t>
            </a:r>
          </a:p>
        </p:txBody>
      </p:sp>
      <p:pic>
        <p:nvPicPr>
          <p:cNvPr id="19" name="Graphic 18" descr="Marker">
            <a:extLst>
              <a:ext uri="{FF2B5EF4-FFF2-40B4-BE49-F238E27FC236}">
                <a16:creationId xmlns:a16="http://schemas.microsoft.com/office/drawing/2014/main" xmlns="" id="{2DBA5197-5F2E-BB4B-89DF-D31703817E8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73230" y="0"/>
            <a:ext cx="1487214" cy="1487214"/>
          </a:xfrm>
          <a:prstGeom prst="rect">
            <a:avLst/>
          </a:prstGeom>
        </p:spPr>
      </p:pic>
      <p:pic>
        <p:nvPicPr>
          <p:cNvPr id="20" name="Graphic 19" descr="Marker">
            <a:extLst>
              <a:ext uri="{FF2B5EF4-FFF2-40B4-BE49-F238E27FC236}">
                <a16:creationId xmlns:a16="http://schemas.microsoft.com/office/drawing/2014/main" xmlns="" id="{7428E4C6-BF13-174E-9902-2B105C48269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62476" y="239986"/>
            <a:ext cx="1487214" cy="1487214"/>
          </a:xfrm>
          <a:prstGeom prst="rect">
            <a:avLst/>
          </a:prstGeom>
        </p:spPr>
      </p:pic>
      <p:pic>
        <p:nvPicPr>
          <p:cNvPr id="21" name="Graphic 20" descr="Marker">
            <a:extLst>
              <a:ext uri="{FF2B5EF4-FFF2-40B4-BE49-F238E27FC236}">
                <a16:creationId xmlns:a16="http://schemas.microsoft.com/office/drawing/2014/main" xmlns="" id="{0684C1B3-F0DD-C948-8272-53BBBD23ACF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348816" y="451219"/>
            <a:ext cx="1487214" cy="1487214"/>
          </a:xfrm>
          <a:prstGeom prst="rect">
            <a:avLst/>
          </a:prstGeom>
        </p:spPr>
      </p:pic>
    </p:spTree>
    <p:extLst>
      <p:ext uri="{BB962C8B-B14F-4D97-AF65-F5344CB8AC3E}">
        <p14:creationId xmlns:p14="http://schemas.microsoft.com/office/powerpoint/2010/main" val="1469426916"/>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14:presetBounceEnd="50000">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14:bounceEnd="50000">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OPIUM WARS AND THEIR LEGACY | Facts and Details">
            <a:extLst>
              <a:ext uri="{FF2B5EF4-FFF2-40B4-BE49-F238E27FC236}">
                <a16:creationId xmlns:a16="http://schemas.microsoft.com/office/drawing/2014/main" xmlns="" id="{A3179303-C8C6-424F-9AAC-792B3BE72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9600" cy="6879591"/>
          </a:xfrm>
          <a:prstGeom prst="rect">
            <a:avLst/>
          </a:prstGeom>
          <a:noFill/>
          <a:extLst>
            <a:ext uri="{909E8E84-426E-40DD-AFC4-6F175D3DCCD1}">
              <a14:hiddenFill xmlns:a14="http://schemas.microsoft.com/office/drawing/2010/main">
                <a:solidFill>
                  <a:srgbClr val="FFFFFF"/>
                </a:solidFill>
              </a14:hiddenFill>
            </a:ext>
          </a:extLst>
        </p:spPr>
      </p:pic>
      <p:pic>
        <p:nvPicPr>
          <p:cNvPr id="117762" name="Picture 2" descr="Vì Sao Trung Quốc Bị Các Nước Đế Quốc Xâm Lược, Trung Quốc Bị Các Nước Đế  Quốc Chia Xẻ">
            <a:extLst>
              <a:ext uri="{FF2B5EF4-FFF2-40B4-BE49-F238E27FC236}">
                <a16:creationId xmlns:a16="http://schemas.microsoft.com/office/drawing/2014/main" xmlns="" id="{663F9CF9-5F00-E645-BE06-26270292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3809"/>
            <a:ext cx="650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5C9E7DF-D60A-7349-86D5-FDFAE7041F24}"/>
              </a:ext>
            </a:extLst>
          </p:cNvPr>
          <p:cNvSpPr txBox="1"/>
          <p:nvPr/>
        </p:nvSpPr>
        <p:spPr>
          <a:xfrm>
            <a:off x="1767812" y="6392526"/>
            <a:ext cx="7351206" cy="461665"/>
          </a:xfrm>
          <a:prstGeom prst="rect">
            <a:avLst/>
          </a:prstGeom>
          <a:solidFill>
            <a:schemeClr val="tx1"/>
          </a:solidFill>
        </p:spPr>
        <p:txBody>
          <a:bodyPr wrap="square" rtlCol="0">
            <a:spAutoFit/>
          </a:bodyPr>
          <a:lstStyle/>
          <a:p>
            <a:pPr algn="ctr"/>
            <a:r>
              <a:rPr lang="x-none" sz="2400" dirty="0">
                <a:solidFill>
                  <a:schemeClr val="bg1"/>
                </a:solidFill>
                <a:latin typeface="Times New Roman" panose="02020603050405020304" pitchFamily="18" charset="0"/>
                <a:cs typeface="Times New Roman" panose="02020603050405020304" pitchFamily="18" charset="0"/>
              </a:rPr>
              <a:t>Hình ảnh minh hoạ các nước đế quốc xâu xé Trung Quốc</a:t>
            </a:r>
          </a:p>
        </p:txBody>
      </p:sp>
      <p:pic>
        <p:nvPicPr>
          <p:cNvPr id="111620" name="Picture 4" descr="China United States Opium Wars Open Door Policy First Opium War, european  and american girl, world, united States, china png | PNGWing">
            <a:extLst>
              <a:ext uri="{FF2B5EF4-FFF2-40B4-BE49-F238E27FC236}">
                <a16:creationId xmlns:a16="http://schemas.microsoft.com/office/drawing/2014/main" xmlns="" id="{815A2AAD-1813-D648-9EC9-B47C54C006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90" r="6842"/>
          <a:stretch/>
        </p:blipFill>
        <p:spPr bwMode="auto">
          <a:xfrm>
            <a:off x="0" y="3809"/>
            <a:ext cx="12192000" cy="687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09726"/>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14:bounceEnd="50000">
                                          <p:cBhvr additive="base">
                                            <p:cTn id="7" dur="500" fill="hold"/>
                                            <p:tgtEl>
                                              <p:spTgt spid="11776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776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111618"/>
                                            </p:tgtEl>
                                            <p:attrNameLst>
                                              <p:attrName>style.visibility</p:attrName>
                                            </p:attrNameLst>
                                          </p:cBhvr>
                                          <p:to>
                                            <p:strVal val="visible"/>
                                          </p:to>
                                        </p:set>
                                        <p:anim calcmode="lin" valueType="num" p14:bounceEnd="50000">
                                          <p:cBhvr additive="base">
                                            <p:cTn id="11" dur="500" fill="hold"/>
                                            <p:tgtEl>
                                              <p:spTgt spid="11161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1161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111620"/>
                                            </p:tgtEl>
                                            <p:attrNameLst>
                                              <p:attrName>style.visibility</p:attrName>
                                            </p:attrNameLst>
                                          </p:cBhvr>
                                          <p:to>
                                            <p:strVal val="visible"/>
                                          </p:to>
                                        </p:set>
                                        <p:animEffect transition="in" filter="wheel(8)">
                                          <p:cBhvr>
                                            <p:cTn id="21" dur="75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 fill="hold"/>
                                            <p:tgtEl>
                                              <p:spTgt spid="117762"/>
                                            </p:tgtEl>
                                            <p:attrNameLst>
                                              <p:attrName>ppt_x</p:attrName>
                                            </p:attrNameLst>
                                          </p:cBhvr>
                                          <p:tavLst>
                                            <p:tav tm="0">
                                              <p:val>
                                                <p:strVal val="#ppt_x"/>
                                              </p:val>
                                            </p:tav>
                                            <p:tav tm="100000">
                                              <p:val>
                                                <p:strVal val="#ppt_x"/>
                                              </p:val>
                                            </p:tav>
                                          </p:tavLst>
                                        </p:anim>
                                        <p:anim calcmode="lin" valueType="num">
                                          <p:cBhvr additive="base">
                                            <p:cTn id="8" dur="500" fill="hold"/>
                                            <p:tgtEl>
                                              <p:spTgt spid="11776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1618"/>
                                            </p:tgtEl>
                                            <p:attrNameLst>
                                              <p:attrName>style.visibility</p:attrName>
                                            </p:attrNameLst>
                                          </p:cBhvr>
                                          <p:to>
                                            <p:strVal val="visible"/>
                                          </p:to>
                                        </p:set>
                                        <p:anim calcmode="lin" valueType="num">
                                          <p:cBhvr additive="base">
                                            <p:cTn id="11" dur="500" fill="hold"/>
                                            <p:tgtEl>
                                              <p:spTgt spid="111618"/>
                                            </p:tgtEl>
                                            <p:attrNameLst>
                                              <p:attrName>ppt_x</p:attrName>
                                            </p:attrNameLst>
                                          </p:cBhvr>
                                          <p:tavLst>
                                            <p:tav tm="0">
                                              <p:val>
                                                <p:strVal val="1+#ppt_w/2"/>
                                              </p:val>
                                            </p:tav>
                                            <p:tav tm="100000">
                                              <p:val>
                                                <p:strVal val="#ppt_x"/>
                                              </p:val>
                                            </p:tav>
                                          </p:tavLst>
                                        </p:anim>
                                        <p:anim calcmode="lin" valueType="num">
                                          <p:cBhvr additive="base">
                                            <p:cTn id="12" dur="500" fill="hold"/>
                                            <p:tgtEl>
                                              <p:spTgt spid="11161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111620"/>
                                            </p:tgtEl>
                                            <p:attrNameLst>
                                              <p:attrName>style.visibility</p:attrName>
                                            </p:attrNameLst>
                                          </p:cBhvr>
                                          <p:to>
                                            <p:strVal val="visible"/>
                                          </p:to>
                                        </p:set>
                                        <p:animEffect transition="in" filter="wheel(8)">
                                          <p:cBhvr>
                                            <p:cTn id="21" dur="75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Rectangle 1">
            <a:extLst>
              <a:ext uri="{FF2B5EF4-FFF2-40B4-BE49-F238E27FC236}">
                <a16:creationId xmlns:a16="http://schemas.microsoft.com/office/drawing/2014/main" xmlns="" id="{555C61AE-BEA2-9F4E-8457-E919904B1B5A}"/>
              </a:ext>
            </a:extLst>
          </p:cNvPr>
          <p:cNvSpPr/>
          <p:nvPr/>
        </p:nvSpPr>
        <p:spPr>
          <a:xfrm>
            <a:off x="718458" y="3080190"/>
            <a:ext cx="7753738" cy="1241237"/>
          </a:xfrm>
          <a:prstGeom prst="rect">
            <a:avLst/>
          </a:prstGeom>
        </p:spPr>
        <p:txBody>
          <a:bodyPr wrap="square">
            <a:spAutoFit/>
          </a:bodyPr>
          <a:lstStyle/>
          <a:p>
            <a:pPr algn="ctr" defTabSz="1219140">
              <a:spcBef>
                <a:spcPct val="50000"/>
              </a:spcBef>
              <a:buClr>
                <a:srgbClr val="000000"/>
              </a:buClr>
              <a:defRPr/>
            </a:pPr>
            <a:r>
              <a:rPr lang="vi-VN" sz="3733" b="1" i="1" kern="0" dirty="0">
                <a:solidFill>
                  <a:srgbClr val="000000"/>
                </a:solidFill>
                <a:latin typeface="Times New Roman" pitchFamily="18" charset="0"/>
                <a:cs typeface="Times New Roman" pitchFamily="18" charset="0"/>
                <a:sym typeface="Arial"/>
              </a:rPr>
              <a:t>Vì sao các nước đế quốc không độc chiếm xâm lược TQ mà phải chia ra?</a:t>
            </a:r>
          </a:p>
        </p:txBody>
      </p:sp>
      <p:pic>
        <p:nvPicPr>
          <p:cNvPr id="4" name="Picture 3">
            <a:extLst>
              <a:ext uri="{FF2B5EF4-FFF2-40B4-BE49-F238E27FC236}">
                <a16:creationId xmlns:a16="http://schemas.microsoft.com/office/drawing/2014/main" xmlns="" id="{056D7213-FBD6-5A43-97F7-38101EE20AFD}"/>
              </a:ext>
            </a:extLst>
          </p:cNvPr>
          <p:cNvPicPr>
            <a:picLocks noChangeAspect="1"/>
          </p:cNvPicPr>
          <p:nvPr/>
        </p:nvPicPr>
        <p:blipFill>
          <a:blip r:embed="rId3"/>
          <a:stretch>
            <a:fillRect/>
          </a:stretch>
        </p:blipFill>
        <p:spPr>
          <a:xfrm flipH="1">
            <a:off x="7218303" y="356038"/>
            <a:ext cx="2724151" cy="2724151"/>
          </a:xfrm>
          <a:prstGeom prst="ellipse">
            <a:avLst/>
          </a:prstGeom>
        </p:spPr>
      </p:pic>
      <p:pic>
        <p:nvPicPr>
          <p:cNvPr id="6" name="Graphic 5" descr="City">
            <a:extLst>
              <a:ext uri="{FF2B5EF4-FFF2-40B4-BE49-F238E27FC236}">
                <a16:creationId xmlns:a16="http://schemas.microsoft.com/office/drawing/2014/main" xmlns="" id="{789D7C16-E89B-3D49-8AD9-F7F4126451F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7497" y="5103497"/>
            <a:ext cx="1754505" cy="1754505"/>
          </a:xfrm>
          <a:prstGeom prst="rect">
            <a:avLst/>
          </a:prstGeom>
        </p:spPr>
      </p:pic>
      <p:pic>
        <p:nvPicPr>
          <p:cNvPr id="11" name="Graphic 10" descr="City">
            <a:extLst>
              <a:ext uri="{FF2B5EF4-FFF2-40B4-BE49-F238E27FC236}">
                <a16:creationId xmlns:a16="http://schemas.microsoft.com/office/drawing/2014/main" xmlns="" id="{659D212F-669D-BC44-AAB3-F0C57DE3259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r="49584" b="11581"/>
          <a:stretch/>
        </p:blipFill>
        <p:spPr>
          <a:xfrm>
            <a:off x="9707247" y="5128461"/>
            <a:ext cx="884556" cy="1551305"/>
          </a:xfrm>
          <a:prstGeom prst="rect">
            <a:avLst/>
          </a:prstGeom>
        </p:spPr>
      </p:pic>
      <p:sp>
        <p:nvSpPr>
          <p:cNvPr id="12" name="Google Shape;558;p39">
            <a:extLst>
              <a:ext uri="{FF2B5EF4-FFF2-40B4-BE49-F238E27FC236}">
                <a16:creationId xmlns:a16="http://schemas.microsoft.com/office/drawing/2014/main" xmlns="" id="{A89553B2-3CD9-954F-B38F-575BC74B6ABB}"/>
              </a:ext>
            </a:extLst>
          </p:cNvPr>
          <p:cNvSpPr/>
          <p:nvPr/>
        </p:nvSpPr>
        <p:spPr>
          <a:xfrm>
            <a:off x="9707247" y="4075903"/>
            <a:ext cx="1212612" cy="849356"/>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 name="Rectangle 6">
            <a:extLst>
              <a:ext uri="{FF2B5EF4-FFF2-40B4-BE49-F238E27FC236}">
                <a16:creationId xmlns:a16="http://schemas.microsoft.com/office/drawing/2014/main" xmlns="" id="{F40D361D-D23C-F24F-A1D1-991BACEEFC56}"/>
              </a:ext>
            </a:extLst>
          </p:cNvPr>
          <p:cNvSpPr/>
          <p:nvPr/>
        </p:nvSpPr>
        <p:spPr>
          <a:xfrm>
            <a:off x="1152900" y="95252"/>
            <a:ext cx="6209553" cy="2954655"/>
          </a:xfrm>
          <a:prstGeom prst="rect">
            <a:avLst/>
          </a:prstGeom>
          <a:noFill/>
        </p:spPr>
        <p:txBody>
          <a:bodyPr wrap="square" lIns="121920" tIns="60960" rIns="121920" bIns="60960">
            <a:spAutoFit/>
          </a:bodyPr>
          <a:lstStyle/>
          <a:p>
            <a:pPr algn="ctr" defTabSz="1219140">
              <a:buClr>
                <a:srgbClr val="000000"/>
              </a:buClr>
            </a:pPr>
            <a:r>
              <a:rPr lang="en" sz="18400" b="1" kern="0" dirty="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Snell Roundhand Black" panose="02000603080000090004" pitchFamily="2" charset="77"/>
                <a:cs typeface="Arial"/>
                <a:sym typeface="Arial"/>
              </a:rPr>
              <a:t>Why</a:t>
            </a:r>
            <a:endParaRPr lang="x-none" sz="18400" b="1" kern="0" dirty="0">
              <a:ln w="0"/>
              <a:gradFill>
                <a:gsLst>
                  <a:gs pos="0">
                    <a:srgbClr val="8B81D2">
                      <a:lumMod val="50000"/>
                    </a:srgbClr>
                  </a:gs>
                  <a:gs pos="50000">
                    <a:srgbClr val="8B81D2"/>
                  </a:gs>
                  <a:gs pos="100000">
                    <a:srgbClr val="8B81D2">
                      <a:lumMod val="60000"/>
                      <a:lumOff val="40000"/>
                    </a:srgbClr>
                  </a:gs>
                </a:gsLst>
                <a:lin ang="5400000"/>
              </a:gra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9" name="Google Shape;610;p39">
            <a:extLst>
              <a:ext uri="{FF2B5EF4-FFF2-40B4-BE49-F238E27FC236}">
                <a16:creationId xmlns:a16="http://schemas.microsoft.com/office/drawing/2014/main" xmlns="" id="{9D09B699-DB82-8C4C-BE53-4E04945AF65E}"/>
              </a:ext>
            </a:extLst>
          </p:cNvPr>
          <p:cNvSpPr/>
          <p:nvPr/>
        </p:nvSpPr>
        <p:spPr>
          <a:xfrm>
            <a:off x="9373980" y="3105153"/>
            <a:ext cx="666533" cy="50251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10" name="Google Shape;610;p39">
            <a:extLst>
              <a:ext uri="{FF2B5EF4-FFF2-40B4-BE49-F238E27FC236}">
                <a16:creationId xmlns:a16="http://schemas.microsoft.com/office/drawing/2014/main" xmlns="" id="{E0FF735C-2FD9-5A4A-A192-81B565AB5462}"/>
              </a:ext>
            </a:extLst>
          </p:cNvPr>
          <p:cNvSpPr/>
          <p:nvPr/>
        </p:nvSpPr>
        <p:spPr>
          <a:xfrm>
            <a:off x="10361841" y="2604549"/>
            <a:ext cx="666533" cy="50251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13" name="Google Shape;610;p39">
            <a:extLst>
              <a:ext uri="{FF2B5EF4-FFF2-40B4-BE49-F238E27FC236}">
                <a16:creationId xmlns:a16="http://schemas.microsoft.com/office/drawing/2014/main" xmlns="" id="{DE6E7C6C-77E5-764D-9272-5F20099EF5E7}"/>
              </a:ext>
            </a:extLst>
          </p:cNvPr>
          <p:cNvSpPr/>
          <p:nvPr/>
        </p:nvSpPr>
        <p:spPr>
          <a:xfrm>
            <a:off x="11314749" y="3051350"/>
            <a:ext cx="666533" cy="50251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grpSp>
        <p:nvGrpSpPr>
          <p:cNvPr id="14" name="Google Shape;402;p39">
            <a:extLst>
              <a:ext uri="{FF2B5EF4-FFF2-40B4-BE49-F238E27FC236}">
                <a16:creationId xmlns:a16="http://schemas.microsoft.com/office/drawing/2014/main" xmlns="" id="{580EFB72-5633-A049-BA1C-626C01609DB8}"/>
              </a:ext>
            </a:extLst>
          </p:cNvPr>
          <p:cNvGrpSpPr/>
          <p:nvPr/>
        </p:nvGrpSpPr>
        <p:grpSpPr>
          <a:xfrm>
            <a:off x="10949452" y="1501714"/>
            <a:ext cx="1031829" cy="1007923"/>
            <a:chOff x="5302225" y="968375"/>
            <a:chExt cx="417650" cy="418250"/>
          </a:xfrm>
        </p:grpSpPr>
        <p:sp>
          <p:nvSpPr>
            <p:cNvPr id="15" name="Google Shape;403;p39">
              <a:extLst>
                <a:ext uri="{FF2B5EF4-FFF2-40B4-BE49-F238E27FC236}">
                  <a16:creationId xmlns:a16="http://schemas.microsoft.com/office/drawing/2014/main" xmlns="" id="{9B108EB2-A77C-AD4B-AC84-F8BE7B7A03FF}"/>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21900" tIns="121900" rIns="121900" bIns="121900" anchor="ctr" anchorCtr="0">
              <a:noAutofit/>
            </a:bodyPr>
            <a:lstStyle/>
            <a:p>
              <a:endParaRPr sz="2400"/>
            </a:p>
          </p:txBody>
        </p:sp>
        <p:sp>
          <p:nvSpPr>
            <p:cNvPr id="16" name="Google Shape;404;p39">
              <a:extLst>
                <a:ext uri="{FF2B5EF4-FFF2-40B4-BE49-F238E27FC236}">
                  <a16:creationId xmlns:a16="http://schemas.microsoft.com/office/drawing/2014/main" xmlns="" id="{E5F5EB86-21B5-8841-82EC-E96CD5A08231}"/>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04508582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Graphic 8" descr="Connections">
            <a:extLst>
              <a:ext uri="{FF2B5EF4-FFF2-40B4-BE49-F238E27FC236}">
                <a16:creationId xmlns:a16="http://schemas.microsoft.com/office/drawing/2014/main" xmlns="" id="{CFE3F95C-676D-274E-9040-A9376F007A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02566" y="86650"/>
            <a:ext cx="1103684" cy="1103684"/>
          </a:xfrm>
          <a:prstGeom prst="rect">
            <a:avLst/>
          </a:prstGeom>
        </p:spPr>
      </p:pic>
      <p:pic>
        <p:nvPicPr>
          <p:cNvPr id="16" name="Graphic 15" descr="Closed quotation mark">
            <a:extLst>
              <a:ext uri="{FF2B5EF4-FFF2-40B4-BE49-F238E27FC236}">
                <a16:creationId xmlns:a16="http://schemas.microsoft.com/office/drawing/2014/main" xmlns="" id="{EB926DE3-8F37-B646-AC96-2FE8BF17A6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47472" y="3312764"/>
            <a:ext cx="1695453" cy="1695453"/>
          </a:xfrm>
          <a:prstGeom prst="rect">
            <a:avLst/>
          </a:prstGeom>
        </p:spPr>
      </p:pic>
      <p:pic>
        <p:nvPicPr>
          <p:cNvPr id="19" name="Graphic 18" descr="Open quotation mark">
            <a:extLst>
              <a:ext uri="{FF2B5EF4-FFF2-40B4-BE49-F238E27FC236}">
                <a16:creationId xmlns:a16="http://schemas.microsoft.com/office/drawing/2014/main" xmlns="" id="{C4903F23-34DB-0944-9984-9FB5C259386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9246" y="86649"/>
            <a:ext cx="1600200" cy="1600200"/>
          </a:xfrm>
          <a:prstGeom prst="rect">
            <a:avLst/>
          </a:prstGeom>
        </p:spPr>
      </p:pic>
      <p:pic>
        <p:nvPicPr>
          <p:cNvPr id="21" name="Graphic 20" descr="Classroom">
            <a:extLst>
              <a:ext uri="{FF2B5EF4-FFF2-40B4-BE49-F238E27FC236}">
                <a16:creationId xmlns:a16="http://schemas.microsoft.com/office/drawing/2014/main" xmlns="" id="{9A8ABDCA-2469-6544-B7EF-0BDC2FE4A9A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2461" y="5283432"/>
            <a:ext cx="1600201" cy="1600201"/>
          </a:xfrm>
          <a:prstGeom prst="rect">
            <a:avLst/>
          </a:prstGeom>
        </p:spPr>
      </p:pic>
      <p:sp>
        <p:nvSpPr>
          <p:cNvPr id="2" name="Rectangle 1">
            <a:extLst>
              <a:ext uri="{FF2B5EF4-FFF2-40B4-BE49-F238E27FC236}">
                <a16:creationId xmlns:a16="http://schemas.microsoft.com/office/drawing/2014/main" xmlns="" id="{2A2E1E74-1D12-7542-B64A-96AFF92B816B}"/>
              </a:ext>
            </a:extLst>
          </p:cNvPr>
          <p:cNvSpPr/>
          <p:nvPr/>
        </p:nvSpPr>
        <p:spPr>
          <a:xfrm>
            <a:off x="1470955" y="4876978"/>
            <a:ext cx="10293780" cy="584775"/>
          </a:xfrm>
          <a:prstGeom prst="rect">
            <a:avLst/>
          </a:prstGeom>
        </p:spPr>
        <p:txBody>
          <a:bodyPr wrap="none">
            <a:spAutoFit/>
          </a:bodyPr>
          <a:lstStyle/>
          <a:p>
            <a:r>
              <a:rPr lang="vi-VN" sz="3200" i="1" dirty="0">
                <a:solidFill>
                  <a:srgbClr val="FFFF00"/>
                </a:solidFill>
                <a:latin typeface="Times New Roman" panose="02020603050405020304" pitchFamily="18" charset="0"/>
                <a:cs typeface="Times New Roman" panose="02020603050405020304" pitchFamily="18" charset="0"/>
              </a:rPr>
              <a:t> (Các nước đế quốc chủ nghĩa và Trung Quốc, Hồ Chí Minh) </a:t>
            </a:r>
            <a:endParaRPr lang="x-none" sz="3200" i="1" dirty="0">
              <a:solidFill>
                <a:srgbClr val="FFFF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71048" y="1520792"/>
            <a:ext cx="1463040" cy="11935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AEB8805-B23E-F840-ACD9-4A2BADF192DC}"/>
              </a:ext>
            </a:extLst>
          </p:cNvPr>
          <p:cNvSpPr/>
          <p:nvPr/>
        </p:nvSpPr>
        <p:spPr>
          <a:xfrm>
            <a:off x="1354864" y="1001626"/>
            <a:ext cx="9351449" cy="3637919"/>
          </a:xfrm>
          <a:prstGeom prst="rect">
            <a:avLst/>
          </a:prstGeom>
        </p:spPr>
        <p:txBody>
          <a:bodyPr wrap="square">
            <a:spAutoFit/>
          </a:bodyPr>
          <a:lstStyle/>
          <a:p>
            <a:pPr algn="just" defTabSz="1219140">
              <a:lnSpc>
                <a:spcPct val="80000"/>
              </a:lnSpc>
              <a:buClr>
                <a:srgbClr val="000000"/>
              </a:buClr>
            </a:pPr>
            <a:r>
              <a:rPr lang="vi-VN" sz="3200" b="1" kern="0" dirty="0" smtClean="0">
                <a:solidFill>
                  <a:srgbClr val="FFFF00"/>
                </a:solidFill>
                <a:latin typeface="Times New Roman" pitchFamily="18" charset="0"/>
                <a:cs typeface="Times New Roman" pitchFamily="18" charset="0"/>
                <a:sym typeface="Arial"/>
              </a:rPr>
              <a:t>Mặc </a:t>
            </a:r>
            <a:r>
              <a:rPr lang="vi-VN" sz="3200" b="1" kern="0" dirty="0">
                <a:solidFill>
                  <a:srgbClr val="FFFF00"/>
                </a:solidFill>
                <a:latin typeface="Times New Roman" pitchFamily="18" charset="0"/>
                <a:cs typeface="Times New Roman" pitchFamily="18" charset="0"/>
                <a:sym typeface="Arial"/>
              </a:rPr>
              <a:t>dù Trung Quốc rất suy nhược, mặc dù nội bộ Trung Quốc bị chia rẽ, nhưng dù sao, con số 111.139.000 km2 vẫn là 1 miếng mồi quá to mà cái mõm của chủ nghĩa đế quốc thực dân không thể nuốt trôi ngay một lúc. Và không thể đẩy 1 cách tàn bạo 489.500.000 người Trung Quốc vào xiềng xích của chế độ nô lệ thuộc địa. Cho nên họ mới cắt vụn Trung Quốc  ra. Cách này chậm hơn nhưng khôn </a:t>
            </a:r>
            <a:r>
              <a:rPr lang="vi-VN" sz="3200" b="1" kern="0" dirty="0" smtClean="0">
                <a:solidFill>
                  <a:srgbClr val="FFFF00"/>
                </a:solidFill>
                <a:latin typeface="Times New Roman" pitchFamily="18" charset="0"/>
                <a:cs typeface="Times New Roman" pitchFamily="18" charset="0"/>
                <a:sym typeface="Arial"/>
              </a:rPr>
              <a:t>hơ</a:t>
            </a:r>
            <a:r>
              <a:rPr lang="en-US" sz="3200" b="1" kern="0" dirty="0" smtClean="0">
                <a:solidFill>
                  <a:srgbClr val="FFFF00"/>
                </a:solidFill>
                <a:latin typeface="Times New Roman" pitchFamily="18" charset="0"/>
                <a:cs typeface="Times New Roman" pitchFamily="18" charset="0"/>
                <a:sym typeface="Arial"/>
              </a:rPr>
              <a:t>n.</a:t>
            </a:r>
            <a:endParaRPr lang="vi-VN" sz="3200" b="1" kern="0" dirty="0">
              <a:solidFill>
                <a:srgbClr val="FFFF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01551360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50000">
                                          <p:cBhvr additive="base">
                                            <p:cTn id="1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50000">
                                          <p:cBhvr additive="base">
                                            <p:cTn id="19"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3150"/>
                                </p:stCondLst>
                                <p:childTnLst>
                                  <p:par>
                                    <p:cTn id="30" presetID="41" presetClass="entr" presetSubtype="0" fill="hold" grpId="0" nodeType="afterEffect">
                                      <p:stCondLst>
                                        <p:cond delay="0"/>
                                      </p:stCondLst>
                                      <p:iterate type="wd">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3" dur="250" fill="hold"/>
                                            <p:tgtEl>
                                              <p:spTgt spid="10"/>
                                            </p:tgtEl>
                                            <p:attrNameLst>
                                              <p:attrName>ppt_y</p:attrName>
                                            </p:attrNameLst>
                                          </p:cBhvr>
                                          <p:tavLst>
                                            <p:tav tm="0">
                                              <p:val>
                                                <p:strVal val="#ppt_y"/>
                                              </p:val>
                                            </p:tav>
                                            <p:tav tm="100000">
                                              <p:val>
                                                <p:strVal val="#ppt_y"/>
                                              </p:val>
                                            </p:tav>
                                          </p:tavLst>
                                        </p:anim>
                                        <p:anim calcmode="lin" valueType="num">
                                          <p:cBhvr>
                                            <p:cTn id="34"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5"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3150"/>
                                </p:stCondLst>
                                <p:childTnLst>
                                  <p:par>
                                    <p:cTn id="30" presetID="41" presetClass="entr" presetSubtype="0" fill="hold" grpId="0" nodeType="afterEffect">
                                      <p:stCondLst>
                                        <p:cond delay="0"/>
                                      </p:stCondLst>
                                      <p:iterate type="wd">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3" dur="250" fill="hold"/>
                                            <p:tgtEl>
                                              <p:spTgt spid="10"/>
                                            </p:tgtEl>
                                            <p:attrNameLst>
                                              <p:attrName>ppt_y</p:attrName>
                                            </p:attrNameLst>
                                          </p:cBhvr>
                                          <p:tavLst>
                                            <p:tav tm="0">
                                              <p:val>
                                                <p:strVal val="#ppt_y"/>
                                              </p:val>
                                            </p:tav>
                                            <p:tav tm="100000">
                                              <p:val>
                                                <p:strVal val="#ppt_y"/>
                                              </p:val>
                                            </p:tav>
                                          </p:tavLst>
                                        </p:anim>
                                        <p:anim calcmode="lin" valueType="num">
                                          <p:cBhvr>
                                            <p:cTn id="34"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5"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530624" y="1638648"/>
            <a:ext cx="2490851" cy="1978400"/>
          </a:xfrm>
          <a:prstGeom prst="rect">
            <a:avLst/>
          </a:prstGeom>
        </p:spPr>
        <p:txBody>
          <a:bodyPr spcFirstLastPara="1" wrap="square" lIns="121900" tIns="121900" rIns="121900" bIns="121900" anchor="t" anchorCtr="0">
            <a:noAutofit/>
          </a:bodyPr>
          <a:lstStyle/>
          <a:p>
            <a:pPr lvl="0"/>
            <a:r>
              <a:rPr lang="vi-VN" sz="2667" kern="1200" dirty="0">
                <a:solidFill>
                  <a:schemeClr val="bg1"/>
                </a:solidFill>
                <a:latin typeface="Times New Roman" pitchFamily="18" charset="0"/>
                <a:ea typeface="+mn-ea"/>
                <a:cs typeface="Times New Roman" pitchFamily="18" charset="0"/>
              </a:rPr>
              <a:t>I. Trung Quốc bị các nước đế quốc chia xẻ.</a:t>
            </a:r>
            <a:br>
              <a:rPr lang="vi-VN" sz="2667" kern="1200" dirty="0">
                <a:solidFill>
                  <a:schemeClr val="bg1"/>
                </a:solidFill>
                <a:latin typeface="Times New Roman" pitchFamily="18" charset="0"/>
                <a:ea typeface="+mn-ea"/>
                <a:cs typeface="Times New Roman" pitchFamily="18" charset="0"/>
              </a:rPr>
            </a:br>
            <a:endParaRPr sz="2667" dirty="0">
              <a:solidFill>
                <a:schemeClr val="bg1"/>
              </a:solidFill>
            </a:endParaRP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xmlns="" id="{DC7B96B7-19E0-FB40-B2EF-C1A7FA1EBA29}"/>
              </a:ext>
            </a:extLst>
          </p:cNvPr>
          <p:cNvSpPr/>
          <p:nvPr/>
        </p:nvSpPr>
        <p:spPr>
          <a:xfrm>
            <a:off x="4051422" y="4269"/>
            <a:ext cx="4965462" cy="1231106"/>
          </a:xfrm>
          <a:prstGeom prst="rect">
            <a:avLst/>
          </a:prstGeom>
          <a:noFill/>
          <a:ln>
            <a:noFill/>
          </a:ln>
        </p:spPr>
        <p:txBody>
          <a:bodyPr wrap="none" lIns="121920" tIns="60960" rIns="121920" bIns="60960">
            <a:spAutoFit/>
          </a:bodyPr>
          <a:lstStyle/>
          <a:p>
            <a:pPr algn="ctr" defTabSz="1219140">
              <a:buClr>
                <a:srgbClr val="000000"/>
              </a:buClr>
            </a:pPr>
            <a:r>
              <a:rPr lang="en-US" sz="7200" kern="0" dirty="0" err="1">
                <a:ln w="0"/>
                <a:solidFill>
                  <a:srgbClr val="C00000"/>
                </a:solidFill>
                <a:effectLst>
                  <a:reflection blurRad="6350" stA="53000" endA="300" endPos="35500" dir="5400000" sy="-90000" algn="bl" rotWithShape="0"/>
                </a:effectLst>
                <a:latin typeface="Arial"/>
                <a:cs typeface="Arial"/>
                <a:sym typeface="Arial"/>
              </a:rPr>
              <a:t>Ghi</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bài</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nhé</a:t>
            </a:r>
            <a:endParaRPr lang="en-US" sz="7200" kern="0" dirty="0">
              <a:ln w="0"/>
              <a:solidFill>
                <a:srgbClr val="C00000"/>
              </a:solidFill>
              <a:effectLst>
                <a:reflection blurRad="6350" stA="53000" endA="300" endPos="35500" dir="5400000" sy="-90000" algn="bl" rotWithShape="0"/>
              </a:effectLst>
              <a:latin typeface="Arial"/>
              <a:cs typeface="Arial"/>
              <a:sym typeface="Arial"/>
            </a:endParaRPr>
          </a:p>
        </p:txBody>
      </p:sp>
      <p:pic>
        <p:nvPicPr>
          <p:cNvPr id="12" name="Picture 11">
            <a:extLst>
              <a:ext uri="{FF2B5EF4-FFF2-40B4-BE49-F238E27FC236}">
                <a16:creationId xmlns:a16="http://schemas.microsoft.com/office/drawing/2014/main" xmlns="" id="{75CBD747-D292-6D4C-9535-7FD900B13832}"/>
              </a:ext>
            </a:extLst>
          </p:cNvPr>
          <p:cNvPicPr>
            <a:picLocks noChangeAspect="1"/>
          </p:cNvPicPr>
          <p:nvPr/>
        </p:nvPicPr>
        <p:blipFill>
          <a:blip r:embed="rId3"/>
          <a:stretch>
            <a:fillRect/>
          </a:stretch>
        </p:blipFill>
        <p:spPr>
          <a:xfrm>
            <a:off x="9814278" y="-20699"/>
            <a:ext cx="2314888" cy="2314888"/>
          </a:xfrm>
          <a:prstGeom prst="rect">
            <a:avLst/>
          </a:prstGeom>
        </p:spPr>
      </p:pic>
      <p:sp>
        <p:nvSpPr>
          <p:cNvPr id="13" name="Rectangle 12">
            <a:extLst>
              <a:ext uri="{FF2B5EF4-FFF2-40B4-BE49-F238E27FC236}">
                <a16:creationId xmlns:a16="http://schemas.microsoft.com/office/drawing/2014/main" xmlns="" id="{BE2D9A5E-5261-9B40-8E58-89C40C001DA0}"/>
              </a:ext>
            </a:extLst>
          </p:cNvPr>
          <p:cNvSpPr/>
          <p:nvPr/>
        </p:nvSpPr>
        <p:spPr>
          <a:xfrm>
            <a:off x="3476439" y="1505505"/>
            <a:ext cx="7597091" cy="2554545"/>
          </a:xfrm>
          <a:prstGeom prst="rect">
            <a:avLst/>
          </a:prstGeom>
        </p:spPr>
        <p:txBody>
          <a:bodyPr wrap="square">
            <a:spAutoFit/>
          </a:bodyPr>
          <a:lstStyle/>
          <a:p>
            <a:pPr defTabSz="1219140">
              <a:buClr>
                <a:srgbClr val="000000"/>
              </a:buClr>
            </a:pPr>
            <a:r>
              <a:rPr lang="en-US" sz="3200" b="1" kern="0" dirty="0">
                <a:solidFill>
                  <a:srgbClr val="FF0000"/>
                </a:solidFill>
                <a:latin typeface="Times New Roman" panose="02020603050405020304" pitchFamily="18" charset="0"/>
                <a:cs typeface="Times New Roman" pitchFamily="18" charset="0"/>
                <a:sym typeface="Arial"/>
              </a:rPr>
              <a:t>1. </a:t>
            </a:r>
            <a:r>
              <a:rPr lang="en-US" sz="3200" b="1" kern="0" dirty="0" err="1">
                <a:solidFill>
                  <a:srgbClr val="FF0000"/>
                </a:solidFill>
                <a:latin typeface="Times New Roman" panose="02020603050405020304" pitchFamily="18" charset="0"/>
                <a:cs typeface="Times New Roman" pitchFamily="18" charset="0"/>
                <a:sym typeface="Arial"/>
              </a:rPr>
              <a:t>Nguyên</a:t>
            </a:r>
            <a:r>
              <a:rPr lang="en-US" sz="3200" b="1" kern="0" dirty="0">
                <a:solidFill>
                  <a:srgbClr val="FF0000"/>
                </a:solidFill>
                <a:latin typeface="Times New Roman" panose="02020603050405020304" pitchFamily="18" charset="0"/>
                <a:cs typeface="Times New Roman" pitchFamily="18" charset="0"/>
                <a:sym typeface="Arial"/>
              </a:rPr>
              <a:t> </a:t>
            </a:r>
            <a:r>
              <a:rPr lang="en-US" sz="3200" b="1" kern="0" dirty="0" err="1">
                <a:solidFill>
                  <a:srgbClr val="FF0000"/>
                </a:solidFill>
                <a:latin typeface="Times New Roman" panose="02020603050405020304" pitchFamily="18" charset="0"/>
                <a:cs typeface="Times New Roman" pitchFamily="18" charset="0"/>
                <a:sym typeface="Arial"/>
              </a:rPr>
              <a:t>nhân</a:t>
            </a:r>
            <a:r>
              <a:rPr lang="en-US" sz="3200" b="1" kern="0" dirty="0">
                <a:solidFill>
                  <a:srgbClr val="FF0000"/>
                </a:solidFill>
                <a:latin typeface="Times New Roman" panose="02020603050405020304" pitchFamily="18" charset="0"/>
                <a:cs typeface="Times New Roman" pitchFamily="18" charset="0"/>
                <a:sym typeface="Arial"/>
              </a:rPr>
              <a:t> </a:t>
            </a:r>
            <a:r>
              <a:rPr lang="en-US" sz="3200" kern="0" dirty="0">
                <a:solidFill>
                  <a:srgbClr val="000000"/>
                </a:solidFill>
                <a:latin typeface="Times New Roman" panose="02020603050405020304" pitchFamily="18" charset="0"/>
                <a:cs typeface="Times New Roman" pitchFamily="18" charset="0"/>
                <a:sym typeface="Arial"/>
              </a:rPr>
              <a:t> </a:t>
            </a:r>
          </a:p>
          <a:p>
            <a:pPr defTabSz="1219140">
              <a:lnSpc>
                <a:spcPct val="150000"/>
              </a:lnSpc>
              <a:buClr>
                <a:srgbClr val="000000"/>
              </a:buClr>
            </a:pP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Trung</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Quốc</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rộng</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lớn</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giàu</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tài</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nguyên</a:t>
            </a:r>
            <a:endParaRPr lang="en-US" sz="3200" kern="0" dirty="0">
              <a:solidFill>
                <a:srgbClr val="000000"/>
              </a:solidFill>
              <a:latin typeface="Times New Roman" panose="02020603050405020304" pitchFamily="18" charset="0"/>
              <a:cs typeface="Times New Roman" pitchFamily="18" charset="0"/>
              <a:sym typeface="Arial"/>
            </a:endParaRPr>
          </a:p>
          <a:p>
            <a:pPr defTabSz="1219140">
              <a:lnSpc>
                <a:spcPct val="150000"/>
              </a:lnSpc>
              <a:buClr>
                <a:srgbClr val="000000"/>
              </a:buClr>
            </a:pP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Chế</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độ</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phong</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kiến</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suy</a:t>
            </a:r>
            <a:r>
              <a:rPr lang="en-US" sz="3200" kern="0" dirty="0">
                <a:solidFill>
                  <a:srgbClr val="000000"/>
                </a:solidFill>
                <a:latin typeface="Times New Roman" panose="02020603050405020304" pitchFamily="18" charset="0"/>
                <a:cs typeface="Times New Roman" pitchFamily="18" charset="0"/>
                <a:sym typeface="Arial"/>
              </a:rPr>
              <a:t> </a:t>
            </a:r>
            <a:r>
              <a:rPr lang="en-US" sz="3200" kern="0" dirty="0" err="1">
                <a:solidFill>
                  <a:srgbClr val="000000"/>
                </a:solidFill>
                <a:latin typeface="Times New Roman" panose="02020603050405020304" pitchFamily="18" charset="0"/>
                <a:cs typeface="Times New Roman" pitchFamily="18" charset="0"/>
                <a:sym typeface="Arial"/>
              </a:rPr>
              <a:t>yếu</a:t>
            </a:r>
            <a:r>
              <a:rPr lang="en-US" sz="3200" kern="0" dirty="0">
                <a:solidFill>
                  <a:srgbClr val="000000"/>
                </a:solidFill>
                <a:latin typeface="Times New Roman" panose="02020603050405020304" pitchFamily="18" charset="0"/>
                <a:cs typeface="Times New Roman" pitchFamily="18" charset="0"/>
                <a:sym typeface="Arial"/>
              </a:rPr>
              <a:t>.</a:t>
            </a:r>
          </a:p>
          <a:p>
            <a:pPr defTabSz="1219140">
              <a:buClr>
                <a:srgbClr val="000000"/>
              </a:buClr>
            </a:pPr>
            <a:endParaRPr lang="en-US" sz="3200" kern="0" dirty="0">
              <a:solidFill>
                <a:srgbClr val="000000"/>
              </a:solidFill>
              <a:latin typeface="Times New Roman" panose="02020603050405020304" pitchFamily="18" charset="0"/>
              <a:cs typeface="Times New Roman" pitchFamily="18" charset="0"/>
              <a:sym typeface="Arial"/>
            </a:endParaRPr>
          </a:p>
        </p:txBody>
      </p:sp>
      <p:sp>
        <p:nvSpPr>
          <p:cNvPr id="14" name="Rectangle 13">
            <a:extLst>
              <a:ext uri="{FF2B5EF4-FFF2-40B4-BE49-F238E27FC236}">
                <a16:creationId xmlns:a16="http://schemas.microsoft.com/office/drawing/2014/main" xmlns="" id="{23728B7E-BE22-A047-B0BB-2E2A9B86882B}"/>
              </a:ext>
            </a:extLst>
          </p:cNvPr>
          <p:cNvSpPr/>
          <p:nvPr/>
        </p:nvSpPr>
        <p:spPr>
          <a:xfrm>
            <a:off x="3422289" y="3502913"/>
            <a:ext cx="4396691" cy="584775"/>
          </a:xfrm>
          <a:prstGeom prst="rect">
            <a:avLst/>
          </a:prstGeom>
        </p:spPr>
        <p:txBody>
          <a:bodyPr wrap="square">
            <a:spAutoFit/>
          </a:bodyPr>
          <a:lstStyle/>
          <a:p>
            <a:pPr defTabSz="1219140">
              <a:buClr>
                <a:srgbClr val="000000"/>
              </a:buClr>
            </a:pPr>
            <a:r>
              <a:rPr lang="vi-VN" sz="3200" b="1" kern="0" dirty="0">
                <a:solidFill>
                  <a:srgbClr val="FF0000"/>
                </a:solidFill>
                <a:latin typeface="Times New Roman" pitchFamily="18" charset="0"/>
                <a:cs typeface="Times New Roman" pitchFamily="18" charset="0"/>
                <a:sym typeface="Arial"/>
              </a:rPr>
              <a:t>2. Quá trình  xâm lược</a:t>
            </a:r>
          </a:p>
        </p:txBody>
      </p:sp>
      <p:sp>
        <p:nvSpPr>
          <p:cNvPr id="18" name="Rectangle 17">
            <a:extLst>
              <a:ext uri="{FF2B5EF4-FFF2-40B4-BE49-F238E27FC236}">
                <a16:creationId xmlns:a16="http://schemas.microsoft.com/office/drawing/2014/main" xmlns="" id="{09EAC465-83BA-9E49-BFD8-7A01B95DCDE7}"/>
              </a:ext>
            </a:extLst>
          </p:cNvPr>
          <p:cNvSpPr/>
          <p:nvPr/>
        </p:nvSpPr>
        <p:spPr>
          <a:xfrm>
            <a:off x="3302557" y="4087689"/>
            <a:ext cx="8685083" cy="954107"/>
          </a:xfrm>
          <a:prstGeom prst="rect">
            <a:avLst/>
          </a:prstGeom>
        </p:spPr>
        <p:txBody>
          <a:bodyPr wrap="square">
            <a:spAutoFit/>
          </a:bodyPr>
          <a:lstStyle/>
          <a:p>
            <a:pPr defTabSz="1219140">
              <a:buClr>
                <a:srgbClr val="000000"/>
              </a:buClr>
            </a:pPr>
            <a:r>
              <a:rPr lang="vi-VN" sz="2800" kern="0" dirty="0">
                <a:latin typeface="Times New Roman" panose="02020603050405020304" pitchFamily="18" charset="0"/>
                <a:cs typeface="Times New Roman" pitchFamily="18" charset="0"/>
                <a:sym typeface="Arial"/>
              </a:rPr>
              <a:t>- 1840 – 1842: Anh tiến hành cuộc chiến tranh thuốc phiện, mở đầu quá trình xâm lược Trung Quốc.</a:t>
            </a:r>
          </a:p>
        </p:txBody>
      </p:sp>
      <p:sp>
        <p:nvSpPr>
          <p:cNvPr id="17" name="Rectangle 16">
            <a:extLst>
              <a:ext uri="{FF2B5EF4-FFF2-40B4-BE49-F238E27FC236}">
                <a16:creationId xmlns:a16="http://schemas.microsoft.com/office/drawing/2014/main" xmlns="" id="{8E546DFA-15C3-F248-A62B-767068BE266C}"/>
              </a:ext>
            </a:extLst>
          </p:cNvPr>
          <p:cNvSpPr/>
          <p:nvPr/>
        </p:nvSpPr>
        <p:spPr>
          <a:xfrm>
            <a:off x="3302557" y="5249678"/>
            <a:ext cx="8685083" cy="954107"/>
          </a:xfrm>
          <a:prstGeom prst="rect">
            <a:avLst/>
          </a:prstGeom>
        </p:spPr>
        <p:txBody>
          <a:bodyPr wrap="square">
            <a:spAutoFit/>
          </a:bodyPr>
          <a:lstStyle/>
          <a:p>
            <a:pPr algn="just">
              <a:spcBef>
                <a:spcPct val="50000"/>
              </a:spcBef>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quốc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rPr>
              <a:t>Âu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Mĩ</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Nhật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Bản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xâu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Trung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Quốc</a:t>
            </a:r>
            <a:r>
              <a:rPr lang="en-US" altLang="vi-VN" sz="2800" dirty="0">
                <a:latin typeface="Times New Roman" panose="02020603050405020304" pitchFamily="18" charset="0"/>
                <a:cs typeface="Times New Roman" panose="02020603050405020304" pitchFamily="18" charset="0"/>
              </a:rPr>
              <a:t>.</a:t>
            </a:r>
          </a:p>
        </p:txBody>
      </p:sp>
      <p:grpSp>
        <p:nvGrpSpPr>
          <p:cNvPr id="19" name="Group 18">
            <a:extLst>
              <a:ext uri="{FF2B5EF4-FFF2-40B4-BE49-F238E27FC236}">
                <a16:creationId xmlns:a16="http://schemas.microsoft.com/office/drawing/2014/main" xmlns="" id="{67D2F241-BE36-C040-AAF9-5937015A8410}"/>
              </a:ext>
            </a:extLst>
          </p:cNvPr>
          <p:cNvGrpSpPr/>
          <p:nvPr/>
        </p:nvGrpSpPr>
        <p:grpSpPr>
          <a:xfrm>
            <a:off x="530624" y="3393352"/>
            <a:ext cx="2393001" cy="1978400"/>
            <a:chOff x="395039" y="4115604"/>
            <a:chExt cx="2393001" cy="1978400"/>
          </a:xfrm>
        </p:grpSpPr>
        <p:sp>
          <p:nvSpPr>
            <p:cNvPr id="20" name="!!bando">
              <a:extLst>
                <a:ext uri="{FF2B5EF4-FFF2-40B4-BE49-F238E27FC236}">
                  <a16:creationId xmlns:a16="http://schemas.microsoft.com/office/drawing/2014/main" xmlns="" id="{B022007B-21CF-524C-839F-ECEA0E20EDAE}"/>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bando">
              <a:extLst>
                <a:ext uri="{FF2B5EF4-FFF2-40B4-BE49-F238E27FC236}">
                  <a16:creationId xmlns:a16="http://schemas.microsoft.com/office/drawing/2014/main" xmlns="" id="{C685FDEB-CF2A-8F46-BEF5-51CD406AE1A6}"/>
                </a:ext>
              </a:extLst>
            </p:cNvPr>
            <p:cNvPicPr>
              <a:picLocks noChangeAspect="1"/>
            </p:cNvPicPr>
            <p:nvPr/>
          </p:nvPicPr>
          <p:blipFill rotWithShape="1">
            <a:blip r:embed="rId4"/>
            <a:srcRect l="33686" t="31909" r="48534" b="36491"/>
            <a:stretch/>
          </p:blipFill>
          <p:spPr>
            <a:xfrm>
              <a:off x="804819" y="4775462"/>
              <a:ext cx="537159" cy="668382"/>
            </a:xfrm>
            <a:prstGeom prst="ellipse">
              <a:avLst/>
            </a:prstGeom>
          </p:spPr>
        </p:pic>
        <p:sp>
          <p:nvSpPr>
            <p:cNvPr id="22" name="TextBox 21">
              <a:extLst>
                <a:ext uri="{FF2B5EF4-FFF2-40B4-BE49-F238E27FC236}">
                  <a16:creationId xmlns:a16="http://schemas.microsoft.com/office/drawing/2014/main" xmlns="" id="{3BB97312-2013-904F-9839-2A0F29B2FBEF}"/>
                </a:ext>
              </a:extLst>
            </p:cNvPr>
            <p:cNvSpPr txBox="1"/>
            <p:nvPr/>
          </p:nvSpPr>
          <p:spPr>
            <a:xfrm>
              <a:off x="1363171" y="5098146"/>
              <a:ext cx="817453" cy="307777"/>
            </a:xfrm>
            <a:prstGeom prst="rect">
              <a:avLst/>
            </a:prstGeom>
            <a:noFill/>
          </p:spPr>
          <p:txBody>
            <a:bodyPr wrap="square" rtlCol="0">
              <a:spAutoFit/>
            </a:bodyPr>
            <a:lstStyle/>
            <a:p>
              <a:pPr algn="ctr"/>
              <a:r>
                <a:rPr lang="x-none" sz="1400" b="1" dirty="0">
                  <a:solidFill>
                    <a:srgbClr val="FFFF00"/>
                  </a:solidFill>
                  <a:latin typeface="Times New Roman" panose="02020603050405020304" pitchFamily="18" charset="0"/>
                  <a:cs typeface="Times New Roman" panose="02020603050405020304" pitchFamily="18" charset="0"/>
                </a:rPr>
                <a:t>CHINA</a:t>
              </a:r>
            </a:p>
          </p:txBody>
        </p:sp>
      </p:grpSp>
    </p:spTree>
    <p:extLst>
      <p:ext uri="{BB962C8B-B14F-4D97-AF65-F5344CB8AC3E}">
        <p14:creationId xmlns:p14="http://schemas.microsoft.com/office/powerpoint/2010/main" val="54338778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125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125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1250" fill="hold"/>
                                            <p:tgtEl>
                                              <p:spTgt spid="64"/>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2" presetClass="entr" presetSubtype="9" fill="hold" nodeType="withEffect" p14:presetBounceEnd="50000">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14:bounceEnd="50000">
                                          <p:cBhvr additive="base">
                                            <p:cTn id="21"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8" dur="250" fill="hold"/>
                                            <p:tgtEl>
                                              <p:spTgt spid="13"/>
                                            </p:tgtEl>
                                            <p:attrNameLst>
                                              <p:attrName>ppt_y</p:attrName>
                                            </p:attrNameLst>
                                          </p:cBhvr>
                                          <p:tavLst>
                                            <p:tav tm="0">
                                              <p:val>
                                                <p:strVal val="#ppt_y"/>
                                              </p:val>
                                            </p:tav>
                                            <p:tav tm="100000">
                                              <p:val>
                                                <p:strVal val="#ppt_y"/>
                                              </p:val>
                                            </p:tav>
                                          </p:tavLst>
                                        </p:anim>
                                        <p:anim calcmode="lin" valueType="num">
                                          <p:cBhvr>
                                            <p:cTn id="29"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0"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250" tmFilter="0,0; .5, 1; 1, 1"/>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6" dur="250" fill="hold"/>
                                            <p:tgtEl>
                                              <p:spTgt spid="18"/>
                                            </p:tgtEl>
                                            <p:attrNameLst>
                                              <p:attrName>ppt_y</p:attrName>
                                            </p:attrNameLst>
                                          </p:cBhvr>
                                          <p:tavLst>
                                            <p:tav tm="0">
                                              <p:val>
                                                <p:strVal val="#ppt_y"/>
                                              </p:val>
                                            </p:tav>
                                            <p:tav tm="100000">
                                              <p:val>
                                                <p:strVal val="#ppt_y"/>
                                              </p:val>
                                            </p:tav>
                                          </p:tavLst>
                                        </p:anim>
                                        <p:anim calcmode="lin" valueType="num">
                                          <p:cBhvr>
                                            <p:cTn id="47"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8"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250" tmFilter="0,0; .5, 1; 1, 1"/>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7"/>
                                            </p:tgtEl>
                                            <p:attrNameLst>
                                              <p:attrName>ppt_y</p:attrName>
                                            </p:attrNameLst>
                                          </p:cBhvr>
                                          <p:tavLst>
                                            <p:tav tm="0">
                                              <p:val>
                                                <p:strVal val="#ppt_y"/>
                                              </p:val>
                                            </p:tav>
                                            <p:tav tm="100000">
                                              <p:val>
                                                <p:strVal val="#ppt_y"/>
                                              </p:val>
                                            </p:tav>
                                          </p:tavLst>
                                        </p:anim>
                                        <p:anim calcmode="lin" valueType="num">
                                          <p:cBhvr>
                                            <p:cTn id="56"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4" grpId="0"/>
          <p:bldP spid="18"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250" fill="hold"/>
                                            <p:tgtEl>
                                              <p:spTgt spid="63"/>
                                            </p:tgtEl>
                                            <p:attrNameLst>
                                              <p:attrName>ppt_x</p:attrName>
                                            </p:attrNameLst>
                                          </p:cBhvr>
                                          <p:tavLst>
                                            <p:tav tm="0">
                                              <p:val>
                                                <p:strVal val="0-#ppt_w/2"/>
                                              </p:val>
                                            </p:tav>
                                            <p:tav tm="100000">
                                              <p:val>
                                                <p:strVal val="#ppt_x"/>
                                              </p:val>
                                            </p:tav>
                                          </p:tavLst>
                                        </p:anim>
                                        <p:anim calcmode="lin" valueType="num">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1250" fill="hold"/>
                                            <p:tgtEl>
                                              <p:spTgt spid="64"/>
                                            </p:tgtEl>
                                            <p:attrNameLst>
                                              <p:attrName>ppt_x</p:attrName>
                                            </p:attrNameLst>
                                          </p:cBhvr>
                                          <p:tavLst>
                                            <p:tav tm="0">
                                              <p:val>
                                                <p:strVal val="0-#ppt_w/2"/>
                                              </p:val>
                                            </p:tav>
                                            <p:tav tm="100000">
                                              <p:val>
                                                <p:strVal val="#ppt_x"/>
                                              </p:val>
                                            </p:tav>
                                          </p:tavLst>
                                        </p:anim>
                                        <p:anim calcmode="lin" valueType="num">
                                          <p:cBhvr additive="base">
                                            <p:cTn id="12" dur="1250" fill="hold"/>
                                            <p:tgtEl>
                                              <p:spTgt spid="64"/>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2" presetClass="entr" presetSubtype="9"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8" dur="250" fill="hold"/>
                                            <p:tgtEl>
                                              <p:spTgt spid="13"/>
                                            </p:tgtEl>
                                            <p:attrNameLst>
                                              <p:attrName>ppt_y</p:attrName>
                                            </p:attrNameLst>
                                          </p:cBhvr>
                                          <p:tavLst>
                                            <p:tav tm="0">
                                              <p:val>
                                                <p:strVal val="#ppt_y"/>
                                              </p:val>
                                            </p:tav>
                                            <p:tav tm="100000">
                                              <p:val>
                                                <p:strVal val="#ppt_y"/>
                                              </p:val>
                                            </p:tav>
                                          </p:tavLst>
                                        </p:anim>
                                        <p:anim calcmode="lin" valueType="num">
                                          <p:cBhvr>
                                            <p:cTn id="29"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0"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250" tmFilter="0,0; .5, 1; 1, 1"/>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6" dur="250" fill="hold"/>
                                            <p:tgtEl>
                                              <p:spTgt spid="18"/>
                                            </p:tgtEl>
                                            <p:attrNameLst>
                                              <p:attrName>ppt_y</p:attrName>
                                            </p:attrNameLst>
                                          </p:cBhvr>
                                          <p:tavLst>
                                            <p:tav tm="0">
                                              <p:val>
                                                <p:strVal val="#ppt_y"/>
                                              </p:val>
                                            </p:tav>
                                            <p:tav tm="100000">
                                              <p:val>
                                                <p:strVal val="#ppt_y"/>
                                              </p:val>
                                            </p:tav>
                                          </p:tavLst>
                                        </p:anim>
                                        <p:anim calcmode="lin" valueType="num">
                                          <p:cBhvr>
                                            <p:cTn id="47"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8"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250" tmFilter="0,0; .5, 1; 1, 1"/>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5" dur="250" fill="hold"/>
                                            <p:tgtEl>
                                              <p:spTgt spid="17"/>
                                            </p:tgtEl>
                                            <p:attrNameLst>
                                              <p:attrName>ppt_y</p:attrName>
                                            </p:attrNameLst>
                                          </p:cBhvr>
                                          <p:tavLst>
                                            <p:tav tm="0">
                                              <p:val>
                                                <p:strVal val="#ppt_y"/>
                                              </p:val>
                                            </p:tav>
                                            <p:tav tm="100000">
                                              <p:val>
                                                <p:strVal val="#ppt_y"/>
                                              </p:val>
                                            </p:tav>
                                          </p:tavLst>
                                        </p:anim>
                                        <p:anim calcmode="lin" valueType="num">
                                          <p:cBhvr>
                                            <p:cTn id="56"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7"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4" grpId="0"/>
          <p:bldP spid="18" grpId="0"/>
          <p:bldP spid="1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
        <p:cNvGrpSpPr/>
        <p:nvPr/>
      </p:nvGrpSpPr>
      <p:grpSpPr>
        <a:xfrm>
          <a:off x="0" y="0"/>
          <a:ext cx="0" cy="0"/>
          <a:chOff x="0" y="0"/>
          <a:chExt cx="0" cy="0"/>
        </a:xfrm>
      </p:grpSpPr>
      <p:grpSp>
        <p:nvGrpSpPr>
          <p:cNvPr id="114" name="Google Shape;114;p19"/>
          <p:cNvGrpSpPr/>
          <p:nvPr/>
        </p:nvGrpSpPr>
        <p:grpSpPr>
          <a:xfrm>
            <a:off x="5647468" y="956741"/>
            <a:ext cx="1943061" cy="1943235"/>
            <a:chOff x="6654650" y="3665275"/>
            <a:chExt cx="409100" cy="409125"/>
          </a:xfrm>
        </p:grpSpPr>
        <p:sp>
          <p:nvSpPr>
            <p:cNvPr id="115" name="Google Shape;115;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6" name="Google Shape;116;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grpSp>
        <p:nvGrpSpPr>
          <p:cNvPr id="117" name="Google Shape;117;p19"/>
          <p:cNvGrpSpPr/>
          <p:nvPr/>
        </p:nvGrpSpPr>
        <p:grpSpPr>
          <a:xfrm rot="1868784">
            <a:off x="4276410" y="1657914"/>
            <a:ext cx="1039799" cy="1039807"/>
            <a:chOff x="570875" y="4322250"/>
            <a:chExt cx="443300" cy="443325"/>
          </a:xfrm>
        </p:grpSpPr>
        <p:sp>
          <p:nvSpPr>
            <p:cNvPr id="118" name="Google Shape;118;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9" name="Google Shape;119;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0" name="Google Shape;120;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1" name="Google Shape;121;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122" name="Google Shape;122;p19"/>
          <p:cNvSpPr/>
          <p:nvPr/>
        </p:nvSpPr>
        <p:spPr>
          <a:xfrm>
            <a:off x="4990203" y="956744"/>
            <a:ext cx="422013" cy="40295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3" name="Google Shape;123;p19"/>
          <p:cNvSpPr/>
          <p:nvPr/>
        </p:nvSpPr>
        <p:spPr>
          <a:xfrm rot="1799983">
            <a:off x="7646385" y="1840632"/>
            <a:ext cx="325195" cy="31050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xmlns="" id="{98AC020E-BB7E-B946-83C1-A03FA7A2B62D}"/>
              </a:ext>
            </a:extLst>
          </p:cNvPr>
          <p:cNvSpPr/>
          <p:nvPr/>
        </p:nvSpPr>
        <p:spPr>
          <a:xfrm>
            <a:off x="2528327" y="3054701"/>
            <a:ext cx="8163428" cy="2308324"/>
          </a:xfrm>
          <a:prstGeom prst="rect">
            <a:avLst/>
          </a:prstGeom>
          <a:solidFill>
            <a:srgbClr val="FFFF00"/>
          </a:solidFill>
          <a:ln w="57150"/>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p>
            <a:pPr algn="ctr" defTabSz="1219140">
              <a:buClr>
                <a:srgbClr val="000000"/>
              </a:buClr>
            </a:pPr>
            <a:r>
              <a:rPr lang="en-US" sz="4800" b="1" kern="0" dirty="0">
                <a:solidFill>
                  <a:srgbClr val="000000"/>
                </a:solidFill>
                <a:latin typeface="Times New Roman" panose="02020603050405020304" pitchFamily="18" charset="0"/>
                <a:cs typeface="Times New Roman" pitchFamily="18" charset="0"/>
                <a:sym typeface="Arial"/>
              </a:rPr>
              <a:t>II. </a:t>
            </a:r>
            <a:r>
              <a:rPr lang="en-US" sz="4800" b="1" kern="0" dirty="0" err="1">
                <a:solidFill>
                  <a:srgbClr val="000000"/>
                </a:solidFill>
                <a:latin typeface="Times New Roman" panose="02020603050405020304" pitchFamily="18" charset="0"/>
                <a:cs typeface="Times New Roman" pitchFamily="18" charset="0"/>
                <a:sym typeface="Arial"/>
              </a:rPr>
              <a:t>Phong</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trào</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đấu</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tranh</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của</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nhân</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dân</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Trung</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Quốc</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cuối</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thế</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kỉ</a:t>
            </a:r>
            <a:r>
              <a:rPr lang="en-US" sz="4800" b="1" kern="0" dirty="0">
                <a:solidFill>
                  <a:srgbClr val="000000"/>
                </a:solidFill>
                <a:latin typeface="Times New Roman" panose="02020603050405020304" pitchFamily="18" charset="0"/>
                <a:cs typeface="Times New Roman" pitchFamily="18" charset="0"/>
                <a:sym typeface="Arial"/>
              </a:rPr>
              <a:t> XIX- </a:t>
            </a:r>
            <a:r>
              <a:rPr lang="en-US" sz="4800" b="1" kern="0" dirty="0" err="1">
                <a:solidFill>
                  <a:srgbClr val="000000"/>
                </a:solidFill>
                <a:latin typeface="Times New Roman" panose="02020603050405020304" pitchFamily="18" charset="0"/>
                <a:cs typeface="Times New Roman" pitchFamily="18" charset="0"/>
                <a:sym typeface="Arial"/>
              </a:rPr>
              <a:t>đầu</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thế</a:t>
            </a:r>
            <a:r>
              <a:rPr lang="en-US" sz="4800" b="1" kern="0" dirty="0">
                <a:solidFill>
                  <a:srgbClr val="000000"/>
                </a:solidFill>
                <a:latin typeface="Times New Roman" panose="02020603050405020304" pitchFamily="18" charset="0"/>
                <a:cs typeface="Times New Roman" pitchFamily="18" charset="0"/>
                <a:sym typeface="Arial"/>
              </a:rPr>
              <a:t> </a:t>
            </a:r>
            <a:r>
              <a:rPr lang="en-US" sz="4800" b="1" kern="0" dirty="0" err="1">
                <a:solidFill>
                  <a:srgbClr val="000000"/>
                </a:solidFill>
                <a:latin typeface="Times New Roman" panose="02020603050405020304" pitchFamily="18" charset="0"/>
                <a:cs typeface="Times New Roman" pitchFamily="18" charset="0"/>
                <a:sym typeface="Arial"/>
              </a:rPr>
              <a:t>kỉ</a:t>
            </a:r>
            <a:r>
              <a:rPr lang="en-US" sz="4800" b="1" kern="0" dirty="0">
                <a:solidFill>
                  <a:srgbClr val="000000"/>
                </a:solidFill>
                <a:latin typeface="Times New Roman" panose="02020603050405020304" pitchFamily="18" charset="0"/>
                <a:cs typeface="Times New Roman" pitchFamily="18" charset="0"/>
                <a:sym typeface="Arial"/>
              </a:rPr>
              <a:t> XX.</a:t>
            </a:r>
          </a:p>
        </p:txBody>
      </p:sp>
    </p:spTree>
    <p:extLst>
      <p:ext uri="{BB962C8B-B14F-4D97-AF65-F5344CB8AC3E}">
        <p14:creationId xmlns:p14="http://schemas.microsoft.com/office/powerpoint/2010/main" val="411670189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withEffect">
                                  <p:stCondLst>
                                    <p:cond delay="0"/>
                                  </p:stCondLst>
                                  <p:childTnLst>
                                    <p:animScale>
                                      <p:cBhvr>
                                        <p:cTn id="6" dur="5000" fill="hold"/>
                                        <p:tgtEl>
                                          <p:spTgt spid="2"/>
                                        </p:tgtEl>
                                      </p:cBhvr>
                                      <p:by x="150000" y="150000"/>
                                    </p:animScale>
                                  </p:childTnLst>
                                </p:cTn>
                              </p:par>
                              <p:par>
                                <p:cTn id="7" presetID="6" presetClass="emph" presetSubtype="0" repeatCount="5000" autoRev="1" fill="hold" nodeType="withEffect">
                                  <p:stCondLst>
                                    <p:cond delay="0"/>
                                  </p:stCondLst>
                                  <p:childTnLst>
                                    <p:animScale>
                                      <p:cBhvr>
                                        <p:cTn id="8" dur="5000" fill="hold"/>
                                        <p:tgtEl>
                                          <p:spTgt spid="117"/>
                                        </p:tgtEl>
                                      </p:cBhvr>
                                      <p:by x="150000" y="150000"/>
                                    </p:animScale>
                                  </p:childTnLst>
                                </p:cTn>
                              </p:par>
                              <p:par>
                                <p:cTn id="9" presetID="6" presetClass="emph" presetSubtype="0" repeatCount="5000" autoRev="1" fill="hold" grpId="0" nodeType="withEffect">
                                  <p:stCondLst>
                                    <p:cond delay="0"/>
                                  </p:stCondLst>
                                  <p:childTnLst>
                                    <p:animScale>
                                      <p:cBhvr>
                                        <p:cTn id="10" dur="5000" fill="hold"/>
                                        <p:tgtEl>
                                          <p:spTgt spid="122"/>
                                        </p:tgtEl>
                                      </p:cBhvr>
                                      <p:by x="150000" y="150000"/>
                                    </p:animScale>
                                  </p:childTnLst>
                                </p:cTn>
                              </p:par>
                              <p:par>
                                <p:cTn id="11" presetID="6" presetClass="emph" presetSubtype="0" repeatCount="5000" autoRev="1" fill="hold" nodeType="withEffect">
                                  <p:stCondLst>
                                    <p:cond delay="0"/>
                                  </p:stCondLst>
                                  <p:childTnLst>
                                    <p:animScale>
                                      <p:cBhvr>
                                        <p:cTn id="12" dur="5000" fill="hold"/>
                                        <p:tgtEl>
                                          <p:spTgt spid="114"/>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1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1392BC-85C3-C549-9332-6390830045AF}"/>
              </a:ext>
            </a:extLst>
          </p:cNvPr>
          <p:cNvSpPr>
            <a:spLocks noGrp="1"/>
          </p:cNvSpPr>
          <p:nvPr>
            <p:ph type="title"/>
          </p:nvPr>
        </p:nvSpPr>
        <p:spPr>
          <a:xfrm>
            <a:off x="111113" y="1105680"/>
            <a:ext cx="2962143" cy="1978400"/>
          </a:xfrm>
        </p:spPr>
        <p:txBody>
          <a:bodyPr/>
          <a:lstStyle/>
          <a:p>
            <a:pPr algn="just"/>
            <a:r>
              <a:rPr lang="en-US" dirty="0">
                <a:latin typeface="Times New Roman" pitchFamily="18" charset="0"/>
                <a:cs typeface="Times New Roman" pitchFamily="18" charset="0"/>
              </a:rPr>
              <a:t>II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Phong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trào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kỉ</a:t>
            </a:r>
            <a:r>
              <a:rPr lang="en-US" dirty="0">
                <a:latin typeface="Times New Roman" pitchFamily="18" charset="0"/>
                <a:cs typeface="Times New Roman" pitchFamily="18" charset="0"/>
              </a:rPr>
              <a:t> XIX –</a:t>
            </a:r>
            <a:r>
              <a:rPr lang="en-US" dirty="0" err="1">
                <a:latin typeface="Times New Roman" pitchFamily="18" charset="0"/>
                <a:cs typeface="Times New Roman" pitchFamily="18" charset="0"/>
              </a:rPr>
              <a:t>đầu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kỉ</a:t>
            </a:r>
            <a:r>
              <a:rPr lang="en-US" dirty="0">
                <a:latin typeface="Times New Roman" pitchFamily="18" charset="0"/>
                <a:cs typeface="Times New Roman" pitchFamily="18" charset="0"/>
              </a:rPr>
              <a:t> XX.</a:t>
            </a:r>
            <a:endParaRPr lang="x-none"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93B4276B-826D-2D43-BD59-A432BBA96894}"/>
              </a:ext>
            </a:extLst>
          </p:cNvPr>
          <p:cNvSpPr txBox="1"/>
          <p:nvPr/>
        </p:nvSpPr>
        <p:spPr>
          <a:xfrm>
            <a:off x="3547872" y="1"/>
            <a:ext cx="8357616" cy="461665"/>
          </a:xfrm>
          <a:prstGeom prst="rect">
            <a:avLst/>
          </a:prstGeom>
          <a:noFill/>
        </p:spPr>
        <p:txBody>
          <a:bodyPr wrap="square" rtlCol="0">
            <a:spAutoFit/>
          </a:bodyPr>
          <a:lstStyle/>
          <a:p>
            <a:pPr algn="ctr"/>
            <a:r>
              <a:rPr lang="x-none" sz="2400" b="1" dirty="0">
                <a:solidFill>
                  <a:srgbClr val="C00000"/>
                </a:solidFill>
                <a:latin typeface="Times New Roman" panose="02020603050405020304" pitchFamily="18" charset="0"/>
                <a:cs typeface="Times New Roman" panose="02020603050405020304" pitchFamily="18" charset="0"/>
              </a:rPr>
              <a:t>LẬP BẢNG NIÊN BIỂU THEO CÁC MỐC THỜI GIAN SAU</a:t>
            </a:r>
          </a:p>
        </p:txBody>
      </p:sp>
      <p:pic>
        <p:nvPicPr>
          <p:cNvPr id="7" name="Picture 6">
            <a:extLst>
              <a:ext uri="{FF2B5EF4-FFF2-40B4-BE49-F238E27FC236}">
                <a16:creationId xmlns:a16="http://schemas.microsoft.com/office/drawing/2014/main" xmlns="" id="{E1A3B201-5E47-A247-88BA-18138B1797B5}"/>
              </a:ext>
            </a:extLst>
          </p:cNvPr>
          <p:cNvPicPr>
            <a:picLocks noChangeAspect="1"/>
          </p:cNvPicPr>
          <p:nvPr/>
        </p:nvPicPr>
        <p:blipFill rotWithShape="1">
          <a:blip r:embed="rId2"/>
          <a:srcRect t="4266" b="3467"/>
          <a:stretch/>
        </p:blipFill>
        <p:spPr>
          <a:xfrm>
            <a:off x="3275222" y="468576"/>
            <a:ext cx="8902919" cy="6389424"/>
          </a:xfrm>
          <a:prstGeom prst="rect">
            <a:avLst/>
          </a:prstGeom>
        </p:spPr>
      </p:pic>
      <p:grpSp>
        <p:nvGrpSpPr>
          <p:cNvPr id="6" name="Group 5">
            <a:extLst>
              <a:ext uri="{FF2B5EF4-FFF2-40B4-BE49-F238E27FC236}">
                <a16:creationId xmlns:a16="http://schemas.microsoft.com/office/drawing/2014/main" xmlns="" id="{92953A82-2F77-F448-871D-DBB6030F2601}"/>
              </a:ext>
            </a:extLst>
          </p:cNvPr>
          <p:cNvGrpSpPr/>
          <p:nvPr/>
        </p:nvGrpSpPr>
        <p:grpSpPr>
          <a:xfrm>
            <a:off x="510929" y="3742767"/>
            <a:ext cx="2393001" cy="1978400"/>
            <a:chOff x="395039" y="4115604"/>
            <a:chExt cx="2393001" cy="1978400"/>
          </a:xfrm>
        </p:grpSpPr>
        <p:sp>
          <p:nvSpPr>
            <p:cNvPr id="9" name="!!bando">
              <a:extLst>
                <a:ext uri="{FF2B5EF4-FFF2-40B4-BE49-F238E27FC236}">
                  <a16:creationId xmlns:a16="http://schemas.microsoft.com/office/drawing/2014/main" xmlns="" id="{B0B41A62-9C8B-4244-97AF-BEC084AA9C86}"/>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bando">
              <a:extLst>
                <a:ext uri="{FF2B5EF4-FFF2-40B4-BE49-F238E27FC236}">
                  <a16:creationId xmlns:a16="http://schemas.microsoft.com/office/drawing/2014/main" xmlns="" id="{D13C77DA-ECCA-7C41-B035-F3D0D254F6B0}"/>
                </a:ext>
              </a:extLst>
            </p:cNvPr>
            <p:cNvPicPr>
              <a:picLocks noChangeAspect="1"/>
            </p:cNvPicPr>
            <p:nvPr/>
          </p:nvPicPr>
          <p:blipFill rotWithShape="1">
            <a:blip r:embed="rId3"/>
            <a:srcRect l="33686" t="31909" r="48534" b="36491"/>
            <a:stretch/>
          </p:blipFill>
          <p:spPr>
            <a:xfrm>
              <a:off x="804819" y="4775462"/>
              <a:ext cx="537159" cy="668382"/>
            </a:xfrm>
            <a:prstGeom prst="ellipse">
              <a:avLst/>
            </a:prstGeom>
          </p:spPr>
        </p:pic>
        <p:sp>
          <p:nvSpPr>
            <p:cNvPr id="11" name="TextBox 10">
              <a:extLst>
                <a:ext uri="{FF2B5EF4-FFF2-40B4-BE49-F238E27FC236}">
                  <a16:creationId xmlns:a16="http://schemas.microsoft.com/office/drawing/2014/main" xmlns="" id="{1DFF1E76-6EF1-3345-85DF-A0BE72F94FB7}"/>
                </a:ext>
              </a:extLst>
            </p:cNvPr>
            <p:cNvSpPr txBox="1"/>
            <p:nvPr/>
          </p:nvSpPr>
          <p:spPr>
            <a:xfrm>
              <a:off x="1363171" y="5098146"/>
              <a:ext cx="817453" cy="307777"/>
            </a:xfrm>
            <a:prstGeom prst="rect">
              <a:avLst/>
            </a:prstGeom>
            <a:noFill/>
          </p:spPr>
          <p:txBody>
            <a:bodyPr wrap="square" rtlCol="0">
              <a:spAutoFit/>
            </a:bodyPr>
            <a:lstStyle/>
            <a:p>
              <a:pPr algn="ctr"/>
              <a:r>
                <a:rPr lang="x-none" sz="1400" b="1" dirty="0">
                  <a:solidFill>
                    <a:srgbClr val="FFFF00"/>
                  </a:solidFill>
                  <a:latin typeface="Times New Roman" panose="02020603050405020304" pitchFamily="18" charset="0"/>
                  <a:cs typeface="Times New Roman" panose="02020603050405020304" pitchFamily="18" charset="0"/>
                </a:rPr>
                <a:t>CHINA</a:t>
              </a:r>
            </a:p>
          </p:txBody>
        </p:sp>
      </p:grpSp>
    </p:spTree>
    <p:extLst>
      <p:ext uri="{BB962C8B-B14F-4D97-AF65-F5344CB8AC3E}">
        <p14:creationId xmlns:p14="http://schemas.microsoft.com/office/powerpoint/2010/main" val="2525233944"/>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1"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8)">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1"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8)">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sia Map">
            <a:extLst>
              <a:ext uri="{FF2B5EF4-FFF2-40B4-BE49-F238E27FC236}">
                <a16:creationId xmlns:a16="http://schemas.microsoft.com/office/drawing/2014/main" xmlns="" id="{82A3ECCD-7B4B-D946-BA5E-DD3DF2939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11"/>
            <a:ext cx="12192000" cy="6858000"/>
          </a:xfrm>
          <a:prstGeom prst="rect">
            <a:avLst/>
          </a:prstGeom>
          <a:solidFill>
            <a:srgbClr val="51B895"/>
          </a:solidFill>
          <a:ln>
            <a:solidFill>
              <a:srgbClr val="4EB299"/>
            </a:solidFill>
          </a:ln>
        </p:spPr>
      </p:pic>
      <p:sp>
        <p:nvSpPr>
          <p:cNvPr id="6" name="TextBox 5">
            <a:extLst>
              <a:ext uri="{FF2B5EF4-FFF2-40B4-BE49-F238E27FC236}">
                <a16:creationId xmlns:a16="http://schemas.microsoft.com/office/drawing/2014/main" xmlns="" id="{EEF1A6B4-8AC4-F248-AF18-0396CCC0A3BC}"/>
              </a:ext>
            </a:extLst>
          </p:cNvPr>
          <p:cNvSpPr txBox="1"/>
          <p:nvPr/>
        </p:nvSpPr>
        <p:spPr>
          <a:xfrm>
            <a:off x="-83193" y="6024623"/>
            <a:ext cx="4826643" cy="923330"/>
          </a:xfrm>
          <a:prstGeom prst="rect">
            <a:avLst/>
          </a:prstGeom>
          <a:solidFill>
            <a:schemeClr val="bg1"/>
          </a:solidFill>
          <a:ln>
            <a:solidFill>
              <a:schemeClr val="tx1"/>
            </a:solidFill>
          </a:ln>
        </p:spPr>
        <p:txBody>
          <a:bodyPr wrap="squar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B</a:t>
            </a:r>
            <a:r>
              <a:rPr lang="x-none" sz="5400" dirty="0">
                <a:solidFill>
                  <a:srgbClr val="FF0000"/>
                </a:solidFill>
                <a:latin typeface="Times New Roman" panose="02020603050405020304" pitchFamily="18" charset="0"/>
                <a:cs typeface="Times New Roman" panose="02020603050405020304" pitchFamily="18" charset="0"/>
              </a:rPr>
              <a:t>ản đồ châu Á</a:t>
            </a:r>
          </a:p>
        </p:txBody>
      </p:sp>
      <p:sp>
        <p:nvSpPr>
          <p:cNvPr id="4" name="!!bando">
            <a:extLst>
              <a:ext uri="{FF2B5EF4-FFF2-40B4-BE49-F238E27FC236}">
                <a16:creationId xmlns:a16="http://schemas.microsoft.com/office/drawing/2014/main" xmlns="" id="{259D8DF4-E234-EE4E-86E9-1AEB3B07F0D0}"/>
              </a:ext>
            </a:extLst>
          </p:cNvPr>
          <p:cNvSpPr/>
          <p:nvPr/>
        </p:nvSpPr>
        <p:spPr>
          <a:xfrm>
            <a:off x="4743451" y="734060"/>
            <a:ext cx="5481219" cy="3041651"/>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Box 4">
            <a:extLst>
              <a:ext uri="{FF2B5EF4-FFF2-40B4-BE49-F238E27FC236}">
                <a16:creationId xmlns:a16="http://schemas.microsoft.com/office/drawing/2014/main" xmlns="" id="{47BF2A57-B459-4D44-B898-214299C925DC}"/>
              </a:ext>
            </a:extLst>
          </p:cNvPr>
          <p:cNvSpPr txBox="1"/>
          <p:nvPr/>
        </p:nvSpPr>
        <p:spPr>
          <a:xfrm>
            <a:off x="6569659" y="2083445"/>
            <a:ext cx="1828800" cy="646331"/>
          </a:xfrm>
          <a:prstGeom prst="rect">
            <a:avLst/>
          </a:prstGeom>
          <a:noFill/>
        </p:spPr>
        <p:txBody>
          <a:bodyPr wrap="square" rtlCol="0">
            <a:spAutoFit/>
          </a:bodyPr>
          <a:lstStyle/>
          <a:p>
            <a:pPr algn="ctr"/>
            <a:r>
              <a:rPr lang="x-none" sz="3600" b="1" dirty="0">
                <a:solidFill>
                  <a:srgbClr val="FFFF00"/>
                </a:solidFill>
                <a:latin typeface="Times New Roman" panose="02020603050405020304" pitchFamily="18" charset="0"/>
                <a:cs typeface="Times New Roman" panose="02020603050405020304" pitchFamily="18" charset="0"/>
              </a:rPr>
              <a:t>CHINA</a:t>
            </a:r>
          </a:p>
        </p:txBody>
      </p:sp>
      <p:sp>
        <p:nvSpPr>
          <p:cNvPr id="2" name="Oval 1">
            <a:extLst>
              <a:ext uri="{FF2B5EF4-FFF2-40B4-BE49-F238E27FC236}">
                <a16:creationId xmlns:a16="http://schemas.microsoft.com/office/drawing/2014/main" xmlns="" id="{3D159F88-B61D-2D4C-92E4-47CE0FF3CF90}"/>
              </a:ext>
            </a:extLst>
          </p:cNvPr>
          <p:cNvSpPr/>
          <p:nvPr/>
        </p:nvSpPr>
        <p:spPr>
          <a:xfrm flipH="1">
            <a:off x="8712926" y="4180906"/>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 name="Oval 6">
            <a:extLst>
              <a:ext uri="{FF2B5EF4-FFF2-40B4-BE49-F238E27FC236}">
                <a16:creationId xmlns:a16="http://schemas.microsoft.com/office/drawing/2014/main" xmlns="" id="{F0AE888C-95F9-C142-94F6-29550322B4B3}"/>
              </a:ext>
            </a:extLst>
          </p:cNvPr>
          <p:cNvSpPr/>
          <p:nvPr/>
        </p:nvSpPr>
        <p:spPr>
          <a:xfrm flipH="1">
            <a:off x="8819606" y="4359038"/>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Oval 7">
            <a:extLst>
              <a:ext uri="{FF2B5EF4-FFF2-40B4-BE49-F238E27FC236}">
                <a16:creationId xmlns:a16="http://schemas.microsoft.com/office/drawing/2014/main" xmlns="" id="{C5EA1A60-8158-1A46-B9B7-61F2FAF9158C}"/>
              </a:ext>
            </a:extLst>
          </p:cNvPr>
          <p:cNvSpPr/>
          <p:nvPr/>
        </p:nvSpPr>
        <p:spPr>
          <a:xfrm flipH="1">
            <a:off x="8773258" y="4206637"/>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Oval 8">
            <a:extLst>
              <a:ext uri="{FF2B5EF4-FFF2-40B4-BE49-F238E27FC236}">
                <a16:creationId xmlns:a16="http://schemas.microsoft.com/office/drawing/2014/main" xmlns="" id="{4ABE525F-61C7-D94E-976A-559F633DA5F5}"/>
              </a:ext>
            </a:extLst>
          </p:cNvPr>
          <p:cNvSpPr/>
          <p:nvPr/>
        </p:nvSpPr>
        <p:spPr>
          <a:xfrm flipH="1">
            <a:off x="8712926" y="4237450"/>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Oval 9">
            <a:extLst>
              <a:ext uri="{FF2B5EF4-FFF2-40B4-BE49-F238E27FC236}">
                <a16:creationId xmlns:a16="http://schemas.microsoft.com/office/drawing/2014/main" xmlns="" id="{436086A7-A649-894E-9FAE-20777FA67E83}"/>
              </a:ext>
            </a:extLst>
          </p:cNvPr>
          <p:cNvSpPr/>
          <p:nvPr/>
        </p:nvSpPr>
        <p:spPr>
          <a:xfrm flipH="1">
            <a:off x="8865326" y="4398954"/>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Oval 10">
            <a:extLst>
              <a:ext uri="{FF2B5EF4-FFF2-40B4-BE49-F238E27FC236}">
                <a16:creationId xmlns:a16="http://schemas.microsoft.com/office/drawing/2014/main" xmlns="" id="{B67D317C-8E99-AF48-976A-403D5771973C}"/>
              </a:ext>
            </a:extLst>
          </p:cNvPr>
          <p:cNvSpPr/>
          <p:nvPr/>
        </p:nvSpPr>
        <p:spPr>
          <a:xfrm flipH="1">
            <a:off x="8888185" y="4344131"/>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168309160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grpId="0" nodeType="withEffect">
                                  <p:stCondLst>
                                    <p:cond delay="0"/>
                                  </p:stCondLst>
                                  <p:endCondLst>
                                    <p:cond evt="onNext" delay="0">
                                      <p:tgtEl>
                                        <p:sldTgt/>
                                      </p:tgtEl>
                                    </p:cond>
                                  </p:endCondLst>
                                  <p:childTnLst>
                                    <p:animClr clrSpc="rgb" dir="cw">
                                      <p:cBhvr override="childStyle">
                                        <p:cTn id="6" dur="1500" fill="hold"/>
                                        <p:tgtEl>
                                          <p:spTgt spid="4"/>
                                        </p:tgtEl>
                                        <p:attrNameLst>
                                          <p:attrName>style.color</p:attrName>
                                        </p:attrNameLst>
                                      </p:cBhvr>
                                      <p:to>
                                        <a:srgbClr val="0096FF"/>
                                      </p:to>
                                    </p:animClr>
                                    <p:animClr clrSpc="rgb" dir="cw">
                                      <p:cBhvr>
                                        <p:cTn id="7" dur="1500" fill="hold"/>
                                        <p:tgtEl>
                                          <p:spTgt spid="4"/>
                                        </p:tgtEl>
                                        <p:attrNameLst>
                                          <p:attrName>fillcolor</p:attrName>
                                        </p:attrNameLst>
                                      </p:cBhvr>
                                      <p:to>
                                        <a:srgbClr val="0096FF"/>
                                      </p:to>
                                    </p:animClr>
                                    <p:set>
                                      <p:cBhvr>
                                        <p:cTn id="8" dur="1500" fill="hold"/>
                                        <p:tgtEl>
                                          <p:spTgt spid="4"/>
                                        </p:tgtEl>
                                        <p:attrNameLst>
                                          <p:attrName>fill.type</p:attrName>
                                        </p:attrNameLst>
                                      </p:cBhvr>
                                      <p:to>
                                        <p:strVal val="solid"/>
                                      </p:to>
                                    </p:set>
                                    <p:set>
                                      <p:cBhvr>
                                        <p:cTn id="9" dur="1500" fill="hold"/>
                                        <p:tgtEl>
                                          <p:spTgt spid="4"/>
                                        </p:tgtEl>
                                        <p:attrNameLst>
                                          <p:attrName>fill.on</p:attrName>
                                        </p:attrNameLst>
                                      </p:cBhvr>
                                      <p:to>
                                        <p:strVal val="true"/>
                                      </p:to>
                                    </p:set>
                                  </p:childTnLst>
                                </p:cTn>
                              </p:par>
                              <p:par>
                                <p:cTn id="10" presetID="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
            <a:extLst>
              <a:ext uri="{FF2B5EF4-FFF2-40B4-BE49-F238E27FC236}">
                <a16:creationId xmlns:a16="http://schemas.microsoft.com/office/drawing/2014/main" xmlns="" id="{DE7BA5E9-CDE7-8244-9F89-E4BC70BDA6B1}"/>
              </a:ext>
            </a:extLst>
          </p:cNvPr>
          <p:cNvGraphicFramePr>
            <a:graphicFrameLocks noGrp="1"/>
          </p:cNvGraphicFramePr>
          <p:nvPr/>
        </p:nvGraphicFramePr>
        <p:xfrm>
          <a:off x="2" y="0"/>
          <a:ext cx="12191999" cy="6912743"/>
        </p:xfrm>
        <a:graphic>
          <a:graphicData uri="http://schemas.openxmlformats.org/drawingml/2006/table">
            <a:tbl>
              <a:tblPr/>
              <a:tblGrid>
                <a:gridCol w="2370667">
                  <a:extLst>
                    <a:ext uri="{9D8B030D-6E8A-4147-A177-3AD203B41FA5}">
                      <a16:colId xmlns:a16="http://schemas.microsoft.com/office/drawing/2014/main" xmlns="" val="20000"/>
                    </a:ext>
                  </a:extLst>
                </a:gridCol>
                <a:gridCol w="3938692">
                  <a:extLst>
                    <a:ext uri="{9D8B030D-6E8A-4147-A177-3AD203B41FA5}">
                      <a16:colId xmlns:a16="http://schemas.microsoft.com/office/drawing/2014/main" xmlns="" val="20001"/>
                    </a:ext>
                  </a:extLst>
                </a:gridCol>
                <a:gridCol w="1711693">
                  <a:extLst>
                    <a:ext uri="{9D8B030D-6E8A-4147-A177-3AD203B41FA5}">
                      <a16:colId xmlns:a16="http://schemas.microsoft.com/office/drawing/2014/main" xmlns="" val="20002"/>
                    </a:ext>
                  </a:extLst>
                </a:gridCol>
                <a:gridCol w="4170947">
                  <a:extLst>
                    <a:ext uri="{9D8B030D-6E8A-4147-A177-3AD203B41FA5}">
                      <a16:colId xmlns:a16="http://schemas.microsoft.com/office/drawing/2014/main" xmlns="" val="20003"/>
                    </a:ext>
                  </a:extLst>
                </a:gridCol>
              </a:tblGrid>
              <a:tr h="1221743">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56639">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414739">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09811">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409811">
                <a:tc>
                  <a:txBody>
                    <a:bodyPr/>
                    <a:lstStyle/>
                    <a:p>
                      <a:pPr marL="0" marR="0" lvl="0" indent="0" algn="ctr"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2000" b="1"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9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 typeface="Times New Roman" pitchFamily="18" charset="0"/>
                        <a:buNone/>
                        <a:tabLst/>
                      </a:pPr>
                      <a:endParaRPr kumimoji="0" lang="en-US" sz="1800" b="0" i="0" u="none" strike="noStrike" cap="none" normalizeH="0" baseline="0" dirty="0">
                        <a:ln>
                          <a:noFill/>
                        </a:ln>
                        <a:solidFill>
                          <a:srgbClr val="0000FF"/>
                        </a:solidFill>
                        <a:effectLst/>
                        <a:latin typeface="Times New Roman" pitchFamily="18" charset="0"/>
                        <a:cs typeface="Lucida Sans Unicod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4" name="Text Box 40">
            <a:extLst>
              <a:ext uri="{FF2B5EF4-FFF2-40B4-BE49-F238E27FC236}">
                <a16:creationId xmlns:a16="http://schemas.microsoft.com/office/drawing/2014/main" xmlns="" id="{B7C7CE30-B068-6646-829D-32AC2D5B8E70}"/>
              </a:ext>
            </a:extLst>
          </p:cNvPr>
          <p:cNvSpPr txBox="1">
            <a:spLocks noChangeArrowheads="1"/>
          </p:cNvSpPr>
          <p:nvPr/>
        </p:nvSpPr>
        <p:spPr bwMode="auto">
          <a:xfrm>
            <a:off x="49417" y="271017"/>
            <a:ext cx="24451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a:solidFill>
                  <a:srgbClr val="FF0000"/>
                </a:solidFill>
                <a:latin typeface="Times New Roman" panose="02020603050405020304" pitchFamily="18" charset="0"/>
              </a:rPr>
              <a:t>THỜI GIAN</a:t>
            </a:r>
          </a:p>
        </p:txBody>
      </p:sp>
      <p:sp>
        <p:nvSpPr>
          <p:cNvPr id="5" name="Text Box 41">
            <a:extLst>
              <a:ext uri="{FF2B5EF4-FFF2-40B4-BE49-F238E27FC236}">
                <a16:creationId xmlns:a16="http://schemas.microsoft.com/office/drawing/2014/main" xmlns="" id="{1592E3F2-5DB3-8643-B7FC-3A139C24C5D3}"/>
              </a:ext>
            </a:extLst>
          </p:cNvPr>
          <p:cNvSpPr txBox="1">
            <a:spLocks noChangeArrowheads="1"/>
          </p:cNvSpPr>
          <p:nvPr/>
        </p:nvSpPr>
        <p:spPr bwMode="auto">
          <a:xfrm>
            <a:off x="2457408" y="165074"/>
            <a:ext cx="36094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a:solidFill>
                  <a:srgbClr val="FF0000"/>
                </a:solidFill>
                <a:latin typeface="Times New Roman" panose="02020603050405020304" pitchFamily="18" charset="0"/>
              </a:rPr>
              <a:t>TÊN PHONG TRÀO ĐẤU TRANH</a:t>
            </a:r>
          </a:p>
        </p:txBody>
      </p:sp>
      <p:sp>
        <p:nvSpPr>
          <p:cNvPr id="6" name="Text Box 42">
            <a:extLst>
              <a:ext uri="{FF2B5EF4-FFF2-40B4-BE49-F238E27FC236}">
                <a16:creationId xmlns:a16="http://schemas.microsoft.com/office/drawing/2014/main" xmlns="" id="{00E8C8CC-DE63-D24E-B218-4C89FA693E80}"/>
              </a:ext>
            </a:extLst>
          </p:cNvPr>
          <p:cNvSpPr txBox="1">
            <a:spLocks noChangeArrowheads="1"/>
          </p:cNvSpPr>
          <p:nvPr/>
        </p:nvSpPr>
        <p:spPr bwMode="auto">
          <a:xfrm>
            <a:off x="6202446" y="89227"/>
            <a:ext cx="17558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a:solidFill>
                  <a:srgbClr val="FF0000"/>
                </a:solidFill>
                <a:latin typeface="Times New Roman" panose="02020603050405020304" pitchFamily="18" charset="0"/>
              </a:rPr>
              <a:t>KẾT QUẢ</a:t>
            </a:r>
          </a:p>
        </p:txBody>
      </p:sp>
      <p:sp>
        <p:nvSpPr>
          <p:cNvPr id="7" name="Text Box 43">
            <a:extLst>
              <a:ext uri="{FF2B5EF4-FFF2-40B4-BE49-F238E27FC236}">
                <a16:creationId xmlns:a16="http://schemas.microsoft.com/office/drawing/2014/main" xmlns="" id="{59751B86-ADCF-6142-ACD4-A288EFA57BFD}"/>
              </a:ext>
            </a:extLst>
          </p:cNvPr>
          <p:cNvSpPr txBox="1">
            <a:spLocks noChangeArrowheads="1"/>
          </p:cNvSpPr>
          <p:nvPr/>
        </p:nvSpPr>
        <p:spPr bwMode="auto">
          <a:xfrm>
            <a:off x="8910793" y="294852"/>
            <a:ext cx="2328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b="1" dirty="0" err="1">
                <a:solidFill>
                  <a:srgbClr val="FF0000"/>
                </a:solidFill>
                <a:latin typeface="Times New Roman" panose="02020603050405020304" pitchFamily="18" charset="0"/>
              </a:rPr>
              <a:t>Ý</a:t>
            </a:r>
            <a:r>
              <a:rPr lang="en-US" altLang="vi-VN" sz="2800" b="1" dirty="0">
                <a:solidFill>
                  <a:srgbClr val="FF0000"/>
                </a:solidFill>
                <a:latin typeface="Times New Roman" panose="02020603050405020304" pitchFamily="18" charset="0"/>
              </a:rPr>
              <a:t> NGHĨA</a:t>
            </a:r>
          </a:p>
        </p:txBody>
      </p:sp>
      <p:sp>
        <p:nvSpPr>
          <p:cNvPr id="8" name="Text Box 44">
            <a:extLst>
              <a:ext uri="{FF2B5EF4-FFF2-40B4-BE49-F238E27FC236}">
                <a16:creationId xmlns:a16="http://schemas.microsoft.com/office/drawing/2014/main" xmlns="" id="{689826C5-78A6-0448-A8D5-C4EF02A93E27}"/>
              </a:ext>
            </a:extLst>
          </p:cNvPr>
          <p:cNvSpPr txBox="1">
            <a:spLocks noChangeArrowheads="1"/>
          </p:cNvSpPr>
          <p:nvPr/>
        </p:nvSpPr>
        <p:spPr bwMode="auto">
          <a:xfrm>
            <a:off x="65854" y="1530912"/>
            <a:ext cx="22458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solidFill>
                  <a:srgbClr val="0000FF"/>
                </a:solidFill>
                <a:latin typeface="Times New Roman" panose="02020603050405020304" pitchFamily="18" charset="0"/>
              </a:rPr>
              <a:t>1840 - 1842</a:t>
            </a:r>
          </a:p>
        </p:txBody>
      </p:sp>
      <p:sp>
        <p:nvSpPr>
          <p:cNvPr id="9" name="Text Box 45">
            <a:extLst>
              <a:ext uri="{FF2B5EF4-FFF2-40B4-BE49-F238E27FC236}">
                <a16:creationId xmlns:a16="http://schemas.microsoft.com/office/drawing/2014/main" xmlns="" id="{DD12C5A3-75FF-554E-AB97-2DE88301648C}"/>
              </a:ext>
            </a:extLst>
          </p:cNvPr>
          <p:cNvSpPr txBox="1">
            <a:spLocks noChangeArrowheads="1"/>
          </p:cNvSpPr>
          <p:nvPr/>
        </p:nvSpPr>
        <p:spPr bwMode="auto">
          <a:xfrm>
            <a:off x="105958" y="2975971"/>
            <a:ext cx="22458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solidFill>
                  <a:srgbClr val="0000FF"/>
                </a:solidFill>
                <a:latin typeface="Times New Roman" panose="02020603050405020304" pitchFamily="18" charset="0"/>
              </a:rPr>
              <a:t>1851 - 1864</a:t>
            </a:r>
          </a:p>
        </p:txBody>
      </p:sp>
      <p:sp>
        <p:nvSpPr>
          <p:cNvPr id="10" name="Text Box 46">
            <a:extLst>
              <a:ext uri="{FF2B5EF4-FFF2-40B4-BE49-F238E27FC236}">
                <a16:creationId xmlns:a16="http://schemas.microsoft.com/office/drawing/2014/main" xmlns="" id="{5929542A-5A6C-3746-B69A-20C0B86B64FD}"/>
              </a:ext>
            </a:extLst>
          </p:cNvPr>
          <p:cNvSpPr txBox="1">
            <a:spLocks noChangeArrowheads="1"/>
          </p:cNvSpPr>
          <p:nvPr/>
        </p:nvSpPr>
        <p:spPr bwMode="auto">
          <a:xfrm>
            <a:off x="325791" y="4352917"/>
            <a:ext cx="22458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solidFill>
                  <a:srgbClr val="0000FF"/>
                </a:solidFill>
                <a:latin typeface="Times New Roman" panose="02020603050405020304" pitchFamily="18" charset="0"/>
              </a:rPr>
              <a:t>1898</a:t>
            </a:r>
          </a:p>
        </p:txBody>
      </p:sp>
      <p:sp>
        <p:nvSpPr>
          <p:cNvPr id="11" name="Text Box 47">
            <a:extLst>
              <a:ext uri="{FF2B5EF4-FFF2-40B4-BE49-F238E27FC236}">
                <a16:creationId xmlns:a16="http://schemas.microsoft.com/office/drawing/2014/main" xmlns="" id="{9D7C5339-4185-704D-A77F-18F7EF482E7D}"/>
              </a:ext>
            </a:extLst>
          </p:cNvPr>
          <p:cNvSpPr txBox="1">
            <a:spLocks noChangeArrowheads="1"/>
          </p:cNvSpPr>
          <p:nvPr/>
        </p:nvSpPr>
        <p:spPr bwMode="auto">
          <a:xfrm>
            <a:off x="-116972" y="5619704"/>
            <a:ext cx="25674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800" dirty="0" err="1">
                <a:solidFill>
                  <a:srgbClr val="0000FF"/>
                </a:solidFill>
                <a:latin typeface="Times New Roman" panose="02020603050405020304" pitchFamily="18" charset="0"/>
              </a:rPr>
              <a:t>Cuối</a:t>
            </a:r>
            <a:r>
              <a:rPr lang="en-US" altLang="vi-VN" sz="2800" dirty="0">
                <a:solidFill>
                  <a:srgbClr val="0000FF"/>
                </a:solidFill>
                <a:latin typeface="Times New Roman" panose="02020603050405020304" pitchFamily="18" charset="0"/>
              </a:rPr>
              <a:t> TK XIX-  </a:t>
            </a:r>
            <a:r>
              <a:rPr lang="en-US" altLang="vi-VN" sz="2800" dirty="0" err="1">
                <a:solidFill>
                  <a:srgbClr val="0000FF"/>
                </a:solidFill>
                <a:latin typeface="Times New Roman" panose="02020603050405020304" pitchFamily="18" charset="0"/>
              </a:rPr>
              <a:t>đầu</a:t>
            </a:r>
            <a:r>
              <a:rPr lang="en-US" altLang="vi-VN" sz="2800" dirty="0">
                <a:solidFill>
                  <a:srgbClr val="0000FF"/>
                </a:solidFill>
                <a:latin typeface="Times New Roman" panose="02020603050405020304" pitchFamily="18" charset="0"/>
              </a:rPr>
              <a:t> TK XX</a:t>
            </a:r>
          </a:p>
        </p:txBody>
      </p:sp>
      <p:sp>
        <p:nvSpPr>
          <p:cNvPr id="12" name="Text Box 48">
            <a:extLst>
              <a:ext uri="{FF2B5EF4-FFF2-40B4-BE49-F238E27FC236}">
                <a16:creationId xmlns:a16="http://schemas.microsoft.com/office/drawing/2014/main" xmlns="" id="{71650C6D-C253-834C-B749-4DB894869032}"/>
              </a:ext>
            </a:extLst>
          </p:cNvPr>
          <p:cNvSpPr txBox="1">
            <a:spLocks noChangeArrowheads="1"/>
          </p:cNvSpPr>
          <p:nvPr/>
        </p:nvSpPr>
        <p:spPr bwMode="auto">
          <a:xfrm>
            <a:off x="2450431" y="1335055"/>
            <a:ext cx="3609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dirty="0" err="1">
                <a:latin typeface="Times New Roman" panose="02020603050405020304" pitchFamily="18" charset="0"/>
              </a:rPr>
              <a:t>Cuộc</a:t>
            </a:r>
            <a:r>
              <a:rPr lang="en-US" altLang="vi-VN" dirty="0">
                <a:latin typeface="Times New Roman" panose="02020603050405020304" pitchFamily="18" charset="0"/>
              </a:rPr>
              <a:t> </a:t>
            </a:r>
            <a:r>
              <a:rPr lang="en-US" altLang="vi-VN" dirty="0" err="1">
                <a:latin typeface="Times New Roman" panose="02020603050405020304" pitchFamily="18" charset="0"/>
              </a:rPr>
              <a:t>kháng</a:t>
            </a:r>
            <a:r>
              <a:rPr lang="en-US" altLang="vi-VN" dirty="0">
                <a:latin typeface="Times New Roman" panose="02020603050405020304" pitchFamily="18" charset="0"/>
              </a:rPr>
              <a:t> </a:t>
            </a:r>
            <a:r>
              <a:rPr lang="en-US" altLang="vi-VN" dirty="0" err="1">
                <a:latin typeface="Times New Roman" panose="02020603050405020304" pitchFamily="18" charset="0"/>
              </a:rPr>
              <a:t>chiến</a:t>
            </a:r>
            <a:r>
              <a:rPr lang="en-US" altLang="vi-VN" dirty="0">
                <a:latin typeface="Times New Roman" panose="02020603050405020304" pitchFamily="18" charset="0"/>
              </a:rPr>
              <a:t> </a:t>
            </a:r>
            <a:r>
              <a:rPr lang="en-US" altLang="vi-VN" dirty="0" err="1">
                <a:latin typeface="Times New Roman" panose="02020603050405020304" pitchFamily="18" charset="0"/>
              </a:rPr>
              <a:t>chống</a:t>
            </a:r>
            <a:r>
              <a:rPr lang="en-US" altLang="vi-VN" dirty="0">
                <a:latin typeface="Times New Roman" panose="02020603050405020304" pitchFamily="18" charset="0"/>
              </a:rPr>
              <a:t> Anh </a:t>
            </a:r>
            <a:r>
              <a:rPr lang="en-US" altLang="vi-VN" dirty="0" err="1">
                <a:latin typeface="Times New Roman" panose="02020603050405020304" pitchFamily="18" charset="0"/>
              </a:rPr>
              <a:t>xâm</a:t>
            </a:r>
            <a:r>
              <a:rPr lang="en-US" altLang="vi-VN" dirty="0">
                <a:latin typeface="Times New Roman" panose="02020603050405020304" pitchFamily="18" charset="0"/>
              </a:rPr>
              <a:t> </a:t>
            </a:r>
            <a:r>
              <a:rPr lang="en-US" altLang="vi-VN" dirty="0" err="1">
                <a:latin typeface="Times New Roman" panose="02020603050405020304" pitchFamily="18" charset="0"/>
              </a:rPr>
              <a:t>lược</a:t>
            </a:r>
            <a:endParaRPr lang="en-US" altLang="vi-VN" dirty="0">
              <a:latin typeface="Times New Roman" panose="02020603050405020304" pitchFamily="18" charset="0"/>
            </a:endParaRPr>
          </a:p>
        </p:txBody>
      </p:sp>
      <p:sp>
        <p:nvSpPr>
          <p:cNvPr id="13" name="Text Box 51">
            <a:extLst>
              <a:ext uri="{FF2B5EF4-FFF2-40B4-BE49-F238E27FC236}">
                <a16:creationId xmlns:a16="http://schemas.microsoft.com/office/drawing/2014/main" xmlns="" id="{815F5CC7-F5CA-C343-82ED-6A1225034587}"/>
              </a:ext>
            </a:extLst>
          </p:cNvPr>
          <p:cNvSpPr txBox="1">
            <a:spLocks noChangeArrowheads="1"/>
          </p:cNvSpPr>
          <p:nvPr/>
        </p:nvSpPr>
        <p:spPr bwMode="auto">
          <a:xfrm>
            <a:off x="2494545" y="2830995"/>
            <a:ext cx="363621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dirty="0" err="1">
                <a:solidFill>
                  <a:srgbClr val="7030A0"/>
                </a:solidFill>
                <a:latin typeface="Times New Roman" panose="02020603050405020304" pitchFamily="18" charset="0"/>
              </a:rPr>
              <a:t>Phong</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trào</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Thái</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Bình</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Thiên</a:t>
            </a:r>
            <a:r>
              <a:rPr lang="en-US" altLang="vi-VN" dirty="0">
                <a:solidFill>
                  <a:srgbClr val="7030A0"/>
                </a:solidFill>
                <a:latin typeface="Times New Roman" panose="02020603050405020304" pitchFamily="18" charset="0"/>
              </a:rPr>
              <a:t> </a:t>
            </a:r>
            <a:r>
              <a:rPr lang="en-US" altLang="vi-VN" dirty="0" err="1">
                <a:solidFill>
                  <a:srgbClr val="7030A0"/>
                </a:solidFill>
                <a:latin typeface="Times New Roman" panose="02020603050405020304" pitchFamily="18" charset="0"/>
              </a:rPr>
              <a:t>Quốc</a:t>
            </a:r>
            <a:endParaRPr lang="en-US" altLang="vi-VN" dirty="0">
              <a:solidFill>
                <a:srgbClr val="7030A0"/>
              </a:solidFill>
              <a:latin typeface="Times New Roman" panose="02020603050405020304" pitchFamily="18" charset="0"/>
            </a:endParaRPr>
          </a:p>
        </p:txBody>
      </p:sp>
      <p:sp>
        <p:nvSpPr>
          <p:cNvPr id="14" name="Text Box 54">
            <a:extLst>
              <a:ext uri="{FF2B5EF4-FFF2-40B4-BE49-F238E27FC236}">
                <a16:creationId xmlns:a16="http://schemas.microsoft.com/office/drawing/2014/main" xmlns="" id="{8D1B037B-98A3-4349-8262-F3C1ECC1ADA4}"/>
              </a:ext>
            </a:extLst>
          </p:cNvPr>
          <p:cNvSpPr txBox="1">
            <a:spLocks noChangeArrowheads="1"/>
          </p:cNvSpPr>
          <p:nvPr/>
        </p:nvSpPr>
        <p:spPr bwMode="auto">
          <a:xfrm>
            <a:off x="2311749" y="4341752"/>
            <a:ext cx="389069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err="1">
                <a:latin typeface="Times New Roman" panose="02020603050405020304" pitchFamily="18" charset="0"/>
              </a:rPr>
              <a:t>Cuộc</a:t>
            </a:r>
            <a:r>
              <a:rPr lang="en-US" altLang="vi-VN" dirty="0">
                <a:latin typeface="Times New Roman" panose="02020603050405020304" pitchFamily="18" charset="0"/>
              </a:rPr>
              <a:t> </a:t>
            </a:r>
            <a:r>
              <a:rPr lang="en-US" altLang="vi-VN" dirty="0" err="1">
                <a:latin typeface="Times New Roman" panose="02020603050405020304" pitchFamily="18" charset="0"/>
              </a:rPr>
              <a:t>vận</a:t>
            </a:r>
            <a:r>
              <a:rPr lang="en-US" altLang="vi-VN" dirty="0">
                <a:latin typeface="Times New Roman" panose="02020603050405020304" pitchFamily="18" charset="0"/>
              </a:rPr>
              <a:t> </a:t>
            </a:r>
            <a:r>
              <a:rPr lang="en-US" altLang="vi-VN" dirty="0" err="1">
                <a:latin typeface="Times New Roman" panose="02020603050405020304" pitchFamily="18" charset="0"/>
              </a:rPr>
              <a:t>động</a:t>
            </a:r>
            <a:r>
              <a:rPr lang="en-US" altLang="vi-VN" dirty="0">
                <a:latin typeface="Times New Roman" panose="02020603050405020304" pitchFamily="18" charset="0"/>
              </a:rPr>
              <a:t> </a:t>
            </a:r>
            <a:r>
              <a:rPr lang="en-US" altLang="vi-VN" dirty="0" err="1">
                <a:latin typeface="Times New Roman" panose="02020603050405020304" pitchFamily="18" charset="0"/>
              </a:rPr>
              <a:t>Duy</a:t>
            </a:r>
            <a:r>
              <a:rPr lang="en-US" altLang="vi-VN" dirty="0">
                <a:latin typeface="Times New Roman" panose="02020603050405020304" pitchFamily="18" charset="0"/>
              </a:rPr>
              <a:t> </a:t>
            </a:r>
            <a:r>
              <a:rPr lang="en-US" altLang="vi-VN" dirty="0" err="1">
                <a:latin typeface="Times New Roman" panose="02020603050405020304" pitchFamily="18" charset="0"/>
              </a:rPr>
              <a:t>t</a:t>
            </a:r>
            <a:r>
              <a:rPr lang="en-US" altLang="vi-VN" dirty="0" err="1" smtClean="0">
                <a:latin typeface="Times New Roman" panose="02020603050405020304" pitchFamily="18" charset="0"/>
              </a:rPr>
              <a:t>ân</a:t>
            </a:r>
            <a:endParaRPr lang="en-US" altLang="vi-VN" dirty="0">
              <a:latin typeface="Times New Roman" panose="02020603050405020304" pitchFamily="18" charset="0"/>
            </a:endParaRPr>
          </a:p>
        </p:txBody>
      </p:sp>
      <p:sp>
        <p:nvSpPr>
          <p:cNvPr id="15" name="Text Box 57">
            <a:extLst>
              <a:ext uri="{FF2B5EF4-FFF2-40B4-BE49-F238E27FC236}">
                <a16:creationId xmlns:a16="http://schemas.microsoft.com/office/drawing/2014/main" xmlns="" id="{DC61396B-EDB5-2F40-B141-502D58390AC1}"/>
              </a:ext>
            </a:extLst>
          </p:cNvPr>
          <p:cNvSpPr txBox="1">
            <a:spLocks noChangeArrowheads="1"/>
          </p:cNvSpPr>
          <p:nvPr/>
        </p:nvSpPr>
        <p:spPr bwMode="auto">
          <a:xfrm>
            <a:off x="2410326" y="5706468"/>
            <a:ext cx="395705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err="1">
                <a:solidFill>
                  <a:srgbClr val="0070C0"/>
                </a:solidFill>
                <a:latin typeface="Times New Roman" panose="02020603050405020304" pitchFamily="18" charset="0"/>
              </a:rPr>
              <a:t>Phong</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trào</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Nghĩa</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Hoà</a:t>
            </a:r>
            <a:r>
              <a:rPr lang="en-US" altLang="vi-VN" dirty="0">
                <a:solidFill>
                  <a:srgbClr val="0070C0"/>
                </a:solidFill>
                <a:latin typeface="Times New Roman" panose="02020603050405020304" pitchFamily="18" charset="0"/>
              </a:rPr>
              <a:t> </a:t>
            </a:r>
            <a:r>
              <a:rPr lang="en-US" altLang="vi-VN" dirty="0" err="1">
                <a:solidFill>
                  <a:srgbClr val="0070C0"/>
                </a:solidFill>
                <a:latin typeface="Times New Roman" panose="02020603050405020304" pitchFamily="18" charset="0"/>
              </a:rPr>
              <a:t>đoàn</a:t>
            </a:r>
            <a:endParaRPr lang="en-US" altLang="vi-VN" dirty="0">
              <a:solidFill>
                <a:srgbClr val="0070C0"/>
              </a:solidFill>
              <a:latin typeface="Times New Roman" panose="02020603050405020304" pitchFamily="18" charset="0"/>
            </a:endParaRPr>
          </a:p>
        </p:txBody>
      </p:sp>
      <p:sp>
        <p:nvSpPr>
          <p:cNvPr id="16" name="TextBox 1">
            <a:extLst>
              <a:ext uri="{FF2B5EF4-FFF2-40B4-BE49-F238E27FC236}">
                <a16:creationId xmlns:a16="http://schemas.microsoft.com/office/drawing/2014/main" xmlns="" id="{5A838EB0-705B-F94B-B8B6-FC3FFF98C1A2}"/>
              </a:ext>
            </a:extLst>
          </p:cNvPr>
          <p:cNvSpPr txBox="1">
            <a:spLocks noChangeArrowheads="1"/>
          </p:cNvSpPr>
          <p:nvPr/>
        </p:nvSpPr>
        <p:spPr bwMode="auto">
          <a:xfrm>
            <a:off x="6593971" y="2729748"/>
            <a:ext cx="12833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b="1" dirty="0" err="1">
                <a:latin typeface="Times New Roman" panose="02020603050405020304" pitchFamily="18" charset="0"/>
              </a:rPr>
              <a:t>Thất</a:t>
            </a:r>
            <a:r>
              <a:rPr lang="en-US" altLang="vi-VN" b="1" dirty="0">
                <a:latin typeface="Times New Roman" panose="02020603050405020304" pitchFamily="18" charset="0"/>
              </a:rPr>
              <a:t> </a:t>
            </a:r>
            <a:r>
              <a:rPr lang="en-US" altLang="vi-VN" b="1" dirty="0" err="1">
                <a:latin typeface="Times New Roman" panose="02020603050405020304" pitchFamily="18" charset="0"/>
              </a:rPr>
              <a:t>bại</a:t>
            </a:r>
            <a:endParaRPr lang="en-US" altLang="vi-VN" b="1" dirty="0">
              <a:latin typeface="Times New Roman" panose="02020603050405020304" pitchFamily="18" charset="0"/>
            </a:endParaRPr>
          </a:p>
        </p:txBody>
      </p:sp>
      <p:sp>
        <p:nvSpPr>
          <p:cNvPr id="17" name="TextBox 2">
            <a:extLst>
              <a:ext uri="{FF2B5EF4-FFF2-40B4-BE49-F238E27FC236}">
                <a16:creationId xmlns:a16="http://schemas.microsoft.com/office/drawing/2014/main" xmlns="" id="{2A4BB95B-85ED-1B42-ACBE-29CF77693512}"/>
              </a:ext>
            </a:extLst>
          </p:cNvPr>
          <p:cNvSpPr txBox="1">
            <a:spLocks noChangeArrowheads="1"/>
          </p:cNvSpPr>
          <p:nvPr/>
        </p:nvSpPr>
        <p:spPr bwMode="auto">
          <a:xfrm>
            <a:off x="8017043" y="1587861"/>
            <a:ext cx="4069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Char char="-"/>
            </a:pPr>
            <a:r>
              <a:rPr lang="en-US" altLang="vi-VN" dirty="0" err="1">
                <a:solidFill>
                  <a:srgbClr val="C00000"/>
                </a:solidFill>
                <a:latin typeface="Times New Roman" panose="02020603050405020304" pitchFamily="18" charset="0"/>
              </a:rPr>
              <a:t>Thể</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hiện</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tinh</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thần</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yêu</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nước</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chống</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đế</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quốc</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phong</a:t>
            </a:r>
            <a:r>
              <a:rPr lang="en-US" altLang="vi-VN" dirty="0">
                <a:solidFill>
                  <a:srgbClr val="C00000"/>
                </a:solidFill>
                <a:latin typeface="Times New Roman" panose="02020603050405020304" pitchFamily="18" charset="0"/>
              </a:rPr>
              <a:t> </a:t>
            </a:r>
            <a:r>
              <a:rPr lang="en-US" altLang="vi-VN" dirty="0" err="1">
                <a:solidFill>
                  <a:srgbClr val="C00000"/>
                </a:solidFill>
                <a:latin typeface="Times New Roman" panose="02020603050405020304" pitchFamily="18" charset="0"/>
              </a:rPr>
              <a:t>kiến</a:t>
            </a:r>
            <a:endParaRPr lang="en-US" altLang="vi-VN" dirty="0">
              <a:solidFill>
                <a:srgbClr val="C00000"/>
              </a:solidFill>
              <a:latin typeface="Times New Roman" panose="02020603050405020304" pitchFamily="18" charset="0"/>
            </a:endParaRPr>
          </a:p>
          <a:p>
            <a:pPr marL="0" indent="0" algn="just">
              <a:spcBef>
                <a:spcPct val="0"/>
              </a:spcBef>
              <a:buNone/>
            </a:pPr>
            <a:endParaRPr lang="en-US" altLang="vi-VN" dirty="0">
              <a:latin typeface="Times New Roman" panose="02020603050405020304" pitchFamily="18" charset="0"/>
            </a:endParaRPr>
          </a:p>
          <a:p>
            <a:pPr algn="just">
              <a:spcBef>
                <a:spcPct val="0"/>
              </a:spcBef>
              <a:buFontTx/>
              <a:buChar char="-"/>
            </a:pPr>
            <a:r>
              <a:rPr lang="en-US" altLang="vi-VN" dirty="0" err="1">
                <a:latin typeface="Times New Roman" panose="02020603050405020304" pitchFamily="18" charset="0"/>
              </a:rPr>
              <a:t>Là</a:t>
            </a:r>
            <a:r>
              <a:rPr lang="en-US" altLang="vi-VN" dirty="0">
                <a:latin typeface="Times New Roman" panose="02020603050405020304" pitchFamily="18" charset="0"/>
              </a:rPr>
              <a:t> </a:t>
            </a:r>
            <a:r>
              <a:rPr lang="en-US" altLang="vi-VN" dirty="0" err="1">
                <a:latin typeface="Times New Roman" panose="02020603050405020304" pitchFamily="18" charset="0"/>
              </a:rPr>
              <a:t>cơ</a:t>
            </a:r>
            <a:r>
              <a:rPr lang="en-US" altLang="vi-VN" dirty="0">
                <a:latin typeface="Times New Roman" panose="02020603050405020304" pitchFamily="18" charset="0"/>
              </a:rPr>
              <a:t> </a:t>
            </a:r>
            <a:r>
              <a:rPr lang="en-US" altLang="vi-VN" dirty="0" err="1">
                <a:latin typeface="Times New Roman" panose="02020603050405020304" pitchFamily="18" charset="0"/>
              </a:rPr>
              <a:t>sở</a:t>
            </a:r>
            <a:r>
              <a:rPr lang="en-US" altLang="vi-VN" dirty="0">
                <a:latin typeface="Times New Roman" panose="02020603050405020304" pitchFamily="18" charset="0"/>
              </a:rPr>
              <a:t>, </a:t>
            </a:r>
            <a:r>
              <a:rPr lang="en-US" altLang="vi-VN" dirty="0" err="1">
                <a:latin typeface="Times New Roman" panose="02020603050405020304" pitchFamily="18" charset="0"/>
              </a:rPr>
              <a:t>điều</a:t>
            </a:r>
            <a:r>
              <a:rPr lang="en-US" altLang="vi-VN" dirty="0">
                <a:latin typeface="Times New Roman" panose="02020603050405020304" pitchFamily="18" charset="0"/>
              </a:rPr>
              <a:t> </a:t>
            </a:r>
            <a:r>
              <a:rPr lang="en-US" altLang="vi-VN" dirty="0" err="1">
                <a:latin typeface="Times New Roman" panose="02020603050405020304" pitchFamily="18" charset="0"/>
              </a:rPr>
              <a:t>kiện</a:t>
            </a:r>
            <a:r>
              <a:rPr lang="en-US" altLang="vi-VN" dirty="0">
                <a:latin typeface="Times New Roman" panose="02020603050405020304" pitchFamily="18" charset="0"/>
              </a:rPr>
              <a:t> </a:t>
            </a:r>
            <a:r>
              <a:rPr lang="en-US" altLang="vi-VN" dirty="0" err="1">
                <a:latin typeface="Times New Roman" panose="02020603050405020304" pitchFamily="18" charset="0"/>
              </a:rPr>
              <a:t>để</a:t>
            </a:r>
            <a:r>
              <a:rPr lang="en-US" altLang="vi-VN" dirty="0">
                <a:latin typeface="Times New Roman" panose="02020603050405020304" pitchFamily="18" charset="0"/>
              </a:rPr>
              <a:t> </a:t>
            </a:r>
            <a:r>
              <a:rPr lang="en-US" altLang="vi-VN" dirty="0" err="1">
                <a:latin typeface="Times New Roman" panose="02020603050405020304" pitchFamily="18" charset="0"/>
              </a:rPr>
              <a:t>xuất</a:t>
            </a:r>
            <a:r>
              <a:rPr lang="en-US" altLang="vi-VN" dirty="0">
                <a:latin typeface="Times New Roman" panose="02020603050405020304" pitchFamily="18" charset="0"/>
              </a:rPr>
              <a:t> </a:t>
            </a:r>
            <a:r>
              <a:rPr lang="en-US" altLang="vi-VN" dirty="0" err="1">
                <a:latin typeface="Times New Roman" panose="02020603050405020304" pitchFamily="18" charset="0"/>
              </a:rPr>
              <a:t>hiện</a:t>
            </a:r>
            <a:r>
              <a:rPr lang="en-US" altLang="vi-VN" dirty="0">
                <a:latin typeface="Times New Roman" panose="02020603050405020304" pitchFamily="18" charset="0"/>
              </a:rPr>
              <a:t> </a:t>
            </a:r>
            <a:r>
              <a:rPr lang="en-US" altLang="vi-VN" dirty="0" err="1">
                <a:latin typeface="Times New Roman" panose="02020603050405020304" pitchFamily="18" charset="0"/>
              </a:rPr>
              <a:t>các</a:t>
            </a:r>
            <a:r>
              <a:rPr lang="en-US" altLang="vi-VN" dirty="0">
                <a:latin typeface="Times New Roman" panose="02020603050405020304" pitchFamily="18" charset="0"/>
              </a:rPr>
              <a:t> xu </a:t>
            </a:r>
            <a:r>
              <a:rPr lang="en-US" altLang="vi-VN" dirty="0" err="1">
                <a:latin typeface="Times New Roman" panose="02020603050405020304" pitchFamily="18" charset="0"/>
              </a:rPr>
              <a:t>hướng</a:t>
            </a:r>
            <a:r>
              <a:rPr lang="en-US" altLang="vi-VN" dirty="0">
                <a:latin typeface="Times New Roman" panose="02020603050405020304" pitchFamily="18" charset="0"/>
              </a:rPr>
              <a:t>, </a:t>
            </a:r>
            <a:r>
              <a:rPr lang="en-US" altLang="vi-VN" dirty="0" err="1">
                <a:latin typeface="Times New Roman" panose="02020603050405020304" pitchFamily="18" charset="0"/>
              </a:rPr>
              <a:t>phong</a:t>
            </a:r>
            <a:r>
              <a:rPr lang="en-US" altLang="vi-VN" dirty="0">
                <a:latin typeface="Times New Roman" panose="02020603050405020304" pitchFamily="18" charset="0"/>
              </a:rPr>
              <a:t> </a:t>
            </a:r>
            <a:r>
              <a:rPr lang="en-US" altLang="vi-VN" dirty="0" err="1">
                <a:latin typeface="Times New Roman" panose="02020603050405020304" pitchFamily="18" charset="0"/>
              </a:rPr>
              <a:t>trào</a:t>
            </a:r>
            <a:r>
              <a:rPr lang="en-US" altLang="vi-VN" dirty="0">
                <a:latin typeface="Times New Roman" panose="02020603050405020304" pitchFamily="18" charset="0"/>
              </a:rPr>
              <a:t> </a:t>
            </a:r>
            <a:r>
              <a:rPr lang="en-US" altLang="vi-VN" dirty="0" err="1">
                <a:latin typeface="Times New Roman" panose="02020603050405020304" pitchFamily="18" charset="0"/>
              </a:rPr>
              <a:t>đấu</a:t>
            </a:r>
            <a:r>
              <a:rPr lang="en-US" altLang="vi-VN" dirty="0">
                <a:latin typeface="Times New Roman" panose="02020603050405020304" pitchFamily="18" charset="0"/>
              </a:rPr>
              <a:t> </a:t>
            </a:r>
            <a:r>
              <a:rPr lang="en-US" altLang="vi-VN" dirty="0" err="1">
                <a:latin typeface="Times New Roman" panose="02020603050405020304" pitchFamily="18" charset="0"/>
              </a:rPr>
              <a:t>tranh</a:t>
            </a:r>
            <a:r>
              <a:rPr lang="en-US" altLang="vi-VN" dirty="0">
                <a:latin typeface="Times New Roman" panose="02020603050405020304" pitchFamily="18" charset="0"/>
              </a:rPr>
              <a:t> </a:t>
            </a:r>
            <a:r>
              <a:rPr lang="en-US" altLang="vi-VN" dirty="0" err="1" smtClean="0">
                <a:latin typeface="Times New Roman" panose="02020603050405020304" pitchFamily="18" charset="0"/>
              </a:rPr>
              <a:t>khác</a:t>
            </a:r>
            <a:r>
              <a:rPr lang="en-US" altLang="vi-VN" dirty="0">
                <a:latin typeface="Times New Roman" panose="02020603050405020304" pitchFamily="18" charset="0"/>
              </a:rPr>
              <a:t>.</a:t>
            </a:r>
          </a:p>
        </p:txBody>
      </p:sp>
    </p:spTree>
    <p:extLst>
      <p:ext uri="{BB962C8B-B14F-4D97-AF65-F5344CB8AC3E}">
        <p14:creationId xmlns:p14="http://schemas.microsoft.com/office/powerpoint/2010/main" val="208988101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7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75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75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circle(in)">
                                      <p:cBhvr>
                                        <p:cTn id="22" dur="75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circle(in)">
                                      <p:cBhvr>
                                        <p:cTn id="27" dur="75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circle(in)">
                                      <p:cBhvr>
                                        <p:cTn id="32" dur="750"/>
                                        <p:tgtEl>
                                          <p:spTgt spid="17">
                                            <p:txEl>
                                              <p:pRg st="0" end="0"/>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circle(in)">
                                      <p:cBhvr>
                                        <p:cTn id="35" dur="75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allAtOnce"/>
      <p:bldP spid="14" grpId="0" build="allAtOnce"/>
      <p:bldP spid="15" grpId="0" build="allAtOnce"/>
      <p:bldP spid="16" grpId="0" build="allAtOnce"/>
      <p:bldP spid="1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xmlns="" id="{ED18A2F6-D096-C748-82DE-6792EC38C048}"/>
              </a:ext>
            </a:extLst>
          </p:cNvPr>
          <p:cNvGrpSpPr>
            <a:grpSpLocks/>
          </p:cNvGrpSpPr>
          <p:nvPr/>
        </p:nvGrpSpPr>
        <p:grpSpPr bwMode="auto">
          <a:xfrm>
            <a:off x="0" y="33020"/>
            <a:ext cx="12192000" cy="6679089"/>
            <a:chOff x="3284" y="2086"/>
            <a:chExt cx="2332" cy="1877"/>
          </a:xfrm>
        </p:grpSpPr>
        <p:pic>
          <p:nvPicPr>
            <p:cNvPr id="24587" name="Picture 5">
              <a:extLst>
                <a:ext uri="{FF2B5EF4-FFF2-40B4-BE49-F238E27FC236}">
                  <a16:creationId xmlns:a16="http://schemas.microsoft.com/office/drawing/2014/main" xmlns="" id="{075BAEF6-E3CC-3040-9DBB-370EF183C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2086"/>
              <a:ext cx="1136"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6">
              <a:extLst>
                <a:ext uri="{FF2B5EF4-FFF2-40B4-BE49-F238E27FC236}">
                  <a16:creationId xmlns:a16="http://schemas.microsoft.com/office/drawing/2014/main" xmlns="" id="{B7070B60-9E4D-8343-872B-B1985109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 y="2086"/>
              <a:ext cx="1081"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Text Box 7">
              <a:extLst>
                <a:ext uri="{FF2B5EF4-FFF2-40B4-BE49-F238E27FC236}">
                  <a16:creationId xmlns:a16="http://schemas.microsoft.com/office/drawing/2014/main" xmlns="" id="{318E28C6-B1D3-A74D-8980-BCE712580237}"/>
                </a:ext>
              </a:extLst>
            </p:cNvPr>
            <p:cNvSpPr txBox="1">
              <a:spLocks noChangeArrowheads="1"/>
            </p:cNvSpPr>
            <p:nvPr/>
          </p:nvSpPr>
          <p:spPr bwMode="auto">
            <a:xfrm>
              <a:off x="3284" y="3851"/>
              <a:ext cx="124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000" b="1">
                  <a:solidFill>
                    <a:srgbClr val="00B050"/>
                  </a:solidFill>
                  <a:latin typeface="Times New Roman" panose="02020603050405020304" pitchFamily="18" charset="0"/>
                </a:rPr>
                <a:t>Lương Khải Siêu ( 1873- 1929 )</a:t>
              </a:r>
            </a:p>
          </p:txBody>
        </p:sp>
        <p:sp>
          <p:nvSpPr>
            <p:cNvPr id="24590" name="Text Box 8">
              <a:extLst>
                <a:ext uri="{FF2B5EF4-FFF2-40B4-BE49-F238E27FC236}">
                  <a16:creationId xmlns:a16="http://schemas.microsoft.com/office/drawing/2014/main" xmlns="" id="{110BC2C6-168E-9343-BDAE-DB65276D2A3E}"/>
                </a:ext>
              </a:extLst>
            </p:cNvPr>
            <p:cNvSpPr txBox="1">
              <a:spLocks noChangeArrowheads="1"/>
            </p:cNvSpPr>
            <p:nvPr/>
          </p:nvSpPr>
          <p:spPr bwMode="auto">
            <a:xfrm>
              <a:off x="4608" y="3837"/>
              <a:ext cx="100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vi-VN" sz="2000" b="1">
                  <a:solidFill>
                    <a:srgbClr val="002060"/>
                  </a:solidFill>
                  <a:latin typeface="Times New Roman" panose="02020603050405020304" pitchFamily="18" charset="0"/>
                </a:rPr>
                <a:t>Vua Quang Tự </a:t>
              </a:r>
            </a:p>
          </p:txBody>
        </p:sp>
      </p:grpSp>
      <p:grpSp>
        <p:nvGrpSpPr>
          <p:cNvPr id="17" name="Group 16">
            <a:extLst>
              <a:ext uri="{FF2B5EF4-FFF2-40B4-BE49-F238E27FC236}">
                <a16:creationId xmlns:a16="http://schemas.microsoft.com/office/drawing/2014/main" xmlns="" id="{AB513D76-4FFD-5C47-ADA0-A2B08A458293}"/>
              </a:ext>
            </a:extLst>
          </p:cNvPr>
          <p:cNvGrpSpPr>
            <a:grpSpLocks/>
          </p:cNvGrpSpPr>
          <p:nvPr/>
        </p:nvGrpSpPr>
        <p:grpSpPr bwMode="auto">
          <a:xfrm>
            <a:off x="1" y="0"/>
            <a:ext cx="12045612" cy="6736613"/>
            <a:chOff x="216024" y="1412776"/>
            <a:chExt cx="8676456" cy="5334102"/>
          </a:xfrm>
        </p:grpSpPr>
        <p:pic>
          <p:nvPicPr>
            <p:cNvPr id="24585" name="Picture 2" descr="Kết quả hình ảnh cho phong trào nghĩa hòa đoàn">
              <a:extLst>
                <a:ext uri="{FF2B5EF4-FFF2-40B4-BE49-F238E27FC236}">
                  <a16:creationId xmlns:a16="http://schemas.microsoft.com/office/drawing/2014/main" xmlns="" id="{CE069B8E-0DCC-B94A-A604-15633BC34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24" y="1412776"/>
              <a:ext cx="8676456" cy="494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15">
              <a:extLst>
                <a:ext uri="{FF2B5EF4-FFF2-40B4-BE49-F238E27FC236}">
                  <a16:creationId xmlns:a16="http://schemas.microsoft.com/office/drawing/2014/main" xmlns="" id="{9051AE42-76DC-454B-816C-844D6B53810A}"/>
                </a:ext>
              </a:extLst>
            </p:cNvPr>
            <p:cNvSpPr txBox="1">
              <a:spLocks noChangeArrowheads="1"/>
            </p:cNvSpPr>
            <p:nvPr/>
          </p:nvSpPr>
          <p:spPr bwMode="auto">
            <a:xfrm>
              <a:off x="755576" y="6381328"/>
              <a:ext cx="7344816" cy="3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a:solidFill>
                    <a:srgbClr val="FF0000"/>
                  </a:solidFill>
                  <a:latin typeface="Times New Roman" panose="02020603050405020304" pitchFamily="18" charset="0"/>
                  <a:cs typeface="Times New Roman" panose="02020603050405020304" pitchFamily="18" charset="0"/>
                </a:rPr>
                <a:t>Phong trào Nghĩa Hòa Đoàn</a:t>
              </a:r>
            </a:p>
          </p:txBody>
        </p:sp>
      </p:grpSp>
      <p:grpSp>
        <p:nvGrpSpPr>
          <p:cNvPr id="19" name="Group 18">
            <a:extLst>
              <a:ext uri="{FF2B5EF4-FFF2-40B4-BE49-F238E27FC236}">
                <a16:creationId xmlns:a16="http://schemas.microsoft.com/office/drawing/2014/main" xmlns="" id="{FB11EB6C-8BAB-514E-9424-38EBEB8AA453}"/>
              </a:ext>
            </a:extLst>
          </p:cNvPr>
          <p:cNvGrpSpPr>
            <a:grpSpLocks/>
          </p:cNvGrpSpPr>
          <p:nvPr/>
        </p:nvGrpSpPr>
        <p:grpSpPr bwMode="auto">
          <a:xfrm>
            <a:off x="1" y="-69566"/>
            <a:ext cx="12045612" cy="6746780"/>
            <a:chOff x="0" y="1412776"/>
            <a:chExt cx="9144000" cy="5224421"/>
          </a:xfrm>
        </p:grpSpPr>
        <p:pic>
          <p:nvPicPr>
            <p:cNvPr id="24583" name="Picture 4" descr="Hình ảnh có liên quan">
              <a:extLst>
                <a:ext uri="{FF2B5EF4-FFF2-40B4-BE49-F238E27FC236}">
                  <a16:creationId xmlns:a16="http://schemas.microsoft.com/office/drawing/2014/main" xmlns="" id="{E573511E-D43C-6D46-922D-B322CC5D3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2776"/>
              <a:ext cx="914400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7">
              <a:extLst>
                <a:ext uri="{FF2B5EF4-FFF2-40B4-BE49-F238E27FC236}">
                  <a16:creationId xmlns:a16="http://schemas.microsoft.com/office/drawing/2014/main" xmlns="" id="{F3A656ED-A3EC-3946-9393-5ED7A1496412}"/>
                </a:ext>
              </a:extLst>
            </p:cNvPr>
            <p:cNvSpPr txBox="1">
              <a:spLocks noChangeArrowheads="1"/>
            </p:cNvSpPr>
            <p:nvPr/>
          </p:nvSpPr>
          <p:spPr bwMode="auto">
            <a:xfrm>
              <a:off x="907976" y="6279703"/>
              <a:ext cx="7344816" cy="35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400" b="1" dirty="0" err="1">
                  <a:solidFill>
                    <a:srgbClr val="993366"/>
                  </a:solidFill>
                  <a:latin typeface="Times New Roman" panose="02020603050405020304" pitchFamily="18" charset="0"/>
                  <a:cs typeface="Times New Roman" panose="02020603050405020304" pitchFamily="18" charset="0"/>
                </a:rPr>
                <a:t>Phong</a:t>
              </a:r>
              <a:r>
                <a:rPr lang="en-US" altLang="vi-VN" sz="2400" b="1" dirty="0">
                  <a:solidFill>
                    <a:srgbClr val="993366"/>
                  </a:solidFill>
                  <a:latin typeface="Times New Roman" panose="02020603050405020304" pitchFamily="18" charset="0"/>
                  <a:cs typeface="Times New Roman" panose="02020603050405020304" pitchFamily="18" charset="0"/>
                </a:rPr>
                <a:t> </a:t>
              </a:r>
              <a:r>
                <a:rPr lang="en-US" altLang="vi-VN" sz="2400" b="1" dirty="0" err="1">
                  <a:solidFill>
                    <a:srgbClr val="993366"/>
                  </a:solidFill>
                  <a:latin typeface="Times New Roman" panose="02020603050405020304" pitchFamily="18" charset="0"/>
                  <a:cs typeface="Times New Roman" panose="02020603050405020304" pitchFamily="18" charset="0"/>
                </a:rPr>
                <a:t>trào</a:t>
              </a:r>
              <a:r>
                <a:rPr lang="en-US" altLang="vi-VN" sz="2400" b="1" dirty="0">
                  <a:solidFill>
                    <a:srgbClr val="993366"/>
                  </a:solidFill>
                  <a:latin typeface="Times New Roman" panose="02020603050405020304" pitchFamily="18" charset="0"/>
                  <a:cs typeface="Times New Roman" panose="02020603050405020304" pitchFamily="18" charset="0"/>
                </a:rPr>
                <a:t> </a:t>
              </a:r>
              <a:r>
                <a:rPr lang="en-US" altLang="vi-VN" sz="2400" b="1" dirty="0" err="1">
                  <a:solidFill>
                    <a:srgbClr val="993366"/>
                  </a:solidFill>
                  <a:latin typeface="Times New Roman" panose="02020603050405020304" pitchFamily="18" charset="0"/>
                  <a:cs typeface="Times New Roman" panose="02020603050405020304" pitchFamily="18" charset="0"/>
                </a:rPr>
                <a:t>Thái</a:t>
              </a:r>
              <a:r>
                <a:rPr lang="en-US" altLang="vi-VN" sz="2400" b="1" dirty="0">
                  <a:solidFill>
                    <a:srgbClr val="993366"/>
                  </a:solidFill>
                  <a:latin typeface="Times New Roman" panose="02020603050405020304" pitchFamily="18" charset="0"/>
                  <a:cs typeface="Times New Roman" panose="02020603050405020304" pitchFamily="18" charset="0"/>
                </a:rPr>
                <a:t> </a:t>
              </a:r>
              <a:r>
                <a:rPr lang="en-US" altLang="vi-VN" sz="2400" b="1" dirty="0" err="1">
                  <a:solidFill>
                    <a:srgbClr val="993366"/>
                  </a:solidFill>
                  <a:latin typeface="Times New Roman" panose="02020603050405020304" pitchFamily="18" charset="0"/>
                  <a:cs typeface="Times New Roman" panose="02020603050405020304" pitchFamily="18" charset="0"/>
                </a:rPr>
                <a:t>bình</a:t>
              </a:r>
              <a:r>
                <a:rPr lang="en-US" altLang="vi-VN" sz="2400" b="1" dirty="0">
                  <a:solidFill>
                    <a:srgbClr val="993366"/>
                  </a:solidFill>
                  <a:latin typeface="Times New Roman" panose="02020603050405020304" pitchFamily="18" charset="0"/>
                  <a:cs typeface="Times New Roman" panose="02020603050405020304" pitchFamily="18" charset="0"/>
                </a:rPr>
                <a:t> </a:t>
              </a:r>
              <a:r>
                <a:rPr lang="en-US" altLang="vi-VN" sz="2400" b="1" dirty="0" err="1">
                  <a:solidFill>
                    <a:srgbClr val="993366"/>
                  </a:solidFill>
                  <a:latin typeface="Times New Roman" panose="02020603050405020304" pitchFamily="18" charset="0"/>
                  <a:cs typeface="Times New Roman" panose="02020603050405020304" pitchFamily="18" charset="0"/>
                </a:rPr>
                <a:t>Thiên</a:t>
              </a:r>
              <a:r>
                <a:rPr lang="en-US" altLang="vi-VN" sz="2400" b="1" dirty="0">
                  <a:solidFill>
                    <a:srgbClr val="993366"/>
                  </a:solidFill>
                  <a:latin typeface="Times New Roman" panose="02020603050405020304" pitchFamily="18" charset="0"/>
                  <a:cs typeface="Times New Roman" panose="02020603050405020304" pitchFamily="18" charset="0"/>
                </a:rPr>
                <a:t> </a:t>
              </a:r>
              <a:r>
                <a:rPr lang="en-US" altLang="vi-VN" sz="2400" b="1" dirty="0" err="1">
                  <a:solidFill>
                    <a:srgbClr val="993366"/>
                  </a:solidFill>
                  <a:latin typeface="Times New Roman" panose="02020603050405020304" pitchFamily="18" charset="0"/>
                  <a:cs typeface="Times New Roman" panose="02020603050405020304" pitchFamily="18" charset="0"/>
                </a:rPr>
                <a:t>quốc</a:t>
              </a:r>
              <a:endParaRPr lang="en-US" altLang="vi-VN" sz="2400" b="1" dirty="0">
                <a:solidFill>
                  <a:srgbClr val="993366"/>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5"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nodeType="clickEffect">
                                  <p:stCondLst>
                                    <p:cond delay="0"/>
                                  </p:stCondLst>
                                  <p:childTnLst>
                                    <p:animEffect transition="out" filter="box(in)">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5"/>
          <p:cNvSpPr/>
          <p:nvPr/>
        </p:nvSpPr>
        <p:spPr>
          <a:xfrm>
            <a:off x="1608273" y="1044135"/>
            <a:ext cx="6126544" cy="47695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6" name="Google Shape;306;p35"/>
          <p:cNvSpPr/>
          <p:nvPr/>
        </p:nvSpPr>
        <p:spPr>
          <a:xfrm>
            <a:off x="1864652" y="1297424"/>
            <a:ext cx="5614000" cy="35848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pPr>
            <a:r>
              <a:rPr lang="en" sz="1333" kern="0">
                <a:solidFill>
                  <a:srgbClr val="999999"/>
                </a:solidFill>
                <a:latin typeface="Cabin"/>
                <a:ea typeface="Cabin"/>
                <a:cs typeface="Cabin"/>
                <a:sym typeface="Cabin"/>
              </a:rPr>
              <a:t>Place your screenshot here</a:t>
            </a:r>
            <a:endParaRPr sz="1333" kern="0">
              <a:solidFill>
                <a:srgbClr val="999999"/>
              </a:solidFill>
              <a:latin typeface="Cabin"/>
              <a:ea typeface="Cabin"/>
              <a:cs typeface="Cabin"/>
              <a:sym typeface="Cabin"/>
            </a:endParaRPr>
          </a:p>
        </p:txBody>
      </p:sp>
      <p:sp>
        <p:nvSpPr>
          <p:cNvPr id="4" name="Rectangle 3">
            <a:extLst>
              <a:ext uri="{FF2B5EF4-FFF2-40B4-BE49-F238E27FC236}">
                <a16:creationId xmlns:a16="http://schemas.microsoft.com/office/drawing/2014/main" xmlns="" id="{CDA1AAE6-187E-F34E-9761-58658FB76B86}"/>
              </a:ext>
            </a:extLst>
          </p:cNvPr>
          <p:cNvSpPr/>
          <p:nvPr/>
        </p:nvSpPr>
        <p:spPr>
          <a:xfrm>
            <a:off x="1956347" y="1463041"/>
            <a:ext cx="5430396" cy="3228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a:extLst>
              <a:ext uri="{FF2B5EF4-FFF2-40B4-BE49-F238E27FC236}">
                <a16:creationId xmlns:a16="http://schemas.microsoft.com/office/drawing/2014/main" xmlns="" id="{01D3CB3B-31AF-724E-9AEE-151B4FC29B93}"/>
              </a:ext>
            </a:extLst>
          </p:cNvPr>
          <p:cNvSpPr/>
          <p:nvPr/>
        </p:nvSpPr>
        <p:spPr>
          <a:xfrm>
            <a:off x="1864439" y="2212662"/>
            <a:ext cx="5414796" cy="1754326"/>
          </a:xfrm>
          <a:prstGeom prst="rect">
            <a:avLst/>
          </a:prstGeom>
        </p:spPr>
        <p:txBody>
          <a:bodyPr wrap="square">
            <a:spAutoFit/>
          </a:bodyPr>
          <a:lstStyle/>
          <a:p>
            <a:pPr algn="ctr"/>
            <a:r>
              <a:rPr lang="en-US" sz="5400" dirty="0">
                <a:solidFill>
                  <a:srgbClr val="FFFF00"/>
                </a:solidFill>
                <a:latin typeface="Times New Roman" panose="02020603050405020304" pitchFamily="18" charset="0"/>
                <a:cs typeface="Times New Roman" panose="02020603050405020304" pitchFamily="18" charset="0"/>
              </a:rPr>
              <a:t>III. CÁCH MẠNG TÂN HỢI (1911)</a:t>
            </a:r>
          </a:p>
        </p:txBody>
      </p:sp>
      <p:pic>
        <p:nvPicPr>
          <p:cNvPr id="6" name="Picture 5">
            <a:extLst>
              <a:ext uri="{FF2B5EF4-FFF2-40B4-BE49-F238E27FC236}">
                <a16:creationId xmlns:a16="http://schemas.microsoft.com/office/drawing/2014/main" xmlns="" id="{8F380438-2DF0-AA4A-935E-2EDFC04A072A}"/>
              </a:ext>
            </a:extLst>
          </p:cNvPr>
          <p:cNvPicPr>
            <a:picLocks noChangeAspect="1"/>
          </p:cNvPicPr>
          <p:nvPr/>
        </p:nvPicPr>
        <p:blipFill rotWithShape="1">
          <a:blip r:embed="rId3"/>
          <a:srcRect l="54377" t="40646"/>
          <a:stretch/>
        </p:blipFill>
        <p:spPr>
          <a:xfrm>
            <a:off x="8407401" y="3575535"/>
            <a:ext cx="3784600" cy="3282465"/>
          </a:xfrm>
          <a:prstGeom prst="rect">
            <a:avLst/>
          </a:prstGeom>
        </p:spPr>
      </p:pic>
      <p:grpSp>
        <p:nvGrpSpPr>
          <p:cNvPr id="10" name="Google Shape;615;p39">
            <a:extLst>
              <a:ext uri="{FF2B5EF4-FFF2-40B4-BE49-F238E27FC236}">
                <a16:creationId xmlns:a16="http://schemas.microsoft.com/office/drawing/2014/main" xmlns="" id="{322ABAFA-47EF-1542-A020-E69F6B495833}"/>
              </a:ext>
            </a:extLst>
          </p:cNvPr>
          <p:cNvGrpSpPr/>
          <p:nvPr/>
        </p:nvGrpSpPr>
        <p:grpSpPr>
          <a:xfrm>
            <a:off x="10235653" y="141922"/>
            <a:ext cx="1434583" cy="1397319"/>
            <a:chOff x="5926225" y="921350"/>
            <a:chExt cx="517800" cy="504350"/>
          </a:xfrm>
          <a:solidFill>
            <a:schemeClr val="tx1"/>
          </a:solidFill>
        </p:grpSpPr>
        <p:sp>
          <p:nvSpPr>
            <p:cNvPr id="11" name="Google Shape;616;p39">
              <a:extLst>
                <a:ext uri="{FF2B5EF4-FFF2-40B4-BE49-F238E27FC236}">
                  <a16:creationId xmlns:a16="http://schemas.microsoft.com/office/drawing/2014/main" xmlns="" id="{04AC79ED-61A7-4643-9D7F-DE7F019DB0B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617;p39">
              <a:extLst>
                <a:ext uri="{FF2B5EF4-FFF2-40B4-BE49-F238E27FC236}">
                  <a16:creationId xmlns:a16="http://schemas.microsoft.com/office/drawing/2014/main" xmlns="" id="{A20200ED-DE71-034D-ACA8-BAB9B013EFB5}"/>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endParaRPr sz="2400"/>
            </a:p>
          </p:txBody>
        </p:sp>
      </p:grpSp>
      <p:sp>
        <p:nvSpPr>
          <p:cNvPr id="13" name="Google Shape;610;p39">
            <a:extLst>
              <a:ext uri="{FF2B5EF4-FFF2-40B4-BE49-F238E27FC236}">
                <a16:creationId xmlns:a16="http://schemas.microsoft.com/office/drawing/2014/main" xmlns="" id="{A315B725-572A-8F4F-9CF0-09B619A92001}"/>
              </a:ext>
            </a:extLst>
          </p:cNvPr>
          <p:cNvSpPr/>
          <p:nvPr/>
        </p:nvSpPr>
        <p:spPr>
          <a:xfrm>
            <a:off x="10779015" y="969592"/>
            <a:ext cx="1281668" cy="9075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pic>
        <p:nvPicPr>
          <p:cNvPr id="14" name="Picture 13">
            <a:extLst>
              <a:ext uri="{FF2B5EF4-FFF2-40B4-BE49-F238E27FC236}">
                <a16:creationId xmlns:a16="http://schemas.microsoft.com/office/drawing/2014/main" xmlns="" id="{76000178-E6E3-9246-A7B7-8AC551C11D2F}"/>
              </a:ext>
            </a:extLst>
          </p:cNvPr>
          <p:cNvPicPr>
            <a:picLocks noChangeAspect="1"/>
          </p:cNvPicPr>
          <p:nvPr/>
        </p:nvPicPr>
        <p:blipFill>
          <a:blip r:embed="rId4"/>
          <a:stretch>
            <a:fillRect/>
          </a:stretch>
        </p:blipFill>
        <p:spPr>
          <a:xfrm>
            <a:off x="4246095" y="5015461"/>
            <a:ext cx="850900" cy="850900"/>
          </a:xfrm>
          <a:prstGeom prst="rect">
            <a:avLst/>
          </a:prstGeom>
        </p:spPr>
      </p:pic>
    </p:spTree>
    <p:extLst>
      <p:ext uri="{BB962C8B-B14F-4D97-AF65-F5344CB8AC3E}">
        <p14:creationId xmlns:p14="http://schemas.microsoft.com/office/powerpoint/2010/main" val="4146052724"/>
      </p:ext>
    </p:extLst>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4" name="Rectangle 3">
            <a:extLst>
              <a:ext uri="{FF2B5EF4-FFF2-40B4-BE49-F238E27FC236}">
                <a16:creationId xmlns:a16="http://schemas.microsoft.com/office/drawing/2014/main" xmlns="" id="{12493BD7-9163-934D-8A54-FC87EF7AA6B1}"/>
              </a:ext>
            </a:extLst>
          </p:cNvPr>
          <p:cNvSpPr/>
          <p:nvPr/>
        </p:nvSpPr>
        <p:spPr>
          <a:xfrm>
            <a:off x="-11156" y="-8317"/>
            <a:ext cx="3276601" cy="68953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9" name="Google Shape;99;p18"/>
          <p:cNvSpPr txBox="1">
            <a:spLocks noGrp="1"/>
          </p:cNvSpPr>
          <p:nvPr>
            <p:ph type="title"/>
          </p:nvPr>
        </p:nvSpPr>
        <p:spPr>
          <a:xfrm>
            <a:off x="-362427" y="1500918"/>
            <a:ext cx="3979141" cy="1680052"/>
          </a:xfrm>
          <a:prstGeom prst="rect">
            <a:avLst/>
          </a:prstGeom>
        </p:spPr>
        <p:txBody>
          <a:bodyPr spcFirstLastPara="1" wrap="square" lIns="121900" tIns="121900" rIns="121900" bIns="121900" anchor="t" anchorCtr="0">
            <a:noAutofit/>
          </a:bodyPr>
          <a:lstStyle/>
          <a:p>
            <a:pPr lvl="0" algn="ctr"/>
            <a:r>
              <a:rPr lang="en-US" sz="4000" kern="1200" dirty="0">
                <a:solidFill>
                  <a:schemeClr val="tx1"/>
                </a:solidFill>
                <a:latin typeface="Times New Roman" pitchFamily="18" charset="0"/>
                <a:ea typeface="+mn-ea"/>
                <a:cs typeface="Times New Roman" pitchFamily="18" charset="0"/>
              </a:rPr>
              <a:t>TÔN TRUNG SƠN</a:t>
            </a:r>
            <a:endParaRPr sz="2000" dirty="0">
              <a:solidFill>
                <a:schemeClr val="tx1"/>
              </a:solidFill>
            </a:endParaRPr>
          </a:p>
        </p:txBody>
      </p:sp>
      <p:grpSp>
        <p:nvGrpSpPr>
          <p:cNvPr id="101" name="Google Shape;101;p18"/>
          <p:cNvGrpSpPr/>
          <p:nvPr/>
        </p:nvGrpSpPr>
        <p:grpSpPr>
          <a:xfrm>
            <a:off x="2257062" y="293761"/>
            <a:ext cx="752137" cy="801400"/>
            <a:chOff x="5970800" y="1619250"/>
            <a:chExt cx="428650" cy="456725"/>
          </a:xfrm>
          <a:solidFill>
            <a:schemeClr val="tx1"/>
          </a:solidFill>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16" name="Right Triangle 15">
            <a:extLst>
              <a:ext uri="{FF2B5EF4-FFF2-40B4-BE49-F238E27FC236}">
                <a16:creationId xmlns:a16="http://schemas.microsoft.com/office/drawing/2014/main" xmlns="" id="{4F940737-BBC3-704E-8247-CCFFEE43BDB5}"/>
              </a:ext>
            </a:extLst>
          </p:cNvPr>
          <p:cNvSpPr/>
          <p:nvPr/>
        </p:nvSpPr>
        <p:spPr>
          <a:xfrm>
            <a:off x="3276602" y="2"/>
            <a:ext cx="7448551" cy="6857935"/>
          </a:xfrm>
          <a:prstGeom prst="rtTriangle">
            <a:avLst/>
          </a:prstGeom>
          <a:solidFill>
            <a:schemeClr val="tx1">
              <a:alpha val="1598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x-none" sz="1867" kern="0">
              <a:solidFill>
                <a:srgbClr val="FFFFFF"/>
              </a:solidFill>
              <a:latin typeface="Arial"/>
              <a:sym typeface="Arial"/>
            </a:endParaRPr>
          </a:p>
        </p:txBody>
      </p:sp>
      <p:grpSp>
        <p:nvGrpSpPr>
          <p:cNvPr id="29" name="Group 28">
            <a:extLst>
              <a:ext uri="{FF2B5EF4-FFF2-40B4-BE49-F238E27FC236}">
                <a16:creationId xmlns:a16="http://schemas.microsoft.com/office/drawing/2014/main" xmlns="" id="{C732EB98-6ED5-4142-8D0E-725F7D2572DC}"/>
              </a:ext>
            </a:extLst>
          </p:cNvPr>
          <p:cNvGrpSpPr/>
          <p:nvPr/>
        </p:nvGrpSpPr>
        <p:grpSpPr>
          <a:xfrm>
            <a:off x="3400409" y="178595"/>
            <a:ext cx="7747124" cy="1493150"/>
            <a:chOff x="2506590" y="331657"/>
            <a:chExt cx="5810343" cy="1119861"/>
          </a:xfrm>
        </p:grpSpPr>
        <p:sp>
          <p:nvSpPr>
            <p:cNvPr id="20" name="Round Same Side Corner Rectangle 19">
              <a:extLst>
                <a:ext uri="{FF2B5EF4-FFF2-40B4-BE49-F238E27FC236}">
                  <a16:creationId xmlns:a16="http://schemas.microsoft.com/office/drawing/2014/main" xmlns="" id="{30068C97-5C42-1A4B-B933-C88F08FB5073}"/>
                </a:ext>
              </a:extLst>
            </p:cNvPr>
            <p:cNvSpPr/>
            <p:nvPr/>
          </p:nvSpPr>
          <p:spPr>
            <a:xfrm>
              <a:off x="2506590" y="331657"/>
              <a:ext cx="5810343" cy="1119861"/>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x-none"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1" name="Rectangle 20">
              <a:extLst>
                <a:ext uri="{FF2B5EF4-FFF2-40B4-BE49-F238E27FC236}">
                  <a16:creationId xmlns:a16="http://schemas.microsoft.com/office/drawing/2014/main" xmlns="" id="{F6680506-3EAF-9045-9A67-D951BDD7821E}"/>
                </a:ext>
              </a:extLst>
            </p:cNvPr>
            <p:cNvSpPr/>
            <p:nvPr/>
          </p:nvSpPr>
          <p:spPr>
            <a:xfrm>
              <a:off x="2590127" y="354127"/>
              <a:ext cx="5695037" cy="1038745"/>
            </a:xfrm>
            <a:prstGeom prst="rect">
              <a:avLst/>
            </a:prstGeom>
          </p:spPr>
          <p:txBody>
            <a:bodyPr wrap="square">
              <a:spAutoFit/>
            </a:bodyPr>
            <a:lstStyle/>
            <a:p>
              <a:pPr defTabSz="1219140">
                <a:buClr>
                  <a:srgbClr val="000000"/>
                </a:buClr>
              </a:pP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sinh</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1866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Quảng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Đông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trong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một</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gia</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đình</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nông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dân</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khá</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giả</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Năm</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13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tuổi</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ông</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đến</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ở</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Honolulu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tại</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i="1" kern="0" dirty="0" err="1">
                  <a:solidFill>
                    <a:srgbClr val="000000"/>
                  </a:solidFill>
                  <a:latin typeface="Times New Roman" panose="02020603050405020304" pitchFamily="18" charset="0"/>
                  <a:cs typeface="Times New Roman" panose="02020603050405020304" pitchFamily="18" charset="0"/>
                  <a:sym typeface="Arial"/>
                </a:rPr>
                <a:t>tiểu</a:t>
              </a:r>
              <a:r>
                <a:rPr lang="en-US" altLang="en-US" sz="2800" i="1" kern="0" dirty="0">
                  <a:solidFill>
                    <a:srgbClr val="000000"/>
                  </a:solidFill>
                  <a:latin typeface="Times New Roman" panose="02020603050405020304" pitchFamily="18" charset="0"/>
                  <a:cs typeface="Times New Roman" panose="02020603050405020304" pitchFamily="18" charset="0"/>
                  <a:sym typeface="Arial"/>
                </a:rPr>
                <a:t> bang Hawaii.</a:t>
              </a:r>
              <a:endParaRPr lang="x-none" sz="2800" i="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0" name="Group 29">
            <a:extLst>
              <a:ext uri="{FF2B5EF4-FFF2-40B4-BE49-F238E27FC236}">
                <a16:creationId xmlns:a16="http://schemas.microsoft.com/office/drawing/2014/main" xmlns="" id="{2C389137-9A98-0C40-9734-D70D6AF4D939}"/>
              </a:ext>
            </a:extLst>
          </p:cNvPr>
          <p:cNvGrpSpPr/>
          <p:nvPr/>
        </p:nvGrpSpPr>
        <p:grpSpPr>
          <a:xfrm>
            <a:off x="3943524" y="1774341"/>
            <a:ext cx="7945065" cy="1512198"/>
            <a:chOff x="2818240" y="2378705"/>
            <a:chExt cx="5958799" cy="1134150"/>
          </a:xfrm>
        </p:grpSpPr>
        <p:sp>
          <p:nvSpPr>
            <p:cNvPr id="37" name="Round Same Side Corner Rectangle 36">
              <a:extLst>
                <a:ext uri="{FF2B5EF4-FFF2-40B4-BE49-F238E27FC236}">
                  <a16:creationId xmlns:a16="http://schemas.microsoft.com/office/drawing/2014/main" xmlns="" id="{8263727D-3ED2-934D-89C0-DF231E975FEE}"/>
                </a:ext>
              </a:extLst>
            </p:cNvPr>
            <p:cNvSpPr/>
            <p:nvPr/>
          </p:nvSpPr>
          <p:spPr>
            <a:xfrm>
              <a:off x="2818240" y="2378705"/>
              <a:ext cx="5691983" cy="1114161"/>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x-none"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2" name="Rectangle 21">
              <a:extLst>
                <a:ext uri="{FF2B5EF4-FFF2-40B4-BE49-F238E27FC236}">
                  <a16:creationId xmlns:a16="http://schemas.microsoft.com/office/drawing/2014/main" xmlns="" id="{BF68D6BC-D411-5C42-B6C8-2EAE19FA7DA8}"/>
                </a:ext>
              </a:extLst>
            </p:cNvPr>
            <p:cNvSpPr/>
            <p:nvPr/>
          </p:nvSpPr>
          <p:spPr>
            <a:xfrm>
              <a:off x="2849629" y="2474108"/>
              <a:ext cx="5927410" cy="1038747"/>
            </a:xfrm>
            <a:prstGeom prst="rect">
              <a:avLst/>
            </a:prstGeom>
          </p:spPr>
          <p:txBody>
            <a:bodyPr wrap="square">
              <a:spAutoFit/>
            </a:bodyPr>
            <a:lstStyle/>
            <a:p>
              <a:pPr defTabSz="1219140">
                <a:buClr>
                  <a:srgbClr val="000000"/>
                </a:buClr>
              </a:pPr>
              <a:r>
                <a:rPr lang="vi-VN" altLang="vi-VN" sz="2800" i="1" dirty="0">
                  <a:solidFill>
                    <a:srgbClr val="C00000"/>
                  </a:solidFill>
                  <a:latin typeface="Times New Roman" panose="02020603050405020304" pitchFamily="18" charset="0"/>
                  <a:cs typeface="Times New Roman" panose="02020603050405020304" pitchFamily="18" charset="0"/>
                </a:rPr>
                <a:t>Năm 1883, ông trở về nước, và năm 1886 ông học Trường Đại học Y khoa Hương Cảng và trở thành bác sĩ năm 1892.</a:t>
              </a:r>
              <a:endParaRPr lang="x-none" sz="2667" kern="0" dirty="0">
                <a:solidFill>
                  <a:srgbClr val="C00000"/>
                </a:solidFill>
                <a:latin typeface="Times New Roman" panose="02020603050405020304" pitchFamily="18"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xmlns="" id="{158EBDD2-8B76-2B43-B17E-63872826A4DB}"/>
              </a:ext>
            </a:extLst>
          </p:cNvPr>
          <p:cNvGrpSpPr/>
          <p:nvPr/>
        </p:nvGrpSpPr>
        <p:grpSpPr>
          <a:xfrm>
            <a:off x="4437759" y="3585484"/>
            <a:ext cx="7645171" cy="1499219"/>
            <a:chOff x="3390762" y="4019037"/>
            <a:chExt cx="5733878" cy="1124414"/>
          </a:xfrm>
        </p:grpSpPr>
        <p:sp>
          <p:nvSpPr>
            <p:cNvPr id="38" name="Round Same Side Corner Rectangle 37">
              <a:extLst>
                <a:ext uri="{FF2B5EF4-FFF2-40B4-BE49-F238E27FC236}">
                  <a16:creationId xmlns:a16="http://schemas.microsoft.com/office/drawing/2014/main" xmlns="" id="{A90B5DAA-CF16-4B4F-9CB5-879F698A929D}"/>
                </a:ext>
              </a:extLst>
            </p:cNvPr>
            <p:cNvSpPr/>
            <p:nvPr/>
          </p:nvSpPr>
          <p:spPr>
            <a:xfrm>
              <a:off x="3390762" y="4019037"/>
              <a:ext cx="5673219"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x-none"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xmlns="" id="{87FF998E-C06A-C545-BF39-E06BCFCD6708}"/>
                </a:ext>
              </a:extLst>
            </p:cNvPr>
            <p:cNvSpPr/>
            <p:nvPr/>
          </p:nvSpPr>
          <p:spPr>
            <a:xfrm>
              <a:off x="3603722" y="4059594"/>
              <a:ext cx="5520918" cy="1038746"/>
            </a:xfrm>
            <a:prstGeom prst="rect">
              <a:avLst/>
            </a:prstGeom>
          </p:spPr>
          <p:txBody>
            <a:bodyPr wrap="square">
              <a:spAutoFit/>
            </a:bodyPr>
            <a:lstStyle/>
            <a:p>
              <a:pPr defTabSz="1219140">
                <a:buClr>
                  <a:srgbClr val="000000"/>
                </a:buClr>
              </a:pPr>
              <a:r>
                <a:rPr lang="vi-VN" altLang="vi-VN" sz="2800" i="1" dirty="0">
                  <a:solidFill>
                    <a:srgbClr val="0070C0"/>
                  </a:solidFill>
                  <a:latin typeface="Times New Roman" panose="02020603050405020304" pitchFamily="18" charset="0"/>
                  <a:cs typeface="Times New Roman" panose="02020603050405020304" pitchFamily="18" charset="0"/>
                </a:rPr>
                <a:t>Năm 1905, </a:t>
              </a:r>
              <a:r>
                <a:rPr lang="en-US" altLang="vi-VN" sz="2800" i="1" dirty="0" err="1">
                  <a:solidFill>
                    <a:srgbClr val="0070C0"/>
                  </a:solidFill>
                  <a:latin typeface="Times New Roman" panose="02020603050405020304" pitchFamily="18" charset="0"/>
                  <a:cs typeface="Times New Roman" panose="02020603050405020304" pitchFamily="18" charset="0"/>
                </a:rPr>
                <a:t>ông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vi-VN" altLang="vi-VN" sz="2800" i="1" dirty="0">
                  <a:solidFill>
                    <a:srgbClr val="0070C0"/>
                  </a:solidFill>
                  <a:latin typeface="Times New Roman" panose="02020603050405020304" pitchFamily="18" charset="0"/>
                  <a:cs typeface="Times New Roman" panose="02020603050405020304" pitchFamily="18" charset="0"/>
                </a:rPr>
                <a:t>lập Trung Quốc Đồng minh hội</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Năm</a:t>
              </a:r>
              <a:r>
                <a:rPr lang="en-US" altLang="vi-VN" sz="2800" i="1" dirty="0">
                  <a:solidFill>
                    <a:srgbClr val="0070C0"/>
                  </a:solidFill>
                  <a:latin typeface="Times New Roman" panose="02020603050405020304" pitchFamily="18" charset="0"/>
                  <a:cs typeface="Times New Roman" panose="02020603050405020304" pitchFamily="18" charset="0"/>
                </a:rPr>
                <a:t> 1911, </a:t>
              </a:r>
              <a:r>
                <a:rPr lang="en-US" altLang="vi-VN" sz="2800" i="1" dirty="0" err="1">
                  <a:solidFill>
                    <a:srgbClr val="0070C0"/>
                  </a:solidFill>
                  <a:latin typeface="Times New Roman" panose="02020603050405020304" pitchFamily="18" charset="0"/>
                  <a:cs typeface="Times New Roman" panose="02020603050405020304" pitchFamily="18" charset="0"/>
                </a:rPr>
                <a:t>Trung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Quốc</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đồng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minh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hội</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lãnh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đạo</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cuộc</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cách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mạng</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Tân</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Hợi</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thành</a:t>
              </a:r>
              <a:r>
                <a:rPr lang="en-US" altLang="vi-VN" sz="2800" i="1" dirty="0">
                  <a:solidFill>
                    <a:srgbClr val="0070C0"/>
                  </a:solidFill>
                  <a:latin typeface="Times New Roman" panose="02020603050405020304" pitchFamily="18" charset="0"/>
                  <a:cs typeface="Times New Roman" panose="02020603050405020304" pitchFamily="18" charset="0"/>
                </a:rPr>
                <a:t> </a:t>
              </a:r>
              <a:r>
                <a:rPr lang="en-US" altLang="vi-VN" sz="2800" i="1" dirty="0" err="1">
                  <a:solidFill>
                    <a:srgbClr val="0070C0"/>
                  </a:solidFill>
                  <a:latin typeface="Times New Roman" panose="02020603050405020304" pitchFamily="18" charset="0"/>
                  <a:cs typeface="Times New Roman" panose="02020603050405020304" pitchFamily="18" charset="0"/>
                </a:rPr>
                <a:t>công</a:t>
              </a:r>
              <a:r>
                <a:rPr lang="en-US" altLang="vi-VN" sz="2800" i="1" dirty="0">
                  <a:solidFill>
                    <a:srgbClr val="0070C0"/>
                  </a:solidFill>
                  <a:latin typeface="Times New Roman" panose="02020603050405020304" pitchFamily="18" charset="0"/>
                  <a:cs typeface="Times New Roman" panose="02020603050405020304" pitchFamily="18" charset="0"/>
                </a:rPr>
                <a:t>.</a:t>
              </a:r>
              <a:endParaRPr lang="x-none" sz="2667"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45" name="Google Shape;350;p39">
            <a:extLst>
              <a:ext uri="{FF2B5EF4-FFF2-40B4-BE49-F238E27FC236}">
                <a16:creationId xmlns:a16="http://schemas.microsoft.com/office/drawing/2014/main" xmlns="" id="{5BBC7E05-7E77-EF4A-8208-EF9DCD434830}"/>
              </a:ext>
            </a:extLst>
          </p:cNvPr>
          <p:cNvSpPr/>
          <p:nvPr/>
        </p:nvSpPr>
        <p:spPr>
          <a:xfrm>
            <a:off x="11368623" y="100343"/>
            <a:ext cx="684556" cy="994819"/>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C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nvGrpSpPr>
          <p:cNvPr id="23" name="Group 22">
            <a:extLst>
              <a:ext uri="{FF2B5EF4-FFF2-40B4-BE49-F238E27FC236}">
                <a16:creationId xmlns:a16="http://schemas.microsoft.com/office/drawing/2014/main" xmlns="" id="{4A64B05B-8B16-5F45-B62C-0DC1A09F2CA4}"/>
              </a:ext>
            </a:extLst>
          </p:cNvPr>
          <p:cNvGrpSpPr/>
          <p:nvPr/>
        </p:nvGrpSpPr>
        <p:grpSpPr>
          <a:xfrm>
            <a:off x="5047489" y="5383646"/>
            <a:ext cx="7108593" cy="1520735"/>
            <a:chOff x="3390762" y="4019037"/>
            <a:chExt cx="5673219" cy="1140551"/>
          </a:xfrm>
        </p:grpSpPr>
        <p:sp>
          <p:nvSpPr>
            <p:cNvPr id="24" name="Round Same Side Corner Rectangle 23">
              <a:extLst>
                <a:ext uri="{FF2B5EF4-FFF2-40B4-BE49-F238E27FC236}">
                  <a16:creationId xmlns:a16="http://schemas.microsoft.com/office/drawing/2014/main" xmlns="" id="{ABEBBE62-4C0E-2647-B676-374343064A7B}"/>
                </a:ext>
              </a:extLst>
            </p:cNvPr>
            <p:cNvSpPr/>
            <p:nvPr/>
          </p:nvSpPr>
          <p:spPr>
            <a:xfrm>
              <a:off x="3390762" y="4019037"/>
              <a:ext cx="5673219"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x-none" sz="3200" kern="0">
                <a:solidFill>
                  <a:srgbClr val="FFFFFF"/>
                </a:solidFill>
                <a:latin typeface="Times New Roman" panose="02020603050405020304" pitchFamily="18" charset="0"/>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xmlns="" id="{D7C779F4-9EDE-154B-8F2D-0864FDE13FF6}"/>
                </a:ext>
              </a:extLst>
            </p:cNvPr>
            <p:cNvSpPr/>
            <p:nvPr/>
          </p:nvSpPr>
          <p:spPr>
            <a:xfrm>
              <a:off x="3543063" y="4120842"/>
              <a:ext cx="5520918" cy="1038746"/>
            </a:xfrm>
            <a:prstGeom prst="rect">
              <a:avLst/>
            </a:prstGeom>
          </p:spPr>
          <p:txBody>
            <a:bodyPr wrap="square">
              <a:spAutoFit/>
            </a:bodyPr>
            <a:lstStyle/>
            <a:p>
              <a:pPr defTabSz="1219140">
                <a:buClr>
                  <a:srgbClr val="000000"/>
                </a:buClr>
              </a:pPr>
              <a:r>
                <a:rPr lang="en-US" altLang="vi-VN" sz="2800" i="1" dirty="0" err="1">
                  <a:solidFill>
                    <a:srgbClr val="7030A0"/>
                  </a:solidFill>
                  <a:latin typeface="Times New Roman" panose="02020603050405020304" pitchFamily="18" charset="0"/>
                  <a:cs typeface="Times New Roman" panose="02020603050405020304" pitchFamily="18" charset="0"/>
                </a:rPr>
                <a:t>Tháng</a:t>
              </a:r>
              <a:r>
                <a:rPr lang="en-US" altLang="vi-VN" sz="2800" i="1" dirty="0">
                  <a:solidFill>
                    <a:srgbClr val="7030A0"/>
                  </a:solidFill>
                  <a:latin typeface="Times New Roman" panose="02020603050405020304" pitchFamily="18" charset="0"/>
                  <a:cs typeface="Times New Roman" panose="02020603050405020304" pitchFamily="18" charset="0"/>
                </a:rPr>
                <a:t> 1/</a:t>
              </a:r>
              <a:r>
                <a:rPr lang="vi-VN" altLang="vi-VN" sz="2800" i="1" dirty="0">
                  <a:solidFill>
                    <a:srgbClr val="7030A0"/>
                  </a:solidFill>
                  <a:latin typeface="Times New Roman" panose="02020603050405020304" pitchFamily="18" charset="0"/>
                  <a:cs typeface="Times New Roman" panose="02020603050405020304" pitchFamily="18" charset="0"/>
                </a:rPr>
                <a:t>1912, ông tuyên thệ nhậm chức Đại Tổng thống Lâm thời Trung Hoa Dân Quốc tại Nam Kinh.</a:t>
              </a:r>
              <a:endParaRPr lang="x-none" sz="2667" kern="0" dirty="0">
                <a:solidFill>
                  <a:srgbClr val="7030A0"/>
                </a:solidFill>
                <a:latin typeface="Times New Roman" panose="020206030504050203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xmlns="" id="{5D2D8354-B388-8C49-9F86-287BC8BCD221}"/>
              </a:ext>
            </a:extLst>
          </p:cNvPr>
          <p:cNvPicPr>
            <a:picLocks noChangeAspect="1"/>
          </p:cNvPicPr>
          <p:nvPr/>
        </p:nvPicPr>
        <p:blipFill rotWithShape="1">
          <a:blip r:embed="rId3"/>
          <a:srcRect l="29365" r="30003" b="13263"/>
          <a:stretch/>
        </p:blipFill>
        <p:spPr>
          <a:xfrm>
            <a:off x="0" y="2658245"/>
            <a:ext cx="3148966" cy="4047283"/>
          </a:xfrm>
          <a:prstGeom prst="rect">
            <a:avLst/>
          </a:prstGeom>
        </p:spPr>
      </p:pic>
      <p:sp>
        <p:nvSpPr>
          <p:cNvPr id="13" name="Rectangle 12">
            <a:extLst>
              <a:ext uri="{FF2B5EF4-FFF2-40B4-BE49-F238E27FC236}">
                <a16:creationId xmlns:a16="http://schemas.microsoft.com/office/drawing/2014/main" xmlns="" id="{0DF1CF13-951E-AC48-A38F-CE4BE2A7687C}"/>
              </a:ext>
            </a:extLst>
          </p:cNvPr>
          <p:cNvSpPr/>
          <p:nvPr/>
        </p:nvSpPr>
        <p:spPr>
          <a:xfrm>
            <a:off x="383776" y="6334604"/>
            <a:ext cx="1864613" cy="461665"/>
          </a:xfrm>
          <a:prstGeom prst="rect">
            <a:avLst/>
          </a:prstGeom>
        </p:spPr>
        <p:txBody>
          <a:bodyPr wrap="none">
            <a:spAutoFit/>
          </a:bodyPr>
          <a:lstStyle/>
          <a:p>
            <a:pPr algn="ctr" defTabSz="1219140">
              <a:spcBef>
                <a:spcPct val="50000"/>
              </a:spcBef>
              <a:buClr>
                <a:srgbClr val="000000"/>
              </a:buClr>
            </a:pPr>
            <a:r>
              <a:rPr lang="en-US" sz="2400" kern="0" dirty="0">
                <a:cs typeface="Arial"/>
                <a:sym typeface="Arial"/>
              </a:rPr>
              <a:t>(1866-1925)</a:t>
            </a:r>
            <a:endParaRPr lang="en-US" sz="2400" kern="0" dirty="0">
              <a:latin typeface="Arial"/>
              <a:cs typeface="Arial"/>
              <a:sym typeface="Arial"/>
            </a:endParaRPr>
          </a:p>
        </p:txBody>
      </p:sp>
    </p:spTree>
    <p:extLst>
      <p:ext uri="{BB962C8B-B14F-4D97-AF65-F5344CB8AC3E}">
        <p14:creationId xmlns:p14="http://schemas.microsoft.com/office/powerpoint/2010/main" val="1655030418"/>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14:bounceEnd="50000">
                                          <p:cBhvr additive="base">
                                            <p:cTn id="11" dur="500" fill="hold"/>
                                            <p:tgtEl>
                                              <p:spTgt spid="9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50000">
                                          <p:cBhvr additive="base">
                                            <p:cTn id="19"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50000">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14:bounceEnd="50000">
                                          <p:cBhvr additive="base">
                                            <p:cTn id="25"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nodeType="afterEffect" p14:presetBounceEnd="50000">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14:bounceEnd="50000">
                                          <p:cBhvr additive="base">
                                            <p:cTn id="30" dur="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14:presetBounceEnd="50000">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14:bounceEnd="50000">
                                          <p:cBhvr additive="base">
                                            <p:cTn id="35" dur="5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31"/>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nodeType="afterEffect" p14:presetBounceEnd="50000">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14:bounceEnd="50000">
                                          <p:cBhvr additive="base">
                                            <p:cTn id="40"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0-#ppt_w/2"/>
                                              </p:val>
                                            </p:tav>
                                            <p:tav tm="100000">
                                              <p:val>
                                                <p:strVal val="#ppt_x"/>
                                              </p:val>
                                            </p:tav>
                                          </p:tavLst>
                                        </p:anim>
                                        <p:anim calcmode="lin" valueType="num">
                                          <p:cBhvr additive="base">
                                            <p:cTn id="31" dur="50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0-#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孙中山- Wikiwand">
            <a:extLst>
              <a:ext uri="{FF2B5EF4-FFF2-40B4-BE49-F238E27FC236}">
                <a16:creationId xmlns:a16="http://schemas.microsoft.com/office/drawing/2014/main" xmlns="" id="{401905E7-7741-5E43-8140-1C00D77B3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4169664" cy="688543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32772" name="Picture 4" descr="孫中山- 维基百科，自由的百科全书">
            <a:extLst>
              <a:ext uri="{FF2B5EF4-FFF2-40B4-BE49-F238E27FC236}">
                <a16:creationId xmlns:a16="http://schemas.microsoft.com/office/drawing/2014/main" xmlns="" id="{F3DB40CC-3E55-CC4F-9231-080306900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36" y="-18542"/>
            <a:ext cx="4663440" cy="6878575"/>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pic>
        <p:nvPicPr>
          <p:cNvPr id="32774" name="Picture 6" descr="三大視角之外：從越南、馬來西亞的角度看孫中山| 想想論壇">
            <a:extLst>
              <a:ext uri="{FF2B5EF4-FFF2-40B4-BE49-F238E27FC236}">
                <a16:creationId xmlns:a16="http://schemas.microsoft.com/office/drawing/2014/main" xmlns="" id="{6FDD5EDF-55CD-0640-85EF-BEEF37534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448" y="-25400"/>
            <a:ext cx="4035552" cy="6885432"/>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874812"/>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14:presetBounceEnd="50000">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14:bounceEnd="50000">
                                          <p:cBhvr additive="base">
                                            <p:cTn id="7" dur="500" fill="hold"/>
                                            <p:tgtEl>
                                              <p:spTgt spid="3277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27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fill="hold" nodeType="afterEffect" p14:presetBounceEnd="50000">
                                      <p:stCondLst>
                                        <p:cond delay="0"/>
                                      </p:stCondLst>
                                      <p:childTnLst>
                                        <p:set>
                                          <p:cBhvr>
                                            <p:cTn id="11" dur="1" fill="hold">
                                              <p:stCondLst>
                                                <p:cond delay="0"/>
                                              </p:stCondLst>
                                            </p:cTn>
                                            <p:tgtEl>
                                              <p:spTgt spid="32772"/>
                                            </p:tgtEl>
                                            <p:attrNameLst>
                                              <p:attrName>style.visibility</p:attrName>
                                            </p:attrNameLst>
                                          </p:cBhvr>
                                          <p:to>
                                            <p:strVal val="visible"/>
                                          </p:to>
                                        </p:set>
                                        <p:anim calcmode="lin" valueType="num" p14:bounceEnd="50000">
                                          <p:cBhvr additive="base">
                                            <p:cTn id="12" dur="500" fill="hold"/>
                                            <p:tgtEl>
                                              <p:spTgt spid="32772"/>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3277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50000" fill="hold" nodeType="afterEffect" p14:presetBounceEnd="50000">
                                      <p:stCondLst>
                                        <p:cond delay="0"/>
                                      </p:stCondLst>
                                      <p:childTnLst>
                                        <p:set>
                                          <p:cBhvr>
                                            <p:cTn id="16" dur="1" fill="hold">
                                              <p:stCondLst>
                                                <p:cond delay="0"/>
                                              </p:stCondLst>
                                            </p:cTn>
                                            <p:tgtEl>
                                              <p:spTgt spid="32774"/>
                                            </p:tgtEl>
                                            <p:attrNameLst>
                                              <p:attrName>style.visibility</p:attrName>
                                            </p:attrNameLst>
                                          </p:cBhvr>
                                          <p:to>
                                            <p:strVal val="visible"/>
                                          </p:to>
                                        </p:set>
                                        <p:anim calcmode="lin" valueType="num" p14:bounceEnd="50000">
                                          <p:cBhvr additive="base">
                                            <p:cTn id="17" dur="500" fill="hold"/>
                                            <p:tgtEl>
                                              <p:spTgt spid="3277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1+#ppt_w/2"/>
                                              </p:val>
                                            </p:tav>
                                            <p:tav tm="100000">
                                              <p:val>
                                                <p:strVal val="#ppt_x"/>
                                              </p:val>
                                            </p:tav>
                                          </p:tavLst>
                                        </p:anim>
                                        <p:anim calcmode="lin" valueType="num">
                                          <p:cBhvr additive="base">
                                            <p:cTn id="8" dur="500" fill="hold"/>
                                            <p:tgtEl>
                                              <p:spTgt spid="327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fill="hold" nodeType="afterEffect">
                                      <p:stCondLst>
                                        <p:cond delay="0"/>
                                      </p:stCondLst>
                                      <p:childTnLst>
                                        <p:set>
                                          <p:cBhvr>
                                            <p:cTn id="11" dur="1" fill="hold">
                                              <p:stCondLst>
                                                <p:cond delay="0"/>
                                              </p:stCondLst>
                                            </p:cTn>
                                            <p:tgtEl>
                                              <p:spTgt spid="32772"/>
                                            </p:tgtEl>
                                            <p:attrNameLst>
                                              <p:attrName>style.visibility</p:attrName>
                                            </p:attrNameLst>
                                          </p:cBhvr>
                                          <p:to>
                                            <p:strVal val="visible"/>
                                          </p:to>
                                        </p:set>
                                        <p:anim calcmode="lin" valueType="num">
                                          <p:cBhvr additive="base">
                                            <p:cTn id="12" dur="500" fill="hold"/>
                                            <p:tgtEl>
                                              <p:spTgt spid="32772"/>
                                            </p:tgtEl>
                                            <p:attrNameLst>
                                              <p:attrName>ppt_x</p:attrName>
                                            </p:attrNameLst>
                                          </p:cBhvr>
                                          <p:tavLst>
                                            <p:tav tm="0">
                                              <p:val>
                                                <p:strVal val="1+#ppt_w/2"/>
                                              </p:val>
                                            </p:tav>
                                            <p:tav tm="100000">
                                              <p:val>
                                                <p:strVal val="#ppt_x"/>
                                              </p:val>
                                            </p:tav>
                                          </p:tavLst>
                                        </p:anim>
                                        <p:anim calcmode="lin" valueType="num">
                                          <p:cBhvr additive="base">
                                            <p:cTn id="13" dur="500" fill="hold"/>
                                            <p:tgtEl>
                                              <p:spTgt spid="3277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50000" fill="hold" nodeType="afterEffect">
                                      <p:stCondLst>
                                        <p:cond delay="0"/>
                                      </p:stCondLst>
                                      <p:childTnLst>
                                        <p:set>
                                          <p:cBhvr>
                                            <p:cTn id="16" dur="1" fill="hold">
                                              <p:stCondLst>
                                                <p:cond delay="0"/>
                                              </p:stCondLst>
                                            </p:cTn>
                                            <p:tgtEl>
                                              <p:spTgt spid="32774"/>
                                            </p:tgtEl>
                                            <p:attrNameLst>
                                              <p:attrName>style.visibility</p:attrName>
                                            </p:attrNameLst>
                                          </p:cBhvr>
                                          <p:to>
                                            <p:strVal val="visible"/>
                                          </p:to>
                                        </p:set>
                                        <p:anim calcmode="lin" valueType="num">
                                          <p:cBhvr additive="base">
                                            <p:cTn id="17" dur="500" fill="hold"/>
                                            <p:tgtEl>
                                              <p:spTgt spid="32774"/>
                                            </p:tgtEl>
                                            <p:attrNameLst>
                                              <p:attrName>ppt_x</p:attrName>
                                            </p:attrNameLst>
                                          </p:cBhvr>
                                          <p:tavLst>
                                            <p:tav tm="0">
                                              <p:val>
                                                <p:strVal val="1+#ppt_w/2"/>
                                              </p:val>
                                            </p:tav>
                                            <p:tav tm="100000">
                                              <p:val>
                                                <p:strVal val="#ppt_x"/>
                                              </p:val>
                                            </p:tav>
                                          </p:tavLst>
                                        </p:anim>
                                        <p:anim calcmode="lin" valueType="num">
                                          <p:cBhvr additive="base">
                                            <p:cTn id="18"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44D36EB5-10CB-1B46-8CE3-811C627995B3}"/>
              </a:ext>
            </a:extLst>
          </p:cNvPr>
          <p:cNvGrpSpPr/>
          <p:nvPr/>
        </p:nvGrpSpPr>
        <p:grpSpPr>
          <a:xfrm>
            <a:off x="-173317" y="0"/>
            <a:ext cx="3949130" cy="6858000"/>
            <a:chOff x="-173317" y="0"/>
            <a:chExt cx="3949130" cy="6858000"/>
          </a:xfrm>
        </p:grpSpPr>
        <p:sp>
          <p:nvSpPr>
            <p:cNvPr id="6" name="Rectangle 5">
              <a:extLst>
                <a:ext uri="{FF2B5EF4-FFF2-40B4-BE49-F238E27FC236}">
                  <a16:creationId xmlns:a16="http://schemas.microsoft.com/office/drawing/2014/main" xmlns="" id="{61964504-7FDC-1648-806E-F17734D8B4D7}"/>
                </a:ext>
              </a:extLst>
            </p:cNvPr>
            <p:cNvSpPr/>
            <p:nvPr/>
          </p:nvSpPr>
          <p:spPr>
            <a:xfrm>
              <a:off x="1" y="0"/>
              <a:ext cx="374840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sp>
          <p:nvSpPr>
            <p:cNvPr id="5" name="Rectangle 4">
              <a:extLst>
                <a:ext uri="{FF2B5EF4-FFF2-40B4-BE49-F238E27FC236}">
                  <a16:creationId xmlns:a16="http://schemas.microsoft.com/office/drawing/2014/main" xmlns="" id="{FBCE3EE6-D342-694E-B2F5-463AFF69C264}"/>
                </a:ext>
              </a:extLst>
            </p:cNvPr>
            <p:cNvSpPr/>
            <p:nvPr/>
          </p:nvSpPr>
          <p:spPr>
            <a:xfrm>
              <a:off x="-173317" y="0"/>
              <a:ext cx="3949130" cy="5047536"/>
            </a:xfrm>
            <a:prstGeom prst="rect">
              <a:avLst/>
            </a:prstGeom>
            <a:noFill/>
          </p:spPr>
          <p:txBody>
            <a:bodyPr wrap="square" lIns="121920" tIns="60960" rIns="121920" bIns="60960">
              <a:spAutoFit/>
            </a:bodyPr>
            <a:lstStyle/>
            <a:p>
              <a:pPr algn="ctr" defTabSz="1219140">
                <a:buClr>
                  <a:srgbClr val="000000"/>
                </a:buClr>
              </a:pPr>
              <a:r>
                <a:rPr lang="en-US" sz="80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Học</a:t>
              </a:r>
              <a:r>
                <a:rPr lang="en-US" sz="80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80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Thuyết</a:t>
              </a:r>
              <a:r>
                <a:rPr lang="en-US" sz="80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Tam </a:t>
              </a:r>
              <a:r>
                <a:rPr lang="en-US" sz="80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Dân</a:t>
              </a:r>
              <a:endParaRPr lang="en-US" sz="80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grpSp>
      <p:sp>
        <p:nvSpPr>
          <p:cNvPr id="8" name="Triangle 7">
            <a:extLst>
              <a:ext uri="{FF2B5EF4-FFF2-40B4-BE49-F238E27FC236}">
                <a16:creationId xmlns:a16="http://schemas.microsoft.com/office/drawing/2014/main" xmlns="" id="{B31D7BD5-7E04-CD41-A735-CE92A366D744}"/>
              </a:ext>
            </a:extLst>
          </p:cNvPr>
          <p:cNvSpPr/>
          <p:nvPr/>
        </p:nvSpPr>
        <p:spPr>
          <a:xfrm>
            <a:off x="4772722" y="245327"/>
            <a:ext cx="6595686" cy="6612674"/>
          </a:xfrm>
          <a:prstGeom prst="triangl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ounded Rectangle 8">
            <a:extLst>
              <a:ext uri="{FF2B5EF4-FFF2-40B4-BE49-F238E27FC236}">
                <a16:creationId xmlns:a16="http://schemas.microsoft.com/office/drawing/2014/main" xmlns="" id="{495900D9-01CF-374D-A64E-B4C5B59BC3E2}"/>
              </a:ext>
            </a:extLst>
          </p:cNvPr>
          <p:cNvSpPr/>
          <p:nvPr/>
        </p:nvSpPr>
        <p:spPr>
          <a:xfrm>
            <a:off x="5760801" y="245327"/>
            <a:ext cx="4993675" cy="167268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ounded Rectangle 9">
            <a:extLst>
              <a:ext uri="{FF2B5EF4-FFF2-40B4-BE49-F238E27FC236}">
                <a16:creationId xmlns:a16="http://schemas.microsoft.com/office/drawing/2014/main" xmlns="" id="{CEFBA10C-1A1F-6045-A204-940C355DB3C5}"/>
              </a:ext>
            </a:extLst>
          </p:cNvPr>
          <p:cNvSpPr/>
          <p:nvPr/>
        </p:nvSpPr>
        <p:spPr>
          <a:xfrm>
            <a:off x="5236695" y="2592657"/>
            <a:ext cx="5977054" cy="167268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ounded Rectangle 11">
            <a:extLst>
              <a:ext uri="{FF2B5EF4-FFF2-40B4-BE49-F238E27FC236}">
                <a16:creationId xmlns:a16="http://schemas.microsoft.com/office/drawing/2014/main" xmlns="" id="{B82F9B8E-F97F-6E4E-8831-8B328AD12D4B}"/>
              </a:ext>
            </a:extLst>
          </p:cNvPr>
          <p:cNvSpPr/>
          <p:nvPr/>
        </p:nvSpPr>
        <p:spPr>
          <a:xfrm>
            <a:off x="4772721" y="4939987"/>
            <a:ext cx="6905003" cy="167268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xmlns="" id="{45EE787F-E314-6542-B0B9-F03DD9C2CA43}"/>
              </a:ext>
            </a:extLst>
          </p:cNvPr>
          <p:cNvSpPr/>
          <p:nvPr/>
        </p:nvSpPr>
        <p:spPr>
          <a:xfrm>
            <a:off x="5781647" y="620003"/>
            <a:ext cx="4993675"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rPr>
              <a:t>Dân</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tộc</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độc</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lập</a:t>
            </a:r>
            <a:endParaRPr lang="x-none" sz="5400" b="0" cap="none" spc="0" dirty="0">
              <a:ln w="0"/>
              <a:solidFill>
                <a:srgbClr val="C00000"/>
              </a:solidFill>
              <a:effectLst>
                <a:reflection blurRad="6350" stA="53000" endA="300" endPos="35500" dir="5400000" sy="-90000" algn="bl" rotWithShape="0"/>
              </a:effectLst>
            </a:endParaRPr>
          </a:p>
        </p:txBody>
      </p:sp>
      <p:sp>
        <p:nvSpPr>
          <p:cNvPr id="16" name="Rectangle 15">
            <a:extLst>
              <a:ext uri="{FF2B5EF4-FFF2-40B4-BE49-F238E27FC236}">
                <a16:creationId xmlns:a16="http://schemas.microsoft.com/office/drawing/2014/main" xmlns="" id="{ADE88471-5D85-FF4D-AAB6-9C9B0083EF24}"/>
              </a:ext>
            </a:extLst>
          </p:cNvPr>
          <p:cNvSpPr/>
          <p:nvPr/>
        </p:nvSpPr>
        <p:spPr>
          <a:xfrm>
            <a:off x="5607720" y="2967333"/>
            <a:ext cx="5341527" cy="923330"/>
          </a:xfrm>
          <a:prstGeom prst="rect">
            <a:avLst/>
          </a:prstGeom>
          <a:noFill/>
        </p:spPr>
        <p:txBody>
          <a:bodyPr wrap="none" lIns="91440" tIns="45720" rIns="91440" bIns="45720">
            <a:spAutoFit/>
          </a:bodyPr>
          <a:lstStyle/>
          <a:p>
            <a:pPr algn="ctr"/>
            <a:r>
              <a:rPr lang="en-US" sz="5400" b="0" cap="none" spc="0" dirty="0" err="1">
                <a:ln w="0"/>
                <a:solidFill>
                  <a:srgbClr val="0070C0"/>
                </a:solidFill>
                <a:effectLst>
                  <a:reflection blurRad="6350" stA="53000" endA="300" endPos="35500" dir="5400000" sy="-90000" algn="bl" rotWithShape="0"/>
                </a:effectLst>
                <a:latin typeface="Arial" panose="020B0604020202020204" pitchFamily="34" charset="0"/>
              </a:rPr>
              <a:t>Dân</a:t>
            </a:r>
            <a:r>
              <a:rPr lang="en-US" sz="5400" b="0" cap="none" spc="0" dirty="0">
                <a:ln w="0"/>
                <a:solidFill>
                  <a:srgbClr val="0070C0"/>
                </a:solidFill>
                <a:effectLst>
                  <a:reflection blurRad="6350" stA="53000" endA="300" endPos="35500" dir="5400000" sy="-90000" algn="bl" rotWithShape="0"/>
                </a:effectLst>
                <a:latin typeface="Arial" panose="020B0604020202020204" pitchFamily="34" charset="0"/>
              </a:rPr>
              <a:t> </a:t>
            </a:r>
            <a:r>
              <a:rPr lang="en-US" sz="5400" b="0" cap="none" spc="0" dirty="0" err="1">
                <a:ln w="0"/>
                <a:solidFill>
                  <a:srgbClr val="0070C0"/>
                </a:solidFill>
                <a:effectLst>
                  <a:reflection blurRad="6350" stA="53000" endA="300" endPos="35500" dir="5400000" sy="-90000" algn="bl" rotWithShape="0"/>
                </a:effectLst>
                <a:latin typeface="Arial" panose="020B0604020202020204" pitchFamily="34" charset="0"/>
              </a:rPr>
              <a:t>quyền</a:t>
            </a:r>
            <a:r>
              <a:rPr lang="en-US" sz="5400" b="0" cap="none" spc="0" dirty="0">
                <a:ln w="0"/>
                <a:solidFill>
                  <a:srgbClr val="0070C0"/>
                </a:solidFill>
                <a:effectLst>
                  <a:reflection blurRad="6350" stA="53000" endA="300" endPos="35500" dir="5400000" sy="-90000" algn="bl" rotWithShape="0"/>
                </a:effectLst>
                <a:latin typeface="Arial" panose="020B0604020202020204" pitchFamily="34" charset="0"/>
              </a:rPr>
              <a:t> </a:t>
            </a:r>
            <a:r>
              <a:rPr lang="en-US" sz="5400" b="0" cap="none" spc="0" dirty="0" err="1">
                <a:ln w="0"/>
                <a:solidFill>
                  <a:srgbClr val="0070C0"/>
                </a:solidFill>
                <a:effectLst>
                  <a:reflection blurRad="6350" stA="53000" endA="300" endPos="35500" dir="5400000" sy="-90000" algn="bl" rotWithShape="0"/>
                </a:effectLst>
                <a:latin typeface="Arial" panose="020B0604020202020204" pitchFamily="34" charset="0"/>
              </a:rPr>
              <a:t>tự</a:t>
            </a:r>
            <a:r>
              <a:rPr lang="en-US" sz="5400" b="0" cap="none" spc="0" dirty="0">
                <a:ln w="0"/>
                <a:solidFill>
                  <a:srgbClr val="0070C0"/>
                </a:solidFill>
                <a:effectLst>
                  <a:reflection blurRad="6350" stA="53000" endA="300" endPos="35500" dir="5400000" sy="-90000" algn="bl" rotWithShape="0"/>
                </a:effectLst>
                <a:latin typeface="Arial" panose="020B0604020202020204" pitchFamily="34" charset="0"/>
              </a:rPr>
              <a:t> do</a:t>
            </a:r>
            <a:endParaRPr lang="x-none" sz="5400" b="0" cap="none" spc="0" dirty="0">
              <a:ln w="0"/>
              <a:solidFill>
                <a:srgbClr val="0070C0"/>
              </a:solidFill>
              <a:effectLst>
                <a:reflection blurRad="6350" stA="53000" endA="300" endPos="35500" dir="5400000" sy="-90000" algn="bl" rotWithShape="0"/>
              </a:effectLst>
            </a:endParaRPr>
          </a:p>
        </p:txBody>
      </p:sp>
      <p:sp>
        <p:nvSpPr>
          <p:cNvPr id="18" name="Rectangle 17">
            <a:extLst>
              <a:ext uri="{FF2B5EF4-FFF2-40B4-BE49-F238E27FC236}">
                <a16:creationId xmlns:a16="http://schemas.microsoft.com/office/drawing/2014/main" xmlns="" id="{769E2D28-350A-D44F-9EF1-84AA8A46AB32}"/>
              </a:ext>
            </a:extLst>
          </p:cNvPr>
          <p:cNvSpPr/>
          <p:nvPr/>
        </p:nvSpPr>
        <p:spPr>
          <a:xfrm>
            <a:off x="4808336" y="5216984"/>
            <a:ext cx="6340197" cy="923330"/>
          </a:xfrm>
          <a:prstGeom prst="rect">
            <a:avLst/>
          </a:prstGeom>
          <a:noFill/>
        </p:spPr>
        <p:txBody>
          <a:bodyPr wrap="none" lIns="91440" tIns="45720" rIns="91440" bIns="45720">
            <a:spAutoFit/>
          </a:bodyPr>
          <a:lstStyle/>
          <a:p>
            <a:pPr algn="ctr"/>
            <a:r>
              <a:rPr lang="en-US" sz="5400" b="0" cap="none" spc="0" dirty="0" err="1">
                <a:ln w="0"/>
                <a:effectLst>
                  <a:reflection blurRad="6350" stA="53000" endA="300" endPos="35500" dir="5400000" sy="-90000" algn="bl" rotWithShape="0"/>
                </a:effectLst>
                <a:latin typeface="Arial" panose="020B0604020202020204" pitchFamily="34" charset="0"/>
              </a:rPr>
              <a:t>Dân</a:t>
            </a:r>
            <a:r>
              <a:rPr lang="en-US" sz="5400" b="0" cap="none" spc="0" dirty="0">
                <a:ln w="0"/>
                <a:effectLst>
                  <a:reflection blurRad="6350" stA="53000" endA="300" endPos="35500" dir="5400000" sy="-90000" algn="bl" rotWithShape="0"/>
                </a:effectLst>
                <a:latin typeface="Arial" panose="020B0604020202020204" pitchFamily="34" charset="0"/>
              </a:rPr>
              <a:t> </a:t>
            </a:r>
            <a:r>
              <a:rPr lang="en-US" sz="5400" b="0" cap="none" spc="0" dirty="0" err="1">
                <a:ln w="0"/>
                <a:effectLst>
                  <a:reflection blurRad="6350" stA="53000" endA="300" endPos="35500" dir="5400000" sy="-90000" algn="bl" rotWithShape="0"/>
                </a:effectLst>
                <a:latin typeface="Arial" panose="020B0604020202020204" pitchFamily="34" charset="0"/>
              </a:rPr>
              <a:t>sinh</a:t>
            </a:r>
            <a:r>
              <a:rPr lang="en-US" sz="5400" b="0" cap="none" spc="0" dirty="0">
                <a:ln w="0"/>
                <a:effectLst>
                  <a:reflection blurRad="6350" stA="53000" endA="300" endPos="35500" dir="5400000" sy="-90000" algn="bl" rotWithShape="0"/>
                </a:effectLst>
                <a:latin typeface="Arial" panose="020B0604020202020204" pitchFamily="34" charset="0"/>
              </a:rPr>
              <a:t> </a:t>
            </a:r>
            <a:r>
              <a:rPr lang="en-US" sz="5400" b="0" cap="none" spc="0" dirty="0" err="1">
                <a:ln w="0"/>
                <a:effectLst>
                  <a:reflection blurRad="6350" stA="53000" endA="300" endPos="35500" dir="5400000" sy="-90000" algn="bl" rotWithShape="0"/>
                </a:effectLst>
                <a:latin typeface="Arial" panose="020B0604020202020204" pitchFamily="34" charset="0"/>
              </a:rPr>
              <a:t>hạnh</a:t>
            </a:r>
            <a:r>
              <a:rPr lang="en-US" sz="5400" b="0" cap="none" spc="0" dirty="0">
                <a:ln w="0"/>
                <a:effectLst>
                  <a:reflection blurRad="6350" stA="53000" endA="300" endPos="35500" dir="5400000" sy="-90000" algn="bl" rotWithShape="0"/>
                </a:effectLst>
                <a:latin typeface="Arial" panose="020B0604020202020204" pitchFamily="34" charset="0"/>
              </a:rPr>
              <a:t> </a:t>
            </a:r>
            <a:r>
              <a:rPr lang="en-US" sz="5400" b="0" cap="none" spc="0" dirty="0" err="1">
                <a:ln w="0"/>
                <a:effectLst>
                  <a:reflection blurRad="6350" stA="53000" endA="300" endPos="35500" dir="5400000" sy="-90000" algn="bl" rotWithShape="0"/>
                </a:effectLst>
                <a:latin typeface="Arial" panose="020B0604020202020204" pitchFamily="34" charset="0"/>
              </a:rPr>
              <a:t>phúc</a:t>
            </a:r>
            <a:endParaRPr lang="x-none" sz="5400" b="0" cap="none" spc="0" dirty="0">
              <a:ln w="0"/>
              <a:effectLst>
                <a:reflection blurRad="6350" stA="53000" endA="300" endPos="35500" dir="5400000" sy="-90000" algn="bl" rotWithShape="0"/>
              </a:effectLst>
            </a:endParaRPr>
          </a:p>
        </p:txBody>
      </p:sp>
      <p:pic>
        <p:nvPicPr>
          <p:cNvPr id="1026" name="Picture 2" descr="Ảnh động Powerpoint CTU">
            <a:extLst>
              <a:ext uri="{FF2B5EF4-FFF2-40B4-BE49-F238E27FC236}">
                <a16:creationId xmlns:a16="http://schemas.microsoft.com/office/drawing/2014/main" xmlns="" id="{1358EAD6-4256-5340-BA8F-B714D1951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32" y="4707023"/>
            <a:ext cx="2068291" cy="206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967886"/>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8)">
                                          <p:cBhvr>
                                            <p:cTn id="11" dur="500"/>
                                            <p:tgtEl>
                                              <p:spTgt spid="1026"/>
                                            </p:tgtEl>
                                          </p:cBhvr>
                                        </p:animEffect>
                                      </p:childTnLst>
                                    </p:cTn>
                                  </p:par>
                                </p:childTnLst>
                              </p:cTn>
                            </p:par>
                            <p:par>
                              <p:cTn id="12" fill="hold">
                                <p:stCondLst>
                                  <p:cond delay="5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50000">
                                          <p:cBhvr additive="base">
                                            <p:cTn id="20"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5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14:presetBounceEnd="50000">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14:bounceEnd="50000">
                                          <p:cBhvr additive="base">
                                            <p:cTn id="30"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8" fill="hold" grpId="0" nodeType="after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8)">
                                          <p:cBhvr>
                                            <p:cTn id="11" dur="500"/>
                                            <p:tgtEl>
                                              <p:spTgt spid="1026"/>
                                            </p:tgtEl>
                                          </p:cBhvr>
                                        </p:animEffect>
                                      </p:childTnLst>
                                    </p:cTn>
                                  </p:par>
                                </p:childTnLst>
                              </p:cTn>
                            </p:par>
                            <p:par>
                              <p:cTn id="12" fill="hold">
                                <p:stCondLst>
                                  <p:cond delay="500"/>
                                </p:stCondLst>
                                <p:childTnLst>
                                  <p:par>
                                    <p:cTn id="13" presetID="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p:bldP spid="16" grpId="0"/>
          <p:bldP spid="1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3" name="Picture 2">
            <a:extLst>
              <a:ext uri="{FF2B5EF4-FFF2-40B4-BE49-F238E27FC236}">
                <a16:creationId xmlns:a16="http://schemas.microsoft.com/office/drawing/2014/main" xmlns="" id="{39B32CC1-7B5B-A64D-874A-28A83C2B3EBC}"/>
              </a:ext>
            </a:extLst>
          </p:cNvPr>
          <p:cNvPicPr>
            <a:picLocks noChangeAspect="1"/>
          </p:cNvPicPr>
          <p:nvPr/>
        </p:nvPicPr>
        <p:blipFill>
          <a:blip r:embed="rId3"/>
          <a:stretch>
            <a:fillRect/>
          </a:stretch>
        </p:blipFill>
        <p:spPr>
          <a:xfrm>
            <a:off x="3810002" y="3950740"/>
            <a:ext cx="7658100" cy="3167339"/>
          </a:xfrm>
          <a:prstGeom prst="rect">
            <a:avLst/>
          </a:prstGeom>
        </p:spPr>
      </p:pic>
      <p:sp>
        <p:nvSpPr>
          <p:cNvPr id="6" name="Freeform 5">
            <a:extLst>
              <a:ext uri="{FF2B5EF4-FFF2-40B4-BE49-F238E27FC236}">
                <a16:creationId xmlns:a16="http://schemas.microsoft.com/office/drawing/2014/main" xmlns="" id="{F8E46147-027E-5040-A1A2-32A026CFD2BB}"/>
              </a:ext>
            </a:extLst>
          </p:cNvPr>
          <p:cNvSpPr/>
          <p:nvPr/>
        </p:nvSpPr>
        <p:spPr>
          <a:xfrm>
            <a:off x="7592831" y="-228599"/>
            <a:ext cx="4696652" cy="4743451"/>
          </a:xfrm>
          <a:custGeom>
            <a:avLst/>
            <a:gdLst>
              <a:gd name="connsiteX0" fmla="*/ 71437 w 2900362"/>
              <a:gd name="connsiteY0" fmla="*/ 128588 h 2633804"/>
              <a:gd name="connsiteX1" fmla="*/ 85725 w 2900362"/>
              <a:gd name="connsiteY1" fmla="*/ 242888 h 2633804"/>
              <a:gd name="connsiteX2" fmla="*/ 100012 w 2900362"/>
              <a:gd name="connsiteY2" fmla="*/ 285750 h 2633804"/>
              <a:gd name="connsiteX3" fmla="*/ 114300 w 2900362"/>
              <a:gd name="connsiteY3" fmla="*/ 414338 h 2633804"/>
              <a:gd name="connsiteX4" fmla="*/ 142875 w 2900362"/>
              <a:gd name="connsiteY4" fmla="*/ 500063 h 2633804"/>
              <a:gd name="connsiteX5" fmla="*/ 171450 w 2900362"/>
              <a:gd name="connsiteY5" fmla="*/ 585788 h 2633804"/>
              <a:gd name="connsiteX6" fmla="*/ 214312 w 2900362"/>
              <a:gd name="connsiteY6" fmla="*/ 685800 h 2633804"/>
              <a:gd name="connsiteX7" fmla="*/ 257175 w 2900362"/>
              <a:gd name="connsiteY7" fmla="*/ 742950 h 2633804"/>
              <a:gd name="connsiteX8" fmla="*/ 328612 w 2900362"/>
              <a:gd name="connsiteY8" fmla="*/ 828675 h 2633804"/>
              <a:gd name="connsiteX9" fmla="*/ 414337 w 2900362"/>
              <a:gd name="connsiteY9" fmla="*/ 914400 h 2633804"/>
              <a:gd name="connsiteX10" fmla="*/ 542925 w 2900362"/>
              <a:gd name="connsiteY10" fmla="*/ 1014413 h 2633804"/>
              <a:gd name="connsiteX11" fmla="*/ 585787 w 2900362"/>
              <a:gd name="connsiteY11" fmla="*/ 1057275 h 2633804"/>
              <a:gd name="connsiteX12" fmla="*/ 642937 w 2900362"/>
              <a:gd name="connsiteY12" fmla="*/ 1085850 h 2633804"/>
              <a:gd name="connsiteX13" fmla="*/ 685800 w 2900362"/>
              <a:gd name="connsiteY13" fmla="*/ 1128713 h 2633804"/>
              <a:gd name="connsiteX14" fmla="*/ 771525 w 2900362"/>
              <a:gd name="connsiteY14" fmla="*/ 1185863 h 2633804"/>
              <a:gd name="connsiteX15" fmla="*/ 814387 w 2900362"/>
              <a:gd name="connsiteY15" fmla="*/ 1228725 h 2633804"/>
              <a:gd name="connsiteX16" fmla="*/ 842962 w 2900362"/>
              <a:gd name="connsiteY16" fmla="*/ 1271588 h 2633804"/>
              <a:gd name="connsiteX17" fmla="*/ 885825 w 2900362"/>
              <a:gd name="connsiteY17" fmla="*/ 1300163 h 2633804"/>
              <a:gd name="connsiteX18" fmla="*/ 942975 w 2900362"/>
              <a:gd name="connsiteY18" fmla="*/ 1343025 h 2633804"/>
              <a:gd name="connsiteX19" fmla="*/ 1028700 w 2900362"/>
              <a:gd name="connsiteY19" fmla="*/ 1400175 h 2633804"/>
              <a:gd name="connsiteX20" fmla="*/ 1100137 w 2900362"/>
              <a:gd name="connsiteY20" fmla="*/ 1471613 h 2633804"/>
              <a:gd name="connsiteX21" fmla="*/ 1185862 w 2900362"/>
              <a:gd name="connsiteY21" fmla="*/ 1543050 h 2633804"/>
              <a:gd name="connsiteX22" fmla="*/ 1214437 w 2900362"/>
              <a:gd name="connsiteY22" fmla="*/ 1585913 h 2633804"/>
              <a:gd name="connsiteX23" fmla="*/ 1357312 w 2900362"/>
              <a:gd name="connsiteY23" fmla="*/ 1671638 h 2633804"/>
              <a:gd name="connsiteX24" fmla="*/ 1428750 w 2900362"/>
              <a:gd name="connsiteY24" fmla="*/ 1743075 h 2633804"/>
              <a:gd name="connsiteX25" fmla="*/ 1457325 w 2900362"/>
              <a:gd name="connsiteY25" fmla="*/ 1785938 h 2633804"/>
              <a:gd name="connsiteX26" fmla="*/ 1500187 w 2900362"/>
              <a:gd name="connsiteY26" fmla="*/ 1828800 h 2633804"/>
              <a:gd name="connsiteX27" fmla="*/ 1528762 w 2900362"/>
              <a:gd name="connsiteY27" fmla="*/ 1871663 h 2633804"/>
              <a:gd name="connsiteX28" fmla="*/ 1571625 w 2900362"/>
              <a:gd name="connsiteY28" fmla="*/ 1914525 h 2633804"/>
              <a:gd name="connsiteX29" fmla="*/ 1600200 w 2900362"/>
              <a:gd name="connsiteY29" fmla="*/ 1957388 h 2633804"/>
              <a:gd name="connsiteX30" fmla="*/ 1643062 w 2900362"/>
              <a:gd name="connsiteY30" fmla="*/ 1985963 h 2633804"/>
              <a:gd name="connsiteX31" fmla="*/ 1700212 w 2900362"/>
              <a:gd name="connsiteY31" fmla="*/ 2071688 h 2633804"/>
              <a:gd name="connsiteX32" fmla="*/ 1728787 w 2900362"/>
              <a:gd name="connsiteY32" fmla="*/ 2157413 h 2633804"/>
              <a:gd name="connsiteX33" fmla="*/ 1743075 w 2900362"/>
              <a:gd name="connsiteY33" fmla="*/ 2200275 h 2633804"/>
              <a:gd name="connsiteX34" fmla="*/ 1771650 w 2900362"/>
              <a:gd name="connsiteY34" fmla="*/ 2243138 h 2633804"/>
              <a:gd name="connsiteX35" fmla="*/ 1785937 w 2900362"/>
              <a:gd name="connsiteY35" fmla="*/ 2286000 h 2633804"/>
              <a:gd name="connsiteX36" fmla="*/ 1828800 w 2900362"/>
              <a:gd name="connsiteY36" fmla="*/ 2314575 h 2633804"/>
              <a:gd name="connsiteX37" fmla="*/ 1914525 w 2900362"/>
              <a:gd name="connsiteY37" fmla="*/ 2386013 h 2633804"/>
              <a:gd name="connsiteX38" fmla="*/ 1943100 w 2900362"/>
              <a:gd name="connsiteY38" fmla="*/ 2428875 h 2633804"/>
              <a:gd name="connsiteX39" fmla="*/ 2057400 w 2900362"/>
              <a:gd name="connsiteY39" fmla="*/ 2471738 h 2633804"/>
              <a:gd name="connsiteX40" fmla="*/ 2328862 w 2900362"/>
              <a:gd name="connsiteY40" fmla="*/ 2500313 h 2633804"/>
              <a:gd name="connsiteX41" fmla="*/ 2471737 w 2900362"/>
              <a:gd name="connsiteY41" fmla="*/ 2528888 h 2633804"/>
              <a:gd name="connsiteX42" fmla="*/ 2557462 w 2900362"/>
              <a:gd name="connsiteY42" fmla="*/ 2586038 h 2633804"/>
              <a:gd name="connsiteX43" fmla="*/ 2714625 w 2900362"/>
              <a:gd name="connsiteY43" fmla="*/ 2628900 h 2633804"/>
              <a:gd name="connsiteX44" fmla="*/ 2843212 w 2900362"/>
              <a:gd name="connsiteY44" fmla="*/ 2614613 h 2633804"/>
              <a:gd name="connsiteX45" fmla="*/ 2814637 w 2900362"/>
              <a:gd name="connsiteY45" fmla="*/ 2414588 h 2633804"/>
              <a:gd name="connsiteX46" fmla="*/ 2828925 w 2900362"/>
              <a:gd name="connsiteY46" fmla="*/ 2286000 h 2633804"/>
              <a:gd name="connsiteX47" fmla="*/ 2843212 w 2900362"/>
              <a:gd name="connsiteY47" fmla="*/ 2200275 h 2633804"/>
              <a:gd name="connsiteX48" fmla="*/ 2857500 w 2900362"/>
              <a:gd name="connsiteY48" fmla="*/ 2100263 h 2633804"/>
              <a:gd name="connsiteX49" fmla="*/ 2843212 w 2900362"/>
              <a:gd name="connsiteY49" fmla="*/ 1557338 h 2633804"/>
              <a:gd name="connsiteX50" fmla="*/ 2828925 w 2900362"/>
              <a:gd name="connsiteY50" fmla="*/ 1471613 h 2633804"/>
              <a:gd name="connsiteX51" fmla="*/ 2871787 w 2900362"/>
              <a:gd name="connsiteY51" fmla="*/ 942975 h 2633804"/>
              <a:gd name="connsiteX52" fmla="*/ 2900362 w 2900362"/>
              <a:gd name="connsiteY52" fmla="*/ 714375 h 2633804"/>
              <a:gd name="connsiteX53" fmla="*/ 2886075 w 2900362"/>
              <a:gd name="connsiteY53" fmla="*/ 300038 h 2633804"/>
              <a:gd name="connsiteX54" fmla="*/ 2857500 w 2900362"/>
              <a:gd name="connsiteY54" fmla="*/ 214313 h 2633804"/>
              <a:gd name="connsiteX55" fmla="*/ 2800350 w 2900362"/>
              <a:gd name="connsiteY55" fmla="*/ 128588 h 2633804"/>
              <a:gd name="connsiteX56" fmla="*/ 2786062 w 2900362"/>
              <a:gd name="connsiteY56" fmla="*/ 71437 h 2633804"/>
              <a:gd name="connsiteX57" fmla="*/ 2600325 w 2900362"/>
              <a:gd name="connsiteY57" fmla="*/ 0 h 2633804"/>
              <a:gd name="connsiteX58" fmla="*/ 2443162 w 2900362"/>
              <a:gd name="connsiteY58" fmla="*/ 14287 h 2633804"/>
              <a:gd name="connsiteX59" fmla="*/ 2357437 w 2900362"/>
              <a:gd name="connsiteY59" fmla="*/ 42862 h 2633804"/>
              <a:gd name="connsiteX60" fmla="*/ 2314575 w 2900362"/>
              <a:gd name="connsiteY60" fmla="*/ 71437 h 2633804"/>
              <a:gd name="connsiteX61" fmla="*/ 2171700 w 2900362"/>
              <a:gd name="connsiteY61" fmla="*/ 114300 h 2633804"/>
              <a:gd name="connsiteX62" fmla="*/ 2128837 w 2900362"/>
              <a:gd name="connsiteY62" fmla="*/ 128588 h 2633804"/>
              <a:gd name="connsiteX63" fmla="*/ 1414462 w 2900362"/>
              <a:gd name="connsiteY63" fmla="*/ 114300 h 2633804"/>
              <a:gd name="connsiteX64" fmla="*/ 285750 w 2900362"/>
              <a:gd name="connsiteY64" fmla="*/ 100013 h 2633804"/>
              <a:gd name="connsiteX65" fmla="*/ 214312 w 2900362"/>
              <a:gd name="connsiteY65" fmla="*/ 85725 h 2633804"/>
              <a:gd name="connsiteX66" fmla="*/ 171450 w 2900362"/>
              <a:gd name="connsiteY66" fmla="*/ 71437 h 2633804"/>
              <a:gd name="connsiteX67" fmla="*/ 57150 w 2900362"/>
              <a:gd name="connsiteY67" fmla="*/ 85725 h 2633804"/>
              <a:gd name="connsiteX68" fmla="*/ 0 w 2900362"/>
              <a:gd name="connsiteY68" fmla="*/ 100013 h 263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00362" h="2633804">
                <a:moveTo>
                  <a:pt x="71437" y="128588"/>
                </a:moveTo>
                <a:cubicBezTo>
                  <a:pt x="76200" y="166688"/>
                  <a:pt x="78856" y="205111"/>
                  <a:pt x="85725" y="242888"/>
                </a:cubicBezTo>
                <a:cubicBezTo>
                  <a:pt x="88419" y="257705"/>
                  <a:pt x="97536" y="270895"/>
                  <a:pt x="100012" y="285750"/>
                </a:cubicBezTo>
                <a:cubicBezTo>
                  <a:pt x="107102" y="328290"/>
                  <a:pt x="105842" y="372049"/>
                  <a:pt x="114300" y="414338"/>
                </a:cubicBezTo>
                <a:cubicBezTo>
                  <a:pt x="120207" y="443874"/>
                  <a:pt x="133350" y="471488"/>
                  <a:pt x="142875" y="500063"/>
                </a:cubicBezTo>
                <a:lnTo>
                  <a:pt x="171450" y="585788"/>
                </a:lnTo>
                <a:cubicBezTo>
                  <a:pt x="185339" y="627456"/>
                  <a:pt x="189089" y="645444"/>
                  <a:pt x="214312" y="685800"/>
                </a:cubicBezTo>
                <a:cubicBezTo>
                  <a:pt x="226933" y="705993"/>
                  <a:pt x="242887" y="723900"/>
                  <a:pt x="257175" y="742950"/>
                </a:cubicBezTo>
                <a:cubicBezTo>
                  <a:pt x="284462" y="824815"/>
                  <a:pt x="250764" y="750828"/>
                  <a:pt x="328612" y="828675"/>
                </a:cubicBezTo>
                <a:cubicBezTo>
                  <a:pt x="481640" y="981701"/>
                  <a:pt x="279651" y="813385"/>
                  <a:pt x="414337" y="914400"/>
                </a:cubicBezTo>
                <a:cubicBezTo>
                  <a:pt x="457778" y="946981"/>
                  <a:pt x="504528" y="976016"/>
                  <a:pt x="542925" y="1014413"/>
                </a:cubicBezTo>
                <a:cubicBezTo>
                  <a:pt x="557212" y="1028700"/>
                  <a:pt x="569345" y="1045531"/>
                  <a:pt x="585787" y="1057275"/>
                </a:cubicBezTo>
                <a:cubicBezTo>
                  <a:pt x="603118" y="1069655"/>
                  <a:pt x="625606" y="1073470"/>
                  <a:pt x="642937" y="1085850"/>
                </a:cubicBezTo>
                <a:cubicBezTo>
                  <a:pt x="659379" y="1097594"/>
                  <a:pt x="669851" y="1116308"/>
                  <a:pt x="685800" y="1128713"/>
                </a:cubicBezTo>
                <a:cubicBezTo>
                  <a:pt x="712909" y="1149798"/>
                  <a:pt x="747241" y="1161579"/>
                  <a:pt x="771525" y="1185863"/>
                </a:cubicBezTo>
                <a:cubicBezTo>
                  <a:pt x="785812" y="1200150"/>
                  <a:pt x="801452" y="1213203"/>
                  <a:pt x="814387" y="1228725"/>
                </a:cubicBezTo>
                <a:cubicBezTo>
                  <a:pt x="825380" y="1241917"/>
                  <a:pt x="830820" y="1259446"/>
                  <a:pt x="842962" y="1271588"/>
                </a:cubicBezTo>
                <a:cubicBezTo>
                  <a:pt x="855104" y="1283730"/>
                  <a:pt x="871852" y="1290182"/>
                  <a:pt x="885825" y="1300163"/>
                </a:cubicBezTo>
                <a:cubicBezTo>
                  <a:pt x="905202" y="1314004"/>
                  <a:pt x="924895" y="1327528"/>
                  <a:pt x="942975" y="1343025"/>
                </a:cubicBezTo>
                <a:cubicBezTo>
                  <a:pt x="1011082" y="1401402"/>
                  <a:pt x="955789" y="1375873"/>
                  <a:pt x="1028700" y="1400175"/>
                </a:cubicBezTo>
                <a:cubicBezTo>
                  <a:pt x="1081086" y="1478755"/>
                  <a:pt x="1028702" y="1412084"/>
                  <a:pt x="1100137" y="1471613"/>
                </a:cubicBezTo>
                <a:cubicBezTo>
                  <a:pt x="1210146" y="1563286"/>
                  <a:pt x="1079444" y="1472104"/>
                  <a:pt x="1185862" y="1543050"/>
                </a:cubicBezTo>
                <a:cubicBezTo>
                  <a:pt x="1195387" y="1557338"/>
                  <a:pt x="1201514" y="1574605"/>
                  <a:pt x="1214437" y="1585913"/>
                </a:cubicBezTo>
                <a:cubicBezTo>
                  <a:pt x="1260413" y="1626142"/>
                  <a:pt x="1305087" y="1645525"/>
                  <a:pt x="1357312" y="1671638"/>
                </a:cubicBezTo>
                <a:cubicBezTo>
                  <a:pt x="1433514" y="1785940"/>
                  <a:pt x="1333497" y="1647822"/>
                  <a:pt x="1428750" y="1743075"/>
                </a:cubicBezTo>
                <a:cubicBezTo>
                  <a:pt x="1440892" y="1755217"/>
                  <a:pt x="1446332" y="1772746"/>
                  <a:pt x="1457325" y="1785938"/>
                </a:cubicBezTo>
                <a:cubicBezTo>
                  <a:pt x="1470260" y="1801460"/>
                  <a:pt x="1487252" y="1813278"/>
                  <a:pt x="1500187" y="1828800"/>
                </a:cubicBezTo>
                <a:cubicBezTo>
                  <a:pt x="1511180" y="1841992"/>
                  <a:pt x="1517769" y="1858471"/>
                  <a:pt x="1528762" y="1871663"/>
                </a:cubicBezTo>
                <a:cubicBezTo>
                  <a:pt x="1541697" y="1887185"/>
                  <a:pt x="1558690" y="1899003"/>
                  <a:pt x="1571625" y="1914525"/>
                </a:cubicBezTo>
                <a:cubicBezTo>
                  <a:pt x="1582618" y="1927717"/>
                  <a:pt x="1588058" y="1945246"/>
                  <a:pt x="1600200" y="1957388"/>
                </a:cubicBezTo>
                <a:cubicBezTo>
                  <a:pt x="1612342" y="1969530"/>
                  <a:pt x="1628775" y="1976438"/>
                  <a:pt x="1643062" y="1985963"/>
                </a:cubicBezTo>
                <a:cubicBezTo>
                  <a:pt x="1662112" y="2014538"/>
                  <a:pt x="1689352" y="2039107"/>
                  <a:pt x="1700212" y="2071688"/>
                </a:cubicBezTo>
                <a:lnTo>
                  <a:pt x="1728787" y="2157413"/>
                </a:lnTo>
                <a:cubicBezTo>
                  <a:pt x="1733550" y="2171700"/>
                  <a:pt x="1734721" y="2187744"/>
                  <a:pt x="1743075" y="2200275"/>
                </a:cubicBezTo>
                <a:lnTo>
                  <a:pt x="1771650" y="2243138"/>
                </a:lnTo>
                <a:cubicBezTo>
                  <a:pt x="1776412" y="2257425"/>
                  <a:pt x="1776529" y="2274240"/>
                  <a:pt x="1785937" y="2286000"/>
                </a:cubicBezTo>
                <a:cubicBezTo>
                  <a:pt x="1796664" y="2299409"/>
                  <a:pt x="1815608" y="2303582"/>
                  <a:pt x="1828800" y="2314575"/>
                </a:cubicBezTo>
                <a:cubicBezTo>
                  <a:pt x="1938809" y="2406250"/>
                  <a:pt x="1808104" y="2315066"/>
                  <a:pt x="1914525" y="2386013"/>
                </a:cubicBezTo>
                <a:cubicBezTo>
                  <a:pt x="1924050" y="2400300"/>
                  <a:pt x="1930958" y="2416733"/>
                  <a:pt x="1943100" y="2428875"/>
                </a:cubicBezTo>
                <a:cubicBezTo>
                  <a:pt x="1980922" y="2466697"/>
                  <a:pt x="2004827" y="2460055"/>
                  <a:pt x="2057400" y="2471738"/>
                </a:cubicBezTo>
                <a:cubicBezTo>
                  <a:pt x="2206611" y="2504896"/>
                  <a:pt x="2012545" y="2479224"/>
                  <a:pt x="2328862" y="2500313"/>
                </a:cubicBezTo>
                <a:cubicBezTo>
                  <a:pt x="2376487" y="2509838"/>
                  <a:pt x="2431326" y="2501947"/>
                  <a:pt x="2471737" y="2528888"/>
                </a:cubicBezTo>
                <a:cubicBezTo>
                  <a:pt x="2500312" y="2547938"/>
                  <a:pt x="2526745" y="2570679"/>
                  <a:pt x="2557462" y="2586038"/>
                </a:cubicBezTo>
                <a:cubicBezTo>
                  <a:pt x="2605803" y="2610208"/>
                  <a:pt x="2662365" y="2618449"/>
                  <a:pt x="2714625" y="2628900"/>
                </a:cubicBezTo>
                <a:cubicBezTo>
                  <a:pt x="2757487" y="2624138"/>
                  <a:pt x="2819290" y="2650496"/>
                  <a:pt x="2843212" y="2614613"/>
                </a:cubicBezTo>
                <a:cubicBezTo>
                  <a:pt x="2871038" y="2572874"/>
                  <a:pt x="2833113" y="2470014"/>
                  <a:pt x="2814637" y="2414588"/>
                </a:cubicBezTo>
                <a:cubicBezTo>
                  <a:pt x="2819400" y="2371725"/>
                  <a:pt x="2823225" y="2328748"/>
                  <a:pt x="2828925" y="2286000"/>
                </a:cubicBezTo>
                <a:cubicBezTo>
                  <a:pt x="2832754" y="2257285"/>
                  <a:pt x="2838807" y="2228907"/>
                  <a:pt x="2843212" y="2200275"/>
                </a:cubicBezTo>
                <a:cubicBezTo>
                  <a:pt x="2848333" y="2166991"/>
                  <a:pt x="2852737" y="2133600"/>
                  <a:pt x="2857500" y="2100263"/>
                </a:cubicBezTo>
                <a:cubicBezTo>
                  <a:pt x="2852737" y="1919288"/>
                  <a:pt x="2851432" y="1738189"/>
                  <a:pt x="2843212" y="1557338"/>
                </a:cubicBezTo>
                <a:cubicBezTo>
                  <a:pt x="2841897" y="1528399"/>
                  <a:pt x="2828925" y="1500582"/>
                  <a:pt x="2828925" y="1471613"/>
                </a:cubicBezTo>
                <a:cubicBezTo>
                  <a:pt x="2828925" y="1202887"/>
                  <a:pt x="2844552" y="1188082"/>
                  <a:pt x="2871787" y="942975"/>
                </a:cubicBezTo>
                <a:cubicBezTo>
                  <a:pt x="2889794" y="780918"/>
                  <a:pt x="2879976" y="857081"/>
                  <a:pt x="2900362" y="714375"/>
                </a:cubicBezTo>
                <a:cubicBezTo>
                  <a:pt x="2895600" y="576263"/>
                  <a:pt x="2897877" y="437728"/>
                  <a:pt x="2886075" y="300038"/>
                </a:cubicBezTo>
                <a:cubicBezTo>
                  <a:pt x="2883503" y="270027"/>
                  <a:pt x="2874208" y="239375"/>
                  <a:pt x="2857500" y="214313"/>
                </a:cubicBezTo>
                <a:lnTo>
                  <a:pt x="2800350" y="128588"/>
                </a:lnTo>
                <a:cubicBezTo>
                  <a:pt x="2795587" y="109538"/>
                  <a:pt x="2800739" y="84483"/>
                  <a:pt x="2786062" y="71437"/>
                </a:cubicBezTo>
                <a:cubicBezTo>
                  <a:pt x="2726827" y="18784"/>
                  <a:pt x="2669758" y="13886"/>
                  <a:pt x="2600325" y="0"/>
                </a:cubicBezTo>
                <a:cubicBezTo>
                  <a:pt x="2547937" y="4762"/>
                  <a:pt x="2494965" y="5145"/>
                  <a:pt x="2443162" y="14287"/>
                </a:cubicBezTo>
                <a:cubicBezTo>
                  <a:pt x="2413500" y="19521"/>
                  <a:pt x="2357437" y="42862"/>
                  <a:pt x="2357437" y="42862"/>
                </a:cubicBezTo>
                <a:cubicBezTo>
                  <a:pt x="2343150" y="52387"/>
                  <a:pt x="2330266" y="64463"/>
                  <a:pt x="2314575" y="71437"/>
                </a:cubicBezTo>
                <a:cubicBezTo>
                  <a:pt x="2253448" y="98605"/>
                  <a:pt x="2229891" y="97674"/>
                  <a:pt x="2171700" y="114300"/>
                </a:cubicBezTo>
                <a:cubicBezTo>
                  <a:pt x="2157219" y="118437"/>
                  <a:pt x="2143125" y="123825"/>
                  <a:pt x="2128837" y="128588"/>
                </a:cubicBezTo>
                <a:lnTo>
                  <a:pt x="1414462" y="114300"/>
                </a:lnTo>
                <a:lnTo>
                  <a:pt x="285750" y="100013"/>
                </a:lnTo>
                <a:cubicBezTo>
                  <a:pt x="261473" y="99435"/>
                  <a:pt x="237871" y="91615"/>
                  <a:pt x="214312" y="85725"/>
                </a:cubicBezTo>
                <a:cubicBezTo>
                  <a:pt x="199701" y="82072"/>
                  <a:pt x="185737" y="76200"/>
                  <a:pt x="171450" y="71437"/>
                </a:cubicBezTo>
                <a:cubicBezTo>
                  <a:pt x="133350" y="76200"/>
                  <a:pt x="94927" y="78856"/>
                  <a:pt x="57150" y="85725"/>
                </a:cubicBezTo>
                <a:cubicBezTo>
                  <a:pt x="-29714" y="101519"/>
                  <a:pt x="41833" y="100013"/>
                  <a:pt x="0" y="100013"/>
                </a:cubicBezTo>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x-none" sz="1867" kern="0">
              <a:solidFill>
                <a:srgbClr val="FFFFFF"/>
              </a:solidFill>
              <a:latin typeface="Arial"/>
              <a:sym typeface="Arial"/>
            </a:endParaRPr>
          </a:p>
        </p:txBody>
      </p:sp>
      <p:grpSp>
        <p:nvGrpSpPr>
          <p:cNvPr id="2" name="Group 1">
            <a:extLst>
              <a:ext uri="{FF2B5EF4-FFF2-40B4-BE49-F238E27FC236}">
                <a16:creationId xmlns:a16="http://schemas.microsoft.com/office/drawing/2014/main" xmlns="" id="{B11BA2AA-07A8-D240-B18C-7820D94A63AB}"/>
              </a:ext>
            </a:extLst>
          </p:cNvPr>
          <p:cNvGrpSpPr/>
          <p:nvPr/>
        </p:nvGrpSpPr>
        <p:grpSpPr>
          <a:xfrm>
            <a:off x="3532909" y="212845"/>
            <a:ext cx="4337011" cy="3908345"/>
            <a:chOff x="2585334" y="114301"/>
            <a:chExt cx="3389116" cy="2976590"/>
          </a:xfrm>
        </p:grpSpPr>
        <p:sp>
          <p:nvSpPr>
            <p:cNvPr id="7" name="Oval 6">
              <a:extLst>
                <a:ext uri="{FF2B5EF4-FFF2-40B4-BE49-F238E27FC236}">
                  <a16:creationId xmlns:a16="http://schemas.microsoft.com/office/drawing/2014/main" xmlns="" id="{414CFBDA-330B-BF40-B47B-C73799A8A3F9}"/>
                </a:ext>
              </a:extLst>
            </p:cNvPr>
            <p:cNvSpPr/>
            <p:nvPr/>
          </p:nvSpPr>
          <p:spPr>
            <a:xfrm>
              <a:off x="2585334" y="114301"/>
              <a:ext cx="3389116" cy="2976590"/>
            </a:xfrm>
            <a:prstGeom prst="ellipse">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x-none" sz="1867" kern="0">
                <a:solidFill>
                  <a:srgbClr val="FFFFFF"/>
                </a:solidFill>
                <a:latin typeface="Arial"/>
                <a:sym typeface="Arial"/>
              </a:endParaRPr>
            </a:p>
          </p:txBody>
        </p:sp>
        <p:sp>
          <p:nvSpPr>
            <p:cNvPr id="9" name="TextBox 8">
              <a:extLst>
                <a:ext uri="{FF2B5EF4-FFF2-40B4-BE49-F238E27FC236}">
                  <a16:creationId xmlns:a16="http://schemas.microsoft.com/office/drawing/2014/main" xmlns="" id="{454C6522-3A8B-E247-831C-260CCB18A891}"/>
                </a:ext>
              </a:extLst>
            </p:cNvPr>
            <p:cNvSpPr txBox="1"/>
            <p:nvPr/>
          </p:nvSpPr>
          <p:spPr>
            <a:xfrm>
              <a:off x="2743885" y="694655"/>
              <a:ext cx="3007001" cy="1945538"/>
            </a:xfrm>
            <a:prstGeom prst="rect">
              <a:avLst/>
            </a:prstGeom>
            <a:noFill/>
          </p:spPr>
          <p:txBody>
            <a:bodyPr wrap="square" rtlCol="0">
              <a:spAutoFit/>
            </a:bodyPr>
            <a:lstStyle/>
            <a:p>
              <a:pPr algn="ctr">
                <a:spcBef>
                  <a:spcPct val="0"/>
                </a:spcBef>
              </a:pPr>
              <a:r>
                <a:rPr lang="en-US" altLang="vi-VN" sz="4000" dirty="0" err="1">
                  <a:solidFill>
                    <a:srgbClr val="0000CC"/>
                  </a:solidFill>
                  <a:latin typeface="Times New Roman" panose="02020603050405020304" pitchFamily="18" charset="0"/>
                </a:rPr>
                <a:t>Em</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hãy</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cho</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biết</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sự</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thành</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lập</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Trung</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Quốc</a:t>
              </a:r>
              <a:r>
                <a:rPr lang="en-US" altLang="vi-VN" sz="4000" dirty="0">
                  <a:solidFill>
                    <a:srgbClr val="0000CC"/>
                  </a:solidFill>
                  <a:latin typeface="Times New Roman" panose="02020603050405020304" pitchFamily="18" charset="0"/>
                </a:rPr>
                <a:t> </a:t>
              </a:r>
              <a:r>
                <a:rPr lang="en-US" altLang="vi-VN" sz="4000" dirty="0" err="1">
                  <a:solidFill>
                    <a:srgbClr val="0000CC"/>
                  </a:solidFill>
                  <a:latin typeface="Times New Roman" panose="02020603050405020304" pitchFamily="18" charset="0"/>
                </a:rPr>
                <a:t>Đ</a:t>
              </a:r>
              <a:r>
                <a:rPr lang="en-US" altLang="vi-VN" sz="4000" dirty="0" err="1" smtClean="0">
                  <a:solidFill>
                    <a:srgbClr val="0000CC"/>
                  </a:solidFill>
                  <a:latin typeface="Times New Roman" panose="02020603050405020304" pitchFamily="18" charset="0"/>
                </a:rPr>
                <a:t>ồng</a:t>
              </a:r>
              <a:r>
                <a:rPr lang="en-US" altLang="vi-VN" sz="4000" dirty="0" smtClean="0">
                  <a:solidFill>
                    <a:srgbClr val="0000CC"/>
                  </a:solidFill>
                  <a:latin typeface="Times New Roman" panose="02020603050405020304" pitchFamily="18" charset="0"/>
                </a:rPr>
                <a:t> </a:t>
              </a:r>
              <a:r>
                <a:rPr lang="en-US" altLang="vi-VN" sz="4000" dirty="0">
                  <a:solidFill>
                    <a:srgbClr val="0000CC"/>
                  </a:solidFill>
                  <a:latin typeface="Times New Roman" panose="02020603050405020304" pitchFamily="18" charset="0"/>
                </a:rPr>
                <a:t>minh </a:t>
              </a:r>
              <a:r>
                <a:rPr lang="en-US" altLang="vi-VN" sz="4000" dirty="0" err="1">
                  <a:solidFill>
                    <a:srgbClr val="0000CC"/>
                  </a:solidFill>
                  <a:latin typeface="Times New Roman" panose="02020603050405020304" pitchFamily="18" charset="0"/>
                </a:rPr>
                <a:t>hội</a:t>
              </a:r>
              <a:r>
                <a:rPr lang="en-US" altLang="vi-VN" sz="4000" dirty="0">
                  <a:solidFill>
                    <a:srgbClr val="0000CC"/>
                  </a:solidFill>
                  <a:latin typeface="Times New Roman" panose="02020603050405020304" pitchFamily="18" charset="0"/>
                </a:rPr>
                <a:t>?</a:t>
              </a:r>
            </a:p>
          </p:txBody>
        </p:sp>
      </p:grpSp>
      <p:pic>
        <p:nvPicPr>
          <p:cNvPr id="12" name="Picture 11">
            <a:extLst>
              <a:ext uri="{FF2B5EF4-FFF2-40B4-BE49-F238E27FC236}">
                <a16:creationId xmlns:a16="http://schemas.microsoft.com/office/drawing/2014/main" xmlns="" id="{67E7540E-A491-EC4C-9F76-2A88CCC79945}"/>
              </a:ext>
            </a:extLst>
          </p:cNvPr>
          <p:cNvPicPr>
            <a:picLocks noChangeAspect="1"/>
          </p:cNvPicPr>
          <p:nvPr/>
        </p:nvPicPr>
        <p:blipFill rotWithShape="1">
          <a:blip r:embed="rId4"/>
          <a:srcRect l="31374" r="31846"/>
          <a:stretch/>
        </p:blipFill>
        <p:spPr>
          <a:xfrm>
            <a:off x="332155" y="3247825"/>
            <a:ext cx="2290388" cy="3443531"/>
          </a:xfrm>
          <a:prstGeom prst="rect">
            <a:avLst/>
          </a:prstGeom>
        </p:spPr>
      </p:pic>
      <p:sp>
        <p:nvSpPr>
          <p:cNvPr id="63" name="Google Shape;63;p14"/>
          <p:cNvSpPr txBox="1">
            <a:spLocks noGrp="1"/>
          </p:cNvSpPr>
          <p:nvPr>
            <p:ph type="title"/>
          </p:nvPr>
        </p:nvSpPr>
        <p:spPr>
          <a:xfrm>
            <a:off x="0" y="1703873"/>
            <a:ext cx="3090077" cy="1978400"/>
          </a:xfrm>
          <a:prstGeom prst="rect">
            <a:avLst/>
          </a:prstGeom>
        </p:spPr>
        <p:txBody>
          <a:bodyPr spcFirstLastPara="1" wrap="square" lIns="121900" tIns="121900" rIns="121900" bIns="121900" anchor="t" anchorCtr="0">
            <a:noAutofit/>
          </a:bodyPr>
          <a:lstStyle/>
          <a:p>
            <a:pPr marL="457200" lvl="0" indent="-457200">
              <a:buClrTx/>
              <a:buSzTx/>
              <a:buFont typeface="Wingdings" pitchFamily="2" charset="2"/>
              <a:buChar char="v"/>
            </a:pPr>
            <a:r>
              <a:rPr lang="vi-VN" sz="2667" kern="1200" dirty="0" smtClean="0">
                <a:solidFill>
                  <a:srgbClr val="FFFF00"/>
                </a:solidFill>
                <a:latin typeface="Times New Roman" pitchFamily="18" charset="0"/>
                <a:ea typeface="+mn-ea"/>
                <a:cs typeface="Times New Roman" pitchFamily="18" charset="0"/>
              </a:rPr>
              <a:t>Tôn </a:t>
            </a:r>
            <a:r>
              <a:rPr lang="vi-VN" sz="2667" kern="1200" dirty="0">
                <a:solidFill>
                  <a:srgbClr val="FFFF00"/>
                </a:solidFill>
                <a:latin typeface="Times New Roman" pitchFamily="18" charset="0"/>
                <a:ea typeface="+mn-ea"/>
                <a:cs typeface="Times New Roman" pitchFamily="18" charset="0"/>
              </a:rPr>
              <a:t>Trung Sơn và Trung quốc Đồng minh hội</a:t>
            </a: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31337256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14:presetBounceEnd="5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125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6"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250" fill="hold"/>
                                            <p:tgtEl>
                                              <p:spTgt spid="2"/>
                                            </p:tgtEl>
                                            <p:attrNameLst>
                                              <p:attrName>ppt_x</p:attrName>
                                            </p:attrNameLst>
                                          </p:cBhvr>
                                          <p:tavLst>
                                            <p:tav tm="0">
                                              <p:val>
                                                <p:strVal val="1+#ppt_w/2"/>
                                              </p:val>
                                            </p:tav>
                                            <p:tav tm="100000">
                                              <p:val>
                                                <p:strVal val="#ppt_x"/>
                                              </p:val>
                                            </p:tav>
                                          </p:tavLst>
                                        </p:anim>
                                        <p:anim calcmode="lin" valueType="num">
                                          <p:cBhvr additive="base">
                                            <p:cTn id="26"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3" name="Picture 2">
            <a:extLst>
              <a:ext uri="{FF2B5EF4-FFF2-40B4-BE49-F238E27FC236}">
                <a16:creationId xmlns:a16="http://schemas.microsoft.com/office/drawing/2014/main" xmlns="" id="{39B32CC1-7B5B-A64D-874A-28A83C2B3EBC}"/>
              </a:ext>
            </a:extLst>
          </p:cNvPr>
          <p:cNvPicPr>
            <a:picLocks noChangeAspect="1"/>
          </p:cNvPicPr>
          <p:nvPr/>
        </p:nvPicPr>
        <p:blipFill>
          <a:blip r:embed="rId3"/>
          <a:stretch>
            <a:fillRect/>
          </a:stretch>
        </p:blipFill>
        <p:spPr>
          <a:xfrm>
            <a:off x="9105900" y="5652725"/>
            <a:ext cx="3238501" cy="1339423"/>
          </a:xfrm>
          <a:prstGeom prst="rect">
            <a:avLst/>
          </a:prstGeom>
        </p:spPr>
      </p:pic>
      <p:sp>
        <p:nvSpPr>
          <p:cNvPr id="20" name="Freeform 19">
            <a:extLst>
              <a:ext uri="{FF2B5EF4-FFF2-40B4-BE49-F238E27FC236}">
                <a16:creationId xmlns:a16="http://schemas.microsoft.com/office/drawing/2014/main" xmlns="" id="{1C482D50-3C24-0347-9D85-54D17BBD5B0B}"/>
              </a:ext>
            </a:extLst>
          </p:cNvPr>
          <p:cNvSpPr/>
          <p:nvPr/>
        </p:nvSpPr>
        <p:spPr>
          <a:xfrm>
            <a:off x="9019977" y="0"/>
            <a:ext cx="3172025" cy="2595176"/>
          </a:xfrm>
          <a:custGeom>
            <a:avLst/>
            <a:gdLst>
              <a:gd name="connsiteX0" fmla="*/ 334817 w 3172025"/>
              <a:gd name="connsiteY0" fmla="*/ 659751 h 2595176"/>
              <a:gd name="connsiteX1" fmla="*/ 350762 w 3172025"/>
              <a:gd name="connsiteY1" fmla="*/ 668821 h 2595176"/>
              <a:gd name="connsiteX2" fmla="*/ 362486 w 3172025"/>
              <a:gd name="connsiteY2" fmla="*/ 676296 h 2595176"/>
              <a:gd name="connsiteX3" fmla="*/ 362401 w 3172025"/>
              <a:gd name="connsiteY3" fmla="*/ 678271 h 2595176"/>
              <a:gd name="connsiteX4" fmla="*/ 334817 w 3172025"/>
              <a:gd name="connsiteY4" fmla="*/ 659751 h 2595176"/>
              <a:gd name="connsiteX5" fmla="*/ 0 w 3172025"/>
              <a:gd name="connsiteY5" fmla="*/ 0 h 2595176"/>
              <a:gd name="connsiteX6" fmla="*/ 3172025 w 3172025"/>
              <a:gd name="connsiteY6" fmla="*/ 0 h 2595176"/>
              <a:gd name="connsiteX7" fmla="*/ 3172025 w 3172025"/>
              <a:gd name="connsiteY7" fmla="*/ 2595176 h 2595176"/>
              <a:gd name="connsiteX8" fmla="*/ 3104267 w 3172025"/>
              <a:gd name="connsiteY8" fmla="*/ 2574435 h 2595176"/>
              <a:gd name="connsiteX9" fmla="*/ 2995950 w 3172025"/>
              <a:gd name="connsiteY9" fmla="*/ 2510299 h 2595176"/>
              <a:gd name="connsiteX10" fmla="*/ 2815422 w 3172025"/>
              <a:gd name="connsiteY10" fmla="*/ 2478231 h 2595176"/>
              <a:gd name="connsiteX11" fmla="*/ 2472419 w 3172025"/>
              <a:gd name="connsiteY11" fmla="*/ 2446163 h 2595176"/>
              <a:gd name="connsiteX12" fmla="*/ 2327997 w 3172025"/>
              <a:gd name="connsiteY12" fmla="*/ 2398061 h 2595176"/>
              <a:gd name="connsiteX13" fmla="*/ 2291891 w 3172025"/>
              <a:gd name="connsiteY13" fmla="*/ 2349959 h 2595176"/>
              <a:gd name="connsiteX14" fmla="*/ 2183574 w 3172025"/>
              <a:gd name="connsiteY14" fmla="*/ 2269789 h 2595176"/>
              <a:gd name="connsiteX15" fmla="*/ 2129415 w 3172025"/>
              <a:gd name="connsiteY15" fmla="*/ 2237721 h 2595176"/>
              <a:gd name="connsiteX16" fmla="*/ 2111363 w 3172025"/>
              <a:gd name="connsiteY16" fmla="*/ 2189620 h 2595176"/>
              <a:gd name="connsiteX17" fmla="*/ 2075257 w 3172025"/>
              <a:gd name="connsiteY17" fmla="*/ 2141517 h 2595176"/>
              <a:gd name="connsiteX18" fmla="*/ 2057204 w 3172025"/>
              <a:gd name="connsiteY18" fmla="*/ 2093416 h 2595176"/>
              <a:gd name="connsiteX19" fmla="*/ 2021098 w 3172025"/>
              <a:gd name="connsiteY19" fmla="*/ 1997212 h 2595176"/>
              <a:gd name="connsiteX20" fmla="*/ 1948887 w 3172025"/>
              <a:gd name="connsiteY20" fmla="*/ 1901008 h 2595176"/>
              <a:gd name="connsiteX21" fmla="*/ 1894729 w 3172025"/>
              <a:gd name="connsiteY21" fmla="*/ 1868940 h 2595176"/>
              <a:gd name="connsiteX22" fmla="*/ 1858624 w 3172025"/>
              <a:gd name="connsiteY22" fmla="*/ 1820837 h 2595176"/>
              <a:gd name="connsiteX23" fmla="*/ 1804465 w 3172025"/>
              <a:gd name="connsiteY23" fmla="*/ 1772736 h 2595176"/>
              <a:gd name="connsiteX24" fmla="*/ 1768359 w 3172025"/>
              <a:gd name="connsiteY24" fmla="*/ 1724633 h 2595176"/>
              <a:gd name="connsiteX25" fmla="*/ 1714201 w 3172025"/>
              <a:gd name="connsiteY25" fmla="*/ 1676532 h 2595176"/>
              <a:gd name="connsiteX26" fmla="*/ 1678096 w 3172025"/>
              <a:gd name="connsiteY26" fmla="*/ 1628429 h 2595176"/>
              <a:gd name="connsiteX27" fmla="*/ 1587831 w 3172025"/>
              <a:gd name="connsiteY27" fmla="*/ 1548260 h 2595176"/>
              <a:gd name="connsiteX28" fmla="*/ 1407303 w 3172025"/>
              <a:gd name="connsiteY28" fmla="*/ 1452056 h 2595176"/>
              <a:gd name="connsiteX29" fmla="*/ 1371197 w 3172025"/>
              <a:gd name="connsiteY29" fmla="*/ 1403954 h 2595176"/>
              <a:gd name="connsiteX30" fmla="*/ 1262880 w 3172025"/>
              <a:gd name="connsiteY30" fmla="*/ 1323784 h 2595176"/>
              <a:gd name="connsiteX31" fmla="*/ 1172617 w 3172025"/>
              <a:gd name="connsiteY31" fmla="*/ 1243614 h 2595176"/>
              <a:gd name="connsiteX32" fmla="*/ 1064300 w 3172025"/>
              <a:gd name="connsiteY32" fmla="*/ 1179478 h 2595176"/>
              <a:gd name="connsiteX33" fmla="*/ 992089 w 3172025"/>
              <a:gd name="connsiteY33" fmla="*/ 1131376 h 2595176"/>
              <a:gd name="connsiteX34" fmla="*/ 937930 w 3172025"/>
              <a:gd name="connsiteY34" fmla="*/ 1099308 h 2595176"/>
              <a:gd name="connsiteX35" fmla="*/ 901824 w 3172025"/>
              <a:gd name="connsiteY35" fmla="*/ 1051206 h 2595176"/>
              <a:gd name="connsiteX36" fmla="*/ 847667 w 3172025"/>
              <a:gd name="connsiteY36" fmla="*/ 1003105 h 2595176"/>
              <a:gd name="connsiteX37" fmla="*/ 739350 w 3172025"/>
              <a:gd name="connsiteY37" fmla="*/ 938969 h 2595176"/>
              <a:gd name="connsiteX38" fmla="*/ 685191 w 3172025"/>
              <a:gd name="connsiteY38" fmla="*/ 890866 h 2595176"/>
              <a:gd name="connsiteX39" fmla="*/ 612979 w 3172025"/>
              <a:gd name="connsiteY39" fmla="*/ 858798 h 2595176"/>
              <a:gd name="connsiteX40" fmla="*/ 558822 w 3172025"/>
              <a:gd name="connsiteY40" fmla="*/ 810697 h 2595176"/>
              <a:gd name="connsiteX41" fmla="*/ 396346 w 3172025"/>
              <a:gd name="connsiteY41" fmla="*/ 698458 h 2595176"/>
              <a:gd name="connsiteX42" fmla="*/ 369209 w 3172025"/>
              <a:gd name="connsiteY42" fmla="*/ 680583 h 2595176"/>
              <a:gd name="connsiteX43" fmla="*/ 362486 w 3172025"/>
              <a:gd name="connsiteY43" fmla="*/ 676296 h 2595176"/>
              <a:gd name="connsiteX44" fmla="*/ 362594 w 3172025"/>
              <a:gd name="connsiteY44" fmla="*/ 673794 h 2595176"/>
              <a:gd name="connsiteX45" fmla="*/ 288029 w 3172025"/>
              <a:gd name="connsiteY45" fmla="*/ 602254 h 2595176"/>
              <a:gd name="connsiteX46" fmla="*/ 197765 w 3172025"/>
              <a:gd name="connsiteY46" fmla="*/ 506050 h 2595176"/>
              <a:gd name="connsiteX47" fmla="*/ 143606 w 3172025"/>
              <a:gd name="connsiteY47" fmla="*/ 441914 h 2595176"/>
              <a:gd name="connsiteX48" fmla="*/ 89449 w 3172025"/>
              <a:gd name="connsiteY48" fmla="*/ 329677 h 2595176"/>
              <a:gd name="connsiteX49" fmla="*/ 53343 w 3172025"/>
              <a:gd name="connsiteY49" fmla="*/ 233473 h 2595176"/>
              <a:gd name="connsiteX50" fmla="*/ 17237 w 3172025"/>
              <a:gd name="connsiteY50" fmla="*/ 137269 h 2595176"/>
              <a:gd name="connsiteX51" fmla="*/ 7563 w 3172025"/>
              <a:gd name="connsiteY51" fmla="*/ 65222 h 2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72025" h="2595176">
                <a:moveTo>
                  <a:pt x="334817" y="659751"/>
                </a:moveTo>
                <a:cubicBezTo>
                  <a:pt x="336330" y="660209"/>
                  <a:pt x="341076" y="662801"/>
                  <a:pt x="350762" y="668821"/>
                </a:cubicBezTo>
                <a:lnTo>
                  <a:pt x="362486" y="676296"/>
                </a:lnTo>
                <a:lnTo>
                  <a:pt x="362401" y="678271"/>
                </a:lnTo>
                <a:cubicBezTo>
                  <a:pt x="354836" y="676202"/>
                  <a:pt x="330278" y="658376"/>
                  <a:pt x="334817" y="659751"/>
                </a:cubicBezTo>
                <a:close/>
                <a:moveTo>
                  <a:pt x="0" y="0"/>
                </a:moveTo>
                <a:lnTo>
                  <a:pt x="3172025" y="0"/>
                </a:lnTo>
                <a:lnTo>
                  <a:pt x="3172025" y="2595176"/>
                </a:lnTo>
                <a:lnTo>
                  <a:pt x="3104267" y="2574435"/>
                </a:lnTo>
                <a:cubicBezTo>
                  <a:pt x="3065455" y="2557199"/>
                  <a:pt x="3032055" y="2531678"/>
                  <a:pt x="2995950" y="2510299"/>
                </a:cubicBezTo>
                <a:cubicBezTo>
                  <a:pt x="2944889" y="2480065"/>
                  <a:pt x="2875598" y="2488921"/>
                  <a:pt x="2815422" y="2478231"/>
                </a:cubicBezTo>
                <a:cubicBezTo>
                  <a:pt x="2415743" y="2454564"/>
                  <a:pt x="2660953" y="2483375"/>
                  <a:pt x="2472419" y="2446163"/>
                </a:cubicBezTo>
                <a:cubicBezTo>
                  <a:pt x="2405991" y="2433052"/>
                  <a:pt x="2375786" y="2440506"/>
                  <a:pt x="2327997" y="2398061"/>
                </a:cubicBezTo>
                <a:cubicBezTo>
                  <a:pt x="2312655" y="2384435"/>
                  <a:pt x="2303926" y="2365993"/>
                  <a:pt x="2291891" y="2349959"/>
                </a:cubicBezTo>
                <a:cubicBezTo>
                  <a:pt x="2157424" y="2270340"/>
                  <a:pt x="2322575" y="2372670"/>
                  <a:pt x="2183574" y="2269789"/>
                </a:cubicBezTo>
                <a:cubicBezTo>
                  <a:pt x="2166905" y="2257452"/>
                  <a:pt x="2142969" y="2252769"/>
                  <a:pt x="2129415" y="2237721"/>
                </a:cubicBezTo>
                <a:cubicBezTo>
                  <a:pt x="2117528" y="2224523"/>
                  <a:pt x="2117380" y="2205653"/>
                  <a:pt x="2111363" y="2189620"/>
                </a:cubicBezTo>
                <a:lnTo>
                  <a:pt x="2075257" y="2141517"/>
                </a:lnTo>
                <a:cubicBezTo>
                  <a:pt x="2064702" y="2127454"/>
                  <a:pt x="2063222" y="2109449"/>
                  <a:pt x="2057204" y="2093416"/>
                </a:cubicBezTo>
                <a:lnTo>
                  <a:pt x="2021098" y="1997212"/>
                </a:lnTo>
                <a:cubicBezTo>
                  <a:pt x="2007376" y="1960648"/>
                  <a:pt x="1972957" y="1933076"/>
                  <a:pt x="1948887" y="1901008"/>
                </a:cubicBezTo>
                <a:cubicBezTo>
                  <a:pt x="1930835" y="1890319"/>
                  <a:pt x="1910071" y="1882566"/>
                  <a:pt x="1894729" y="1868940"/>
                </a:cubicBezTo>
                <a:cubicBezTo>
                  <a:pt x="1879387" y="1855314"/>
                  <a:pt x="1872514" y="1835642"/>
                  <a:pt x="1858624" y="1820837"/>
                </a:cubicBezTo>
                <a:cubicBezTo>
                  <a:pt x="1842280" y="1803418"/>
                  <a:pt x="1820809" y="1790155"/>
                  <a:pt x="1804465" y="1772736"/>
                </a:cubicBezTo>
                <a:cubicBezTo>
                  <a:pt x="1790575" y="1757931"/>
                  <a:pt x="1782249" y="1739438"/>
                  <a:pt x="1768359" y="1724633"/>
                </a:cubicBezTo>
                <a:cubicBezTo>
                  <a:pt x="1752015" y="1707214"/>
                  <a:pt x="1730545" y="1693951"/>
                  <a:pt x="1714201" y="1676532"/>
                </a:cubicBezTo>
                <a:cubicBezTo>
                  <a:pt x="1700311" y="1661727"/>
                  <a:pt x="1693437" y="1642056"/>
                  <a:pt x="1678096" y="1628429"/>
                </a:cubicBezTo>
                <a:cubicBezTo>
                  <a:pt x="1557740" y="1521533"/>
                  <a:pt x="1684115" y="1676534"/>
                  <a:pt x="1587831" y="1548260"/>
                </a:cubicBezTo>
                <a:cubicBezTo>
                  <a:pt x="1521843" y="1518955"/>
                  <a:pt x="1465395" y="1497203"/>
                  <a:pt x="1407303" y="1452056"/>
                </a:cubicBezTo>
                <a:cubicBezTo>
                  <a:pt x="1390974" y="1439366"/>
                  <a:pt x="1383233" y="1419988"/>
                  <a:pt x="1371197" y="1403954"/>
                </a:cubicBezTo>
                <a:cubicBezTo>
                  <a:pt x="1236734" y="1324335"/>
                  <a:pt x="1401881" y="1426663"/>
                  <a:pt x="1262880" y="1323784"/>
                </a:cubicBezTo>
                <a:cubicBezTo>
                  <a:pt x="1172620" y="1256978"/>
                  <a:pt x="1238809" y="1331799"/>
                  <a:pt x="1172617" y="1243614"/>
                </a:cubicBezTo>
                <a:cubicBezTo>
                  <a:pt x="1080491" y="1216341"/>
                  <a:pt x="1150356" y="1244991"/>
                  <a:pt x="1064300" y="1179478"/>
                </a:cubicBezTo>
                <a:cubicBezTo>
                  <a:pt x="1041455" y="1162086"/>
                  <a:pt x="1016573" y="1146909"/>
                  <a:pt x="992089" y="1131376"/>
                </a:cubicBezTo>
                <a:cubicBezTo>
                  <a:pt x="974433" y="1120175"/>
                  <a:pt x="953272" y="1112935"/>
                  <a:pt x="937930" y="1099308"/>
                </a:cubicBezTo>
                <a:cubicBezTo>
                  <a:pt x="922588" y="1085682"/>
                  <a:pt x="915714" y="1066010"/>
                  <a:pt x="901824" y="1051206"/>
                </a:cubicBezTo>
                <a:cubicBezTo>
                  <a:pt x="885480" y="1033787"/>
                  <a:pt x="865719" y="1019138"/>
                  <a:pt x="847667" y="1003105"/>
                </a:cubicBezTo>
                <a:cubicBezTo>
                  <a:pt x="816983" y="975852"/>
                  <a:pt x="773603" y="962631"/>
                  <a:pt x="739350" y="938969"/>
                </a:cubicBezTo>
                <a:cubicBezTo>
                  <a:pt x="719197" y="925047"/>
                  <a:pt x="705966" y="904046"/>
                  <a:pt x="685191" y="890866"/>
                </a:cubicBezTo>
                <a:cubicBezTo>
                  <a:pt x="663292" y="876973"/>
                  <a:pt x="634878" y="872691"/>
                  <a:pt x="612979" y="858798"/>
                </a:cubicBezTo>
                <a:cubicBezTo>
                  <a:pt x="592204" y="845619"/>
                  <a:pt x="576874" y="826730"/>
                  <a:pt x="558822" y="810697"/>
                </a:cubicBezTo>
                <a:cubicBezTo>
                  <a:pt x="510306" y="767606"/>
                  <a:pt x="451235" y="735022"/>
                  <a:pt x="396346" y="698458"/>
                </a:cubicBezTo>
                <a:cubicBezTo>
                  <a:pt x="385710" y="691373"/>
                  <a:pt x="376735" y="685469"/>
                  <a:pt x="369209" y="680583"/>
                </a:cubicBezTo>
                <a:lnTo>
                  <a:pt x="362486" y="676296"/>
                </a:lnTo>
                <a:lnTo>
                  <a:pt x="362594" y="673794"/>
                </a:lnTo>
                <a:cubicBezTo>
                  <a:pt x="356671" y="665581"/>
                  <a:pt x="336368" y="645187"/>
                  <a:pt x="288029" y="602254"/>
                </a:cubicBezTo>
                <a:cubicBezTo>
                  <a:pt x="189665" y="514891"/>
                  <a:pt x="232244" y="597922"/>
                  <a:pt x="197765" y="506050"/>
                </a:cubicBezTo>
                <a:cubicBezTo>
                  <a:pt x="179712" y="484672"/>
                  <a:pt x="159554" y="464576"/>
                  <a:pt x="143606" y="441914"/>
                </a:cubicBezTo>
                <a:cubicBezTo>
                  <a:pt x="111736" y="396625"/>
                  <a:pt x="106998" y="376439"/>
                  <a:pt x="89449" y="329677"/>
                </a:cubicBezTo>
                <a:lnTo>
                  <a:pt x="53343" y="233473"/>
                </a:lnTo>
                <a:cubicBezTo>
                  <a:pt x="41308" y="201405"/>
                  <a:pt x="24701" y="170416"/>
                  <a:pt x="17237" y="137269"/>
                </a:cubicBezTo>
                <a:cubicBezTo>
                  <a:pt x="11894" y="113540"/>
                  <a:pt x="9620" y="89399"/>
                  <a:pt x="7563" y="65222"/>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40">
              <a:buClr>
                <a:srgbClr val="000000"/>
              </a:buClr>
            </a:pPr>
            <a:endParaRPr lang="x-none" sz="1867" kern="0">
              <a:solidFill>
                <a:srgbClr val="FFFFFF"/>
              </a:solidFill>
              <a:latin typeface="Arial"/>
              <a:sym typeface="Arial"/>
            </a:endParaRPr>
          </a:p>
        </p:txBody>
      </p:sp>
      <p:pic>
        <p:nvPicPr>
          <p:cNvPr id="12" name="Picture 11">
            <a:extLst>
              <a:ext uri="{FF2B5EF4-FFF2-40B4-BE49-F238E27FC236}">
                <a16:creationId xmlns:a16="http://schemas.microsoft.com/office/drawing/2014/main" xmlns="" id="{67E7540E-A491-EC4C-9F76-2A88CCC79945}"/>
              </a:ext>
            </a:extLst>
          </p:cNvPr>
          <p:cNvPicPr>
            <a:picLocks noChangeAspect="1"/>
          </p:cNvPicPr>
          <p:nvPr/>
        </p:nvPicPr>
        <p:blipFill rotWithShape="1">
          <a:blip r:embed="rId4"/>
          <a:srcRect l="31374" r="31846"/>
          <a:stretch/>
        </p:blipFill>
        <p:spPr>
          <a:xfrm>
            <a:off x="332155" y="3247825"/>
            <a:ext cx="2290388" cy="3443531"/>
          </a:xfrm>
          <a:prstGeom prst="rect">
            <a:avLst/>
          </a:prstGeom>
        </p:spPr>
      </p:pic>
      <p:sp>
        <p:nvSpPr>
          <p:cNvPr id="63" name="Google Shape;63;p14"/>
          <p:cNvSpPr txBox="1">
            <a:spLocks noGrp="1"/>
          </p:cNvSpPr>
          <p:nvPr>
            <p:ph type="title"/>
          </p:nvPr>
        </p:nvSpPr>
        <p:spPr>
          <a:xfrm>
            <a:off x="0" y="1703873"/>
            <a:ext cx="3090077" cy="1978400"/>
          </a:xfrm>
          <a:prstGeom prst="rect">
            <a:avLst/>
          </a:prstGeom>
        </p:spPr>
        <p:txBody>
          <a:bodyPr spcFirstLastPara="1" wrap="square" lIns="121900" tIns="121900" rIns="121900" bIns="121900" anchor="t" anchorCtr="0">
            <a:noAutofit/>
          </a:bodyPr>
          <a:lstStyle/>
          <a:p>
            <a:pPr marL="457200" lvl="0" indent="-457200">
              <a:buClrTx/>
              <a:buSzTx/>
              <a:buFont typeface="Wingdings" pitchFamily="2" charset="2"/>
              <a:buChar char="v"/>
            </a:pPr>
            <a:r>
              <a:rPr lang="vi-VN" sz="2667" kern="1200" dirty="0" smtClean="0">
                <a:solidFill>
                  <a:srgbClr val="FFFF00"/>
                </a:solidFill>
                <a:latin typeface="Times New Roman" pitchFamily="18" charset="0"/>
                <a:ea typeface="+mn-ea"/>
                <a:cs typeface="Times New Roman" pitchFamily="18" charset="0"/>
              </a:rPr>
              <a:t> </a:t>
            </a:r>
            <a:r>
              <a:rPr lang="vi-VN" sz="2667" kern="1200" dirty="0">
                <a:solidFill>
                  <a:srgbClr val="FFFF00"/>
                </a:solidFill>
                <a:latin typeface="Times New Roman" pitchFamily="18" charset="0"/>
                <a:ea typeface="+mn-ea"/>
                <a:cs typeface="Times New Roman" pitchFamily="18" charset="0"/>
              </a:rPr>
              <a:t>Tôn Trung Sơn và Trung quốc Đồng minh hội</a:t>
            </a: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5" name="Rectangle 4">
            <a:extLst>
              <a:ext uri="{FF2B5EF4-FFF2-40B4-BE49-F238E27FC236}">
                <a16:creationId xmlns:a16="http://schemas.microsoft.com/office/drawing/2014/main" xmlns="" id="{120B22E0-5CD0-F442-AFFB-44A0ACE8B038}"/>
              </a:ext>
            </a:extLst>
          </p:cNvPr>
          <p:cNvSpPr/>
          <p:nvPr/>
        </p:nvSpPr>
        <p:spPr>
          <a:xfrm>
            <a:off x="9549469" y="0"/>
            <a:ext cx="2798921" cy="1384995"/>
          </a:xfrm>
          <a:prstGeom prst="rect">
            <a:avLst/>
          </a:prstGeom>
        </p:spPr>
        <p:txBody>
          <a:bodyPr wrap="square">
            <a:spAutoFit/>
          </a:bodyPr>
          <a:lstStyle/>
          <a:p>
            <a:pPr lvl="0" algn="ctr">
              <a:spcBef>
                <a:spcPct val="0"/>
              </a:spcBef>
            </a:pPr>
            <a:r>
              <a:rPr lang="en-US" altLang="vi-VN" sz="2800" dirty="0" err="1">
                <a:solidFill>
                  <a:schemeClr val="bg1"/>
                </a:solidFill>
                <a:latin typeface="Times New Roman" panose="02020603050405020304" pitchFamily="18" charset="0"/>
              </a:rPr>
              <a:t>Sự</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thành</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lập</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Trung</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Quốc</a:t>
            </a:r>
            <a:r>
              <a:rPr lang="en-US" altLang="vi-VN" sz="2800" dirty="0">
                <a:solidFill>
                  <a:schemeClr val="bg1"/>
                </a:solidFill>
                <a:latin typeface="Times New Roman" panose="02020603050405020304" pitchFamily="18" charset="0"/>
              </a:rPr>
              <a:t> </a:t>
            </a:r>
            <a:r>
              <a:rPr lang="en-US" altLang="vi-VN" sz="2800" dirty="0" err="1">
                <a:solidFill>
                  <a:schemeClr val="bg1"/>
                </a:solidFill>
                <a:latin typeface="Times New Roman" panose="02020603050405020304" pitchFamily="18" charset="0"/>
              </a:rPr>
              <a:t>Đ</a:t>
            </a:r>
            <a:r>
              <a:rPr lang="en-US" altLang="vi-VN" sz="2800" dirty="0" err="1" smtClean="0">
                <a:solidFill>
                  <a:schemeClr val="bg1"/>
                </a:solidFill>
                <a:latin typeface="Times New Roman" panose="02020603050405020304" pitchFamily="18" charset="0"/>
              </a:rPr>
              <a:t>ồng</a:t>
            </a:r>
            <a:r>
              <a:rPr lang="en-US" altLang="vi-VN" sz="2800" dirty="0" smtClean="0">
                <a:solidFill>
                  <a:schemeClr val="bg1"/>
                </a:solidFill>
                <a:latin typeface="Times New Roman" panose="02020603050405020304" pitchFamily="18" charset="0"/>
              </a:rPr>
              <a:t> </a:t>
            </a:r>
            <a:r>
              <a:rPr lang="en-US" altLang="vi-VN" sz="2800" dirty="0">
                <a:solidFill>
                  <a:schemeClr val="bg1"/>
                </a:solidFill>
                <a:latin typeface="Times New Roman" panose="02020603050405020304" pitchFamily="18" charset="0"/>
              </a:rPr>
              <a:t>minh </a:t>
            </a:r>
            <a:r>
              <a:rPr lang="en-US" altLang="vi-VN" sz="2800" dirty="0" err="1">
                <a:solidFill>
                  <a:schemeClr val="bg1"/>
                </a:solidFill>
                <a:latin typeface="Times New Roman" panose="02020603050405020304" pitchFamily="18" charset="0"/>
              </a:rPr>
              <a:t>hội</a:t>
            </a:r>
            <a:endParaRPr lang="en-US" altLang="vi-VN" sz="2800" dirty="0">
              <a:solidFill>
                <a:schemeClr val="bg1"/>
              </a:solidFill>
              <a:latin typeface="Times New Roman" panose="02020603050405020304" pitchFamily="18" charset="0"/>
            </a:endParaRPr>
          </a:p>
        </p:txBody>
      </p:sp>
      <p:sp>
        <p:nvSpPr>
          <p:cNvPr id="21" name="Text Box 8">
            <a:extLst>
              <a:ext uri="{FF2B5EF4-FFF2-40B4-BE49-F238E27FC236}">
                <a16:creationId xmlns:a16="http://schemas.microsoft.com/office/drawing/2014/main" xmlns="" id="{194267BD-08FF-D647-8F0B-03C7D737C0B9}"/>
              </a:ext>
            </a:extLst>
          </p:cNvPr>
          <p:cNvSpPr txBox="1">
            <a:spLocks noChangeArrowheads="1"/>
          </p:cNvSpPr>
          <p:nvPr/>
        </p:nvSpPr>
        <p:spPr bwMode="auto">
          <a:xfrm>
            <a:off x="3322445" y="2246159"/>
            <a:ext cx="80713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en-US" altLang="vi-VN" sz="2800" dirty="0">
                <a:latin typeface="Times New Roman" panose="02020603050405020304" pitchFamily="18" charset="0"/>
                <a:cs typeface="Times New Roman" panose="02020603050405020304" pitchFamily="18" charset="0"/>
              </a:rPr>
              <a:t> 8/1905, </a:t>
            </a:r>
            <a:r>
              <a:rPr lang="en-US" altLang="vi-VN" sz="2800" dirty="0" err="1">
                <a:latin typeface="Times New Roman" panose="02020603050405020304" pitchFamily="18" charset="0"/>
                <a:cs typeface="Times New Roman" panose="02020603050405020304" pitchFamily="18" charset="0"/>
              </a:rPr>
              <a:t>thành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lập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Đồng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minh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hội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a:t>
            </a:r>
            <a:r>
              <a:rPr lang="en-US" altLang="vi-VN" sz="2800" dirty="0" err="1">
                <a:latin typeface="Times New Roman" panose="02020603050405020304" pitchFamily="18" charset="0"/>
              </a:rPr>
              <a:t>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đề</a:t>
            </a:r>
            <a:r>
              <a:rPr lang="en-US" altLang="vi-VN" sz="2800" dirty="0">
                <a:latin typeface="Times New Roman" panose="02020603050405020304" pitchFamily="18" charset="0"/>
              </a:rPr>
              <a:t> ra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thuyết</a:t>
            </a:r>
            <a:r>
              <a:rPr lang="en-US" altLang="vi-VN" sz="2800" dirty="0">
                <a:latin typeface="Times New Roman" panose="02020603050405020304" pitchFamily="18" charset="0"/>
                <a:cs typeface="Times New Roman" panose="02020603050405020304" pitchFamily="18" charset="0"/>
              </a:rPr>
              <a:t> Tam </a:t>
            </a:r>
            <a:r>
              <a:rPr lang="en-US" altLang="vi-VN" sz="2800" dirty="0" err="1">
                <a:latin typeface="Times New Roman" panose="02020603050405020304" pitchFamily="18" charset="0"/>
                <a:cs typeface="Times New Roman" panose="02020603050405020304" pitchFamily="18" charset="0"/>
              </a:rPr>
              <a:t>dân</a:t>
            </a:r>
            <a:r>
              <a:rPr lang="en-US" altLang="vi-VN" sz="2800" dirty="0">
                <a:latin typeface="Times New Roman" panose="02020603050405020304" pitchFamily="18" charset="0"/>
                <a:cs typeface="Times New Roman" panose="02020603050405020304" pitchFamily="18" charset="0"/>
              </a:rPr>
              <a:t>.</a:t>
            </a:r>
          </a:p>
        </p:txBody>
      </p:sp>
      <p:sp>
        <p:nvSpPr>
          <p:cNvPr id="22" name="Text Box 10">
            <a:extLst>
              <a:ext uri="{FF2B5EF4-FFF2-40B4-BE49-F238E27FC236}">
                <a16:creationId xmlns:a16="http://schemas.microsoft.com/office/drawing/2014/main" xmlns="" id="{02C39A95-62F4-114B-B065-773C98DD02E2}"/>
              </a:ext>
            </a:extLst>
          </p:cNvPr>
          <p:cNvSpPr txBox="1">
            <a:spLocks noChangeArrowheads="1"/>
          </p:cNvSpPr>
          <p:nvPr/>
        </p:nvSpPr>
        <p:spPr bwMode="auto">
          <a:xfrm>
            <a:off x="3322444" y="3488437"/>
            <a:ext cx="8290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2800" dirty="0">
                <a:latin typeface="Times New Roman" panose="02020603050405020304" pitchFamily="18" charset="0"/>
                <a:cs typeface="Times New Roman" panose="02020603050405020304" pitchFamily="18" charset="0"/>
              </a:rPr>
              <a:t>-</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Mục</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đích</a:t>
            </a:r>
            <a:r>
              <a:rPr lang="en-US" altLang="vi-VN" sz="2800" b="1"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Đánh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đổ</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Mãn</a:t>
            </a:r>
            <a:r>
              <a:rPr lang="en-US" altLang="vi-VN" sz="2800" dirty="0">
                <a:latin typeface="Times New Roman" panose="02020603050405020304" pitchFamily="18" charset="0"/>
                <a:cs typeface="Times New Roman" panose="02020603050405020304" pitchFamily="18" charset="0"/>
              </a:rPr>
              <a:t> Thanh, </a:t>
            </a:r>
            <a:r>
              <a:rPr lang="en-US" altLang="vi-VN" sz="2800" dirty="0" err="1">
                <a:latin typeface="Times New Roman" panose="02020603050405020304" pitchFamily="18" charset="0"/>
                <a:cs typeface="Times New Roman" panose="02020603050405020304" pitchFamily="18" charset="0"/>
              </a:rPr>
              <a:t>khôi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phục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Trung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Hoa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thành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lập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Dân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Quốc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ruộng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đất</a:t>
            </a:r>
            <a:r>
              <a:rPr lang="en-US" altLang="vi-VN"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560258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1"/>
                                            </p:tgtEl>
                                            <p:attrNameLst>
                                              <p:attrName>style.visibility</p:attrName>
                                            </p:attrNameLst>
                                          </p:cBhvr>
                                          <p:to>
                                            <p:strVal val="visible"/>
                                          </p:to>
                                        </p:set>
                                        <p:anim calcmode="discrete" valueType="clr">
                                          <p:cBhvr override="childStyle">
                                            <p:cTn id="25"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1"/>
                                            </p:tgtEl>
                                            <p:attrNameLst>
                                              <p:attrName>fillcolor</p:attrName>
                                            </p:attrNameLst>
                                          </p:cBhvr>
                                          <p:tavLst>
                                            <p:tav tm="0">
                                              <p:val>
                                                <p:clrVal>
                                                  <a:schemeClr val="accent2"/>
                                                </p:clrVal>
                                              </p:val>
                                            </p:tav>
                                            <p:tav tm="50000">
                                              <p:val>
                                                <p:clrVal>
                                                  <a:schemeClr val="hlink"/>
                                                </p:clrVal>
                                              </p:val>
                                            </p:tav>
                                          </p:tavLst>
                                        </p:anim>
                                        <p:set>
                                          <p:cBhvr>
                                            <p:cTn id="27" dur="80"/>
                                            <p:tgtEl>
                                              <p:spTgt spid="21"/>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2"/>
                                            </p:tgtEl>
                                            <p:attrNameLst>
                                              <p:attrName>style.visibility</p:attrName>
                                            </p:attrNameLst>
                                          </p:cBhvr>
                                          <p:to>
                                            <p:strVal val="visible"/>
                                          </p:to>
                                        </p:set>
                                        <p:anim calcmode="discrete" valueType="clr">
                                          <p:cBhvr override="childStyle">
                                            <p:cTn id="3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2"/>
                                            </p:tgtEl>
                                            <p:attrNameLst>
                                              <p:attrName>fillcolor</p:attrName>
                                            </p:attrNameLst>
                                          </p:cBhvr>
                                          <p:tavLst>
                                            <p:tav tm="0">
                                              <p:val>
                                                <p:clrVal>
                                                  <a:schemeClr val="accent2"/>
                                                </p:clrVal>
                                              </p:val>
                                            </p:tav>
                                            <p:tav tm="50000">
                                              <p:val>
                                                <p:clrVal>
                                                  <a:schemeClr val="hlink"/>
                                                </p:clrVal>
                                              </p:val>
                                            </p:tav>
                                          </p:tavLst>
                                        </p:anim>
                                        <p:set>
                                          <p:cBhvr>
                                            <p:cTn id="34"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1"/>
                                            </p:tgtEl>
                                            <p:attrNameLst>
                                              <p:attrName>style.visibility</p:attrName>
                                            </p:attrNameLst>
                                          </p:cBhvr>
                                          <p:to>
                                            <p:strVal val="visible"/>
                                          </p:to>
                                        </p:set>
                                        <p:anim calcmode="discrete" valueType="clr">
                                          <p:cBhvr override="childStyle">
                                            <p:cTn id="25"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1"/>
                                            </p:tgtEl>
                                            <p:attrNameLst>
                                              <p:attrName>fillcolor</p:attrName>
                                            </p:attrNameLst>
                                          </p:cBhvr>
                                          <p:tavLst>
                                            <p:tav tm="0">
                                              <p:val>
                                                <p:clrVal>
                                                  <a:schemeClr val="accent2"/>
                                                </p:clrVal>
                                              </p:val>
                                            </p:tav>
                                            <p:tav tm="50000">
                                              <p:val>
                                                <p:clrVal>
                                                  <a:schemeClr val="hlink"/>
                                                </p:clrVal>
                                              </p:val>
                                            </p:tav>
                                          </p:tavLst>
                                        </p:anim>
                                        <p:set>
                                          <p:cBhvr>
                                            <p:cTn id="27" dur="80"/>
                                            <p:tgtEl>
                                              <p:spTgt spid="21"/>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2"/>
                                            </p:tgtEl>
                                            <p:attrNameLst>
                                              <p:attrName>style.visibility</p:attrName>
                                            </p:attrNameLst>
                                          </p:cBhvr>
                                          <p:to>
                                            <p:strVal val="visible"/>
                                          </p:to>
                                        </p:set>
                                        <p:anim calcmode="discrete" valueType="clr">
                                          <p:cBhvr override="childStyle">
                                            <p:cTn id="3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2"/>
                                            </p:tgtEl>
                                            <p:attrNameLst>
                                              <p:attrName>fillcolor</p:attrName>
                                            </p:attrNameLst>
                                          </p:cBhvr>
                                          <p:tavLst>
                                            <p:tav tm="0">
                                              <p:val>
                                                <p:clrVal>
                                                  <a:schemeClr val="accent2"/>
                                                </p:clrVal>
                                              </p:val>
                                            </p:tav>
                                            <p:tav tm="50000">
                                              <p:val>
                                                <p:clrVal>
                                                  <a:schemeClr val="hlink"/>
                                                </p:clrVal>
                                              </p:val>
                                            </p:tav>
                                          </p:tavLst>
                                        </p:anim>
                                        <p:set>
                                          <p:cBhvr>
                                            <p:cTn id="34"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1" grpId="0"/>
          <p:bldP spid="2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12" name="Picture 11">
            <a:extLst>
              <a:ext uri="{FF2B5EF4-FFF2-40B4-BE49-F238E27FC236}">
                <a16:creationId xmlns:a16="http://schemas.microsoft.com/office/drawing/2014/main" xmlns="" id="{67E7540E-A491-EC4C-9F76-2A88CCC79945}"/>
              </a:ext>
            </a:extLst>
          </p:cNvPr>
          <p:cNvPicPr>
            <a:picLocks noChangeAspect="1"/>
          </p:cNvPicPr>
          <p:nvPr/>
        </p:nvPicPr>
        <p:blipFill rotWithShape="1">
          <a:blip r:embed="rId3"/>
          <a:srcRect l="31374" r="31846"/>
          <a:stretch/>
        </p:blipFill>
        <p:spPr>
          <a:xfrm>
            <a:off x="332155" y="3247825"/>
            <a:ext cx="2290388" cy="3443531"/>
          </a:xfrm>
          <a:prstGeom prst="rect">
            <a:avLst/>
          </a:prstGeom>
        </p:spPr>
      </p:pic>
      <p:sp>
        <p:nvSpPr>
          <p:cNvPr id="63" name="Google Shape;63;p14"/>
          <p:cNvSpPr txBox="1">
            <a:spLocks noGrp="1"/>
          </p:cNvSpPr>
          <p:nvPr>
            <p:ph type="title"/>
          </p:nvPr>
        </p:nvSpPr>
        <p:spPr>
          <a:xfrm>
            <a:off x="0" y="1703873"/>
            <a:ext cx="3090077" cy="1978400"/>
          </a:xfrm>
          <a:prstGeom prst="rect">
            <a:avLst/>
          </a:prstGeom>
        </p:spPr>
        <p:txBody>
          <a:bodyPr spcFirstLastPara="1" wrap="square" lIns="121900" tIns="121900" rIns="121900" bIns="121900" anchor="t" anchorCtr="0">
            <a:noAutofit/>
          </a:bodyPr>
          <a:lstStyle/>
          <a:p>
            <a:pPr marL="457200" indent="-457200">
              <a:buClrTx/>
              <a:buSzTx/>
              <a:buFont typeface="Wingdings" pitchFamily="2" charset="2"/>
              <a:buChar char="v"/>
            </a:pPr>
            <a:r>
              <a:rPr lang="vi-VN" sz="2667" kern="1200" dirty="0">
                <a:solidFill>
                  <a:srgbClr val="FFFF00"/>
                </a:solidFill>
                <a:latin typeface="Times New Roman" pitchFamily="18" charset="0"/>
                <a:ea typeface="+mn-ea"/>
                <a:cs typeface="Times New Roman" pitchFamily="18" charset="0"/>
              </a:rPr>
              <a:t> </a:t>
            </a:r>
            <a:r>
              <a:rPr lang="vi-VN" sz="2667" kern="1200" dirty="0" smtClean="0">
                <a:solidFill>
                  <a:srgbClr val="FFFF00"/>
                </a:solidFill>
                <a:latin typeface="Times New Roman" pitchFamily="18" charset="0"/>
                <a:ea typeface="+mn-ea"/>
                <a:cs typeface="Times New Roman" pitchFamily="18" charset="0"/>
              </a:rPr>
              <a:t>Cách </a:t>
            </a:r>
            <a:r>
              <a:rPr lang="vi-VN" sz="2667" kern="1200" dirty="0">
                <a:solidFill>
                  <a:srgbClr val="FFFF00"/>
                </a:solidFill>
                <a:latin typeface="Times New Roman" pitchFamily="18" charset="0"/>
                <a:ea typeface="+mn-ea"/>
                <a:cs typeface="Times New Roman" pitchFamily="18" charset="0"/>
              </a:rPr>
              <a:t>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grpSp>
        <p:nvGrpSpPr>
          <p:cNvPr id="64" name="Google Shape;64;p14"/>
          <p:cNvGrpSpPr/>
          <p:nvPr/>
        </p:nvGrpSpPr>
        <p:grpSpPr>
          <a:xfrm>
            <a:off x="1904270" y="787229"/>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9" name="Rectangle 8">
            <a:extLst>
              <a:ext uri="{FF2B5EF4-FFF2-40B4-BE49-F238E27FC236}">
                <a16:creationId xmlns:a16="http://schemas.microsoft.com/office/drawing/2014/main" xmlns="" id="{2D90C6D6-1F67-EF43-831A-4C1200BFFF02}"/>
              </a:ext>
            </a:extLst>
          </p:cNvPr>
          <p:cNvSpPr/>
          <p:nvPr/>
        </p:nvSpPr>
        <p:spPr>
          <a:xfrm>
            <a:off x="3674314" y="4858224"/>
            <a:ext cx="7905049" cy="923330"/>
          </a:xfrm>
          <a:prstGeom prst="rect">
            <a:avLst/>
          </a:prstGeom>
          <a:noFill/>
        </p:spPr>
        <p:txBody>
          <a:bodyPr wrap="none" lIns="91440" tIns="45720" rIns="91440" bIns="45720">
            <a:spAutoFit/>
          </a:bodyPr>
          <a:lstStyle/>
          <a:p>
            <a:pPr algn="ctr"/>
            <a:r>
              <a:rPr lang="vi-VN" sz="5400" b="1" dirty="0">
                <a:ln w="0"/>
                <a:solidFill>
                  <a:srgbClr val="C00000"/>
                </a:solidFill>
                <a:effectLst>
                  <a:reflection blurRad="6350" stA="53000" endA="300" endPos="35500" dir="5400000" sy="-90000" algn="bl" rotWithShape="0"/>
                </a:effectLst>
                <a:latin typeface="Times New Roman" pitchFamily="18" charset="0"/>
                <a:cs typeface="Times New Roman" pitchFamily="18" charset="0"/>
              </a:rPr>
              <a:t>CÁCH MẠNG TÂN HỢI </a:t>
            </a:r>
            <a:endParaRPr lang="x-none" sz="5400" b="1" dirty="0">
              <a:ln w="0"/>
              <a:solidFill>
                <a:srgbClr val="C00000"/>
              </a:solidFill>
              <a:effectLst>
                <a:reflection blurRad="6350" stA="53000" endA="300" endPos="35500" dir="5400000" sy="-90000" algn="bl" rotWithShape="0"/>
              </a:effectLst>
            </a:endParaRPr>
          </a:p>
        </p:txBody>
      </p:sp>
      <p:grpSp>
        <p:nvGrpSpPr>
          <p:cNvPr id="15" name="Group 14">
            <a:extLst>
              <a:ext uri="{FF2B5EF4-FFF2-40B4-BE49-F238E27FC236}">
                <a16:creationId xmlns:a16="http://schemas.microsoft.com/office/drawing/2014/main" xmlns="" id="{83BFDAE1-A3C1-084A-9668-FA6269DFD4FC}"/>
              </a:ext>
            </a:extLst>
          </p:cNvPr>
          <p:cNvGrpSpPr/>
          <p:nvPr/>
        </p:nvGrpSpPr>
        <p:grpSpPr>
          <a:xfrm>
            <a:off x="3658455" y="0"/>
            <a:ext cx="1834156" cy="4353067"/>
            <a:chOff x="3658455" y="0"/>
            <a:chExt cx="1834156" cy="4353067"/>
          </a:xfrm>
        </p:grpSpPr>
        <p:grpSp>
          <p:nvGrpSpPr>
            <p:cNvPr id="7" name="Group 6">
              <a:extLst>
                <a:ext uri="{FF2B5EF4-FFF2-40B4-BE49-F238E27FC236}">
                  <a16:creationId xmlns:a16="http://schemas.microsoft.com/office/drawing/2014/main" xmlns="" id="{5300963A-BED7-E148-800E-C783D3815CA3}"/>
                </a:ext>
              </a:extLst>
            </p:cNvPr>
            <p:cNvGrpSpPr/>
            <p:nvPr/>
          </p:nvGrpSpPr>
          <p:grpSpPr>
            <a:xfrm>
              <a:off x="3674314" y="0"/>
              <a:ext cx="1802439" cy="4353067"/>
              <a:chOff x="3270494" y="0"/>
              <a:chExt cx="2456054" cy="4761280"/>
            </a:xfrm>
          </p:grpSpPr>
          <p:sp>
            <p:nvSpPr>
              <p:cNvPr id="6" name="Rectangle 5">
                <a:extLst>
                  <a:ext uri="{FF2B5EF4-FFF2-40B4-BE49-F238E27FC236}">
                    <a16:creationId xmlns:a16="http://schemas.microsoft.com/office/drawing/2014/main" xmlns="" id="{72BE492D-208E-FF42-B64C-A8092D3BEE78}"/>
                  </a:ext>
                </a:extLst>
              </p:cNvPr>
              <p:cNvSpPr/>
              <p:nvPr/>
            </p:nvSpPr>
            <p:spPr>
              <a:xfrm>
                <a:off x="4408714" y="0"/>
                <a:ext cx="179615" cy="27105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Oval 3">
                <a:extLst>
                  <a:ext uri="{FF2B5EF4-FFF2-40B4-BE49-F238E27FC236}">
                    <a16:creationId xmlns:a16="http://schemas.microsoft.com/office/drawing/2014/main" xmlns="" id="{91E89665-7232-9E49-A42C-A4520F788645}"/>
                  </a:ext>
                </a:extLst>
              </p:cNvPr>
              <p:cNvSpPr/>
              <p:nvPr/>
            </p:nvSpPr>
            <p:spPr>
              <a:xfrm>
                <a:off x="3270494" y="2603266"/>
                <a:ext cx="2456054" cy="2158014"/>
              </a:xfrm>
              <a:prstGeom prst="ellipse">
                <a:avLst/>
              </a:prstGeom>
              <a:solidFill>
                <a:srgbClr val="FFC000"/>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Rectangle 9">
              <a:extLst>
                <a:ext uri="{FF2B5EF4-FFF2-40B4-BE49-F238E27FC236}">
                  <a16:creationId xmlns:a16="http://schemas.microsoft.com/office/drawing/2014/main" xmlns="" id="{5BEBE2EC-7B9C-E147-8623-1A4282D8CE2D}"/>
                </a:ext>
              </a:extLst>
            </p:cNvPr>
            <p:cNvSpPr/>
            <p:nvPr/>
          </p:nvSpPr>
          <p:spPr>
            <a:xfrm>
              <a:off x="3658455" y="3158389"/>
              <a:ext cx="1834156" cy="461665"/>
            </a:xfrm>
            <a:prstGeom prst="rect">
              <a:avLst/>
            </a:prstGeom>
          </p:spPr>
          <p:txBody>
            <a:bodyPr wrap="none">
              <a:spAutoFit/>
            </a:bodyPr>
            <a:lstStyle/>
            <a:p>
              <a:r>
                <a:rPr lang="en-US" altLang="vi-VN" sz="2400" dirty="0" err="1">
                  <a:solidFill>
                    <a:schemeClr val="bg1"/>
                  </a:solidFill>
                  <a:latin typeface="Times New Roman" panose="02020603050405020304" pitchFamily="18" charset="0"/>
                  <a:cs typeface="Times New Roman" panose="02020603050405020304" pitchFamily="18" charset="0"/>
                </a:rPr>
                <a:t>Nguyên</a:t>
              </a:r>
              <a:r>
                <a:rPr lang="en-US" altLang="vi-VN" sz="2400" dirty="0">
                  <a:solidFill>
                    <a:schemeClr val="bg1"/>
                  </a:solidFill>
                  <a:latin typeface="Times New Roman" panose="02020603050405020304" pitchFamily="18" charset="0"/>
                  <a:cs typeface="Times New Roman" panose="02020603050405020304" pitchFamily="18" charset="0"/>
                </a:rPr>
                <a:t> </a:t>
              </a:r>
              <a:r>
                <a:rPr lang="en-US" altLang="vi-VN" sz="2400" dirty="0" err="1">
                  <a:solidFill>
                    <a:schemeClr val="bg1"/>
                  </a:solidFill>
                  <a:latin typeface="Times New Roman" panose="02020603050405020304" pitchFamily="18" charset="0"/>
                  <a:cs typeface="Times New Roman" panose="02020603050405020304" pitchFamily="18" charset="0"/>
                </a:rPr>
                <a:t>nhân</a:t>
              </a:r>
              <a:endParaRPr lang="x-none" sz="2400" dirty="0">
                <a:solidFill>
                  <a:schemeClr val="bg1"/>
                </a:solidFill>
              </a:endParaRPr>
            </a:p>
          </p:txBody>
        </p:sp>
      </p:grpSp>
      <p:grpSp>
        <p:nvGrpSpPr>
          <p:cNvPr id="2" name="Group 1">
            <a:extLst>
              <a:ext uri="{FF2B5EF4-FFF2-40B4-BE49-F238E27FC236}">
                <a16:creationId xmlns:a16="http://schemas.microsoft.com/office/drawing/2014/main" xmlns="" id="{FE351F27-BDCA-C144-82FF-5105D84FC7AD}"/>
              </a:ext>
            </a:extLst>
          </p:cNvPr>
          <p:cNvGrpSpPr/>
          <p:nvPr/>
        </p:nvGrpSpPr>
        <p:grpSpPr>
          <a:xfrm>
            <a:off x="5814031" y="0"/>
            <a:ext cx="1802439" cy="4353067"/>
            <a:chOff x="5814031" y="0"/>
            <a:chExt cx="1802439" cy="4353067"/>
          </a:xfrm>
        </p:grpSpPr>
        <p:grpSp>
          <p:nvGrpSpPr>
            <p:cNvPr id="24" name="Group 23">
              <a:extLst>
                <a:ext uri="{FF2B5EF4-FFF2-40B4-BE49-F238E27FC236}">
                  <a16:creationId xmlns:a16="http://schemas.microsoft.com/office/drawing/2014/main" xmlns="" id="{2F40EF12-9DBA-8B4B-8B03-3CC3F1E52DEF}"/>
                </a:ext>
              </a:extLst>
            </p:cNvPr>
            <p:cNvGrpSpPr/>
            <p:nvPr/>
          </p:nvGrpSpPr>
          <p:grpSpPr>
            <a:xfrm>
              <a:off x="5814031" y="0"/>
              <a:ext cx="1802439" cy="4353067"/>
              <a:chOff x="3270494" y="0"/>
              <a:chExt cx="2456054" cy="4761280"/>
            </a:xfrm>
          </p:grpSpPr>
          <p:sp>
            <p:nvSpPr>
              <p:cNvPr id="25" name="Rectangle 24">
                <a:extLst>
                  <a:ext uri="{FF2B5EF4-FFF2-40B4-BE49-F238E27FC236}">
                    <a16:creationId xmlns:a16="http://schemas.microsoft.com/office/drawing/2014/main" xmlns="" id="{1090A7A9-5AD2-2C4F-9F06-18CFA1966765}"/>
                  </a:ext>
                </a:extLst>
              </p:cNvPr>
              <p:cNvSpPr/>
              <p:nvPr/>
            </p:nvSpPr>
            <p:spPr>
              <a:xfrm>
                <a:off x="4408714" y="0"/>
                <a:ext cx="179615" cy="2710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Oval 25">
                <a:extLst>
                  <a:ext uri="{FF2B5EF4-FFF2-40B4-BE49-F238E27FC236}">
                    <a16:creationId xmlns:a16="http://schemas.microsoft.com/office/drawing/2014/main" xmlns="" id="{88845373-71EB-F74F-A3D7-C6B0E81F6748}"/>
                  </a:ext>
                </a:extLst>
              </p:cNvPr>
              <p:cNvSpPr/>
              <p:nvPr/>
            </p:nvSpPr>
            <p:spPr>
              <a:xfrm>
                <a:off x="3270494" y="2603266"/>
                <a:ext cx="2456054" cy="2158014"/>
              </a:xfrm>
              <a:prstGeom prst="ellipse">
                <a:avLst/>
              </a:prstGeom>
              <a:solidFill>
                <a:schemeClr val="accent4">
                  <a:lumMod val="20000"/>
                  <a:lumOff val="80000"/>
                </a:schemeClr>
              </a:solidFill>
              <a:effectLst>
                <a:glow rad="228600">
                  <a:schemeClr val="accent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Rectangle 10">
              <a:extLst>
                <a:ext uri="{FF2B5EF4-FFF2-40B4-BE49-F238E27FC236}">
                  <a16:creationId xmlns:a16="http://schemas.microsoft.com/office/drawing/2014/main" xmlns="" id="{7A30C8AB-879C-2C48-B361-F2591C84A063}"/>
                </a:ext>
              </a:extLst>
            </p:cNvPr>
            <p:cNvSpPr/>
            <p:nvPr/>
          </p:nvSpPr>
          <p:spPr>
            <a:xfrm>
              <a:off x="6010939" y="3043089"/>
              <a:ext cx="1388522" cy="461665"/>
            </a:xfrm>
            <a:prstGeom prst="rect">
              <a:avLst/>
            </a:prstGeom>
          </p:spPr>
          <p:txBody>
            <a:bodyPr wrap="none">
              <a:spAutoFit/>
            </a:bodyPr>
            <a:lstStyle/>
            <a:p>
              <a:r>
                <a:rPr lang="en-US" altLang="vi-VN" sz="2400" dirty="0" err="1">
                  <a:solidFill>
                    <a:srgbClr val="FF0000"/>
                  </a:solidFill>
                  <a:latin typeface="Times New Roman" panose="02020603050405020304" pitchFamily="18" charset="0"/>
                </a:rPr>
                <a:t>Diễn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biến</a:t>
              </a:r>
              <a:endParaRPr lang="x-none" sz="2400" dirty="0"/>
            </a:p>
          </p:txBody>
        </p:sp>
      </p:grpSp>
      <p:grpSp>
        <p:nvGrpSpPr>
          <p:cNvPr id="3" name="Group 2">
            <a:extLst>
              <a:ext uri="{FF2B5EF4-FFF2-40B4-BE49-F238E27FC236}">
                <a16:creationId xmlns:a16="http://schemas.microsoft.com/office/drawing/2014/main" xmlns="" id="{10AE412D-9F49-1248-BFBD-C1CEB0646CA6}"/>
              </a:ext>
            </a:extLst>
          </p:cNvPr>
          <p:cNvGrpSpPr/>
          <p:nvPr/>
        </p:nvGrpSpPr>
        <p:grpSpPr>
          <a:xfrm>
            <a:off x="7929710" y="0"/>
            <a:ext cx="1802439" cy="4353067"/>
            <a:chOff x="7929710" y="0"/>
            <a:chExt cx="1802439" cy="4353067"/>
          </a:xfrm>
        </p:grpSpPr>
        <p:grpSp>
          <p:nvGrpSpPr>
            <p:cNvPr id="27" name="Group 26">
              <a:extLst>
                <a:ext uri="{FF2B5EF4-FFF2-40B4-BE49-F238E27FC236}">
                  <a16:creationId xmlns:a16="http://schemas.microsoft.com/office/drawing/2014/main" xmlns="" id="{E9F12C84-5A83-2F46-B9BB-57BA2A58400A}"/>
                </a:ext>
              </a:extLst>
            </p:cNvPr>
            <p:cNvGrpSpPr/>
            <p:nvPr/>
          </p:nvGrpSpPr>
          <p:grpSpPr>
            <a:xfrm>
              <a:off x="7929710" y="0"/>
              <a:ext cx="1802439" cy="4353067"/>
              <a:chOff x="3270494" y="0"/>
              <a:chExt cx="2456054" cy="4761280"/>
            </a:xfrm>
          </p:grpSpPr>
          <p:sp>
            <p:nvSpPr>
              <p:cNvPr id="28" name="Rectangle 27">
                <a:extLst>
                  <a:ext uri="{FF2B5EF4-FFF2-40B4-BE49-F238E27FC236}">
                    <a16:creationId xmlns:a16="http://schemas.microsoft.com/office/drawing/2014/main" xmlns="" id="{6998E5D9-2753-5E4D-9A3A-4F0DCEEDDF69}"/>
                  </a:ext>
                </a:extLst>
              </p:cNvPr>
              <p:cNvSpPr/>
              <p:nvPr/>
            </p:nvSpPr>
            <p:spPr>
              <a:xfrm>
                <a:off x="4408714" y="0"/>
                <a:ext cx="179615" cy="27105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9" name="Oval 28">
                <a:extLst>
                  <a:ext uri="{FF2B5EF4-FFF2-40B4-BE49-F238E27FC236}">
                    <a16:creationId xmlns:a16="http://schemas.microsoft.com/office/drawing/2014/main" xmlns="" id="{E236255E-B364-644D-AAAF-52ABBEACF5BF}"/>
                  </a:ext>
                </a:extLst>
              </p:cNvPr>
              <p:cNvSpPr/>
              <p:nvPr/>
            </p:nvSpPr>
            <p:spPr>
              <a:xfrm>
                <a:off x="3270494" y="2603266"/>
                <a:ext cx="2456054" cy="2158014"/>
              </a:xfrm>
              <a:prstGeom prst="ellipse">
                <a:avLst/>
              </a:prstGeom>
              <a:solidFill>
                <a:schemeClr val="accent5">
                  <a:lumMod val="40000"/>
                  <a:lumOff val="6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13" name="Rectangle 12">
              <a:extLst>
                <a:ext uri="{FF2B5EF4-FFF2-40B4-BE49-F238E27FC236}">
                  <a16:creationId xmlns:a16="http://schemas.microsoft.com/office/drawing/2014/main" xmlns="" id="{9204558E-3656-D041-84E4-BFA82E14B5B9}"/>
                </a:ext>
              </a:extLst>
            </p:cNvPr>
            <p:cNvSpPr/>
            <p:nvPr/>
          </p:nvSpPr>
          <p:spPr>
            <a:xfrm>
              <a:off x="8322000" y="3016993"/>
              <a:ext cx="1149674" cy="461665"/>
            </a:xfrm>
            <a:prstGeom prst="rect">
              <a:avLst/>
            </a:prstGeom>
          </p:spPr>
          <p:txBody>
            <a:bodyPr wrap="none">
              <a:spAutoFit/>
            </a:bodyPr>
            <a:lstStyle/>
            <a:p>
              <a:pPr algn="just">
                <a:spcBef>
                  <a:spcPct val="0"/>
                </a:spcBef>
              </a:pPr>
              <a:r>
                <a:rPr lang="en-US" altLang="vi-VN" sz="2400" dirty="0" err="1">
                  <a:solidFill>
                    <a:srgbClr val="FF0000"/>
                  </a:solidFill>
                  <a:latin typeface="Times New Roman" panose="02020603050405020304" pitchFamily="18" charset="0"/>
                  <a:cs typeface="Times New Roman" panose="02020603050405020304" pitchFamily="18" charset="0"/>
                </a:rPr>
                <a:t>Kết</a:t>
              </a:r>
              <a:r>
                <a:rPr lang="en-US" altLang="vi-VN" sz="2400" dirty="0">
                  <a:solidFill>
                    <a:srgbClr val="FF0000"/>
                  </a:solidFill>
                  <a:latin typeface="Times New Roman" panose="02020603050405020304" pitchFamily="18" charset="0"/>
                  <a:cs typeface="Times New Roman" panose="02020603050405020304" pitchFamily="18" charset="0"/>
                </a:rPr>
                <a:t> </a:t>
              </a:r>
              <a:r>
                <a:rPr lang="en-US" altLang="vi-VN" sz="2400" dirty="0" err="1">
                  <a:solidFill>
                    <a:srgbClr val="FF0000"/>
                  </a:solidFill>
                  <a:latin typeface="Times New Roman" panose="02020603050405020304" pitchFamily="18" charset="0"/>
                  <a:cs typeface="Times New Roman" panose="02020603050405020304" pitchFamily="18" charset="0"/>
                </a:rPr>
                <a:t>quả</a:t>
              </a:r>
              <a:endParaRPr lang="en-US" altLang="vi-VN" sz="2400" dirty="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xmlns="" id="{D53F0B06-D080-8444-A535-8F1D3E0DB76C}"/>
              </a:ext>
            </a:extLst>
          </p:cNvPr>
          <p:cNvGrpSpPr/>
          <p:nvPr/>
        </p:nvGrpSpPr>
        <p:grpSpPr>
          <a:xfrm>
            <a:off x="10057407" y="0"/>
            <a:ext cx="1802439" cy="4353067"/>
            <a:chOff x="10057407" y="0"/>
            <a:chExt cx="1802439" cy="4353067"/>
          </a:xfrm>
        </p:grpSpPr>
        <p:grpSp>
          <p:nvGrpSpPr>
            <p:cNvPr id="30" name="Group 29">
              <a:extLst>
                <a:ext uri="{FF2B5EF4-FFF2-40B4-BE49-F238E27FC236}">
                  <a16:creationId xmlns:a16="http://schemas.microsoft.com/office/drawing/2014/main" xmlns="" id="{064A09D8-7451-3648-B06F-911606B4633E}"/>
                </a:ext>
              </a:extLst>
            </p:cNvPr>
            <p:cNvGrpSpPr/>
            <p:nvPr/>
          </p:nvGrpSpPr>
          <p:grpSpPr>
            <a:xfrm>
              <a:off x="10057407" y="0"/>
              <a:ext cx="1802439" cy="4353067"/>
              <a:chOff x="3270494" y="0"/>
              <a:chExt cx="2456054" cy="4761280"/>
            </a:xfrm>
          </p:grpSpPr>
          <p:sp>
            <p:nvSpPr>
              <p:cNvPr id="31" name="Rectangle 30">
                <a:extLst>
                  <a:ext uri="{FF2B5EF4-FFF2-40B4-BE49-F238E27FC236}">
                    <a16:creationId xmlns:a16="http://schemas.microsoft.com/office/drawing/2014/main" xmlns="" id="{8EBC1CF0-214B-884E-93AA-AD5847FE9A10}"/>
                  </a:ext>
                </a:extLst>
              </p:cNvPr>
              <p:cNvSpPr/>
              <p:nvPr/>
            </p:nvSpPr>
            <p:spPr>
              <a:xfrm>
                <a:off x="4408714" y="0"/>
                <a:ext cx="179615" cy="27105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2" name="Oval 31">
                <a:extLst>
                  <a:ext uri="{FF2B5EF4-FFF2-40B4-BE49-F238E27FC236}">
                    <a16:creationId xmlns:a16="http://schemas.microsoft.com/office/drawing/2014/main" xmlns="" id="{0FEE8925-61AB-FC44-84F7-6C0E40FF0370}"/>
                  </a:ext>
                </a:extLst>
              </p:cNvPr>
              <p:cNvSpPr/>
              <p:nvPr/>
            </p:nvSpPr>
            <p:spPr>
              <a:xfrm>
                <a:off x="3270494" y="2603266"/>
                <a:ext cx="2456054" cy="2158014"/>
              </a:xfrm>
              <a:prstGeom prst="ellipse">
                <a:avLst/>
              </a:prstGeom>
              <a:solidFill>
                <a:schemeClr val="accent6">
                  <a:lumMod val="20000"/>
                  <a:lumOff val="80000"/>
                </a:scheme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4" name="Rectangle 13">
              <a:extLst>
                <a:ext uri="{FF2B5EF4-FFF2-40B4-BE49-F238E27FC236}">
                  <a16:creationId xmlns:a16="http://schemas.microsoft.com/office/drawing/2014/main" xmlns="" id="{C1CC1FBA-F29B-E243-961B-C49C7C75D15F}"/>
                </a:ext>
              </a:extLst>
            </p:cNvPr>
            <p:cNvSpPr/>
            <p:nvPr/>
          </p:nvSpPr>
          <p:spPr>
            <a:xfrm>
              <a:off x="10374973" y="3060122"/>
              <a:ext cx="1167307" cy="461665"/>
            </a:xfrm>
            <a:prstGeom prst="rect">
              <a:avLst/>
            </a:prstGeom>
          </p:spPr>
          <p:txBody>
            <a:bodyPr wrap="none">
              <a:spAutoFit/>
            </a:bodyPr>
            <a:lstStyle/>
            <a:p>
              <a:r>
                <a:rPr lang="en-US" altLang="vi-VN" sz="2400" dirty="0" err="1">
                  <a:solidFill>
                    <a:srgbClr val="FF0000"/>
                  </a:solidFill>
                  <a:latin typeface="Times New Roman" panose="02020603050405020304" pitchFamily="18" charset="0"/>
                </a:rPr>
                <a:t>Ý</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nghĩa</a:t>
              </a:r>
              <a:endParaRPr lang="x-none" sz="2400" dirty="0"/>
            </a:p>
          </p:txBody>
        </p:sp>
      </p:grpSp>
    </p:spTree>
    <p:extLst>
      <p:ext uri="{BB962C8B-B14F-4D97-AF65-F5344CB8AC3E}">
        <p14:creationId xmlns:p14="http://schemas.microsoft.com/office/powerpoint/2010/main" val="289790626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1+#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par>
                          <p:cTn id="33" fill="hold">
                            <p:stCondLst>
                              <p:cond delay="3000"/>
                            </p:stCondLst>
                            <p:childTnLst>
                              <p:par>
                                <p:cTn id="34" presetID="21"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8)">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2" name="Picture 31">
            <a:extLst>
              <a:ext uri="{FF2B5EF4-FFF2-40B4-BE49-F238E27FC236}">
                <a16:creationId xmlns:a16="http://schemas.microsoft.com/office/drawing/2014/main" xmlns=""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xmlns=""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marL="457200" indent="-457200">
              <a:buClrTx/>
              <a:buSzTx/>
              <a:buFont typeface="Wingdings" pitchFamily="2" charset="2"/>
              <a:buChar char="v"/>
            </a:pPr>
            <a:r>
              <a:rPr lang="vi-VN" sz="2667" kern="1200" dirty="0">
                <a:solidFill>
                  <a:srgbClr val="FFFF00"/>
                </a:solidFill>
                <a:latin typeface="Times New Roman" pitchFamily="18" charset="0"/>
                <a:ea typeface="+mn-ea"/>
                <a:cs typeface="Times New Roman" pitchFamily="18" charset="0"/>
              </a:rPr>
              <a:t> </a:t>
            </a:r>
            <a:r>
              <a:rPr lang="vi-VN" sz="2667" kern="1200" dirty="0" smtClean="0">
                <a:solidFill>
                  <a:srgbClr val="FFFF00"/>
                </a:solidFill>
                <a:latin typeface="Times New Roman" pitchFamily="18" charset="0"/>
                <a:ea typeface="+mn-ea"/>
                <a:cs typeface="Times New Roman" pitchFamily="18" charset="0"/>
              </a:rPr>
              <a:t>Cách </a:t>
            </a:r>
            <a:r>
              <a:rPr lang="vi-VN" sz="2667" kern="1200" dirty="0">
                <a:solidFill>
                  <a:srgbClr val="FFFF00"/>
                </a:solidFill>
                <a:latin typeface="Times New Roman" pitchFamily="18" charset="0"/>
                <a:ea typeface="+mn-ea"/>
                <a:cs typeface="Times New Roman" pitchFamily="18" charset="0"/>
              </a:rPr>
              <a:t>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pic>
        <p:nvPicPr>
          <p:cNvPr id="28" name="Picture 27">
            <a:extLst>
              <a:ext uri="{FF2B5EF4-FFF2-40B4-BE49-F238E27FC236}">
                <a16:creationId xmlns:a16="http://schemas.microsoft.com/office/drawing/2014/main" xmlns="" id="{9261C0D1-41C8-764C-8688-C28084F25982}"/>
              </a:ext>
            </a:extLst>
          </p:cNvPr>
          <p:cNvPicPr>
            <a:picLocks noChangeAspect="1"/>
          </p:cNvPicPr>
          <p:nvPr/>
        </p:nvPicPr>
        <p:blipFill>
          <a:blip r:embed="rId4"/>
          <a:stretch>
            <a:fillRect/>
          </a:stretch>
        </p:blipFill>
        <p:spPr>
          <a:xfrm>
            <a:off x="3455045" y="2245481"/>
            <a:ext cx="2696776" cy="4612519"/>
          </a:xfrm>
          <a:prstGeom prst="rect">
            <a:avLst/>
          </a:prstGeom>
        </p:spPr>
      </p:pic>
      <p:sp>
        <p:nvSpPr>
          <p:cNvPr id="5" name="Rectangle 4">
            <a:extLst>
              <a:ext uri="{FF2B5EF4-FFF2-40B4-BE49-F238E27FC236}">
                <a16:creationId xmlns:a16="http://schemas.microsoft.com/office/drawing/2014/main" xmlns="" id="{3B6AE154-157C-2A4D-A823-61065CE22CF4}"/>
              </a:ext>
            </a:extLst>
          </p:cNvPr>
          <p:cNvSpPr/>
          <p:nvPr/>
        </p:nvSpPr>
        <p:spPr>
          <a:xfrm>
            <a:off x="6515383" y="5455733"/>
            <a:ext cx="5622471" cy="1384995"/>
          </a:xfrm>
          <a:prstGeom prst="rect">
            <a:avLst/>
          </a:prstGeom>
          <a:solidFill>
            <a:schemeClr val="tx1"/>
          </a:solidFill>
        </p:spPr>
        <p:txBody>
          <a:bodyPr wrap="square">
            <a:spAutoFit/>
          </a:bodyPr>
          <a:lstStyle/>
          <a:p>
            <a:pPr algn="just"/>
            <a:r>
              <a:rPr lang="en-US" altLang="vi-VN" sz="2800" b="1" dirty="0">
                <a:solidFill>
                  <a:schemeClr val="bg1"/>
                </a:solidFill>
                <a:latin typeface="Times New Roman" panose="02020603050405020304" pitchFamily="18" charset="0"/>
              </a:rPr>
              <a:t>9/5/1911, </a:t>
            </a:r>
            <a:r>
              <a:rPr lang="en-US" altLang="vi-VN" sz="2800" b="1" dirty="0" err="1">
                <a:solidFill>
                  <a:schemeClr val="bg1"/>
                </a:solidFill>
                <a:latin typeface="Times New Roman" panose="02020603050405020304" pitchFamily="18" charset="0"/>
              </a:rPr>
              <a:t>chính</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quyền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Mãn</a:t>
            </a:r>
            <a:r>
              <a:rPr lang="en-US" altLang="vi-VN" sz="2800" b="1" dirty="0">
                <a:solidFill>
                  <a:schemeClr val="bg1"/>
                </a:solidFill>
                <a:latin typeface="Times New Roman" panose="02020603050405020304" pitchFamily="18" charset="0"/>
              </a:rPr>
              <a:t> Thanh </a:t>
            </a:r>
            <a:r>
              <a:rPr lang="en-US" altLang="vi-VN" sz="2800" b="1" dirty="0" err="1">
                <a:solidFill>
                  <a:schemeClr val="bg1"/>
                </a:solidFill>
                <a:latin typeface="Times New Roman" panose="02020603050405020304" pitchFamily="18" charset="0"/>
              </a:rPr>
              <a:t>trao</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quyền</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kiểm</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soát</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đường</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sắt</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cho</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các</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nước</a:t>
            </a:r>
            <a:r>
              <a:rPr lang="en-US" altLang="vi-VN" sz="2800" b="1" dirty="0">
                <a:solidFill>
                  <a:schemeClr val="bg1"/>
                </a:solidFill>
                <a:latin typeface="Times New Roman" panose="02020603050405020304" pitchFamily="18" charset="0"/>
              </a:rPr>
              <a:t> </a:t>
            </a:r>
            <a:r>
              <a:rPr lang="en-US" altLang="vi-VN" sz="2800" b="1" dirty="0" err="1">
                <a:solidFill>
                  <a:schemeClr val="bg1"/>
                </a:solidFill>
                <a:latin typeface="Times New Roman" panose="02020603050405020304" pitchFamily="18" charset="0"/>
              </a:rPr>
              <a:t>đế</a:t>
            </a:r>
            <a:r>
              <a:rPr lang="en-US" altLang="vi-VN" sz="2800" b="1" dirty="0">
                <a:solidFill>
                  <a:schemeClr val="bg1"/>
                </a:solidFill>
                <a:latin typeface="Times New Roman" panose="02020603050405020304" pitchFamily="18" charset="0"/>
              </a:rPr>
              <a:t> </a:t>
            </a:r>
            <a:r>
              <a:rPr lang="en-US" altLang="vi-VN" sz="2800" b="1" dirty="0" err="1" smtClean="0">
                <a:solidFill>
                  <a:schemeClr val="bg1"/>
                </a:solidFill>
                <a:latin typeface="Times New Roman" panose="02020603050405020304" pitchFamily="18" charset="0"/>
              </a:rPr>
              <a:t>quốc</a:t>
            </a:r>
            <a:r>
              <a:rPr lang="en-US" altLang="vi-VN" sz="2800" b="1" dirty="0" smtClean="0">
                <a:solidFill>
                  <a:schemeClr val="bg1"/>
                </a:solidFill>
                <a:latin typeface="Times New Roman" panose="02020603050405020304" pitchFamily="18" charset="0"/>
              </a:rPr>
              <a:t>.</a:t>
            </a:r>
            <a:endParaRPr lang="x-none" sz="2000" dirty="0">
              <a:solidFill>
                <a:schemeClr val="bg1"/>
              </a:solidFill>
            </a:endParaRPr>
          </a:p>
        </p:txBody>
      </p:sp>
      <p:grpSp>
        <p:nvGrpSpPr>
          <p:cNvPr id="33" name="Group 32">
            <a:extLst>
              <a:ext uri="{FF2B5EF4-FFF2-40B4-BE49-F238E27FC236}">
                <a16:creationId xmlns:a16="http://schemas.microsoft.com/office/drawing/2014/main" xmlns="" id="{EB194A67-6E49-AB47-BFF9-88B691F5F0DD}"/>
              </a:ext>
            </a:extLst>
          </p:cNvPr>
          <p:cNvGrpSpPr/>
          <p:nvPr/>
        </p:nvGrpSpPr>
        <p:grpSpPr>
          <a:xfrm>
            <a:off x="9190892" y="-19248"/>
            <a:ext cx="3039976" cy="2635373"/>
            <a:chOff x="3292563" y="1717693"/>
            <a:chExt cx="2223058" cy="2635373"/>
          </a:xfrm>
        </p:grpSpPr>
        <p:grpSp>
          <p:nvGrpSpPr>
            <p:cNvPr id="34" name="Group 33">
              <a:extLst>
                <a:ext uri="{FF2B5EF4-FFF2-40B4-BE49-F238E27FC236}">
                  <a16:creationId xmlns:a16="http://schemas.microsoft.com/office/drawing/2014/main" xmlns="" id="{CDA205E7-EDF5-D944-827F-EC3F217C43F5}"/>
                </a:ext>
              </a:extLst>
            </p:cNvPr>
            <p:cNvGrpSpPr/>
            <p:nvPr/>
          </p:nvGrpSpPr>
          <p:grpSpPr>
            <a:xfrm>
              <a:off x="3331431" y="1717693"/>
              <a:ext cx="2145323" cy="2635373"/>
              <a:chOff x="2803271" y="1878772"/>
              <a:chExt cx="2923277" cy="2882508"/>
            </a:xfrm>
          </p:grpSpPr>
          <p:sp>
            <p:nvSpPr>
              <p:cNvPr id="36" name="Rectangle 35">
                <a:extLst>
                  <a:ext uri="{FF2B5EF4-FFF2-40B4-BE49-F238E27FC236}">
                    <a16:creationId xmlns:a16="http://schemas.microsoft.com/office/drawing/2014/main" xmlns="" id="{3E0721C9-D57C-3D47-942F-FB8830D1D180}"/>
                  </a:ext>
                </a:extLst>
              </p:cNvPr>
              <p:cNvSpPr/>
              <p:nvPr/>
            </p:nvSpPr>
            <p:spPr>
              <a:xfrm>
                <a:off x="4349404" y="1878772"/>
                <a:ext cx="238925" cy="831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Oval 36">
                <a:extLst>
                  <a:ext uri="{FF2B5EF4-FFF2-40B4-BE49-F238E27FC236}">
                    <a16:creationId xmlns:a16="http://schemas.microsoft.com/office/drawing/2014/main" xmlns="" id="{6C7A6B05-C99C-3A4A-8371-1068570A3187}"/>
                  </a:ext>
                </a:extLst>
              </p:cNvPr>
              <p:cNvSpPr/>
              <p:nvPr/>
            </p:nvSpPr>
            <p:spPr>
              <a:xfrm>
                <a:off x="2803271" y="2603266"/>
                <a:ext cx="2923277"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grpSp>
        <p:sp>
          <p:nvSpPr>
            <p:cNvPr id="35" name="Rectangle 34">
              <a:extLst>
                <a:ext uri="{FF2B5EF4-FFF2-40B4-BE49-F238E27FC236}">
                  <a16:creationId xmlns:a16="http://schemas.microsoft.com/office/drawing/2014/main" xmlns="" id="{D63B213E-FF2C-5E4F-935A-E898606A4AEF}"/>
                </a:ext>
              </a:extLst>
            </p:cNvPr>
            <p:cNvSpPr/>
            <p:nvPr/>
          </p:nvSpPr>
          <p:spPr>
            <a:xfrm>
              <a:off x="3292563" y="3043367"/>
              <a:ext cx="2223058" cy="523220"/>
            </a:xfrm>
            <a:prstGeom prst="rect">
              <a:avLst/>
            </a:prstGeom>
          </p:spPr>
          <p:txBody>
            <a:bodyPr wrap="square">
              <a:spAutoFit/>
            </a:bodyPr>
            <a:lstStyle/>
            <a:p>
              <a:pPr algn="ctr"/>
              <a:r>
                <a:rPr lang="en-US" altLang="vi-VN" sz="2800" b="1" dirty="0" smtClean="0">
                  <a:solidFill>
                    <a:srgbClr val="0070C0"/>
                  </a:solidFill>
                  <a:latin typeface="Times New Roman" panose="02020603050405020304" pitchFamily="18" charset="0"/>
                  <a:cs typeface="Times New Roman" panose="02020603050405020304" pitchFamily="18" charset="0"/>
                </a:rPr>
                <a:t>a/ </a:t>
              </a:r>
              <a:r>
                <a:rPr lang="en-US" altLang="vi-VN" sz="2800" b="1" dirty="0" err="1" smtClean="0">
                  <a:solidFill>
                    <a:srgbClr val="0070C0"/>
                  </a:solidFill>
                  <a:latin typeface="Times New Roman" panose="02020603050405020304" pitchFamily="18" charset="0"/>
                  <a:cs typeface="Times New Roman" panose="02020603050405020304" pitchFamily="18" charset="0"/>
                </a:rPr>
                <a:t>Nguyên</a:t>
              </a:r>
              <a:r>
                <a:rPr lang="en-US" altLang="vi-VN" sz="2800" b="1" dirty="0" smtClean="0">
                  <a:solidFill>
                    <a:srgbClr val="0070C0"/>
                  </a:solidFill>
                  <a:latin typeface="Times New Roman" panose="02020603050405020304" pitchFamily="18" charset="0"/>
                  <a:cs typeface="Times New Roman" panose="02020603050405020304" pitchFamily="18" charset="0"/>
                </a:rPr>
                <a:t> </a:t>
              </a:r>
              <a:r>
                <a:rPr lang="en-US" altLang="vi-VN" sz="2800" b="1" dirty="0" err="1" smtClean="0">
                  <a:solidFill>
                    <a:srgbClr val="0070C0"/>
                  </a:solidFill>
                  <a:latin typeface="Times New Roman" panose="02020603050405020304" pitchFamily="18" charset="0"/>
                  <a:cs typeface="Times New Roman" panose="02020603050405020304" pitchFamily="18" charset="0"/>
                </a:rPr>
                <a:t>nhân</a:t>
              </a:r>
              <a:endParaRPr lang="x-none" sz="2800" b="1" dirty="0">
                <a:solidFill>
                  <a:srgbClr val="0070C0"/>
                </a:solidFill>
              </a:endParaRPr>
            </a:p>
          </p:txBody>
        </p:sp>
      </p:grpSp>
      <p:grpSp>
        <p:nvGrpSpPr>
          <p:cNvPr id="8" name="Group 7">
            <a:extLst>
              <a:ext uri="{FF2B5EF4-FFF2-40B4-BE49-F238E27FC236}">
                <a16:creationId xmlns:a16="http://schemas.microsoft.com/office/drawing/2014/main" xmlns="" id="{6C74D6B2-4D22-0D4B-ABC3-43C5B2CC9520}"/>
              </a:ext>
            </a:extLst>
          </p:cNvPr>
          <p:cNvGrpSpPr/>
          <p:nvPr/>
        </p:nvGrpSpPr>
        <p:grpSpPr>
          <a:xfrm>
            <a:off x="3853864" y="171787"/>
            <a:ext cx="4876800" cy="1835329"/>
            <a:chOff x="5017771" y="351394"/>
            <a:chExt cx="4876800" cy="1835329"/>
          </a:xfrm>
        </p:grpSpPr>
        <p:sp>
          <p:nvSpPr>
            <p:cNvPr id="6" name="Rectangular Callout 5">
              <a:extLst>
                <a:ext uri="{FF2B5EF4-FFF2-40B4-BE49-F238E27FC236}">
                  <a16:creationId xmlns:a16="http://schemas.microsoft.com/office/drawing/2014/main" xmlns="" id="{AD4A62D9-E401-874B-B86B-8C6B35268AD9}"/>
                </a:ext>
              </a:extLst>
            </p:cNvPr>
            <p:cNvSpPr/>
            <p:nvPr/>
          </p:nvSpPr>
          <p:spPr>
            <a:xfrm>
              <a:off x="5017771" y="351394"/>
              <a:ext cx="4876800" cy="1835329"/>
            </a:xfrm>
            <a:prstGeom prst="wedgeRectCallout">
              <a:avLst>
                <a:gd name="adj1" fmla="val -38925"/>
                <a:gd name="adj2" fmla="val 80189"/>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7" name="TextBox 6">
              <a:extLst>
                <a:ext uri="{FF2B5EF4-FFF2-40B4-BE49-F238E27FC236}">
                  <a16:creationId xmlns:a16="http://schemas.microsoft.com/office/drawing/2014/main" xmlns="" id="{448E7FB4-2E33-0C40-A8D3-7646AD929455}"/>
                </a:ext>
              </a:extLst>
            </p:cNvPr>
            <p:cNvSpPr txBox="1"/>
            <p:nvPr/>
          </p:nvSpPr>
          <p:spPr>
            <a:xfrm>
              <a:off x="5475461" y="439593"/>
              <a:ext cx="4065496"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E</a:t>
              </a:r>
              <a:r>
                <a:rPr lang="x-none" sz="3200" dirty="0">
                  <a:latin typeface="Times New Roman" panose="02020603050405020304" pitchFamily="18" charset="0"/>
                  <a:cs typeface="Times New Roman" panose="02020603050405020304" pitchFamily="18" charset="0"/>
                </a:rPr>
                <a:t>m hãy trình bày nguyên nhân dẫn đến  cách mạng Tân Hợi?</a:t>
              </a:r>
            </a:p>
          </p:txBody>
        </p:sp>
      </p:grpSp>
    </p:spTree>
    <p:extLst>
      <p:ext uri="{BB962C8B-B14F-4D97-AF65-F5344CB8AC3E}">
        <p14:creationId xmlns:p14="http://schemas.microsoft.com/office/powerpoint/2010/main" val="173454589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edge">
                                          <p:cBhvr>
                                            <p:cTn id="15" dur="750"/>
                                            <p:tgtEl>
                                              <p:spTgt spid="33"/>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50000">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14:bounceEnd="50000">
                                          <p:cBhvr additive="base">
                                            <p:cTn id="33"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edge">
                                          <p:cBhvr>
                                            <p:cTn id="15" dur="750"/>
                                            <p:tgtEl>
                                              <p:spTgt spid="33"/>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15D08C98-46F8-A649-B27A-530293504C7B}"/>
              </a:ext>
            </a:extLst>
          </p:cNvPr>
          <p:cNvSpPr/>
          <p:nvPr/>
        </p:nvSpPr>
        <p:spPr>
          <a:xfrm>
            <a:off x="5850362" y="1154323"/>
            <a:ext cx="6041985" cy="1241149"/>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2400" dirty="0">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xmlns="" id="{AD1A024A-0215-9C4F-9F73-BD10479839F9}"/>
              </a:ext>
            </a:extLst>
          </p:cNvPr>
          <p:cNvSpPr/>
          <p:nvPr/>
        </p:nvSpPr>
        <p:spPr>
          <a:xfrm>
            <a:off x="5923667" y="499103"/>
            <a:ext cx="1632031" cy="590309"/>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5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Vị trí</a:t>
            </a:r>
          </a:p>
        </p:txBody>
      </p:sp>
      <p:sp>
        <p:nvSpPr>
          <p:cNvPr id="10" name="Rounded Rectangle 9">
            <a:extLst>
              <a:ext uri="{FF2B5EF4-FFF2-40B4-BE49-F238E27FC236}">
                <a16:creationId xmlns:a16="http://schemas.microsoft.com/office/drawing/2014/main" xmlns="" id="{0385555F-5ECD-064B-9EAE-2DF5EADBDBBE}"/>
              </a:ext>
            </a:extLst>
          </p:cNvPr>
          <p:cNvSpPr/>
          <p:nvPr/>
        </p:nvSpPr>
        <p:spPr>
          <a:xfrm>
            <a:off x="5850362" y="3429001"/>
            <a:ext cx="6041985"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2400" dirty="0">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xmlns="" id="{DFC27200-97CB-BB44-A86B-79788E597DCA}"/>
              </a:ext>
            </a:extLst>
          </p:cNvPr>
          <p:cNvSpPr/>
          <p:nvPr/>
        </p:nvSpPr>
        <p:spPr>
          <a:xfrm>
            <a:off x="5923667" y="2807012"/>
            <a:ext cx="1632031" cy="590309"/>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333333"/>
                </a:solidFill>
                <a:latin typeface="Times New Roman" panose="02020603050405020304" pitchFamily="18" charset="0"/>
                <a:cs typeface="Times New Roman" panose="02020603050405020304" pitchFamily="18" charset="0"/>
              </a:rPr>
              <a:t>Diện</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tích</a:t>
            </a:r>
            <a:endParaRPr lang="x-none" sz="2400" dirty="0">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xmlns="" id="{4E518CD1-E1A2-BF46-BCBD-C6522AFAC587}"/>
              </a:ext>
            </a:extLst>
          </p:cNvPr>
          <p:cNvSpPr/>
          <p:nvPr/>
        </p:nvSpPr>
        <p:spPr>
          <a:xfrm>
            <a:off x="5813709" y="5529807"/>
            <a:ext cx="6041985"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2400"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xmlns="" id="{E1048E34-1783-AB49-8AF9-A26BBEE4BE32}"/>
              </a:ext>
            </a:extLst>
          </p:cNvPr>
          <p:cNvSpPr/>
          <p:nvPr/>
        </p:nvSpPr>
        <p:spPr>
          <a:xfrm>
            <a:off x="5923667" y="4876140"/>
            <a:ext cx="1632031" cy="590309"/>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333333"/>
                </a:solidFill>
                <a:latin typeface="Times New Roman" panose="02020603050405020304" pitchFamily="18" charset="0"/>
                <a:cs typeface="Times New Roman" panose="02020603050405020304" pitchFamily="18" charset="0"/>
              </a:rPr>
              <a:t>Thủ</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đô</a:t>
            </a:r>
            <a:endParaRPr lang="x-none" sz="2400" dirty="0">
              <a:latin typeface="Times New Roman" panose="02020603050405020304" pitchFamily="18" charset="0"/>
              <a:cs typeface="Times New Roman" panose="02020603050405020304" pitchFamily="18" charset="0"/>
            </a:endParaRPr>
          </a:p>
        </p:txBody>
      </p:sp>
      <p:sp>
        <p:nvSpPr>
          <p:cNvPr id="15" name="!!bando">
            <a:extLst>
              <a:ext uri="{FF2B5EF4-FFF2-40B4-BE49-F238E27FC236}">
                <a16:creationId xmlns:a16="http://schemas.microsoft.com/office/drawing/2014/main" xmlns="" id="{CC8888D3-AC99-B84C-952C-48658E4E1083}"/>
              </a:ext>
            </a:extLst>
          </p:cNvPr>
          <p:cNvSpPr/>
          <p:nvPr/>
        </p:nvSpPr>
        <p:spPr>
          <a:xfrm>
            <a:off x="-1" y="348344"/>
            <a:ext cx="5588001" cy="578045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7" name="!!bando">
            <a:extLst>
              <a:ext uri="{FF2B5EF4-FFF2-40B4-BE49-F238E27FC236}">
                <a16:creationId xmlns:a16="http://schemas.microsoft.com/office/drawing/2014/main" xmlns="" id="{18B205EC-EFB0-6C40-B525-F492AD623E22}"/>
              </a:ext>
            </a:extLst>
          </p:cNvPr>
          <p:cNvPicPr>
            <a:picLocks noChangeAspect="1"/>
          </p:cNvPicPr>
          <p:nvPr/>
        </p:nvPicPr>
        <p:blipFill rotWithShape="1">
          <a:blip r:embed="rId2"/>
          <a:srcRect l="33686" t="31909" r="48534" b="36491"/>
          <a:stretch/>
        </p:blipFill>
        <p:spPr>
          <a:xfrm>
            <a:off x="716437" y="2054270"/>
            <a:ext cx="1828800" cy="2275559"/>
          </a:xfrm>
          <a:prstGeom prst="ellipse">
            <a:avLst/>
          </a:prstGeom>
        </p:spPr>
      </p:pic>
      <p:sp>
        <p:nvSpPr>
          <p:cNvPr id="18" name="TextBox 17">
            <a:extLst>
              <a:ext uri="{FF2B5EF4-FFF2-40B4-BE49-F238E27FC236}">
                <a16:creationId xmlns:a16="http://schemas.microsoft.com/office/drawing/2014/main" xmlns="" id="{3FA8862B-F653-304E-B7EE-EF7E31D16B82}"/>
              </a:ext>
            </a:extLst>
          </p:cNvPr>
          <p:cNvSpPr txBox="1"/>
          <p:nvPr/>
        </p:nvSpPr>
        <p:spPr>
          <a:xfrm>
            <a:off x="2237819" y="3140558"/>
            <a:ext cx="1828800" cy="646331"/>
          </a:xfrm>
          <a:prstGeom prst="rect">
            <a:avLst/>
          </a:prstGeom>
          <a:noFill/>
        </p:spPr>
        <p:txBody>
          <a:bodyPr wrap="square" rtlCol="0">
            <a:spAutoFit/>
          </a:bodyPr>
          <a:lstStyle/>
          <a:p>
            <a:pPr algn="ctr"/>
            <a:r>
              <a:rPr lang="x-none" sz="3600" b="1" dirty="0">
                <a:solidFill>
                  <a:srgbClr val="FFFF00"/>
                </a:solidFill>
                <a:latin typeface="Times New Roman" panose="02020603050405020304" pitchFamily="18" charset="0"/>
                <a:cs typeface="Times New Roman" panose="02020603050405020304" pitchFamily="18" charset="0"/>
              </a:rPr>
              <a:t>CHINA</a:t>
            </a:r>
          </a:p>
        </p:txBody>
      </p:sp>
      <p:sp>
        <p:nvSpPr>
          <p:cNvPr id="2" name="Rectangle 1">
            <a:extLst>
              <a:ext uri="{FF2B5EF4-FFF2-40B4-BE49-F238E27FC236}">
                <a16:creationId xmlns:a16="http://schemas.microsoft.com/office/drawing/2014/main" xmlns="" id="{0A3796DB-BF00-6540-817B-C1EB53800B36}"/>
              </a:ext>
            </a:extLst>
          </p:cNvPr>
          <p:cNvSpPr/>
          <p:nvPr/>
        </p:nvSpPr>
        <p:spPr>
          <a:xfrm>
            <a:off x="5923669" y="1174731"/>
            <a:ext cx="5968679" cy="1200329"/>
          </a:xfrm>
          <a:prstGeom prst="rect">
            <a:avLst/>
          </a:prstGeom>
        </p:spPr>
        <p:txBody>
          <a:bodyPr wrap="squar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Nằm ở phần nửa phía Bắc của Đông bán cầu, phía Đông Nam đại lục Á-Âu, phía Đông và giữa châu Á, phía Tây của Thái Bình Dương</a:t>
            </a:r>
            <a:r>
              <a:rPr lang="vi-VN" sz="2400" dirty="0">
                <a:solidFill>
                  <a:srgbClr val="333333"/>
                </a:solidFill>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0F288CEF-9E1D-6048-81C8-D7B29C54BA98}"/>
              </a:ext>
            </a:extLst>
          </p:cNvPr>
          <p:cNvSpPr/>
          <p:nvPr/>
        </p:nvSpPr>
        <p:spPr>
          <a:xfrm>
            <a:off x="5923669" y="3463723"/>
            <a:ext cx="5968679" cy="830997"/>
          </a:xfrm>
          <a:prstGeom prst="rect">
            <a:avLst/>
          </a:prstGeom>
        </p:spPr>
        <p:txBody>
          <a:bodyPr wrap="square">
            <a:spAutoFit/>
          </a:bodyPr>
          <a:lstStyle/>
          <a:p>
            <a:r>
              <a:rPr lang="en-US" sz="2400" dirty="0">
                <a:solidFill>
                  <a:schemeClr val="accent5">
                    <a:lumMod val="75000"/>
                  </a:schemeClr>
                </a:solidFill>
                <a:latin typeface="Times New Roman" panose="02020603050405020304" pitchFamily="18" charset="0"/>
                <a:cs typeface="Times New Roman" panose="02020603050405020304" pitchFamily="18" charset="0"/>
              </a:rPr>
              <a:t>9,6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triệu</a:t>
            </a:r>
            <a:r>
              <a:rPr lang="en-US" sz="2400" dirty="0">
                <a:solidFill>
                  <a:schemeClr val="accent5">
                    <a:lumMod val="75000"/>
                  </a:schemeClr>
                </a:solidFill>
                <a:latin typeface="Times New Roman" panose="02020603050405020304" pitchFamily="18" charset="0"/>
                <a:cs typeface="Times New Roman" panose="02020603050405020304" pitchFamily="18" charset="0"/>
              </a:rPr>
              <a:t> km2</a:t>
            </a:r>
            <a:r>
              <a:rPr lang="x-none"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lớn</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thứ</a:t>
            </a:r>
            <a:r>
              <a:rPr lang="en-US" sz="2400" dirty="0">
                <a:solidFill>
                  <a:schemeClr val="accent5">
                    <a:lumMod val="75000"/>
                  </a:schemeClr>
                </a:solidFill>
                <a:latin typeface="Times New Roman" panose="02020603050405020304" pitchFamily="18" charset="0"/>
                <a:cs typeface="Times New Roman" panose="02020603050405020304" pitchFamily="18" charset="0"/>
              </a:rPr>
              <a:t> 4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trên</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thế</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giới</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chỉ</a:t>
            </a:r>
            <a:r>
              <a:rPr lang="en-US" sz="2400" dirty="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sau</a:t>
            </a:r>
            <a:r>
              <a:rPr lang="en-US" sz="2400" dirty="0">
                <a:solidFill>
                  <a:schemeClr val="accent5">
                    <a:lumMod val="75000"/>
                  </a:schemeClr>
                </a:solidFill>
                <a:latin typeface="Times New Roman" panose="02020603050405020304" pitchFamily="18" charset="0"/>
                <a:cs typeface="Times New Roman" panose="02020603050405020304" pitchFamily="18" charset="0"/>
              </a:rPr>
              <a:t> Nga </a:t>
            </a:r>
            <a:r>
              <a:rPr lang="en-US" sz="2400"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400" dirty="0">
                <a:solidFill>
                  <a:schemeClr val="accent5">
                    <a:lumMod val="75000"/>
                  </a:schemeClr>
                </a:solidFill>
                <a:latin typeface="Times New Roman" panose="02020603050405020304" pitchFamily="18" charset="0"/>
                <a:cs typeface="Times New Roman" panose="02020603050405020304" pitchFamily="18" charset="0"/>
              </a:rPr>
              <a:t> Canada.</a:t>
            </a:r>
            <a:endParaRPr lang="x-none" sz="24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D4BC7199-7FF9-BA4C-B5AC-8D8CC2CA9A0F}"/>
              </a:ext>
            </a:extLst>
          </p:cNvPr>
          <p:cNvSpPr/>
          <p:nvPr/>
        </p:nvSpPr>
        <p:spPr>
          <a:xfrm>
            <a:off x="6200839" y="5814048"/>
            <a:ext cx="1354858" cy="461665"/>
          </a:xfrm>
          <a:prstGeom prst="rect">
            <a:avLst/>
          </a:prstGeom>
        </p:spPr>
        <p:txBody>
          <a:bodyPr wrap="none">
            <a:spAutoFit/>
          </a:bodyPr>
          <a:lstStyle/>
          <a:p>
            <a:pPr lvl="0" algn="ctr"/>
            <a:r>
              <a:rPr lang="x-none" sz="2400" dirty="0">
                <a:solidFill>
                  <a:srgbClr val="7030A0"/>
                </a:solidFill>
                <a:latin typeface="Times New Roman" panose="02020603050405020304" pitchFamily="18" charset="0"/>
                <a:cs typeface="Times New Roman" panose="02020603050405020304" pitchFamily="18" charset="0"/>
              </a:rPr>
              <a:t>Bắc Kinh</a:t>
            </a:r>
          </a:p>
        </p:txBody>
      </p:sp>
      <p:grpSp>
        <p:nvGrpSpPr>
          <p:cNvPr id="16" name="Group 15">
            <a:extLst>
              <a:ext uri="{FF2B5EF4-FFF2-40B4-BE49-F238E27FC236}">
                <a16:creationId xmlns:a16="http://schemas.microsoft.com/office/drawing/2014/main" xmlns="" id="{DFD117AD-7E82-8C45-B5B1-84967CD549D2}"/>
              </a:ext>
            </a:extLst>
          </p:cNvPr>
          <p:cNvGrpSpPr/>
          <p:nvPr/>
        </p:nvGrpSpPr>
        <p:grpSpPr>
          <a:xfrm>
            <a:off x="69360" y="0"/>
            <a:ext cx="12192000" cy="6894328"/>
            <a:chOff x="0" y="0"/>
            <a:chExt cx="10058767" cy="6930608"/>
          </a:xfrm>
        </p:grpSpPr>
        <p:pic>
          <p:nvPicPr>
            <p:cNvPr id="19" name="Picture 2">
              <a:extLst>
                <a:ext uri="{FF2B5EF4-FFF2-40B4-BE49-F238E27FC236}">
                  <a16:creationId xmlns:a16="http://schemas.microsoft.com/office/drawing/2014/main" xmlns="" id="{0634749B-84FC-AB46-BA66-AD3C59F5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C13C079A-FDFC-7547-BAA6-8BF95EB4C2C5}"/>
                </a:ext>
              </a:extLst>
            </p:cNvPr>
            <p:cNvSpPr txBox="1"/>
            <p:nvPr/>
          </p:nvSpPr>
          <p:spPr>
            <a:xfrm>
              <a:off x="5915025" y="6273225"/>
              <a:ext cx="4143742" cy="657383"/>
            </a:xfrm>
            <a:prstGeom prst="rect">
              <a:avLst/>
            </a:prstGeom>
            <a:solidFill>
              <a:schemeClr val="bg1"/>
            </a:solidFill>
          </p:spPr>
          <p:txBody>
            <a:bodyPr wrap="square" rtlCol="0">
              <a:spAutoFit/>
            </a:bodyPr>
            <a:lstStyle/>
            <a:p>
              <a:pPr algn="ctr"/>
              <a:r>
                <a:rPr lang="x-none" sz="3200" b="1" dirty="0">
                  <a:latin typeface="Times New Roman" panose="02020603050405020304" pitchFamily="18" charset="0"/>
                  <a:cs typeface="Times New Roman" panose="02020603050405020304" pitchFamily="18" charset="0"/>
                </a:rPr>
                <a:t>Vạn lý Trường Thành</a:t>
              </a:r>
            </a:p>
          </p:txBody>
        </p:sp>
      </p:grpSp>
      <p:grpSp>
        <p:nvGrpSpPr>
          <p:cNvPr id="21" name="Group 20">
            <a:extLst>
              <a:ext uri="{FF2B5EF4-FFF2-40B4-BE49-F238E27FC236}">
                <a16:creationId xmlns:a16="http://schemas.microsoft.com/office/drawing/2014/main" xmlns="" id="{0E6B18EA-1285-694C-887F-F4A839ED9991}"/>
              </a:ext>
            </a:extLst>
          </p:cNvPr>
          <p:cNvGrpSpPr/>
          <p:nvPr/>
        </p:nvGrpSpPr>
        <p:grpSpPr>
          <a:xfrm>
            <a:off x="16588" y="10998"/>
            <a:ext cx="12386312" cy="6858000"/>
            <a:chOff x="0" y="-81023"/>
            <a:chExt cx="9248775" cy="6858000"/>
          </a:xfrm>
        </p:grpSpPr>
        <p:pic>
          <p:nvPicPr>
            <p:cNvPr id="22" name="Picture 2" descr="PHƯỢNG HOÀNG CỔ TRẤN ĐẸP SAY LÒNG NGƯỜI BÊN DÒNG ĐÀ GIANG">
              <a:extLst>
                <a:ext uri="{FF2B5EF4-FFF2-40B4-BE49-F238E27FC236}">
                  <a16:creationId xmlns:a16="http://schemas.microsoft.com/office/drawing/2014/main" xmlns="" id="{8F4B3BAD-EE7F-F44D-9769-A97C3B1910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02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1860AD98-106B-BC49-869B-4C73051C46F6}"/>
                </a:ext>
              </a:extLst>
            </p:cNvPr>
            <p:cNvSpPr txBox="1"/>
            <p:nvPr/>
          </p:nvSpPr>
          <p:spPr>
            <a:xfrm>
              <a:off x="5229225" y="6192202"/>
              <a:ext cx="4019550" cy="584775"/>
            </a:xfrm>
            <a:prstGeom prst="rect">
              <a:avLst/>
            </a:prstGeom>
            <a:solidFill>
              <a:schemeClr val="bg1"/>
            </a:solidFill>
          </p:spPr>
          <p:txBody>
            <a:bodyPr wrap="square" rtlCol="0">
              <a:spAutoFit/>
            </a:bodyPr>
            <a:lstStyle/>
            <a:p>
              <a:pPr algn="ctr"/>
              <a:r>
                <a:rPr lang="x-none" sz="3200" dirty="0">
                  <a:solidFill>
                    <a:srgbClr val="FF0000"/>
                  </a:solidFill>
                  <a:latin typeface="Times New Roman" panose="02020603050405020304" pitchFamily="18" charset="0"/>
                  <a:cs typeface="Times New Roman" panose="02020603050405020304" pitchFamily="18" charset="0"/>
                </a:rPr>
                <a:t>Phượng hoàng cổ trấn</a:t>
              </a:r>
            </a:p>
          </p:txBody>
        </p:sp>
      </p:grpSp>
      <p:grpSp>
        <p:nvGrpSpPr>
          <p:cNvPr id="24" name="Group 23">
            <a:extLst>
              <a:ext uri="{FF2B5EF4-FFF2-40B4-BE49-F238E27FC236}">
                <a16:creationId xmlns:a16="http://schemas.microsoft.com/office/drawing/2014/main" xmlns="" id="{0487B5FD-6001-4542-84A2-9B80A806D217}"/>
              </a:ext>
            </a:extLst>
          </p:cNvPr>
          <p:cNvGrpSpPr/>
          <p:nvPr/>
        </p:nvGrpSpPr>
        <p:grpSpPr>
          <a:xfrm>
            <a:off x="-26996" y="5005"/>
            <a:ext cx="12245992" cy="6888895"/>
            <a:chOff x="0" y="-30143"/>
            <a:chExt cx="9652000" cy="6721229"/>
          </a:xfrm>
        </p:grpSpPr>
        <p:pic>
          <p:nvPicPr>
            <p:cNvPr id="25" name="Picture 2" descr="Tử Cấm Thành - Cố Cung nguy nga và huyền bí">
              <a:extLst>
                <a:ext uri="{FF2B5EF4-FFF2-40B4-BE49-F238E27FC236}">
                  <a16:creationId xmlns:a16="http://schemas.microsoft.com/office/drawing/2014/main" xmlns="" id="{DBED32BA-6CEC-CC49-A4D3-DA490FE63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652000" cy="66910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CD3041B4-F4C2-F54F-A52E-01A44E93941C}"/>
                </a:ext>
              </a:extLst>
            </p:cNvPr>
            <p:cNvSpPr txBox="1"/>
            <p:nvPr/>
          </p:nvSpPr>
          <p:spPr>
            <a:xfrm>
              <a:off x="3399058" y="-30143"/>
              <a:ext cx="2922587" cy="570542"/>
            </a:xfrm>
            <a:prstGeom prst="rect">
              <a:avLst/>
            </a:prstGeom>
            <a:noFill/>
          </p:spPr>
          <p:txBody>
            <a:bodyPr wrap="square" rtlCol="0">
              <a:spAutoFit/>
            </a:bodyPr>
            <a:lstStyle/>
            <a:p>
              <a:pPr algn="ctr"/>
              <a:r>
                <a:rPr lang="x-none" sz="3200" dirty="0">
                  <a:latin typeface="Times New Roman" panose="02020603050405020304" pitchFamily="18" charset="0"/>
                  <a:cs typeface="Times New Roman" panose="02020603050405020304" pitchFamily="18" charset="0"/>
                </a:rPr>
                <a:t>Tử cấm Thành</a:t>
              </a:r>
            </a:p>
          </p:txBody>
        </p:sp>
      </p:grpSp>
    </p:spTree>
    <p:extLst>
      <p:ext uri="{BB962C8B-B14F-4D97-AF65-F5344CB8AC3E}">
        <p14:creationId xmlns:p14="http://schemas.microsoft.com/office/powerpoint/2010/main" val="427978813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ppt_x"/>
                                              </p:val>
                                            </p:tav>
                                            <p:tav tm="100000">
                                              <p:val>
                                                <p:strVal val="#ppt_x"/>
                                              </p:val>
                                            </p:tav>
                                          </p:tavLst>
                                        </p:anim>
                                        <p:anim calcmode="lin" valueType="num">
                                          <p:cBhvr additive="base">
                                            <p:cTn id="28"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
                                            </p:tgtEl>
                                            <p:attrNameLst>
                                              <p:attrName>style.visibility</p:attrName>
                                            </p:attrNameLst>
                                          </p:cBhvr>
                                          <p:to>
                                            <p:strVal val="visible"/>
                                          </p:to>
                                        </p:set>
                                        <p:anim calcmode="lin" valueType="num">
                                          <p:cBhvr>
                                            <p:cTn id="33"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2"/>
                                            </p:tgtEl>
                                            <p:attrNameLst>
                                              <p:attrName>ppt_y</p:attrName>
                                            </p:attrNameLst>
                                          </p:cBhvr>
                                          <p:tavLst>
                                            <p:tav tm="0">
                                              <p:val>
                                                <p:strVal val="#ppt_y"/>
                                              </p:val>
                                            </p:tav>
                                            <p:tav tm="100000">
                                              <p:val>
                                                <p:strVal val="#ppt_y"/>
                                              </p:val>
                                            </p:tav>
                                          </p:tavLst>
                                        </p:anim>
                                        <p:anim calcmode="lin" valueType="num">
                                          <p:cBhvr>
                                            <p:cTn id="35"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2"/>
                                            </p:tgtEl>
                                          </p:cBhvr>
                                        </p:animEffect>
                                      </p:childTnLst>
                                    </p:cTn>
                                  </p:par>
                                </p:childTnLst>
                              </p:cTn>
                            </p:par>
                            <p:par>
                              <p:cTn id="38" fill="hold">
                                <p:stCondLst>
                                  <p:cond delay="2675"/>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
                                            </p:tgtEl>
                                            <p:attrNameLst>
                                              <p:attrName>style.visibility</p:attrName>
                                            </p:attrNameLst>
                                          </p:cBhvr>
                                          <p:to>
                                            <p:strVal val="visible"/>
                                          </p:to>
                                        </p:set>
                                        <p:anim calcmode="lin" valueType="num">
                                          <p:cBhvr>
                                            <p:cTn id="41"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4"/>
                                            </p:tgtEl>
                                            <p:attrNameLst>
                                              <p:attrName>ppt_y</p:attrName>
                                            </p:attrNameLst>
                                          </p:cBhvr>
                                          <p:tavLst>
                                            <p:tav tm="0">
                                              <p:val>
                                                <p:strVal val="#ppt_y"/>
                                              </p:val>
                                            </p:tav>
                                            <p:tav tm="100000">
                                              <p:val>
                                                <p:strVal val="#ppt_y"/>
                                              </p:val>
                                            </p:tav>
                                          </p:tavLst>
                                        </p:anim>
                                        <p:anim calcmode="lin" valueType="num">
                                          <p:cBhvr>
                                            <p:cTn id="43"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4"/>
                                            </p:tgtEl>
                                          </p:cBhvr>
                                        </p:animEffect>
                                      </p:childTnLst>
                                    </p:cTn>
                                  </p:par>
                                </p:childTnLst>
                              </p:cTn>
                            </p:par>
                            <p:par>
                              <p:cTn id="46" fill="hold">
                                <p:stCondLst>
                                  <p:cond delay="4075"/>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
                                            </p:tgtEl>
                                            <p:attrNameLst>
                                              <p:attrName>ppt_y</p:attrName>
                                            </p:attrNameLst>
                                          </p:cBhvr>
                                          <p:tavLst>
                                            <p:tav tm="0">
                                              <p:val>
                                                <p:strVal val="#ppt_y"/>
                                              </p:val>
                                            </p:tav>
                                            <p:tav tm="100000">
                                              <p:val>
                                                <p:strVal val="#ppt_y"/>
                                              </p:val>
                                            </p:tav>
                                          </p:tavLst>
                                        </p:anim>
                                        <p:anim calcmode="lin" valueType="num">
                                          <p:cBhvr>
                                            <p:cTn id="5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14:presetBounceEnd="50000">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14:bounceEnd="50000">
                                          <p:cBhvr additive="base">
                                            <p:cTn id="58"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14:presetBounceEnd="50000">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14:bounceEnd="50000">
                                          <p:cBhvr additive="base">
                                            <p:cTn id="64"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14:presetBounceEnd="50000">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14:bounceEnd="50000">
                                          <p:cBhvr additive="base">
                                            <p:cTn id="70"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ppt_x"/>
                                              </p:val>
                                            </p:tav>
                                            <p:tav tm="100000">
                                              <p:val>
                                                <p:strVal val="#ppt_x"/>
                                              </p:val>
                                            </p:tav>
                                          </p:tavLst>
                                        </p:anim>
                                        <p:anim calcmode="lin" valueType="num">
                                          <p:cBhvr additive="base">
                                            <p:cTn id="28"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
                                            </p:tgtEl>
                                            <p:attrNameLst>
                                              <p:attrName>style.visibility</p:attrName>
                                            </p:attrNameLst>
                                          </p:cBhvr>
                                          <p:to>
                                            <p:strVal val="visible"/>
                                          </p:to>
                                        </p:set>
                                        <p:anim calcmode="lin" valueType="num">
                                          <p:cBhvr>
                                            <p:cTn id="33"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2"/>
                                            </p:tgtEl>
                                            <p:attrNameLst>
                                              <p:attrName>ppt_y</p:attrName>
                                            </p:attrNameLst>
                                          </p:cBhvr>
                                          <p:tavLst>
                                            <p:tav tm="0">
                                              <p:val>
                                                <p:strVal val="#ppt_y"/>
                                              </p:val>
                                            </p:tav>
                                            <p:tav tm="100000">
                                              <p:val>
                                                <p:strVal val="#ppt_y"/>
                                              </p:val>
                                            </p:tav>
                                          </p:tavLst>
                                        </p:anim>
                                        <p:anim calcmode="lin" valueType="num">
                                          <p:cBhvr>
                                            <p:cTn id="35"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2"/>
                                            </p:tgtEl>
                                          </p:cBhvr>
                                        </p:animEffect>
                                      </p:childTnLst>
                                    </p:cTn>
                                  </p:par>
                                </p:childTnLst>
                              </p:cTn>
                            </p:par>
                            <p:par>
                              <p:cTn id="38" fill="hold">
                                <p:stCondLst>
                                  <p:cond delay="2675"/>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4"/>
                                            </p:tgtEl>
                                            <p:attrNameLst>
                                              <p:attrName>style.visibility</p:attrName>
                                            </p:attrNameLst>
                                          </p:cBhvr>
                                          <p:to>
                                            <p:strVal val="visible"/>
                                          </p:to>
                                        </p:set>
                                        <p:anim calcmode="lin" valueType="num">
                                          <p:cBhvr>
                                            <p:cTn id="41"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4"/>
                                            </p:tgtEl>
                                            <p:attrNameLst>
                                              <p:attrName>ppt_y</p:attrName>
                                            </p:attrNameLst>
                                          </p:cBhvr>
                                          <p:tavLst>
                                            <p:tav tm="0">
                                              <p:val>
                                                <p:strVal val="#ppt_y"/>
                                              </p:val>
                                            </p:tav>
                                            <p:tav tm="100000">
                                              <p:val>
                                                <p:strVal val="#ppt_y"/>
                                              </p:val>
                                            </p:tav>
                                          </p:tavLst>
                                        </p:anim>
                                        <p:anim calcmode="lin" valueType="num">
                                          <p:cBhvr>
                                            <p:cTn id="43"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4"/>
                                            </p:tgtEl>
                                          </p:cBhvr>
                                        </p:animEffect>
                                      </p:childTnLst>
                                    </p:cTn>
                                  </p:par>
                                </p:childTnLst>
                              </p:cTn>
                            </p:par>
                            <p:par>
                              <p:cTn id="46" fill="hold">
                                <p:stCondLst>
                                  <p:cond delay="4075"/>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
                                            </p:tgtEl>
                                            <p:attrNameLst>
                                              <p:attrName>ppt_y</p:attrName>
                                            </p:attrNameLst>
                                          </p:cBhvr>
                                          <p:tavLst>
                                            <p:tav tm="0">
                                              <p:val>
                                                <p:strVal val="#ppt_y"/>
                                              </p:val>
                                            </p:tav>
                                            <p:tav tm="100000">
                                              <p:val>
                                                <p:strVal val="#ppt_y"/>
                                              </p:val>
                                            </p:tav>
                                          </p:tavLst>
                                        </p:anim>
                                        <p:anim calcmode="lin" valueType="num">
                                          <p:cBhvr>
                                            <p:cTn id="5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ppt_x"/>
                                              </p:val>
                                            </p:tav>
                                            <p:tav tm="100000">
                                              <p:val>
                                                <p:strVal val="#ppt_x"/>
                                              </p:val>
                                            </p:tav>
                                          </p:tavLst>
                                        </p:anim>
                                        <p:anim calcmode="lin" valueType="num">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2" name="Picture 31">
            <a:extLst>
              <a:ext uri="{FF2B5EF4-FFF2-40B4-BE49-F238E27FC236}">
                <a16:creationId xmlns:a16="http://schemas.microsoft.com/office/drawing/2014/main" xmlns=""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xmlns=""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marL="457200" indent="-457200" algn="l">
              <a:buClrTx/>
              <a:buSzTx/>
              <a:buFont typeface="Wingdings" pitchFamily="2" charset="2"/>
              <a:buChar char="v"/>
            </a:pPr>
            <a:r>
              <a:rPr lang="vi-VN" sz="2667" kern="1200" dirty="0">
                <a:solidFill>
                  <a:srgbClr val="FFFF00"/>
                </a:solidFill>
                <a:latin typeface="Times New Roman" pitchFamily="18" charset="0"/>
                <a:ea typeface="+mn-ea"/>
                <a:cs typeface="Times New Roman" pitchFamily="18" charset="0"/>
              </a:rPr>
              <a:t> </a:t>
            </a:r>
            <a:r>
              <a:rPr lang="vi-VN" sz="2667" kern="1200" dirty="0" smtClean="0">
                <a:solidFill>
                  <a:srgbClr val="FFFF00"/>
                </a:solidFill>
                <a:latin typeface="Times New Roman" pitchFamily="18" charset="0"/>
                <a:ea typeface="+mn-ea"/>
                <a:cs typeface="Times New Roman" pitchFamily="18" charset="0"/>
              </a:rPr>
              <a:t>Cách </a:t>
            </a:r>
            <a:r>
              <a:rPr lang="vi-VN" sz="2667" kern="1200" dirty="0">
                <a:solidFill>
                  <a:srgbClr val="FFFF00"/>
                </a:solidFill>
                <a:latin typeface="Times New Roman" pitchFamily="18" charset="0"/>
                <a:ea typeface="+mn-ea"/>
                <a:cs typeface="Times New Roman" pitchFamily="18" charset="0"/>
              </a:rPr>
              <a:t>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pic>
        <p:nvPicPr>
          <p:cNvPr id="28" name="Picture 27">
            <a:extLst>
              <a:ext uri="{FF2B5EF4-FFF2-40B4-BE49-F238E27FC236}">
                <a16:creationId xmlns:a16="http://schemas.microsoft.com/office/drawing/2014/main" xmlns="" id="{9261C0D1-41C8-764C-8688-C28084F25982}"/>
              </a:ext>
            </a:extLst>
          </p:cNvPr>
          <p:cNvPicPr>
            <a:picLocks noChangeAspect="1"/>
          </p:cNvPicPr>
          <p:nvPr/>
        </p:nvPicPr>
        <p:blipFill>
          <a:blip r:embed="rId4"/>
          <a:stretch>
            <a:fillRect/>
          </a:stretch>
        </p:blipFill>
        <p:spPr>
          <a:xfrm>
            <a:off x="3295873" y="2882900"/>
            <a:ext cx="2324100" cy="3975100"/>
          </a:xfrm>
          <a:prstGeom prst="rect">
            <a:avLst/>
          </a:prstGeom>
        </p:spPr>
      </p:pic>
      <p:grpSp>
        <p:nvGrpSpPr>
          <p:cNvPr id="15" name="Group 14">
            <a:extLst>
              <a:ext uri="{FF2B5EF4-FFF2-40B4-BE49-F238E27FC236}">
                <a16:creationId xmlns:a16="http://schemas.microsoft.com/office/drawing/2014/main" xmlns="" id="{F3DE58FF-2A79-CA47-B839-971D4615B1EF}"/>
              </a:ext>
            </a:extLst>
          </p:cNvPr>
          <p:cNvGrpSpPr/>
          <p:nvPr/>
        </p:nvGrpSpPr>
        <p:grpSpPr>
          <a:xfrm>
            <a:off x="8963388" y="-19249"/>
            <a:ext cx="3341075" cy="2635372"/>
            <a:chOff x="3155718" y="1717692"/>
            <a:chExt cx="2620751" cy="2635372"/>
          </a:xfrm>
        </p:grpSpPr>
        <p:grpSp>
          <p:nvGrpSpPr>
            <p:cNvPr id="16" name="Group 15">
              <a:extLst>
                <a:ext uri="{FF2B5EF4-FFF2-40B4-BE49-F238E27FC236}">
                  <a16:creationId xmlns:a16="http://schemas.microsoft.com/office/drawing/2014/main" xmlns="" id="{F03F92E4-CC43-4A47-A4CA-F11A3FD46A6C}"/>
                </a:ext>
              </a:extLst>
            </p:cNvPr>
            <p:cNvGrpSpPr/>
            <p:nvPr/>
          </p:nvGrpSpPr>
          <p:grpSpPr>
            <a:xfrm>
              <a:off x="3242212" y="1717692"/>
              <a:ext cx="2234534" cy="2635372"/>
              <a:chOff x="2681705" y="1878772"/>
              <a:chExt cx="3044844" cy="2882508"/>
            </a:xfrm>
          </p:grpSpPr>
          <p:sp>
            <p:nvSpPr>
              <p:cNvPr id="18" name="Rectangle 17">
                <a:extLst>
                  <a:ext uri="{FF2B5EF4-FFF2-40B4-BE49-F238E27FC236}">
                    <a16:creationId xmlns:a16="http://schemas.microsoft.com/office/drawing/2014/main" xmlns="" id="{FFEB847E-9FE4-174D-B1AF-427574846394}"/>
                  </a:ext>
                </a:extLst>
              </p:cNvPr>
              <p:cNvSpPr/>
              <p:nvPr/>
            </p:nvSpPr>
            <p:spPr>
              <a:xfrm>
                <a:off x="4349404" y="1878772"/>
                <a:ext cx="238925" cy="831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Oval 18">
                <a:extLst>
                  <a:ext uri="{FF2B5EF4-FFF2-40B4-BE49-F238E27FC236}">
                    <a16:creationId xmlns:a16="http://schemas.microsoft.com/office/drawing/2014/main" xmlns="" id="{C1B489E1-017C-5C4C-ADFA-9E4CC2920651}"/>
                  </a:ext>
                </a:extLst>
              </p:cNvPr>
              <p:cNvSpPr/>
              <p:nvPr/>
            </p:nvSpPr>
            <p:spPr>
              <a:xfrm>
                <a:off x="2681705" y="2603266"/>
                <a:ext cx="3044844"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grpSp>
        <p:sp>
          <p:nvSpPr>
            <p:cNvPr id="17" name="Rectangle 16">
              <a:extLst>
                <a:ext uri="{FF2B5EF4-FFF2-40B4-BE49-F238E27FC236}">
                  <a16:creationId xmlns:a16="http://schemas.microsoft.com/office/drawing/2014/main" xmlns="" id="{6FB373C8-7CAE-6F49-9B12-CEA30E73E5C5}"/>
                </a:ext>
              </a:extLst>
            </p:cNvPr>
            <p:cNvSpPr/>
            <p:nvPr/>
          </p:nvSpPr>
          <p:spPr>
            <a:xfrm>
              <a:off x="3155718" y="3028013"/>
              <a:ext cx="2620751" cy="646331"/>
            </a:xfrm>
            <a:prstGeom prst="rect">
              <a:avLst/>
            </a:prstGeom>
          </p:spPr>
          <p:txBody>
            <a:bodyPr wrap="square">
              <a:spAutoFit/>
            </a:bodyPr>
            <a:lstStyle/>
            <a:p>
              <a:pPr algn="ctr"/>
              <a:r>
                <a:rPr lang="en-US" altLang="vi-VN" sz="3600" b="1" dirty="0" smtClean="0">
                  <a:solidFill>
                    <a:srgbClr val="0070C0"/>
                  </a:solidFill>
                  <a:latin typeface="Times New Roman" panose="02020603050405020304" pitchFamily="18" charset="0"/>
                  <a:cs typeface="Times New Roman" panose="02020603050405020304" pitchFamily="18" charset="0"/>
                </a:rPr>
                <a:t>b/ </a:t>
              </a:r>
              <a:r>
                <a:rPr lang="en-US" altLang="vi-VN" sz="3600" b="1" dirty="0" err="1" smtClean="0">
                  <a:solidFill>
                    <a:srgbClr val="0070C0"/>
                  </a:solidFill>
                  <a:latin typeface="Times New Roman" panose="02020603050405020304" pitchFamily="18" charset="0"/>
                  <a:cs typeface="Times New Roman" panose="02020603050405020304" pitchFamily="18" charset="0"/>
                </a:rPr>
                <a:t>Diễn</a:t>
              </a:r>
              <a:r>
                <a:rPr lang="en-US" altLang="vi-VN" sz="3600" b="1" dirty="0" smtClean="0">
                  <a:solidFill>
                    <a:srgbClr val="0070C0"/>
                  </a:solidFill>
                  <a:latin typeface="Times New Roman" panose="02020603050405020304" pitchFamily="18" charset="0"/>
                  <a:cs typeface="Times New Roman" panose="02020603050405020304" pitchFamily="18" charset="0"/>
                </a:rPr>
                <a:t> </a:t>
              </a:r>
              <a:r>
                <a:rPr lang="en-US" altLang="vi-VN" sz="3600" b="1" dirty="0" err="1" smtClean="0">
                  <a:solidFill>
                    <a:srgbClr val="0070C0"/>
                  </a:solidFill>
                  <a:latin typeface="Times New Roman" panose="02020603050405020304" pitchFamily="18" charset="0"/>
                  <a:cs typeface="Times New Roman" panose="02020603050405020304" pitchFamily="18" charset="0"/>
                </a:rPr>
                <a:t>biến</a:t>
              </a:r>
              <a:endParaRPr lang="x-none" sz="3600" b="1" dirty="0">
                <a:solidFill>
                  <a:srgbClr val="0070C0"/>
                </a:solidFill>
              </a:endParaRPr>
            </a:p>
          </p:txBody>
        </p:sp>
      </p:grpSp>
      <p:grpSp>
        <p:nvGrpSpPr>
          <p:cNvPr id="21" name="Group 20">
            <a:extLst>
              <a:ext uri="{FF2B5EF4-FFF2-40B4-BE49-F238E27FC236}">
                <a16:creationId xmlns:a16="http://schemas.microsoft.com/office/drawing/2014/main" xmlns="" id="{0933866F-3E63-4E46-8DE5-913973BBA90A}"/>
              </a:ext>
            </a:extLst>
          </p:cNvPr>
          <p:cNvGrpSpPr/>
          <p:nvPr/>
        </p:nvGrpSpPr>
        <p:grpSpPr>
          <a:xfrm>
            <a:off x="3657600" y="606320"/>
            <a:ext cx="4876800" cy="1835329"/>
            <a:chOff x="4331748" y="216505"/>
            <a:chExt cx="4876800" cy="1835329"/>
          </a:xfrm>
        </p:grpSpPr>
        <p:sp>
          <p:nvSpPr>
            <p:cNvPr id="22" name="Rectangular Callout 21">
              <a:extLst>
                <a:ext uri="{FF2B5EF4-FFF2-40B4-BE49-F238E27FC236}">
                  <a16:creationId xmlns:a16="http://schemas.microsoft.com/office/drawing/2014/main" xmlns="" id="{FF229569-38B0-D440-84E2-22F5E10F4342}"/>
                </a:ext>
              </a:extLst>
            </p:cNvPr>
            <p:cNvSpPr/>
            <p:nvPr/>
          </p:nvSpPr>
          <p:spPr>
            <a:xfrm>
              <a:off x="4331748" y="216505"/>
              <a:ext cx="4876800" cy="1835329"/>
            </a:xfrm>
            <a:prstGeom prst="wedgeRectCallout">
              <a:avLst>
                <a:gd name="adj1" fmla="val -38925"/>
                <a:gd name="adj2" fmla="val 80189"/>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4" name="TextBox 23">
              <a:extLst>
                <a:ext uri="{FF2B5EF4-FFF2-40B4-BE49-F238E27FC236}">
                  <a16:creationId xmlns:a16="http://schemas.microsoft.com/office/drawing/2014/main" xmlns="" id="{5A6D4A7C-9008-5449-958E-9EB5F510F28E}"/>
                </a:ext>
              </a:extLst>
            </p:cNvPr>
            <p:cNvSpPr txBox="1"/>
            <p:nvPr/>
          </p:nvSpPr>
          <p:spPr>
            <a:xfrm>
              <a:off x="4789438" y="304704"/>
              <a:ext cx="4065496"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E</a:t>
              </a:r>
              <a:r>
                <a:rPr lang="x-none" sz="3200" dirty="0">
                  <a:latin typeface="Times New Roman" panose="02020603050405020304" pitchFamily="18" charset="0"/>
                  <a:cs typeface="Times New Roman" panose="02020603050405020304" pitchFamily="18" charset="0"/>
                </a:rPr>
                <a:t>m hãy trình bày diễn biến dẫn đến  cách mạng Tân Hợi?</a:t>
              </a:r>
            </a:p>
          </p:txBody>
        </p:sp>
      </p:grpSp>
      <p:sp>
        <p:nvSpPr>
          <p:cNvPr id="25" name="Rectangle 24">
            <a:extLst>
              <a:ext uri="{FF2B5EF4-FFF2-40B4-BE49-F238E27FC236}">
                <a16:creationId xmlns:a16="http://schemas.microsoft.com/office/drawing/2014/main" xmlns="" id="{A84AEBFC-7172-0C4F-B587-83EC04CFDCCE}"/>
              </a:ext>
            </a:extLst>
          </p:cNvPr>
          <p:cNvSpPr/>
          <p:nvPr/>
        </p:nvSpPr>
        <p:spPr>
          <a:xfrm>
            <a:off x="6096000" y="4392263"/>
            <a:ext cx="6096000" cy="1200329"/>
          </a:xfrm>
          <a:prstGeom prst="rect">
            <a:avLst/>
          </a:prstGeom>
          <a:solidFill>
            <a:schemeClr val="tx1"/>
          </a:solidFill>
        </p:spPr>
        <p:txBody>
          <a:bodyPr wrap="square">
            <a:spAutoFit/>
          </a:bodyPr>
          <a:lstStyle/>
          <a:p>
            <a:pPr algn="just"/>
            <a:r>
              <a:rPr lang="en-US" altLang="vi-VN" sz="2400" b="1" dirty="0" smtClean="0">
                <a:solidFill>
                  <a:schemeClr val="bg1"/>
                </a:solidFill>
                <a:latin typeface="Times New Roman" panose="02020603050405020304" pitchFamily="18" charset="0"/>
              </a:rPr>
              <a:t>+ 9/5/1911</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chính</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quyền</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Mãn</a:t>
            </a:r>
            <a:r>
              <a:rPr lang="en-US" altLang="vi-VN" sz="2400" b="1" dirty="0">
                <a:solidFill>
                  <a:schemeClr val="bg1"/>
                </a:solidFill>
                <a:latin typeface="Times New Roman" panose="02020603050405020304" pitchFamily="18" charset="0"/>
              </a:rPr>
              <a:t> Thanh </a:t>
            </a:r>
            <a:r>
              <a:rPr lang="en-US" altLang="vi-VN" sz="2400" b="1" dirty="0" err="1">
                <a:solidFill>
                  <a:schemeClr val="bg1"/>
                </a:solidFill>
                <a:latin typeface="Times New Roman" panose="02020603050405020304" pitchFamily="18" charset="0"/>
              </a:rPr>
              <a:t>trao</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quyền</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kiểm</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soát</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đường</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sắt</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cho</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các</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nước</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đế</a:t>
            </a:r>
            <a:r>
              <a:rPr lang="en-US" altLang="vi-VN" sz="2400" b="1" dirty="0">
                <a:solidFill>
                  <a:schemeClr val="bg1"/>
                </a:solidFill>
                <a:latin typeface="Times New Roman" panose="02020603050405020304" pitchFamily="18" charset="0"/>
              </a:rPr>
              <a:t> </a:t>
            </a:r>
            <a:r>
              <a:rPr lang="en-US" altLang="vi-VN" sz="2400" b="1" dirty="0" err="1">
                <a:solidFill>
                  <a:schemeClr val="bg1"/>
                </a:solidFill>
                <a:latin typeface="Times New Roman" panose="02020603050405020304" pitchFamily="18" charset="0"/>
              </a:rPr>
              <a:t>quốc</a:t>
            </a:r>
            <a:endParaRPr lang="x-none" dirty="0">
              <a:solidFill>
                <a:schemeClr val="bg1"/>
              </a:solidFill>
            </a:endParaRPr>
          </a:p>
        </p:txBody>
      </p:sp>
      <p:sp>
        <p:nvSpPr>
          <p:cNvPr id="26" name="Rectangle 25">
            <a:extLst>
              <a:ext uri="{FF2B5EF4-FFF2-40B4-BE49-F238E27FC236}">
                <a16:creationId xmlns:a16="http://schemas.microsoft.com/office/drawing/2014/main" xmlns="" id="{804F8CD2-E8AB-CD44-B33C-071D55BF163E}"/>
              </a:ext>
            </a:extLst>
          </p:cNvPr>
          <p:cNvSpPr/>
          <p:nvPr/>
        </p:nvSpPr>
        <p:spPr>
          <a:xfrm>
            <a:off x="6096000" y="6027003"/>
            <a:ext cx="6096000" cy="830997"/>
          </a:xfrm>
          <a:prstGeom prst="rect">
            <a:avLst/>
          </a:prstGeom>
          <a:solidFill>
            <a:schemeClr val="tx1"/>
          </a:solidFill>
        </p:spPr>
        <p:txBody>
          <a:bodyPr>
            <a:spAutoFit/>
          </a:bodyPr>
          <a:lstStyle/>
          <a:p>
            <a:pPr lvl="0" algn="just" fontAlgn="base">
              <a:spcBef>
                <a:spcPct val="0"/>
              </a:spcBef>
              <a:spcAft>
                <a:spcPct val="0"/>
              </a:spcAft>
            </a:pPr>
            <a:r>
              <a:rPr lang="en-US" altLang="vi-VN" sz="2000" b="1" dirty="0" smtClean="0">
                <a:solidFill>
                  <a:schemeClr val="bg1"/>
                </a:solidFill>
                <a:latin typeface="Times New Roman" panose="02020603050405020304" pitchFamily="18" charset="0"/>
                <a:cs typeface="Times New Roman" panose="02020603050405020304" pitchFamily="18" charset="0"/>
              </a:rPr>
              <a:t>+ </a:t>
            </a:r>
            <a:r>
              <a:rPr lang="en-US" altLang="vi-VN" sz="2400" b="1" dirty="0" smtClean="0">
                <a:solidFill>
                  <a:schemeClr val="bg1"/>
                </a:solidFill>
                <a:latin typeface="Times New Roman" panose="02020603050405020304" pitchFamily="18" charset="0"/>
                <a:cs typeface="Times New Roman" panose="02020603050405020304" pitchFamily="18" charset="0"/>
              </a:rPr>
              <a:t>29/12/1911</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Trung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Hoa</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Dân</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Quốc</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thành</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lập</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Tôn</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Trung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Sơn</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làm</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Tổng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thống</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lâm</a:t>
            </a:r>
            <a:r>
              <a:rPr lang="en-US" altLang="vi-VN" sz="2400" b="1" dirty="0">
                <a:solidFill>
                  <a:schemeClr val="bg1"/>
                </a:solidFill>
                <a:latin typeface="Times New Roman" panose="02020603050405020304" pitchFamily="18" charset="0"/>
                <a:cs typeface="Times New Roman" panose="02020603050405020304" pitchFamily="18" charset="0"/>
              </a:rPr>
              <a:t> </a:t>
            </a:r>
            <a:r>
              <a:rPr lang="en-US" altLang="vi-VN" sz="2400" b="1" dirty="0" err="1">
                <a:solidFill>
                  <a:schemeClr val="bg1"/>
                </a:solidFill>
                <a:latin typeface="Times New Roman" panose="02020603050405020304" pitchFamily="18" charset="0"/>
                <a:cs typeface="Times New Roman" panose="02020603050405020304" pitchFamily="18" charset="0"/>
              </a:rPr>
              <a:t>thời</a:t>
            </a:r>
            <a:endParaRPr lang="en-US" altLang="vi-VN"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38484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1" nodeType="click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8" fill="hold" grpId="0" nodeType="afterEffect" p14:presetBounceEnd="50000">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14:bounceEnd="50000">
                                          <p:cBhvr additive="base">
                                            <p:cTn id="3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1"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1"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0-#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8"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1" animBg="1"/>
          <p:bldP spid="2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a:extLst>
              <a:ext uri="{FF2B5EF4-FFF2-40B4-BE49-F238E27FC236}">
                <a16:creationId xmlns:a16="http://schemas.microsoft.com/office/drawing/2014/main" xmlns="" id="{341F5E15-8E25-DC4C-A7D6-7EBC33213DEF}"/>
              </a:ext>
            </a:extLst>
          </p:cNvPr>
          <p:cNvSpPr>
            <a:spLocks/>
          </p:cNvSpPr>
          <p:nvPr/>
        </p:nvSpPr>
        <p:spPr bwMode="auto">
          <a:xfrm>
            <a:off x="4462469" y="2932117"/>
            <a:ext cx="439737" cy="255587"/>
          </a:xfrm>
          <a:custGeom>
            <a:avLst/>
            <a:gdLst>
              <a:gd name="T0" fmla="*/ 2147483646 w 277"/>
              <a:gd name="T1" fmla="*/ 2147483646 h 161"/>
              <a:gd name="T2" fmla="*/ 2147483646 w 277"/>
              <a:gd name="T3" fmla="*/ 2147483646 h 161"/>
              <a:gd name="T4" fmla="*/ 2147483646 w 277"/>
              <a:gd name="T5" fmla="*/ 2147483646 h 161"/>
              <a:gd name="T6" fmla="*/ 2147483646 w 277"/>
              <a:gd name="T7" fmla="*/ 2147483646 h 161"/>
              <a:gd name="T8" fmla="*/ 2147483646 w 277"/>
              <a:gd name="T9" fmla="*/ 2147483646 h 161"/>
              <a:gd name="T10" fmla="*/ 2147483646 w 277"/>
              <a:gd name="T11" fmla="*/ 2147483646 h 161"/>
              <a:gd name="T12" fmla="*/ 2147483646 w 277"/>
              <a:gd name="T13" fmla="*/ 2147483646 h 161"/>
              <a:gd name="T14" fmla="*/ 2147483646 w 277"/>
              <a:gd name="T15" fmla="*/ 2147483646 h 161"/>
              <a:gd name="T16" fmla="*/ 2147483646 w 277"/>
              <a:gd name="T17" fmla="*/ 2147483646 h 161"/>
              <a:gd name="T18" fmla="*/ 2147483646 w 277"/>
              <a:gd name="T19" fmla="*/ 2147483646 h 161"/>
              <a:gd name="T20" fmla="*/ 2147483646 w 277"/>
              <a:gd name="T21" fmla="*/ 2147483646 h 161"/>
              <a:gd name="T22" fmla="*/ 2147483646 w 277"/>
              <a:gd name="T23" fmla="*/ 2147483646 h 161"/>
              <a:gd name="T24" fmla="*/ 2147483646 w 277"/>
              <a:gd name="T25" fmla="*/ 2147483646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161"/>
              <a:gd name="T41" fmla="*/ 277 w 277"/>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161">
                <a:moveTo>
                  <a:pt x="23" y="55"/>
                </a:moveTo>
                <a:cubicBezTo>
                  <a:pt x="94" y="32"/>
                  <a:pt x="169" y="26"/>
                  <a:pt x="243" y="18"/>
                </a:cubicBezTo>
                <a:cubicBezTo>
                  <a:pt x="252" y="15"/>
                  <a:pt x="266" y="0"/>
                  <a:pt x="270" y="9"/>
                </a:cubicBezTo>
                <a:cubicBezTo>
                  <a:pt x="277" y="23"/>
                  <a:pt x="265" y="40"/>
                  <a:pt x="261" y="55"/>
                </a:cubicBezTo>
                <a:cubicBezTo>
                  <a:pt x="259" y="64"/>
                  <a:pt x="259" y="75"/>
                  <a:pt x="252" y="82"/>
                </a:cubicBezTo>
                <a:cubicBezTo>
                  <a:pt x="245" y="89"/>
                  <a:pt x="233" y="88"/>
                  <a:pt x="224" y="91"/>
                </a:cubicBezTo>
                <a:cubicBezTo>
                  <a:pt x="221" y="100"/>
                  <a:pt x="218" y="110"/>
                  <a:pt x="215" y="119"/>
                </a:cubicBezTo>
                <a:cubicBezTo>
                  <a:pt x="212" y="131"/>
                  <a:pt x="217" y="149"/>
                  <a:pt x="206" y="155"/>
                </a:cubicBezTo>
                <a:cubicBezTo>
                  <a:pt x="195" y="161"/>
                  <a:pt x="182" y="149"/>
                  <a:pt x="170" y="146"/>
                </a:cubicBezTo>
                <a:cubicBezTo>
                  <a:pt x="140" y="118"/>
                  <a:pt x="104" y="118"/>
                  <a:pt x="69" y="100"/>
                </a:cubicBezTo>
                <a:cubicBezTo>
                  <a:pt x="59" y="95"/>
                  <a:pt x="52" y="86"/>
                  <a:pt x="42" y="82"/>
                </a:cubicBezTo>
                <a:cubicBezTo>
                  <a:pt x="30" y="77"/>
                  <a:pt x="12" y="83"/>
                  <a:pt x="5" y="73"/>
                </a:cubicBezTo>
                <a:cubicBezTo>
                  <a:pt x="0" y="66"/>
                  <a:pt x="17" y="61"/>
                  <a:pt x="23" y="55"/>
                </a:cubicBezTo>
                <a:close/>
              </a:path>
            </a:pathLst>
          </a:custGeom>
          <a:solidFill>
            <a:srgbClr val="0066FF"/>
          </a:solidFill>
          <a:ln w="9525">
            <a:solidFill>
              <a:schemeClr val="tx1"/>
            </a:solidFill>
            <a:round/>
            <a:headEnd/>
            <a:tailEnd/>
          </a:ln>
        </p:spPr>
        <p:txBody>
          <a:bodyP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grpSp>
        <p:nvGrpSpPr>
          <p:cNvPr id="32772" name="Group 4">
            <a:extLst>
              <a:ext uri="{FF2B5EF4-FFF2-40B4-BE49-F238E27FC236}">
                <a16:creationId xmlns:a16="http://schemas.microsoft.com/office/drawing/2014/main" xmlns="" id="{0E8F4387-1547-814A-8ACA-556078D3C00A}"/>
              </a:ext>
            </a:extLst>
          </p:cNvPr>
          <p:cNvGrpSpPr>
            <a:grpSpLocks/>
          </p:cNvGrpSpPr>
          <p:nvPr/>
        </p:nvGrpSpPr>
        <p:grpSpPr bwMode="auto">
          <a:xfrm rot="21298152">
            <a:off x="9830957" y="2129780"/>
            <a:ext cx="649288" cy="788987"/>
            <a:chOff x="2736" y="3456"/>
            <a:chExt cx="288" cy="240"/>
          </a:xfrm>
        </p:grpSpPr>
        <p:sp>
          <p:nvSpPr>
            <p:cNvPr id="32849" name="Freeform 5">
              <a:extLst>
                <a:ext uri="{FF2B5EF4-FFF2-40B4-BE49-F238E27FC236}">
                  <a16:creationId xmlns:a16="http://schemas.microsoft.com/office/drawing/2014/main" xmlns="" id="{F9256341-D4EA-4340-9F6C-0E1DF33639DD}"/>
                </a:ext>
              </a:extLst>
            </p:cNvPr>
            <p:cNvSpPr>
              <a:spLocks/>
            </p:cNvSpPr>
            <p:nvPr/>
          </p:nvSpPr>
          <p:spPr bwMode="auto">
            <a:xfrm>
              <a:off x="2736" y="3456"/>
              <a:ext cx="277" cy="161"/>
            </a:xfrm>
            <a:custGeom>
              <a:avLst/>
              <a:gdLst>
                <a:gd name="T0" fmla="*/ 23 w 277"/>
                <a:gd name="T1" fmla="*/ 55 h 161"/>
                <a:gd name="T2" fmla="*/ 243 w 277"/>
                <a:gd name="T3" fmla="*/ 18 h 161"/>
                <a:gd name="T4" fmla="*/ 270 w 277"/>
                <a:gd name="T5" fmla="*/ 9 h 161"/>
                <a:gd name="T6" fmla="*/ 261 w 277"/>
                <a:gd name="T7" fmla="*/ 55 h 161"/>
                <a:gd name="T8" fmla="*/ 252 w 277"/>
                <a:gd name="T9" fmla="*/ 82 h 161"/>
                <a:gd name="T10" fmla="*/ 224 w 277"/>
                <a:gd name="T11" fmla="*/ 91 h 161"/>
                <a:gd name="T12" fmla="*/ 215 w 277"/>
                <a:gd name="T13" fmla="*/ 119 h 161"/>
                <a:gd name="T14" fmla="*/ 206 w 277"/>
                <a:gd name="T15" fmla="*/ 155 h 161"/>
                <a:gd name="T16" fmla="*/ 170 w 277"/>
                <a:gd name="T17" fmla="*/ 146 h 161"/>
                <a:gd name="T18" fmla="*/ 69 w 277"/>
                <a:gd name="T19" fmla="*/ 100 h 161"/>
                <a:gd name="T20" fmla="*/ 42 w 277"/>
                <a:gd name="T21" fmla="*/ 82 h 161"/>
                <a:gd name="T22" fmla="*/ 5 w 277"/>
                <a:gd name="T23" fmla="*/ 73 h 161"/>
                <a:gd name="T24" fmla="*/ 23 w 277"/>
                <a:gd name="T25" fmla="*/ 55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161"/>
                <a:gd name="T41" fmla="*/ 277 w 277"/>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161">
                  <a:moveTo>
                    <a:pt x="23" y="55"/>
                  </a:moveTo>
                  <a:cubicBezTo>
                    <a:pt x="94" y="32"/>
                    <a:pt x="169" y="26"/>
                    <a:pt x="243" y="18"/>
                  </a:cubicBezTo>
                  <a:cubicBezTo>
                    <a:pt x="252" y="15"/>
                    <a:pt x="266" y="0"/>
                    <a:pt x="270" y="9"/>
                  </a:cubicBezTo>
                  <a:cubicBezTo>
                    <a:pt x="277" y="23"/>
                    <a:pt x="265" y="40"/>
                    <a:pt x="261" y="55"/>
                  </a:cubicBezTo>
                  <a:cubicBezTo>
                    <a:pt x="259" y="64"/>
                    <a:pt x="259" y="75"/>
                    <a:pt x="252" y="82"/>
                  </a:cubicBezTo>
                  <a:cubicBezTo>
                    <a:pt x="245" y="89"/>
                    <a:pt x="233" y="88"/>
                    <a:pt x="224" y="91"/>
                  </a:cubicBezTo>
                  <a:cubicBezTo>
                    <a:pt x="221" y="100"/>
                    <a:pt x="218" y="110"/>
                    <a:pt x="215" y="119"/>
                  </a:cubicBezTo>
                  <a:cubicBezTo>
                    <a:pt x="212" y="131"/>
                    <a:pt x="217" y="149"/>
                    <a:pt x="206" y="155"/>
                  </a:cubicBezTo>
                  <a:cubicBezTo>
                    <a:pt x="195" y="161"/>
                    <a:pt x="182" y="149"/>
                    <a:pt x="170" y="146"/>
                  </a:cubicBezTo>
                  <a:cubicBezTo>
                    <a:pt x="140" y="118"/>
                    <a:pt x="104" y="118"/>
                    <a:pt x="69" y="100"/>
                  </a:cubicBezTo>
                  <a:cubicBezTo>
                    <a:pt x="59" y="95"/>
                    <a:pt x="52" y="86"/>
                    <a:pt x="42" y="82"/>
                  </a:cubicBezTo>
                  <a:cubicBezTo>
                    <a:pt x="30" y="77"/>
                    <a:pt x="12" y="83"/>
                    <a:pt x="5" y="73"/>
                  </a:cubicBezTo>
                  <a:cubicBezTo>
                    <a:pt x="0" y="66"/>
                    <a:pt x="17" y="61"/>
                    <a:pt x="23" y="55"/>
                  </a:cubicBezTo>
                  <a:close/>
                </a:path>
              </a:pathLst>
            </a:custGeom>
            <a:solidFill>
              <a:srgbClr val="FF0000"/>
            </a:solidFill>
            <a:ln w="9525">
              <a:solidFill>
                <a:srgbClr val="FF0000"/>
              </a:solidFill>
              <a:round/>
              <a:headEnd/>
              <a:tailEnd/>
            </a:ln>
          </p:spPr>
          <p:txBody>
            <a:bodyP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50" name="Line 6">
              <a:extLst>
                <a:ext uri="{FF2B5EF4-FFF2-40B4-BE49-F238E27FC236}">
                  <a16:creationId xmlns:a16="http://schemas.microsoft.com/office/drawing/2014/main" xmlns="" id="{839BA48B-EB9D-7744-97FA-884B84D51BAE}"/>
                </a:ext>
              </a:extLst>
            </p:cNvPr>
            <p:cNvSpPr>
              <a:spLocks noChangeShapeType="1"/>
            </p:cNvSpPr>
            <p:nvPr/>
          </p:nvSpPr>
          <p:spPr bwMode="auto">
            <a:xfrm flipH="1">
              <a:off x="2880" y="3456"/>
              <a:ext cx="144" cy="24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grpSp>
      <p:pic>
        <p:nvPicPr>
          <p:cNvPr id="32770" name="Picture 2" descr="hinh 3">
            <a:extLst>
              <a:ext uri="{FF2B5EF4-FFF2-40B4-BE49-F238E27FC236}">
                <a16:creationId xmlns:a16="http://schemas.microsoft.com/office/drawing/2014/main" xmlns="" id="{8C28D673-68A6-3943-B6A4-3AAEAA0D3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31" y="0"/>
            <a:ext cx="1013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a:extLst>
              <a:ext uri="{FF2B5EF4-FFF2-40B4-BE49-F238E27FC236}">
                <a16:creationId xmlns:a16="http://schemas.microsoft.com/office/drawing/2014/main" xmlns="" id="{88BEC09E-E172-D64C-A450-6CDC50723528}"/>
              </a:ext>
            </a:extLst>
          </p:cNvPr>
          <p:cNvSpPr txBox="1">
            <a:spLocks noChangeArrowheads="1"/>
          </p:cNvSpPr>
          <p:nvPr/>
        </p:nvSpPr>
        <p:spPr bwMode="auto">
          <a:xfrm>
            <a:off x="10659268" y="1914336"/>
            <a:ext cx="17367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333399"/>
                </a:solidFill>
                <a:latin typeface="Times New Roman" panose="02020603050405020304" pitchFamily="18" charset="0"/>
                <a:cs typeface="Times New Roman" panose="02020603050405020304" pitchFamily="18" charset="0"/>
              </a:rPr>
              <a:t>NƠI CÁCH MẠNG</a:t>
            </a:r>
          </a:p>
          <a:p>
            <a:pPr fontAlgn="base">
              <a:spcBef>
                <a:spcPct val="0"/>
              </a:spcBef>
              <a:spcAft>
                <a:spcPct val="0"/>
              </a:spcAft>
              <a:buNone/>
            </a:pPr>
            <a:r>
              <a:rPr lang="en-US" altLang="vi-VN" sz="1800" b="1">
                <a:solidFill>
                  <a:srgbClr val="333399"/>
                </a:solidFill>
                <a:latin typeface="Times New Roman" panose="02020603050405020304" pitchFamily="18" charset="0"/>
                <a:cs typeface="Times New Roman" panose="02020603050405020304" pitchFamily="18" charset="0"/>
              </a:rPr>
              <a:t>BÙNG NỔ</a:t>
            </a:r>
          </a:p>
        </p:txBody>
      </p:sp>
      <p:sp>
        <p:nvSpPr>
          <p:cNvPr id="32774" name="Rectangle 8">
            <a:extLst>
              <a:ext uri="{FF2B5EF4-FFF2-40B4-BE49-F238E27FC236}">
                <a16:creationId xmlns:a16="http://schemas.microsoft.com/office/drawing/2014/main" xmlns="" id="{4FEDB85E-4E72-5D47-BB14-B6948902444D}"/>
              </a:ext>
            </a:extLst>
          </p:cNvPr>
          <p:cNvSpPr>
            <a:spLocks noChangeArrowheads="1"/>
          </p:cNvSpPr>
          <p:nvPr/>
        </p:nvSpPr>
        <p:spPr bwMode="auto">
          <a:xfrm>
            <a:off x="5486400" y="6096000"/>
            <a:ext cx="609600" cy="228600"/>
          </a:xfrm>
          <a:prstGeom prst="rect">
            <a:avLst/>
          </a:prstGeom>
          <a:noFill/>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1800" b="1">
              <a:solidFill>
                <a:srgbClr val="000000"/>
              </a:solidFill>
              <a:latin typeface="VNI-Centur" pitchFamily="2" charset="0"/>
            </a:endParaRPr>
          </a:p>
        </p:txBody>
      </p:sp>
      <p:sp>
        <p:nvSpPr>
          <p:cNvPr id="32775" name="Rectangle 9">
            <a:extLst>
              <a:ext uri="{FF2B5EF4-FFF2-40B4-BE49-F238E27FC236}">
                <a16:creationId xmlns:a16="http://schemas.microsoft.com/office/drawing/2014/main" xmlns="" id="{B9EFB5C0-864C-E243-A66B-08FF06F82934}"/>
              </a:ext>
            </a:extLst>
          </p:cNvPr>
          <p:cNvSpPr>
            <a:spLocks noChangeArrowheads="1"/>
          </p:cNvSpPr>
          <p:nvPr/>
        </p:nvSpPr>
        <p:spPr bwMode="auto">
          <a:xfrm>
            <a:off x="6096000" y="6084632"/>
            <a:ext cx="6096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1800" b="1">
              <a:solidFill>
                <a:srgbClr val="000000"/>
              </a:solidFill>
              <a:latin typeface="VNI-Centur" pitchFamily="2" charset="0"/>
            </a:endParaRPr>
          </a:p>
        </p:txBody>
      </p:sp>
      <p:sp>
        <p:nvSpPr>
          <p:cNvPr id="32778" name="Rectangle 15" descr="Sphere">
            <a:extLst>
              <a:ext uri="{FF2B5EF4-FFF2-40B4-BE49-F238E27FC236}">
                <a16:creationId xmlns:a16="http://schemas.microsoft.com/office/drawing/2014/main" xmlns="" id="{D4F68F2F-6E57-6844-811B-09FBE21E6650}"/>
              </a:ext>
            </a:extLst>
          </p:cNvPr>
          <p:cNvSpPr>
            <a:spLocks noChangeArrowheads="1"/>
          </p:cNvSpPr>
          <p:nvPr/>
        </p:nvSpPr>
        <p:spPr bwMode="auto">
          <a:xfrm>
            <a:off x="6445929" y="5594953"/>
            <a:ext cx="609600" cy="228600"/>
          </a:xfrm>
          <a:prstGeom prst="rect">
            <a:avLst/>
          </a:prstGeom>
          <a:blipFill dpi="0" rotWithShape="0">
            <a:blip r:embed="rId3"/>
            <a:srcRect/>
            <a:tile tx="0" ty="0" sx="100000" sy="100000" flip="none" algn="tl"/>
          </a:blip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1800" b="1">
              <a:solidFill>
                <a:srgbClr val="000000"/>
              </a:solidFill>
              <a:latin typeface="VNI-Centur" pitchFamily="2" charset="0"/>
            </a:endParaRPr>
          </a:p>
        </p:txBody>
      </p:sp>
      <p:sp>
        <p:nvSpPr>
          <p:cNvPr id="32779" name="Text Box 16">
            <a:extLst>
              <a:ext uri="{FF2B5EF4-FFF2-40B4-BE49-F238E27FC236}">
                <a16:creationId xmlns:a16="http://schemas.microsoft.com/office/drawing/2014/main" xmlns="" id="{59666ADD-1A13-384D-8FF6-0C2C84B45446}"/>
              </a:ext>
            </a:extLst>
          </p:cNvPr>
          <p:cNvSpPr txBox="1">
            <a:spLocks noChangeArrowheads="1"/>
          </p:cNvSpPr>
          <p:nvPr/>
        </p:nvSpPr>
        <p:spPr bwMode="auto">
          <a:xfrm>
            <a:off x="7071326" y="5562600"/>
            <a:ext cx="29000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600" b="1" dirty="0">
                <a:solidFill>
                  <a:srgbClr val="333399"/>
                </a:solidFill>
                <a:latin typeface="Times New Roman" pitchFamily="18" charset="0"/>
                <a:cs typeface="Times New Roman" pitchFamily="18" charset="0"/>
              </a:rPr>
              <a:t> </a:t>
            </a:r>
            <a:r>
              <a:rPr lang="en-US" altLang="vi-VN" sz="1400" b="1" dirty="0">
                <a:solidFill>
                  <a:srgbClr val="333399"/>
                </a:solidFill>
                <a:latin typeface="Times New Roman" pitchFamily="18" charset="0"/>
                <a:cs typeface="Times New Roman" pitchFamily="18" charset="0"/>
              </a:rPr>
              <a:t>PHẠM VI CÁCH MẠNG LAN RỘNG</a:t>
            </a:r>
          </a:p>
        </p:txBody>
      </p:sp>
      <p:sp>
        <p:nvSpPr>
          <p:cNvPr id="32780" name="Text Box 17">
            <a:extLst>
              <a:ext uri="{FF2B5EF4-FFF2-40B4-BE49-F238E27FC236}">
                <a16:creationId xmlns:a16="http://schemas.microsoft.com/office/drawing/2014/main" xmlns="" id="{BEF68803-685F-7243-8A96-316DFD6E5C83}"/>
              </a:ext>
            </a:extLst>
          </p:cNvPr>
          <p:cNvSpPr txBox="1">
            <a:spLocks noChangeArrowheads="1"/>
          </p:cNvSpPr>
          <p:nvPr/>
        </p:nvSpPr>
        <p:spPr bwMode="auto">
          <a:xfrm>
            <a:off x="6720637" y="6062812"/>
            <a:ext cx="3076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400" b="1" dirty="0">
                <a:solidFill>
                  <a:srgbClr val="333399"/>
                </a:solidFill>
                <a:latin typeface="Times New Roman" pitchFamily="18" charset="0"/>
                <a:cs typeface="Times New Roman" pitchFamily="18" charset="0"/>
              </a:rPr>
              <a:t>NƠI CHÍNH QUYỀN NHÀ THANH TỒN TẠI</a:t>
            </a:r>
          </a:p>
        </p:txBody>
      </p:sp>
      <p:sp>
        <p:nvSpPr>
          <p:cNvPr id="32781" name="Oval 18">
            <a:extLst>
              <a:ext uri="{FF2B5EF4-FFF2-40B4-BE49-F238E27FC236}">
                <a16:creationId xmlns:a16="http://schemas.microsoft.com/office/drawing/2014/main" xmlns="" id="{D96173D6-750D-914A-8878-A7EB6D1212F5}"/>
              </a:ext>
            </a:extLst>
          </p:cNvPr>
          <p:cNvSpPr>
            <a:spLocks noChangeArrowheads="1"/>
          </p:cNvSpPr>
          <p:nvPr/>
        </p:nvSpPr>
        <p:spPr bwMode="auto">
          <a:xfrm>
            <a:off x="4495800" y="2743200"/>
            <a:ext cx="533400" cy="5334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0" name="Oval 25">
            <a:extLst>
              <a:ext uri="{FF2B5EF4-FFF2-40B4-BE49-F238E27FC236}">
                <a16:creationId xmlns:a16="http://schemas.microsoft.com/office/drawing/2014/main" xmlns="" id="{7EC5296B-65A4-9245-BC5A-D301C624D8B8}"/>
              </a:ext>
            </a:extLst>
          </p:cNvPr>
          <p:cNvSpPr>
            <a:spLocks noChangeArrowheads="1"/>
          </p:cNvSpPr>
          <p:nvPr/>
        </p:nvSpPr>
        <p:spPr bwMode="auto">
          <a:xfrm>
            <a:off x="2514600" y="1752600"/>
            <a:ext cx="4114800" cy="38100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333399"/>
              </a:solidFill>
              <a:latin typeface="VNI-Franko" pitchFamily="2" charset="0"/>
            </a:endParaRPr>
          </a:p>
        </p:txBody>
      </p:sp>
      <p:sp>
        <p:nvSpPr>
          <p:cNvPr id="38931" name="Oval 26">
            <a:extLst>
              <a:ext uri="{FF2B5EF4-FFF2-40B4-BE49-F238E27FC236}">
                <a16:creationId xmlns:a16="http://schemas.microsoft.com/office/drawing/2014/main" xmlns="" id="{66C60F47-25F7-EC48-9D56-8392FDF847F2}"/>
              </a:ext>
            </a:extLst>
          </p:cNvPr>
          <p:cNvSpPr>
            <a:spLocks noChangeArrowheads="1"/>
          </p:cNvSpPr>
          <p:nvPr/>
        </p:nvSpPr>
        <p:spPr bwMode="auto">
          <a:xfrm>
            <a:off x="4191000" y="2971800"/>
            <a:ext cx="914400" cy="9144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2" name="Oval 27">
            <a:extLst>
              <a:ext uri="{FF2B5EF4-FFF2-40B4-BE49-F238E27FC236}">
                <a16:creationId xmlns:a16="http://schemas.microsoft.com/office/drawing/2014/main" xmlns="" id="{89FC0EB1-2171-F34E-8B69-C2DBEFB7D457}"/>
              </a:ext>
            </a:extLst>
          </p:cNvPr>
          <p:cNvSpPr>
            <a:spLocks noChangeArrowheads="1"/>
          </p:cNvSpPr>
          <p:nvPr/>
        </p:nvSpPr>
        <p:spPr bwMode="auto">
          <a:xfrm>
            <a:off x="3886200" y="2743200"/>
            <a:ext cx="1600200" cy="1447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88" name="Oval 28">
            <a:extLst>
              <a:ext uri="{FF2B5EF4-FFF2-40B4-BE49-F238E27FC236}">
                <a16:creationId xmlns:a16="http://schemas.microsoft.com/office/drawing/2014/main" xmlns="" id="{E535EBE9-F113-B843-987D-70C16F1BE7CD}"/>
              </a:ext>
            </a:extLst>
          </p:cNvPr>
          <p:cNvSpPr>
            <a:spLocks noChangeArrowheads="1"/>
          </p:cNvSpPr>
          <p:nvPr/>
        </p:nvSpPr>
        <p:spPr bwMode="auto">
          <a:xfrm>
            <a:off x="2057400" y="53340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89" name="Oval 29">
            <a:extLst>
              <a:ext uri="{FF2B5EF4-FFF2-40B4-BE49-F238E27FC236}">
                <a16:creationId xmlns:a16="http://schemas.microsoft.com/office/drawing/2014/main" xmlns="" id="{A6287524-A2E4-DA4C-968A-AE2E17621F74}"/>
              </a:ext>
            </a:extLst>
          </p:cNvPr>
          <p:cNvSpPr>
            <a:spLocks noChangeArrowheads="1"/>
          </p:cNvSpPr>
          <p:nvPr/>
        </p:nvSpPr>
        <p:spPr bwMode="auto">
          <a:xfrm>
            <a:off x="2133600" y="39624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90" name="Oval 30">
            <a:extLst>
              <a:ext uri="{FF2B5EF4-FFF2-40B4-BE49-F238E27FC236}">
                <a16:creationId xmlns:a16="http://schemas.microsoft.com/office/drawing/2014/main" xmlns="" id="{47C18FE3-3825-AA45-88C1-30812A573946}"/>
              </a:ext>
            </a:extLst>
          </p:cNvPr>
          <p:cNvSpPr>
            <a:spLocks noChangeArrowheads="1"/>
          </p:cNvSpPr>
          <p:nvPr/>
        </p:nvSpPr>
        <p:spPr bwMode="auto">
          <a:xfrm>
            <a:off x="4038600" y="5410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791" name="Oval 31">
            <a:extLst>
              <a:ext uri="{FF2B5EF4-FFF2-40B4-BE49-F238E27FC236}">
                <a16:creationId xmlns:a16="http://schemas.microsoft.com/office/drawing/2014/main" xmlns="" id="{8722A42E-F6D4-D04B-81FA-CDCF09BC9A39}"/>
              </a:ext>
            </a:extLst>
          </p:cNvPr>
          <p:cNvSpPr>
            <a:spLocks noChangeArrowheads="1"/>
          </p:cNvSpPr>
          <p:nvPr/>
        </p:nvSpPr>
        <p:spPr bwMode="auto">
          <a:xfrm>
            <a:off x="2895600" y="5029200"/>
            <a:ext cx="152400" cy="1524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7" name="Oval 32">
            <a:extLst>
              <a:ext uri="{FF2B5EF4-FFF2-40B4-BE49-F238E27FC236}">
                <a16:creationId xmlns:a16="http://schemas.microsoft.com/office/drawing/2014/main" xmlns="" id="{6151EF3F-9197-7848-BB4D-E6812F47A389}"/>
              </a:ext>
            </a:extLst>
          </p:cNvPr>
          <p:cNvSpPr>
            <a:spLocks noChangeArrowheads="1"/>
          </p:cNvSpPr>
          <p:nvPr/>
        </p:nvSpPr>
        <p:spPr bwMode="auto">
          <a:xfrm>
            <a:off x="4194016" y="3259848"/>
            <a:ext cx="349251" cy="338987"/>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FF66FF"/>
              </a:solidFill>
              <a:latin typeface="VNI-Franko" pitchFamily="2" charset="0"/>
            </a:endParaRPr>
          </a:p>
        </p:txBody>
      </p:sp>
      <p:sp>
        <p:nvSpPr>
          <p:cNvPr id="38938" name="Oval 33">
            <a:extLst>
              <a:ext uri="{FF2B5EF4-FFF2-40B4-BE49-F238E27FC236}">
                <a16:creationId xmlns:a16="http://schemas.microsoft.com/office/drawing/2014/main" xmlns="" id="{E98A7CD9-44A6-9A4D-9E1A-EA4FBF03B931}"/>
              </a:ext>
            </a:extLst>
          </p:cNvPr>
          <p:cNvSpPr>
            <a:spLocks noChangeArrowheads="1"/>
          </p:cNvSpPr>
          <p:nvPr/>
        </p:nvSpPr>
        <p:spPr bwMode="auto">
          <a:xfrm>
            <a:off x="3962400" y="53340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39" name="Oval 34">
            <a:extLst>
              <a:ext uri="{FF2B5EF4-FFF2-40B4-BE49-F238E27FC236}">
                <a16:creationId xmlns:a16="http://schemas.microsoft.com/office/drawing/2014/main" xmlns="" id="{30719F35-3248-9748-9CBE-00A7FF65AB66}"/>
              </a:ext>
            </a:extLst>
          </p:cNvPr>
          <p:cNvSpPr>
            <a:spLocks noChangeArrowheads="1"/>
          </p:cNvSpPr>
          <p:nvPr/>
        </p:nvSpPr>
        <p:spPr bwMode="auto">
          <a:xfrm>
            <a:off x="2819400" y="49530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40" name="Oval 35">
            <a:extLst>
              <a:ext uri="{FF2B5EF4-FFF2-40B4-BE49-F238E27FC236}">
                <a16:creationId xmlns:a16="http://schemas.microsoft.com/office/drawing/2014/main" xmlns="" id="{8267A0C7-A722-9D43-996A-709055A9A182}"/>
              </a:ext>
            </a:extLst>
          </p:cNvPr>
          <p:cNvSpPr>
            <a:spLocks noChangeArrowheads="1"/>
          </p:cNvSpPr>
          <p:nvPr/>
        </p:nvSpPr>
        <p:spPr bwMode="auto">
          <a:xfrm>
            <a:off x="2057400" y="38862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41" name="Oval 36">
            <a:extLst>
              <a:ext uri="{FF2B5EF4-FFF2-40B4-BE49-F238E27FC236}">
                <a16:creationId xmlns:a16="http://schemas.microsoft.com/office/drawing/2014/main" xmlns="" id="{751AA5D8-7B3C-D94F-A5B1-4C9DC756CE8C}"/>
              </a:ext>
            </a:extLst>
          </p:cNvPr>
          <p:cNvSpPr>
            <a:spLocks noChangeArrowheads="1"/>
          </p:cNvSpPr>
          <p:nvPr/>
        </p:nvSpPr>
        <p:spPr bwMode="auto">
          <a:xfrm>
            <a:off x="1981200" y="5257800"/>
            <a:ext cx="304800" cy="304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42" name="Arc 37">
            <a:extLst>
              <a:ext uri="{FF2B5EF4-FFF2-40B4-BE49-F238E27FC236}">
                <a16:creationId xmlns:a16="http://schemas.microsoft.com/office/drawing/2014/main" xmlns="" id="{4582800C-01C0-9042-BC74-15D1612C38A7}"/>
              </a:ext>
            </a:extLst>
          </p:cNvPr>
          <p:cNvSpPr>
            <a:spLocks/>
          </p:cNvSpPr>
          <p:nvPr/>
        </p:nvSpPr>
        <p:spPr bwMode="auto">
          <a:xfrm rot="10800000">
            <a:off x="2057405" y="1447800"/>
            <a:ext cx="3806825" cy="4495800"/>
          </a:xfrm>
          <a:custGeom>
            <a:avLst/>
            <a:gdLst>
              <a:gd name="T0" fmla="*/ 2147483646 w 34723"/>
              <a:gd name="T1" fmla="*/ 2147483646 h 43200"/>
              <a:gd name="T2" fmla="*/ 0 w 34723"/>
              <a:gd name="T3" fmla="*/ 2147483646 h 43200"/>
              <a:gd name="T4" fmla="*/ 2147483646 w 34723"/>
              <a:gd name="T5" fmla="*/ 2147483646 h 43200"/>
              <a:gd name="T6" fmla="*/ 0 60000 65536"/>
              <a:gd name="T7" fmla="*/ 0 60000 65536"/>
              <a:gd name="T8" fmla="*/ 0 60000 65536"/>
              <a:gd name="T9" fmla="*/ 0 w 34723"/>
              <a:gd name="T10" fmla="*/ 0 h 43200"/>
              <a:gd name="T11" fmla="*/ 34723 w 34723"/>
              <a:gd name="T12" fmla="*/ 43200 h 43200"/>
            </a:gdLst>
            <a:ahLst/>
            <a:cxnLst>
              <a:cxn ang="T6">
                <a:pos x="T0" y="T1"/>
              </a:cxn>
              <a:cxn ang="T7">
                <a:pos x="T2" y="T3"/>
              </a:cxn>
              <a:cxn ang="T8">
                <a:pos x="T4" y="T5"/>
              </a:cxn>
            </a:cxnLst>
            <a:rect l="T9" t="T10" r="T11" b="T12"/>
            <a:pathLst>
              <a:path w="34723" h="43200" fill="none" extrusionOk="0">
                <a:moveTo>
                  <a:pt x="11235" y="82"/>
                </a:moveTo>
                <a:cubicBezTo>
                  <a:pt x="11863" y="27"/>
                  <a:pt x="12493" y="-1"/>
                  <a:pt x="13123" y="0"/>
                </a:cubicBezTo>
                <a:cubicBezTo>
                  <a:pt x="25052" y="0"/>
                  <a:pt x="34723" y="9670"/>
                  <a:pt x="34723" y="21600"/>
                </a:cubicBezTo>
                <a:cubicBezTo>
                  <a:pt x="34723" y="33529"/>
                  <a:pt x="25052" y="43200"/>
                  <a:pt x="13123" y="43200"/>
                </a:cubicBezTo>
                <a:cubicBezTo>
                  <a:pt x="8379" y="43200"/>
                  <a:pt x="3767" y="41638"/>
                  <a:pt x="0" y="38756"/>
                </a:cubicBezTo>
              </a:path>
              <a:path w="34723" h="43200" stroke="0" extrusionOk="0">
                <a:moveTo>
                  <a:pt x="11235" y="82"/>
                </a:moveTo>
                <a:cubicBezTo>
                  <a:pt x="11863" y="27"/>
                  <a:pt x="12493" y="-1"/>
                  <a:pt x="13123" y="0"/>
                </a:cubicBezTo>
                <a:cubicBezTo>
                  <a:pt x="25052" y="0"/>
                  <a:pt x="34723" y="9670"/>
                  <a:pt x="34723" y="21600"/>
                </a:cubicBezTo>
                <a:cubicBezTo>
                  <a:pt x="34723" y="33529"/>
                  <a:pt x="25052" y="43200"/>
                  <a:pt x="13123" y="43200"/>
                </a:cubicBezTo>
                <a:cubicBezTo>
                  <a:pt x="8379" y="43200"/>
                  <a:pt x="3767" y="41638"/>
                  <a:pt x="0" y="38756"/>
                </a:cubicBezTo>
                <a:lnTo>
                  <a:pt x="13123" y="21600"/>
                </a:lnTo>
                <a:lnTo>
                  <a:pt x="11235" y="82"/>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8944" name="Arc 39">
            <a:extLst>
              <a:ext uri="{FF2B5EF4-FFF2-40B4-BE49-F238E27FC236}">
                <a16:creationId xmlns:a16="http://schemas.microsoft.com/office/drawing/2014/main" xmlns="" id="{EAD081E5-BFEC-034F-A7EC-3E2BCE5F4476}"/>
              </a:ext>
            </a:extLst>
          </p:cNvPr>
          <p:cNvSpPr>
            <a:spLocks/>
          </p:cNvSpPr>
          <p:nvPr/>
        </p:nvSpPr>
        <p:spPr bwMode="auto">
          <a:xfrm rot="18333644">
            <a:off x="3902080" y="406404"/>
            <a:ext cx="715963" cy="919163"/>
          </a:xfrm>
          <a:custGeom>
            <a:avLst/>
            <a:gdLst>
              <a:gd name="T0" fmla="*/ 2147483646 w 18307"/>
              <a:gd name="T1" fmla="*/ 0 h 20165"/>
              <a:gd name="T2" fmla="*/ 2147483646 w 18307"/>
              <a:gd name="T3" fmla="*/ 2147483646 h 20165"/>
              <a:gd name="T4" fmla="*/ 0 w 18307"/>
              <a:gd name="T5" fmla="*/ 2147483646 h 20165"/>
              <a:gd name="T6" fmla="*/ 0 60000 65536"/>
              <a:gd name="T7" fmla="*/ 0 60000 65536"/>
              <a:gd name="T8" fmla="*/ 0 60000 65536"/>
              <a:gd name="T9" fmla="*/ 0 w 18307"/>
              <a:gd name="T10" fmla="*/ 0 h 20165"/>
              <a:gd name="T11" fmla="*/ 18307 w 18307"/>
              <a:gd name="T12" fmla="*/ 20165 h 20165"/>
            </a:gdLst>
            <a:ahLst/>
            <a:cxnLst>
              <a:cxn ang="T6">
                <a:pos x="T0" y="T1"/>
              </a:cxn>
              <a:cxn ang="T7">
                <a:pos x="T2" y="T3"/>
              </a:cxn>
              <a:cxn ang="T8">
                <a:pos x="T4" y="T5"/>
              </a:cxn>
            </a:cxnLst>
            <a:rect l="T9" t="T10" r="T11" b="T12"/>
            <a:pathLst>
              <a:path w="18307" h="20165" fill="none" extrusionOk="0">
                <a:moveTo>
                  <a:pt x="7741" y="0"/>
                </a:moveTo>
                <a:cubicBezTo>
                  <a:pt x="12113" y="1678"/>
                  <a:pt x="15821" y="4732"/>
                  <a:pt x="18307" y="8701"/>
                </a:cubicBezTo>
              </a:path>
              <a:path w="18307" h="20165" stroke="0" extrusionOk="0">
                <a:moveTo>
                  <a:pt x="7741" y="0"/>
                </a:moveTo>
                <a:cubicBezTo>
                  <a:pt x="12113" y="1678"/>
                  <a:pt x="15821" y="4732"/>
                  <a:pt x="18307" y="8701"/>
                </a:cubicBezTo>
                <a:lnTo>
                  <a:pt x="0" y="20165"/>
                </a:lnTo>
                <a:lnTo>
                  <a:pt x="7741"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8945" name="Arc 40">
            <a:extLst>
              <a:ext uri="{FF2B5EF4-FFF2-40B4-BE49-F238E27FC236}">
                <a16:creationId xmlns:a16="http://schemas.microsoft.com/office/drawing/2014/main" xmlns="" id="{CB2BC471-3E23-EC4C-9EE0-0DD42E7FF5AB}"/>
              </a:ext>
            </a:extLst>
          </p:cNvPr>
          <p:cNvSpPr>
            <a:spLocks/>
          </p:cNvSpPr>
          <p:nvPr/>
        </p:nvSpPr>
        <p:spPr bwMode="auto">
          <a:xfrm rot="18333644">
            <a:off x="3890965" y="681042"/>
            <a:ext cx="704851" cy="866775"/>
          </a:xfrm>
          <a:custGeom>
            <a:avLst/>
            <a:gdLst>
              <a:gd name="T0" fmla="*/ 2147483646 w 18029"/>
              <a:gd name="T1" fmla="*/ 0 h 19011"/>
              <a:gd name="T2" fmla="*/ 2147483646 w 18029"/>
              <a:gd name="T3" fmla="*/ 2147483646 h 19011"/>
              <a:gd name="T4" fmla="*/ 0 w 18029"/>
              <a:gd name="T5" fmla="*/ 2147483646 h 19011"/>
              <a:gd name="T6" fmla="*/ 0 60000 65536"/>
              <a:gd name="T7" fmla="*/ 0 60000 65536"/>
              <a:gd name="T8" fmla="*/ 0 60000 65536"/>
              <a:gd name="T9" fmla="*/ 0 w 18029"/>
              <a:gd name="T10" fmla="*/ 0 h 19011"/>
              <a:gd name="T11" fmla="*/ 18029 w 18029"/>
              <a:gd name="T12" fmla="*/ 19011 h 19011"/>
            </a:gdLst>
            <a:ahLst/>
            <a:cxnLst>
              <a:cxn ang="T6">
                <a:pos x="T0" y="T1"/>
              </a:cxn>
              <a:cxn ang="T7">
                <a:pos x="T2" y="T3"/>
              </a:cxn>
              <a:cxn ang="T8">
                <a:pos x="T4" y="T5"/>
              </a:cxn>
            </a:cxnLst>
            <a:rect l="T9" t="T10" r="T11" b="T12"/>
            <a:pathLst>
              <a:path w="18029" h="19011" fill="none" extrusionOk="0">
                <a:moveTo>
                  <a:pt x="10253" y="0"/>
                </a:moveTo>
                <a:cubicBezTo>
                  <a:pt x="13393" y="1693"/>
                  <a:pt x="16064" y="4138"/>
                  <a:pt x="18029" y="7115"/>
                </a:cubicBezTo>
              </a:path>
              <a:path w="18029" h="19011" stroke="0" extrusionOk="0">
                <a:moveTo>
                  <a:pt x="10253" y="0"/>
                </a:moveTo>
                <a:cubicBezTo>
                  <a:pt x="13393" y="1693"/>
                  <a:pt x="16064" y="4138"/>
                  <a:pt x="18029" y="7115"/>
                </a:cubicBezTo>
                <a:lnTo>
                  <a:pt x="0" y="19011"/>
                </a:lnTo>
                <a:lnTo>
                  <a:pt x="10253"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8946" name="Arc 41">
            <a:extLst>
              <a:ext uri="{FF2B5EF4-FFF2-40B4-BE49-F238E27FC236}">
                <a16:creationId xmlns:a16="http://schemas.microsoft.com/office/drawing/2014/main" xmlns="" id="{A896A3D4-D89F-DF46-9437-13A87534F2DA}"/>
              </a:ext>
            </a:extLst>
          </p:cNvPr>
          <p:cNvSpPr>
            <a:spLocks/>
          </p:cNvSpPr>
          <p:nvPr/>
        </p:nvSpPr>
        <p:spPr bwMode="auto">
          <a:xfrm rot="18333644">
            <a:off x="3896525" y="169073"/>
            <a:ext cx="733425" cy="919163"/>
          </a:xfrm>
          <a:custGeom>
            <a:avLst/>
            <a:gdLst>
              <a:gd name="T0" fmla="*/ 2147483646 w 18753"/>
              <a:gd name="T1" fmla="*/ 0 h 20165"/>
              <a:gd name="T2" fmla="*/ 2147483646 w 18753"/>
              <a:gd name="T3" fmla="*/ 2147483646 h 20165"/>
              <a:gd name="T4" fmla="*/ 0 w 18753"/>
              <a:gd name="T5" fmla="*/ 2147483646 h 20165"/>
              <a:gd name="T6" fmla="*/ 0 60000 65536"/>
              <a:gd name="T7" fmla="*/ 0 60000 65536"/>
              <a:gd name="T8" fmla="*/ 0 60000 65536"/>
              <a:gd name="T9" fmla="*/ 0 w 18753"/>
              <a:gd name="T10" fmla="*/ 0 h 20165"/>
              <a:gd name="T11" fmla="*/ 18753 w 18753"/>
              <a:gd name="T12" fmla="*/ 20165 h 20165"/>
            </a:gdLst>
            <a:ahLst/>
            <a:cxnLst>
              <a:cxn ang="T6">
                <a:pos x="T0" y="T1"/>
              </a:cxn>
              <a:cxn ang="T7">
                <a:pos x="T2" y="T3"/>
              </a:cxn>
              <a:cxn ang="T8">
                <a:pos x="T4" y="T5"/>
              </a:cxn>
            </a:cxnLst>
            <a:rect l="T9" t="T10" r="T11" b="T12"/>
            <a:pathLst>
              <a:path w="18753" h="20165" fill="none" extrusionOk="0">
                <a:moveTo>
                  <a:pt x="7741" y="0"/>
                </a:moveTo>
                <a:cubicBezTo>
                  <a:pt x="12391" y="1785"/>
                  <a:pt x="16281" y="5122"/>
                  <a:pt x="18752" y="9446"/>
                </a:cubicBezTo>
              </a:path>
              <a:path w="18753" h="20165" stroke="0" extrusionOk="0">
                <a:moveTo>
                  <a:pt x="7741" y="0"/>
                </a:moveTo>
                <a:cubicBezTo>
                  <a:pt x="12391" y="1785"/>
                  <a:pt x="16281" y="5122"/>
                  <a:pt x="18752" y="9446"/>
                </a:cubicBezTo>
                <a:lnTo>
                  <a:pt x="0" y="20165"/>
                </a:lnTo>
                <a:lnTo>
                  <a:pt x="7741"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8947" name="Arc 42">
            <a:extLst>
              <a:ext uri="{FF2B5EF4-FFF2-40B4-BE49-F238E27FC236}">
                <a16:creationId xmlns:a16="http://schemas.microsoft.com/office/drawing/2014/main" xmlns="" id="{2BF91250-59EA-B14A-9135-135D146FD945}"/>
              </a:ext>
            </a:extLst>
          </p:cNvPr>
          <p:cNvSpPr>
            <a:spLocks/>
          </p:cNvSpPr>
          <p:nvPr/>
        </p:nvSpPr>
        <p:spPr bwMode="auto">
          <a:xfrm rot="18333644">
            <a:off x="3898906" y="927106"/>
            <a:ext cx="663575" cy="866775"/>
          </a:xfrm>
          <a:custGeom>
            <a:avLst/>
            <a:gdLst>
              <a:gd name="T0" fmla="*/ 2147483646 w 16989"/>
              <a:gd name="T1" fmla="*/ 0 h 19011"/>
              <a:gd name="T2" fmla="*/ 2147483646 w 16989"/>
              <a:gd name="T3" fmla="*/ 2147483646 h 19011"/>
              <a:gd name="T4" fmla="*/ 0 w 16989"/>
              <a:gd name="T5" fmla="*/ 2147483646 h 19011"/>
              <a:gd name="T6" fmla="*/ 0 60000 65536"/>
              <a:gd name="T7" fmla="*/ 0 60000 65536"/>
              <a:gd name="T8" fmla="*/ 0 60000 65536"/>
              <a:gd name="T9" fmla="*/ 0 w 16989"/>
              <a:gd name="T10" fmla="*/ 0 h 19011"/>
              <a:gd name="T11" fmla="*/ 16989 w 16989"/>
              <a:gd name="T12" fmla="*/ 19011 h 19011"/>
            </a:gdLst>
            <a:ahLst/>
            <a:cxnLst>
              <a:cxn ang="T6">
                <a:pos x="T0" y="T1"/>
              </a:cxn>
              <a:cxn ang="T7">
                <a:pos x="T2" y="T3"/>
              </a:cxn>
              <a:cxn ang="T8">
                <a:pos x="T4" y="T5"/>
              </a:cxn>
            </a:cxnLst>
            <a:rect l="T9" t="T10" r="T11" b="T12"/>
            <a:pathLst>
              <a:path w="16989" h="19011" fill="none" extrusionOk="0">
                <a:moveTo>
                  <a:pt x="10253" y="0"/>
                </a:moveTo>
                <a:cubicBezTo>
                  <a:pt x="12864" y="1408"/>
                  <a:pt x="15157" y="3338"/>
                  <a:pt x="16989" y="5671"/>
                </a:cubicBezTo>
              </a:path>
              <a:path w="16989" h="19011" stroke="0" extrusionOk="0">
                <a:moveTo>
                  <a:pt x="10253" y="0"/>
                </a:moveTo>
                <a:cubicBezTo>
                  <a:pt x="12864" y="1408"/>
                  <a:pt x="15157" y="3338"/>
                  <a:pt x="16989" y="5671"/>
                </a:cubicBezTo>
                <a:lnTo>
                  <a:pt x="0" y="19011"/>
                </a:lnTo>
                <a:lnTo>
                  <a:pt x="10253"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04" name="Freeform 48">
            <a:extLst>
              <a:ext uri="{FF2B5EF4-FFF2-40B4-BE49-F238E27FC236}">
                <a16:creationId xmlns:a16="http://schemas.microsoft.com/office/drawing/2014/main" xmlns="" id="{1DAF5991-30AF-4D47-91FB-5B3AE0BB5807}"/>
              </a:ext>
            </a:extLst>
          </p:cNvPr>
          <p:cNvSpPr>
            <a:spLocks/>
          </p:cNvSpPr>
          <p:nvPr/>
        </p:nvSpPr>
        <p:spPr bwMode="auto">
          <a:xfrm>
            <a:off x="4194179" y="2682875"/>
            <a:ext cx="963613" cy="228600"/>
          </a:xfrm>
          <a:custGeom>
            <a:avLst/>
            <a:gdLst>
              <a:gd name="T0" fmla="*/ 0 w 607"/>
              <a:gd name="T1" fmla="*/ 2147483646 h 144"/>
              <a:gd name="T2" fmla="*/ 2147483646 w 607"/>
              <a:gd name="T3" fmla="*/ 2147483646 h 144"/>
              <a:gd name="T4" fmla="*/ 2147483646 w 607"/>
              <a:gd name="T5" fmla="*/ 2147483646 h 144"/>
              <a:gd name="T6" fmla="*/ 2147483646 w 607"/>
              <a:gd name="T7" fmla="*/ 2147483646 h 144"/>
              <a:gd name="T8" fmla="*/ 2147483646 w 607"/>
              <a:gd name="T9" fmla="*/ 2147483646 h 144"/>
              <a:gd name="T10" fmla="*/ 2147483646 w 607"/>
              <a:gd name="T11" fmla="*/ 2147483646 h 144"/>
              <a:gd name="T12" fmla="*/ 2147483646 w 607"/>
              <a:gd name="T13" fmla="*/ 2147483646 h 144"/>
              <a:gd name="T14" fmla="*/ 2147483646 w 607"/>
              <a:gd name="T15" fmla="*/ 2147483646 h 144"/>
              <a:gd name="T16" fmla="*/ 2147483646 w 607"/>
              <a:gd name="T17" fmla="*/ 2147483646 h 144"/>
              <a:gd name="T18" fmla="*/ 2147483646 w 607"/>
              <a:gd name="T19" fmla="*/ 2147483646 h 144"/>
              <a:gd name="T20" fmla="*/ 2147483646 w 607"/>
              <a:gd name="T21" fmla="*/ 2147483646 h 144"/>
              <a:gd name="T22" fmla="*/ 2147483646 w 607"/>
              <a:gd name="T23" fmla="*/ 2147483646 h 144"/>
              <a:gd name="T24" fmla="*/ 0 w 607"/>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7"/>
              <a:gd name="T40" fmla="*/ 0 h 144"/>
              <a:gd name="T41" fmla="*/ 607 w 607"/>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7" h="144">
                <a:moveTo>
                  <a:pt x="0" y="102"/>
                </a:moveTo>
                <a:cubicBezTo>
                  <a:pt x="93" y="132"/>
                  <a:pt x="226" y="124"/>
                  <a:pt x="320" y="129"/>
                </a:cubicBezTo>
                <a:cubicBezTo>
                  <a:pt x="416" y="144"/>
                  <a:pt x="494" y="120"/>
                  <a:pt x="585" y="102"/>
                </a:cubicBezTo>
                <a:cubicBezTo>
                  <a:pt x="591" y="96"/>
                  <a:pt x="607" y="92"/>
                  <a:pt x="604" y="84"/>
                </a:cubicBezTo>
                <a:cubicBezTo>
                  <a:pt x="601" y="75"/>
                  <a:pt x="584" y="81"/>
                  <a:pt x="576" y="75"/>
                </a:cubicBezTo>
                <a:cubicBezTo>
                  <a:pt x="477" y="0"/>
                  <a:pt x="579" y="46"/>
                  <a:pt x="494" y="20"/>
                </a:cubicBezTo>
                <a:cubicBezTo>
                  <a:pt x="475" y="14"/>
                  <a:pt x="439" y="1"/>
                  <a:pt x="439" y="1"/>
                </a:cubicBezTo>
                <a:cubicBezTo>
                  <a:pt x="360" y="4"/>
                  <a:pt x="280" y="6"/>
                  <a:pt x="201" y="11"/>
                </a:cubicBezTo>
                <a:cubicBezTo>
                  <a:pt x="179" y="12"/>
                  <a:pt x="158" y="15"/>
                  <a:pt x="137" y="20"/>
                </a:cubicBezTo>
                <a:cubicBezTo>
                  <a:pt x="119" y="24"/>
                  <a:pt x="83" y="38"/>
                  <a:pt x="83" y="38"/>
                </a:cubicBezTo>
                <a:cubicBezTo>
                  <a:pt x="74" y="47"/>
                  <a:pt x="54" y="65"/>
                  <a:pt x="46" y="75"/>
                </a:cubicBezTo>
                <a:cubicBezTo>
                  <a:pt x="39" y="84"/>
                  <a:pt x="37" y="97"/>
                  <a:pt x="28" y="102"/>
                </a:cubicBezTo>
                <a:cubicBezTo>
                  <a:pt x="20" y="107"/>
                  <a:pt x="9" y="102"/>
                  <a:pt x="0" y="102"/>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05" name="Freeform 49">
            <a:extLst>
              <a:ext uri="{FF2B5EF4-FFF2-40B4-BE49-F238E27FC236}">
                <a16:creationId xmlns:a16="http://schemas.microsoft.com/office/drawing/2014/main" xmlns="" id="{A046FD7C-9F3B-9747-81C2-5192049B2AFD}"/>
              </a:ext>
            </a:extLst>
          </p:cNvPr>
          <p:cNvSpPr>
            <a:spLocks/>
          </p:cNvSpPr>
          <p:nvPr/>
        </p:nvSpPr>
        <p:spPr bwMode="auto">
          <a:xfrm>
            <a:off x="4021142" y="2466981"/>
            <a:ext cx="982663" cy="214313"/>
          </a:xfrm>
          <a:custGeom>
            <a:avLst/>
            <a:gdLst>
              <a:gd name="T0" fmla="*/ 0 w 619"/>
              <a:gd name="T1" fmla="*/ 2147483646 h 135"/>
              <a:gd name="T2" fmla="*/ 2147483646 w 619"/>
              <a:gd name="T3" fmla="*/ 2147483646 h 135"/>
              <a:gd name="T4" fmla="*/ 2147483646 w 619"/>
              <a:gd name="T5" fmla="*/ 2147483646 h 135"/>
              <a:gd name="T6" fmla="*/ 2147483646 w 619"/>
              <a:gd name="T7" fmla="*/ 2147483646 h 135"/>
              <a:gd name="T8" fmla="*/ 2147483646 w 619"/>
              <a:gd name="T9" fmla="*/ 2147483646 h 135"/>
              <a:gd name="T10" fmla="*/ 2147483646 w 619"/>
              <a:gd name="T11" fmla="*/ 2147483646 h 135"/>
              <a:gd name="T12" fmla="*/ 2147483646 w 619"/>
              <a:gd name="T13" fmla="*/ 2147483646 h 135"/>
              <a:gd name="T14" fmla="*/ 2147483646 w 619"/>
              <a:gd name="T15" fmla="*/ 2147483646 h 135"/>
              <a:gd name="T16" fmla="*/ 2147483646 w 619"/>
              <a:gd name="T17" fmla="*/ 0 h 135"/>
              <a:gd name="T18" fmla="*/ 2147483646 w 619"/>
              <a:gd name="T19" fmla="*/ 2147483646 h 135"/>
              <a:gd name="T20" fmla="*/ 0 w 619"/>
              <a:gd name="T21" fmla="*/ 2147483646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9"/>
              <a:gd name="T34" fmla="*/ 0 h 135"/>
              <a:gd name="T35" fmla="*/ 619 w 619"/>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9" h="135">
                <a:moveTo>
                  <a:pt x="0" y="119"/>
                </a:moveTo>
                <a:cubicBezTo>
                  <a:pt x="49" y="135"/>
                  <a:pt x="232" y="104"/>
                  <a:pt x="274" y="101"/>
                </a:cubicBezTo>
                <a:cubicBezTo>
                  <a:pt x="317" y="95"/>
                  <a:pt x="360" y="95"/>
                  <a:pt x="402" y="83"/>
                </a:cubicBezTo>
                <a:cubicBezTo>
                  <a:pt x="414" y="80"/>
                  <a:pt x="426" y="75"/>
                  <a:pt x="438" y="73"/>
                </a:cubicBezTo>
                <a:cubicBezTo>
                  <a:pt x="487" y="66"/>
                  <a:pt x="585" y="55"/>
                  <a:pt x="585" y="55"/>
                </a:cubicBezTo>
                <a:cubicBezTo>
                  <a:pt x="594" y="52"/>
                  <a:pt x="619" y="53"/>
                  <a:pt x="612" y="46"/>
                </a:cubicBezTo>
                <a:cubicBezTo>
                  <a:pt x="601" y="35"/>
                  <a:pt x="581" y="42"/>
                  <a:pt x="566" y="37"/>
                </a:cubicBezTo>
                <a:cubicBezTo>
                  <a:pt x="556" y="33"/>
                  <a:pt x="549" y="24"/>
                  <a:pt x="539" y="19"/>
                </a:cubicBezTo>
                <a:cubicBezTo>
                  <a:pt x="503" y="0"/>
                  <a:pt x="458" y="4"/>
                  <a:pt x="420" y="0"/>
                </a:cubicBezTo>
                <a:cubicBezTo>
                  <a:pt x="294" y="6"/>
                  <a:pt x="175" y="16"/>
                  <a:pt x="54" y="55"/>
                </a:cubicBezTo>
                <a:cubicBezTo>
                  <a:pt x="18" y="79"/>
                  <a:pt x="28" y="91"/>
                  <a:pt x="0" y="119"/>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06" name="Freeform 50">
            <a:extLst>
              <a:ext uri="{FF2B5EF4-FFF2-40B4-BE49-F238E27FC236}">
                <a16:creationId xmlns:a16="http://schemas.microsoft.com/office/drawing/2014/main" xmlns="" id="{A2B83DBE-71CA-EA4F-8BD4-F32E3198385E}"/>
              </a:ext>
            </a:extLst>
          </p:cNvPr>
          <p:cNvSpPr>
            <a:spLocks/>
          </p:cNvSpPr>
          <p:nvPr/>
        </p:nvSpPr>
        <p:spPr bwMode="auto">
          <a:xfrm>
            <a:off x="4354518" y="2119320"/>
            <a:ext cx="449263" cy="134937"/>
          </a:xfrm>
          <a:custGeom>
            <a:avLst/>
            <a:gdLst>
              <a:gd name="T0" fmla="*/ 2147483646 w 283"/>
              <a:gd name="T1" fmla="*/ 2147483646 h 85"/>
              <a:gd name="T2" fmla="*/ 2147483646 w 283"/>
              <a:gd name="T3" fmla="*/ 2147483646 h 85"/>
              <a:gd name="T4" fmla="*/ 2147483646 w 283"/>
              <a:gd name="T5" fmla="*/ 2147483646 h 85"/>
              <a:gd name="T6" fmla="*/ 2147483646 w 283"/>
              <a:gd name="T7" fmla="*/ 2147483646 h 85"/>
              <a:gd name="T8" fmla="*/ 2147483646 w 283"/>
              <a:gd name="T9" fmla="*/ 2147483646 h 85"/>
              <a:gd name="T10" fmla="*/ 2147483646 w 283"/>
              <a:gd name="T11" fmla="*/ 2147483646 h 85"/>
              <a:gd name="T12" fmla="*/ 2147483646 w 283"/>
              <a:gd name="T13" fmla="*/ 2147483646 h 85"/>
              <a:gd name="T14" fmla="*/ 2147483646 w 283"/>
              <a:gd name="T15" fmla="*/ 2147483646 h 85"/>
              <a:gd name="T16" fmla="*/ 2147483646 w 283"/>
              <a:gd name="T17" fmla="*/ 2147483646 h 85"/>
              <a:gd name="T18" fmla="*/ 2147483646 w 283"/>
              <a:gd name="T19" fmla="*/ 2147483646 h 85"/>
              <a:gd name="T20" fmla="*/ 2147483646 w 283"/>
              <a:gd name="T21" fmla="*/ 2147483646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3"/>
              <a:gd name="T34" fmla="*/ 0 h 85"/>
              <a:gd name="T35" fmla="*/ 283 w 283"/>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3" h="85">
                <a:moveTo>
                  <a:pt x="46" y="27"/>
                </a:moveTo>
                <a:cubicBezTo>
                  <a:pt x="43" y="36"/>
                  <a:pt x="43" y="48"/>
                  <a:pt x="36" y="55"/>
                </a:cubicBezTo>
                <a:cubicBezTo>
                  <a:pt x="29" y="62"/>
                  <a:pt x="0" y="64"/>
                  <a:pt x="9" y="64"/>
                </a:cubicBezTo>
                <a:cubicBezTo>
                  <a:pt x="28" y="64"/>
                  <a:pt x="46" y="58"/>
                  <a:pt x="64" y="55"/>
                </a:cubicBezTo>
                <a:cubicBezTo>
                  <a:pt x="139" y="30"/>
                  <a:pt x="39" y="55"/>
                  <a:pt x="119" y="64"/>
                </a:cubicBezTo>
                <a:cubicBezTo>
                  <a:pt x="137" y="66"/>
                  <a:pt x="156" y="58"/>
                  <a:pt x="174" y="55"/>
                </a:cubicBezTo>
                <a:cubicBezTo>
                  <a:pt x="222" y="71"/>
                  <a:pt x="264" y="85"/>
                  <a:pt x="283" y="27"/>
                </a:cubicBezTo>
                <a:cubicBezTo>
                  <a:pt x="199" y="0"/>
                  <a:pt x="247" y="7"/>
                  <a:pt x="137" y="18"/>
                </a:cubicBezTo>
                <a:cubicBezTo>
                  <a:pt x="96" y="45"/>
                  <a:pt x="124" y="31"/>
                  <a:pt x="73" y="46"/>
                </a:cubicBezTo>
                <a:cubicBezTo>
                  <a:pt x="64" y="49"/>
                  <a:pt x="54" y="60"/>
                  <a:pt x="46" y="55"/>
                </a:cubicBezTo>
                <a:cubicBezTo>
                  <a:pt x="38" y="50"/>
                  <a:pt x="46" y="36"/>
                  <a:pt x="46" y="27"/>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07" name="Freeform 51">
            <a:extLst>
              <a:ext uri="{FF2B5EF4-FFF2-40B4-BE49-F238E27FC236}">
                <a16:creationId xmlns:a16="http://schemas.microsoft.com/office/drawing/2014/main" xmlns="" id="{DAB938E6-8D9B-1243-83FC-A09370188826}"/>
              </a:ext>
            </a:extLst>
          </p:cNvPr>
          <p:cNvSpPr>
            <a:spLocks/>
          </p:cNvSpPr>
          <p:nvPr/>
        </p:nvSpPr>
        <p:spPr bwMode="auto">
          <a:xfrm>
            <a:off x="4378327" y="1600206"/>
            <a:ext cx="469900" cy="373063"/>
          </a:xfrm>
          <a:custGeom>
            <a:avLst/>
            <a:gdLst>
              <a:gd name="T0" fmla="*/ 2147483646 w 296"/>
              <a:gd name="T1" fmla="*/ 2147483646 h 235"/>
              <a:gd name="T2" fmla="*/ 2147483646 w 296"/>
              <a:gd name="T3" fmla="*/ 2147483646 h 235"/>
              <a:gd name="T4" fmla="*/ 2147483646 w 296"/>
              <a:gd name="T5" fmla="*/ 2147483646 h 235"/>
              <a:gd name="T6" fmla="*/ 2147483646 w 296"/>
              <a:gd name="T7" fmla="*/ 2147483646 h 235"/>
              <a:gd name="T8" fmla="*/ 2147483646 w 296"/>
              <a:gd name="T9" fmla="*/ 2147483646 h 235"/>
              <a:gd name="T10" fmla="*/ 2147483646 w 296"/>
              <a:gd name="T11" fmla="*/ 2147483646 h 235"/>
              <a:gd name="T12" fmla="*/ 2147483646 w 296"/>
              <a:gd name="T13" fmla="*/ 2147483646 h 235"/>
              <a:gd name="T14" fmla="*/ 2147483646 w 296"/>
              <a:gd name="T15" fmla="*/ 2147483646 h 235"/>
              <a:gd name="T16" fmla="*/ 2147483646 w 296"/>
              <a:gd name="T17" fmla="*/ 2147483646 h 235"/>
              <a:gd name="T18" fmla="*/ 2147483646 w 296"/>
              <a:gd name="T19" fmla="*/ 2147483646 h 235"/>
              <a:gd name="T20" fmla="*/ 2147483646 w 296"/>
              <a:gd name="T21" fmla="*/ 2147483646 h 235"/>
              <a:gd name="T22" fmla="*/ 2147483646 w 296"/>
              <a:gd name="T23" fmla="*/ 2147483646 h 235"/>
              <a:gd name="T24" fmla="*/ 2147483646 w 296"/>
              <a:gd name="T25" fmla="*/ 2147483646 h 235"/>
              <a:gd name="T26" fmla="*/ 2147483646 w 296"/>
              <a:gd name="T27" fmla="*/ 2147483646 h 235"/>
              <a:gd name="T28" fmla="*/ 2147483646 w 296"/>
              <a:gd name="T29" fmla="*/ 2147483646 h 235"/>
              <a:gd name="T30" fmla="*/ 2147483646 w 296"/>
              <a:gd name="T31" fmla="*/ 2147483646 h 235"/>
              <a:gd name="T32" fmla="*/ 2147483646 w 296"/>
              <a:gd name="T33" fmla="*/ 2147483646 h 2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6"/>
              <a:gd name="T52" fmla="*/ 0 h 235"/>
              <a:gd name="T53" fmla="*/ 296 w 296"/>
              <a:gd name="T54" fmla="*/ 235 h 2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6" h="235">
                <a:moveTo>
                  <a:pt x="12" y="181"/>
                </a:moveTo>
                <a:cubicBezTo>
                  <a:pt x="59" y="225"/>
                  <a:pt x="0" y="180"/>
                  <a:pt x="58" y="190"/>
                </a:cubicBezTo>
                <a:cubicBezTo>
                  <a:pt x="80" y="194"/>
                  <a:pt x="87" y="216"/>
                  <a:pt x="104" y="226"/>
                </a:cubicBezTo>
                <a:cubicBezTo>
                  <a:pt x="112" y="231"/>
                  <a:pt x="122" y="232"/>
                  <a:pt x="131" y="235"/>
                </a:cubicBezTo>
                <a:cubicBezTo>
                  <a:pt x="143" y="229"/>
                  <a:pt x="155" y="222"/>
                  <a:pt x="168" y="217"/>
                </a:cubicBezTo>
                <a:cubicBezTo>
                  <a:pt x="186" y="210"/>
                  <a:pt x="223" y="199"/>
                  <a:pt x="223" y="199"/>
                </a:cubicBezTo>
                <a:cubicBezTo>
                  <a:pt x="244" y="134"/>
                  <a:pt x="230" y="160"/>
                  <a:pt x="259" y="117"/>
                </a:cubicBezTo>
                <a:cubicBezTo>
                  <a:pt x="281" y="50"/>
                  <a:pt x="296" y="67"/>
                  <a:pt x="241" y="53"/>
                </a:cubicBezTo>
                <a:cubicBezTo>
                  <a:pt x="238" y="44"/>
                  <a:pt x="239" y="32"/>
                  <a:pt x="232" y="25"/>
                </a:cubicBezTo>
                <a:cubicBezTo>
                  <a:pt x="207" y="0"/>
                  <a:pt x="130" y="41"/>
                  <a:pt x="95" y="53"/>
                </a:cubicBezTo>
                <a:cubicBezTo>
                  <a:pt x="77" y="59"/>
                  <a:pt x="40" y="71"/>
                  <a:pt x="40" y="71"/>
                </a:cubicBezTo>
                <a:cubicBezTo>
                  <a:pt x="37" y="80"/>
                  <a:pt x="36" y="90"/>
                  <a:pt x="31" y="98"/>
                </a:cubicBezTo>
                <a:cubicBezTo>
                  <a:pt x="26" y="106"/>
                  <a:pt x="12" y="108"/>
                  <a:pt x="12" y="117"/>
                </a:cubicBezTo>
                <a:cubicBezTo>
                  <a:pt x="12" y="136"/>
                  <a:pt x="25" y="153"/>
                  <a:pt x="31" y="171"/>
                </a:cubicBezTo>
                <a:cubicBezTo>
                  <a:pt x="34" y="180"/>
                  <a:pt x="33" y="192"/>
                  <a:pt x="40" y="199"/>
                </a:cubicBezTo>
                <a:cubicBezTo>
                  <a:pt x="47" y="206"/>
                  <a:pt x="58" y="205"/>
                  <a:pt x="67" y="208"/>
                </a:cubicBezTo>
                <a:cubicBezTo>
                  <a:pt x="73" y="217"/>
                  <a:pt x="85" y="235"/>
                  <a:pt x="85" y="235"/>
                </a:cubicBezTo>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08" name="Freeform 52">
            <a:extLst>
              <a:ext uri="{FF2B5EF4-FFF2-40B4-BE49-F238E27FC236}">
                <a16:creationId xmlns:a16="http://schemas.microsoft.com/office/drawing/2014/main" xmlns="" id="{C307208E-725F-4040-8C45-EEE60C5CB000}"/>
              </a:ext>
            </a:extLst>
          </p:cNvPr>
          <p:cNvSpPr>
            <a:spLocks/>
          </p:cNvSpPr>
          <p:nvPr/>
        </p:nvSpPr>
        <p:spPr bwMode="auto">
          <a:xfrm>
            <a:off x="4503739" y="1362075"/>
            <a:ext cx="493712" cy="165100"/>
          </a:xfrm>
          <a:custGeom>
            <a:avLst/>
            <a:gdLst>
              <a:gd name="T0" fmla="*/ 2147483646 w 311"/>
              <a:gd name="T1" fmla="*/ 2147483646 h 104"/>
              <a:gd name="T2" fmla="*/ 2147483646 w 311"/>
              <a:gd name="T3" fmla="*/ 2147483646 h 104"/>
              <a:gd name="T4" fmla="*/ 2147483646 w 311"/>
              <a:gd name="T5" fmla="*/ 2147483646 h 104"/>
              <a:gd name="T6" fmla="*/ 2147483646 w 311"/>
              <a:gd name="T7" fmla="*/ 2147483646 h 104"/>
              <a:gd name="T8" fmla="*/ 2147483646 w 311"/>
              <a:gd name="T9" fmla="*/ 2147483646 h 104"/>
              <a:gd name="T10" fmla="*/ 2147483646 w 311"/>
              <a:gd name="T11" fmla="*/ 2147483646 h 104"/>
              <a:gd name="T12" fmla="*/ 2147483646 w 311"/>
              <a:gd name="T13" fmla="*/ 2147483646 h 104"/>
              <a:gd name="T14" fmla="*/ 2147483646 w 311"/>
              <a:gd name="T15" fmla="*/ 2147483646 h 104"/>
              <a:gd name="T16" fmla="*/ 2147483646 w 311"/>
              <a:gd name="T17" fmla="*/ 214748364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1"/>
              <a:gd name="T28" fmla="*/ 0 h 104"/>
              <a:gd name="T29" fmla="*/ 311 w 311"/>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1" h="104">
                <a:moveTo>
                  <a:pt x="6" y="29"/>
                </a:moveTo>
                <a:cubicBezTo>
                  <a:pt x="27" y="86"/>
                  <a:pt x="0" y="38"/>
                  <a:pt x="89" y="65"/>
                </a:cubicBezTo>
                <a:cubicBezTo>
                  <a:pt x="108" y="71"/>
                  <a:pt x="118" y="91"/>
                  <a:pt x="134" y="102"/>
                </a:cubicBezTo>
                <a:cubicBezTo>
                  <a:pt x="178" y="88"/>
                  <a:pt x="216" y="104"/>
                  <a:pt x="262" y="93"/>
                </a:cubicBezTo>
                <a:cubicBezTo>
                  <a:pt x="279" y="82"/>
                  <a:pt x="311" y="64"/>
                  <a:pt x="308" y="56"/>
                </a:cubicBezTo>
                <a:cubicBezTo>
                  <a:pt x="305" y="47"/>
                  <a:pt x="290" y="49"/>
                  <a:pt x="281" y="47"/>
                </a:cubicBezTo>
                <a:cubicBezTo>
                  <a:pt x="266" y="43"/>
                  <a:pt x="250" y="41"/>
                  <a:pt x="235" y="38"/>
                </a:cubicBezTo>
                <a:cubicBezTo>
                  <a:pt x="178" y="0"/>
                  <a:pt x="82" y="38"/>
                  <a:pt x="16" y="47"/>
                </a:cubicBezTo>
                <a:cubicBezTo>
                  <a:pt x="57" y="61"/>
                  <a:pt x="51" y="62"/>
                  <a:pt x="6" y="29"/>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09" name="Freeform 53">
            <a:extLst>
              <a:ext uri="{FF2B5EF4-FFF2-40B4-BE49-F238E27FC236}">
                <a16:creationId xmlns:a16="http://schemas.microsoft.com/office/drawing/2014/main" xmlns="" id="{56E787E0-EB54-D84C-A754-8477060E3315}"/>
              </a:ext>
            </a:extLst>
          </p:cNvPr>
          <p:cNvSpPr>
            <a:spLocks/>
          </p:cNvSpPr>
          <p:nvPr/>
        </p:nvSpPr>
        <p:spPr bwMode="auto">
          <a:xfrm>
            <a:off x="4445000" y="1146181"/>
            <a:ext cx="750888" cy="174625"/>
          </a:xfrm>
          <a:custGeom>
            <a:avLst/>
            <a:gdLst>
              <a:gd name="T0" fmla="*/ 2147483646 w 473"/>
              <a:gd name="T1" fmla="*/ 0 h 110"/>
              <a:gd name="T2" fmla="*/ 2147483646 w 473"/>
              <a:gd name="T3" fmla="*/ 2147483646 h 110"/>
              <a:gd name="T4" fmla="*/ 2147483646 w 473"/>
              <a:gd name="T5" fmla="*/ 2147483646 h 110"/>
              <a:gd name="T6" fmla="*/ 2147483646 w 473"/>
              <a:gd name="T7" fmla="*/ 2147483646 h 110"/>
              <a:gd name="T8" fmla="*/ 2147483646 w 473"/>
              <a:gd name="T9" fmla="*/ 2147483646 h 110"/>
              <a:gd name="T10" fmla="*/ 2147483646 w 473"/>
              <a:gd name="T11" fmla="*/ 2147483646 h 110"/>
              <a:gd name="T12" fmla="*/ 2147483646 w 473"/>
              <a:gd name="T13" fmla="*/ 2147483646 h 110"/>
              <a:gd name="T14" fmla="*/ 2147483646 w 473"/>
              <a:gd name="T15" fmla="*/ 2147483646 h 110"/>
              <a:gd name="T16" fmla="*/ 2147483646 w 473"/>
              <a:gd name="T17" fmla="*/ 2147483646 h 110"/>
              <a:gd name="T18" fmla="*/ 2147483646 w 473"/>
              <a:gd name="T19" fmla="*/ 2147483646 h 110"/>
              <a:gd name="T20" fmla="*/ 2147483646 w 473"/>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3"/>
              <a:gd name="T34" fmla="*/ 0 h 110"/>
              <a:gd name="T35" fmla="*/ 473 w 473"/>
              <a:gd name="T36" fmla="*/ 110 h 1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3" h="110">
                <a:moveTo>
                  <a:pt x="53" y="0"/>
                </a:moveTo>
                <a:cubicBezTo>
                  <a:pt x="44" y="3"/>
                  <a:pt x="33" y="4"/>
                  <a:pt x="25" y="9"/>
                </a:cubicBezTo>
                <a:cubicBezTo>
                  <a:pt x="18" y="14"/>
                  <a:pt x="0" y="23"/>
                  <a:pt x="7" y="28"/>
                </a:cubicBezTo>
                <a:cubicBezTo>
                  <a:pt x="34" y="48"/>
                  <a:pt x="74" y="37"/>
                  <a:pt x="107" y="46"/>
                </a:cubicBezTo>
                <a:cubicBezTo>
                  <a:pt x="135" y="54"/>
                  <a:pt x="162" y="64"/>
                  <a:pt x="190" y="73"/>
                </a:cubicBezTo>
                <a:cubicBezTo>
                  <a:pt x="244" y="90"/>
                  <a:pt x="300" y="92"/>
                  <a:pt x="354" y="110"/>
                </a:cubicBezTo>
                <a:cubicBezTo>
                  <a:pt x="393" y="97"/>
                  <a:pt x="433" y="93"/>
                  <a:pt x="473" y="83"/>
                </a:cubicBezTo>
                <a:cubicBezTo>
                  <a:pt x="434" y="69"/>
                  <a:pt x="394" y="59"/>
                  <a:pt x="354" y="46"/>
                </a:cubicBezTo>
                <a:cubicBezTo>
                  <a:pt x="345" y="43"/>
                  <a:pt x="327" y="37"/>
                  <a:pt x="327" y="37"/>
                </a:cubicBezTo>
                <a:cubicBezTo>
                  <a:pt x="253" y="49"/>
                  <a:pt x="190" y="31"/>
                  <a:pt x="117" y="19"/>
                </a:cubicBezTo>
                <a:cubicBezTo>
                  <a:pt x="77" y="5"/>
                  <a:pt x="99" y="11"/>
                  <a:pt x="53" y="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10" name="Freeform 54">
            <a:extLst>
              <a:ext uri="{FF2B5EF4-FFF2-40B4-BE49-F238E27FC236}">
                <a16:creationId xmlns:a16="http://schemas.microsoft.com/office/drawing/2014/main" xmlns="" id="{30E9414F-ACDA-1542-B84B-BDD92ED019F4}"/>
              </a:ext>
            </a:extLst>
          </p:cNvPr>
          <p:cNvSpPr>
            <a:spLocks/>
          </p:cNvSpPr>
          <p:nvPr/>
        </p:nvSpPr>
        <p:spPr bwMode="auto">
          <a:xfrm>
            <a:off x="4478343" y="1160465"/>
            <a:ext cx="255587" cy="146051"/>
          </a:xfrm>
          <a:custGeom>
            <a:avLst/>
            <a:gdLst>
              <a:gd name="T0" fmla="*/ 2147483646 w 161"/>
              <a:gd name="T1" fmla="*/ 0 h 92"/>
              <a:gd name="T2" fmla="*/ 2147483646 w 161"/>
              <a:gd name="T3" fmla="*/ 2147483646 h 92"/>
              <a:gd name="T4" fmla="*/ 2147483646 w 161"/>
              <a:gd name="T5" fmla="*/ 2147483646 h 92"/>
              <a:gd name="T6" fmla="*/ 2147483646 w 161"/>
              <a:gd name="T7" fmla="*/ 2147483646 h 92"/>
              <a:gd name="T8" fmla="*/ 2147483646 w 161"/>
              <a:gd name="T9" fmla="*/ 2147483646 h 92"/>
              <a:gd name="T10" fmla="*/ 2147483646 w 161"/>
              <a:gd name="T11" fmla="*/ 2147483646 h 92"/>
              <a:gd name="T12" fmla="*/ 2147483646 w 161"/>
              <a:gd name="T13" fmla="*/ 0 h 92"/>
              <a:gd name="T14" fmla="*/ 2147483646 w 161"/>
              <a:gd name="T15" fmla="*/ 0 h 92"/>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92"/>
              <a:gd name="T26" fmla="*/ 161 w 16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92">
                <a:moveTo>
                  <a:pt x="22" y="0"/>
                </a:moveTo>
                <a:cubicBezTo>
                  <a:pt x="15" y="22"/>
                  <a:pt x="0" y="52"/>
                  <a:pt x="22" y="74"/>
                </a:cubicBezTo>
                <a:cubicBezTo>
                  <a:pt x="36" y="88"/>
                  <a:pt x="77" y="92"/>
                  <a:pt x="77" y="92"/>
                </a:cubicBezTo>
                <a:cubicBezTo>
                  <a:pt x="96" y="86"/>
                  <a:pt x="161" y="85"/>
                  <a:pt x="123" y="46"/>
                </a:cubicBezTo>
                <a:cubicBezTo>
                  <a:pt x="116" y="39"/>
                  <a:pt x="105" y="40"/>
                  <a:pt x="96" y="37"/>
                </a:cubicBezTo>
                <a:cubicBezTo>
                  <a:pt x="143" y="21"/>
                  <a:pt x="121" y="35"/>
                  <a:pt x="96" y="19"/>
                </a:cubicBezTo>
                <a:cubicBezTo>
                  <a:pt x="88" y="14"/>
                  <a:pt x="83" y="6"/>
                  <a:pt x="77" y="0"/>
                </a:cubicBezTo>
                <a:cubicBezTo>
                  <a:pt x="34" y="12"/>
                  <a:pt x="52" y="16"/>
                  <a:pt x="22" y="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11" name="Freeform 55">
            <a:extLst>
              <a:ext uri="{FF2B5EF4-FFF2-40B4-BE49-F238E27FC236}">
                <a16:creationId xmlns:a16="http://schemas.microsoft.com/office/drawing/2014/main" xmlns="" id="{1B018813-5440-9640-ABC3-0ABC9B6034E3}"/>
              </a:ext>
            </a:extLst>
          </p:cNvPr>
          <p:cNvSpPr>
            <a:spLocks/>
          </p:cNvSpPr>
          <p:nvPr/>
        </p:nvSpPr>
        <p:spPr bwMode="auto">
          <a:xfrm>
            <a:off x="4543425" y="1408118"/>
            <a:ext cx="141288" cy="104775"/>
          </a:xfrm>
          <a:custGeom>
            <a:avLst/>
            <a:gdLst>
              <a:gd name="T0" fmla="*/ 0 w 89"/>
              <a:gd name="T1" fmla="*/ 2147483646 h 66"/>
              <a:gd name="T2" fmla="*/ 2147483646 w 89"/>
              <a:gd name="T3" fmla="*/ 2147483646 h 66"/>
              <a:gd name="T4" fmla="*/ 2147483646 w 89"/>
              <a:gd name="T5" fmla="*/ 0 h 66"/>
              <a:gd name="T6" fmla="*/ 0 w 89"/>
              <a:gd name="T7" fmla="*/ 2147483646 h 66"/>
              <a:gd name="T8" fmla="*/ 0 60000 65536"/>
              <a:gd name="T9" fmla="*/ 0 60000 65536"/>
              <a:gd name="T10" fmla="*/ 0 60000 65536"/>
              <a:gd name="T11" fmla="*/ 0 60000 65536"/>
              <a:gd name="T12" fmla="*/ 0 w 89"/>
              <a:gd name="T13" fmla="*/ 0 h 66"/>
              <a:gd name="T14" fmla="*/ 89 w 89"/>
              <a:gd name="T15" fmla="*/ 66 h 66"/>
            </a:gdLst>
            <a:ahLst/>
            <a:cxnLst>
              <a:cxn ang="T8">
                <a:pos x="T0" y="T1"/>
              </a:cxn>
              <a:cxn ang="T9">
                <a:pos x="T2" y="T3"/>
              </a:cxn>
              <a:cxn ang="T10">
                <a:pos x="T4" y="T5"/>
              </a:cxn>
              <a:cxn ang="T11">
                <a:pos x="T6" y="T7"/>
              </a:cxn>
            </a:cxnLst>
            <a:rect l="T12" t="T13" r="T14" b="T15"/>
            <a:pathLst>
              <a:path w="89" h="66">
                <a:moveTo>
                  <a:pt x="0" y="18"/>
                </a:moveTo>
                <a:cubicBezTo>
                  <a:pt x="15" y="63"/>
                  <a:pt x="28" y="66"/>
                  <a:pt x="73" y="55"/>
                </a:cubicBezTo>
                <a:cubicBezTo>
                  <a:pt x="89" y="4"/>
                  <a:pt x="62" y="11"/>
                  <a:pt x="18" y="0"/>
                </a:cubicBezTo>
                <a:cubicBezTo>
                  <a:pt x="8" y="31"/>
                  <a:pt x="16" y="34"/>
                  <a:pt x="0" y="18"/>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12" name="Freeform 56">
            <a:extLst>
              <a:ext uri="{FF2B5EF4-FFF2-40B4-BE49-F238E27FC236}">
                <a16:creationId xmlns:a16="http://schemas.microsoft.com/office/drawing/2014/main" xmlns="" id="{1EE706E8-C5CB-864C-BD21-229521222C35}"/>
              </a:ext>
            </a:extLst>
          </p:cNvPr>
          <p:cNvSpPr>
            <a:spLocks/>
          </p:cNvSpPr>
          <p:nvPr/>
        </p:nvSpPr>
        <p:spPr bwMode="auto">
          <a:xfrm>
            <a:off x="4438655" y="1824040"/>
            <a:ext cx="125413" cy="436563"/>
          </a:xfrm>
          <a:custGeom>
            <a:avLst/>
            <a:gdLst>
              <a:gd name="T0" fmla="*/ 2147483646 w 79"/>
              <a:gd name="T1" fmla="*/ 2147483646 h 275"/>
              <a:gd name="T2" fmla="*/ 2147483646 w 79"/>
              <a:gd name="T3" fmla="*/ 2147483646 h 275"/>
              <a:gd name="T4" fmla="*/ 2147483646 w 79"/>
              <a:gd name="T5" fmla="*/ 2147483646 h 275"/>
              <a:gd name="T6" fmla="*/ 2147483646 w 79"/>
              <a:gd name="T7" fmla="*/ 2147483646 h 275"/>
              <a:gd name="T8" fmla="*/ 2147483646 w 79"/>
              <a:gd name="T9" fmla="*/ 2147483646 h 275"/>
              <a:gd name="T10" fmla="*/ 2147483646 w 79"/>
              <a:gd name="T11" fmla="*/ 2147483646 h 275"/>
              <a:gd name="T12" fmla="*/ 2147483646 w 79"/>
              <a:gd name="T13" fmla="*/ 2147483646 h 275"/>
              <a:gd name="T14" fmla="*/ 2147483646 w 79"/>
              <a:gd name="T15" fmla="*/ 2147483646 h 275"/>
              <a:gd name="T16" fmla="*/ 2147483646 w 79"/>
              <a:gd name="T17" fmla="*/ 2147483646 h 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275"/>
              <a:gd name="T29" fmla="*/ 79 w 79"/>
              <a:gd name="T30" fmla="*/ 275 h 2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275">
                <a:moveTo>
                  <a:pt x="2" y="21"/>
                </a:moveTo>
                <a:cubicBezTo>
                  <a:pt x="14" y="94"/>
                  <a:pt x="5" y="59"/>
                  <a:pt x="29" y="131"/>
                </a:cubicBezTo>
                <a:cubicBezTo>
                  <a:pt x="32" y="140"/>
                  <a:pt x="38" y="158"/>
                  <a:pt x="38" y="158"/>
                </a:cubicBezTo>
                <a:cubicBezTo>
                  <a:pt x="30" y="193"/>
                  <a:pt x="27" y="215"/>
                  <a:pt x="2" y="241"/>
                </a:cubicBezTo>
                <a:cubicBezTo>
                  <a:pt x="5" y="250"/>
                  <a:pt x="3" y="264"/>
                  <a:pt x="11" y="268"/>
                </a:cubicBezTo>
                <a:cubicBezTo>
                  <a:pt x="26" y="275"/>
                  <a:pt x="50" y="248"/>
                  <a:pt x="57" y="241"/>
                </a:cubicBezTo>
                <a:cubicBezTo>
                  <a:pt x="76" y="182"/>
                  <a:pt x="79" y="148"/>
                  <a:pt x="57" y="85"/>
                </a:cubicBezTo>
                <a:cubicBezTo>
                  <a:pt x="50" y="66"/>
                  <a:pt x="44" y="45"/>
                  <a:pt x="29" y="30"/>
                </a:cubicBezTo>
                <a:cubicBezTo>
                  <a:pt x="0" y="0"/>
                  <a:pt x="2" y="4"/>
                  <a:pt x="2" y="21"/>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13" name="Freeform 57">
            <a:extLst>
              <a:ext uri="{FF2B5EF4-FFF2-40B4-BE49-F238E27FC236}">
                <a16:creationId xmlns:a16="http://schemas.microsoft.com/office/drawing/2014/main" xmlns="" id="{A122ADDA-A031-9143-A95C-E1BB568A9FDE}"/>
              </a:ext>
            </a:extLst>
          </p:cNvPr>
          <p:cNvSpPr>
            <a:spLocks/>
          </p:cNvSpPr>
          <p:nvPr/>
        </p:nvSpPr>
        <p:spPr bwMode="auto">
          <a:xfrm>
            <a:off x="4027493" y="2641603"/>
            <a:ext cx="261937" cy="261939"/>
          </a:xfrm>
          <a:custGeom>
            <a:avLst/>
            <a:gdLst>
              <a:gd name="T0" fmla="*/ 2147483646 w 165"/>
              <a:gd name="T1" fmla="*/ 0 h 165"/>
              <a:gd name="T2" fmla="*/ 2147483646 w 165"/>
              <a:gd name="T3" fmla="*/ 2147483646 h 165"/>
              <a:gd name="T4" fmla="*/ 2147483646 w 165"/>
              <a:gd name="T5" fmla="*/ 2147483646 h 165"/>
              <a:gd name="T6" fmla="*/ 2147483646 w 165"/>
              <a:gd name="T7" fmla="*/ 2147483646 h 165"/>
              <a:gd name="T8" fmla="*/ 2147483646 w 165"/>
              <a:gd name="T9" fmla="*/ 2147483646 h 165"/>
              <a:gd name="T10" fmla="*/ 2147483646 w 165"/>
              <a:gd name="T11" fmla="*/ 2147483646 h 165"/>
              <a:gd name="T12" fmla="*/ 2147483646 w 165"/>
              <a:gd name="T13" fmla="*/ 2147483646 h 165"/>
              <a:gd name="T14" fmla="*/ 2147483646 w 165"/>
              <a:gd name="T15" fmla="*/ 2147483646 h 165"/>
              <a:gd name="T16" fmla="*/ 2147483646 w 165"/>
              <a:gd name="T17" fmla="*/ 2147483646 h 165"/>
              <a:gd name="T18" fmla="*/ 2147483646 w 165"/>
              <a:gd name="T19" fmla="*/ 2147483646 h 165"/>
              <a:gd name="T20" fmla="*/ 2147483646 w 165"/>
              <a:gd name="T21" fmla="*/ 2147483646 h 165"/>
              <a:gd name="T22" fmla="*/ 2147483646 w 165"/>
              <a:gd name="T23" fmla="*/ 0 h 165"/>
              <a:gd name="T24" fmla="*/ 2147483646 w 165"/>
              <a:gd name="T25" fmla="*/ 0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5"/>
              <a:gd name="T40" fmla="*/ 0 h 165"/>
              <a:gd name="T41" fmla="*/ 165 w 165"/>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5" h="165">
                <a:moveTo>
                  <a:pt x="5" y="0"/>
                </a:moveTo>
                <a:cubicBezTo>
                  <a:pt x="8" y="12"/>
                  <a:pt x="4" y="29"/>
                  <a:pt x="14" y="37"/>
                </a:cubicBezTo>
                <a:cubicBezTo>
                  <a:pt x="29" y="50"/>
                  <a:pt x="69" y="55"/>
                  <a:pt x="69" y="55"/>
                </a:cubicBezTo>
                <a:cubicBezTo>
                  <a:pt x="75" y="73"/>
                  <a:pt x="81" y="92"/>
                  <a:pt x="87" y="110"/>
                </a:cubicBezTo>
                <a:cubicBezTo>
                  <a:pt x="92" y="125"/>
                  <a:pt x="86" y="143"/>
                  <a:pt x="96" y="155"/>
                </a:cubicBezTo>
                <a:cubicBezTo>
                  <a:pt x="104" y="165"/>
                  <a:pt x="121" y="162"/>
                  <a:pt x="133" y="165"/>
                </a:cubicBezTo>
                <a:cubicBezTo>
                  <a:pt x="142" y="162"/>
                  <a:pt x="157" y="164"/>
                  <a:pt x="160" y="155"/>
                </a:cubicBezTo>
                <a:cubicBezTo>
                  <a:pt x="165" y="140"/>
                  <a:pt x="155" y="125"/>
                  <a:pt x="151" y="110"/>
                </a:cubicBezTo>
                <a:cubicBezTo>
                  <a:pt x="149" y="100"/>
                  <a:pt x="149" y="89"/>
                  <a:pt x="142" y="82"/>
                </a:cubicBezTo>
                <a:cubicBezTo>
                  <a:pt x="127" y="67"/>
                  <a:pt x="87" y="46"/>
                  <a:pt x="87" y="46"/>
                </a:cubicBezTo>
                <a:cubicBezTo>
                  <a:pt x="84" y="37"/>
                  <a:pt x="86" y="24"/>
                  <a:pt x="78" y="18"/>
                </a:cubicBezTo>
                <a:cubicBezTo>
                  <a:pt x="62" y="7"/>
                  <a:pt x="23" y="0"/>
                  <a:pt x="23" y="0"/>
                </a:cubicBezTo>
                <a:cubicBezTo>
                  <a:pt x="0" y="34"/>
                  <a:pt x="5" y="38"/>
                  <a:pt x="5" y="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14" name="Freeform 58">
            <a:extLst>
              <a:ext uri="{FF2B5EF4-FFF2-40B4-BE49-F238E27FC236}">
                <a16:creationId xmlns:a16="http://schemas.microsoft.com/office/drawing/2014/main" xmlns="" id="{5D629A3B-744C-EB4E-B401-75F3FBDF2AF0}"/>
              </a:ext>
            </a:extLst>
          </p:cNvPr>
          <p:cNvSpPr>
            <a:spLocks/>
          </p:cNvSpPr>
          <p:nvPr/>
        </p:nvSpPr>
        <p:spPr bwMode="auto">
          <a:xfrm>
            <a:off x="4414843" y="2105030"/>
            <a:ext cx="422275" cy="173039"/>
          </a:xfrm>
          <a:custGeom>
            <a:avLst/>
            <a:gdLst>
              <a:gd name="T0" fmla="*/ 2147483646 w 266"/>
              <a:gd name="T1" fmla="*/ 2147483646 h 109"/>
              <a:gd name="T2" fmla="*/ 2147483646 w 266"/>
              <a:gd name="T3" fmla="*/ 2147483646 h 109"/>
              <a:gd name="T4" fmla="*/ 2147483646 w 266"/>
              <a:gd name="T5" fmla="*/ 2147483646 h 109"/>
              <a:gd name="T6" fmla="*/ 2147483646 w 266"/>
              <a:gd name="T7" fmla="*/ 2147483646 h 109"/>
              <a:gd name="T8" fmla="*/ 2147483646 w 266"/>
              <a:gd name="T9" fmla="*/ 2147483646 h 109"/>
              <a:gd name="T10" fmla="*/ 2147483646 w 266"/>
              <a:gd name="T11" fmla="*/ 2147483646 h 109"/>
              <a:gd name="T12" fmla="*/ 2147483646 w 266"/>
              <a:gd name="T13" fmla="*/ 2147483646 h 109"/>
              <a:gd name="T14" fmla="*/ 2147483646 w 266"/>
              <a:gd name="T15" fmla="*/ 2147483646 h 109"/>
              <a:gd name="T16" fmla="*/ 2147483646 w 266"/>
              <a:gd name="T17" fmla="*/ 2147483646 h 109"/>
              <a:gd name="T18" fmla="*/ 2147483646 w 266"/>
              <a:gd name="T19" fmla="*/ 2147483646 h 109"/>
              <a:gd name="T20" fmla="*/ 2147483646 w 266"/>
              <a:gd name="T21" fmla="*/ 0 h 109"/>
              <a:gd name="T22" fmla="*/ 2147483646 w 266"/>
              <a:gd name="T23" fmla="*/ 2147483646 h 109"/>
              <a:gd name="T24" fmla="*/ 2147483646 w 266"/>
              <a:gd name="T25" fmla="*/ 2147483646 h 109"/>
              <a:gd name="T26" fmla="*/ 2147483646 w 266"/>
              <a:gd name="T27" fmla="*/ 2147483646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109"/>
              <a:gd name="T44" fmla="*/ 266 w 26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109">
                <a:moveTo>
                  <a:pt x="44" y="18"/>
                </a:moveTo>
                <a:cubicBezTo>
                  <a:pt x="41" y="27"/>
                  <a:pt x="40" y="37"/>
                  <a:pt x="35" y="45"/>
                </a:cubicBezTo>
                <a:cubicBezTo>
                  <a:pt x="31" y="53"/>
                  <a:pt x="21" y="72"/>
                  <a:pt x="17" y="64"/>
                </a:cubicBezTo>
                <a:cubicBezTo>
                  <a:pt x="11" y="53"/>
                  <a:pt x="26" y="40"/>
                  <a:pt x="26" y="27"/>
                </a:cubicBezTo>
                <a:cubicBezTo>
                  <a:pt x="26" y="17"/>
                  <a:pt x="19" y="45"/>
                  <a:pt x="17" y="55"/>
                </a:cubicBezTo>
                <a:cubicBezTo>
                  <a:pt x="13" y="70"/>
                  <a:pt x="0" y="87"/>
                  <a:pt x="8" y="100"/>
                </a:cubicBezTo>
                <a:cubicBezTo>
                  <a:pt x="14" y="109"/>
                  <a:pt x="25" y="85"/>
                  <a:pt x="35" y="82"/>
                </a:cubicBezTo>
                <a:cubicBezTo>
                  <a:pt x="59" y="76"/>
                  <a:pt x="84" y="76"/>
                  <a:pt x="108" y="73"/>
                </a:cubicBezTo>
                <a:cubicBezTo>
                  <a:pt x="181" y="97"/>
                  <a:pt x="144" y="94"/>
                  <a:pt x="218" y="82"/>
                </a:cubicBezTo>
                <a:cubicBezTo>
                  <a:pt x="266" y="66"/>
                  <a:pt x="246" y="43"/>
                  <a:pt x="209" y="27"/>
                </a:cubicBezTo>
                <a:cubicBezTo>
                  <a:pt x="162" y="6"/>
                  <a:pt x="142" y="7"/>
                  <a:pt x="90" y="0"/>
                </a:cubicBezTo>
                <a:cubicBezTo>
                  <a:pt x="75" y="3"/>
                  <a:pt x="59" y="5"/>
                  <a:pt x="44" y="9"/>
                </a:cubicBezTo>
                <a:cubicBezTo>
                  <a:pt x="35" y="11"/>
                  <a:pt x="17" y="9"/>
                  <a:pt x="17" y="18"/>
                </a:cubicBezTo>
                <a:cubicBezTo>
                  <a:pt x="17" y="27"/>
                  <a:pt x="35" y="18"/>
                  <a:pt x="44" y="18"/>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15" name="Freeform 59">
            <a:extLst>
              <a:ext uri="{FF2B5EF4-FFF2-40B4-BE49-F238E27FC236}">
                <a16:creationId xmlns:a16="http://schemas.microsoft.com/office/drawing/2014/main" xmlns="" id="{71F78EC0-BA43-5C4A-8542-459B645D321B}"/>
              </a:ext>
            </a:extLst>
          </p:cNvPr>
          <p:cNvSpPr>
            <a:spLocks/>
          </p:cNvSpPr>
          <p:nvPr/>
        </p:nvSpPr>
        <p:spPr bwMode="auto">
          <a:xfrm>
            <a:off x="4419603" y="2895603"/>
            <a:ext cx="349251" cy="160339"/>
          </a:xfrm>
          <a:custGeom>
            <a:avLst/>
            <a:gdLst>
              <a:gd name="T0" fmla="*/ 0 w 220"/>
              <a:gd name="T1" fmla="*/ 2147483646 h 101"/>
              <a:gd name="T2" fmla="*/ 2147483646 w 220"/>
              <a:gd name="T3" fmla="*/ 2147483646 h 101"/>
              <a:gd name="T4" fmla="*/ 2147483646 w 220"/>
              <a:gd name="T5" fmla="*/ 2147483646 h 101"/>
              <a:gd name="T6" fmla="*/ 2147483646 w 220"/>
              <a:gd name="T7" fmla="*/ 2147483646 h 101"/>
              <a:gd name="T8" fmla="*/ 2147483646 w 220"/>
              <a:gd name="T9" fmla="*/ 2147483646 h 101"/>
              <a:gd name="T10" fmla="*/ 0 w 220"/>
              <a:gd name="T11" fmla="*/ 2147483646 h 101"/>
              <a:gd name="T12" fmla="*/ 0 60000 65536"/>
              <a:gd name="T13" fmla="*/ 0 60000 65536"/>
              <a:gd name="T14" fmla="*/ 0 60000 65536"/>
              <a:gd name="T15" fmla="*/ 0 60000 65536"/>
              <a:gd name="T16" fmla="*/ 0 60000 65536"/>
              <a:gd name="T17" fmla="*/ 0 60000 65536"/>
              <a:gd name="T18" fmla="*/ 0 w 220"/>
              <a:gd name="T19" fmla="*/ 0 h 101"/>
              <a:gd name="T20" fmla="*/ 220 w 220"/>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220" h="101">
                <a:moveTo>
                  <a:pt x="0" y="60"/>
                </a:moveTo>
                <a:cubicBezTo>
                  <a:pt x="18" y="72"/>
                  <a:pt x="33" y="101"/>
                  <a:pt x="55" y="97"/>
                </a:cubicBezTo>
                <a:cubicBezTo>
                  <a:pt x="110" y="86"/>
                  <a:pt x="166" y="68"/>
                  <a:pt x="220" y="51"/>
                </a:cubicBezTo>
                <a:cubicBezTo>
                  <a:pt x="203" y="0"/>
                  <a:pt x="154" y="12"/>
                  <a:pt x="101" y="5"/>
                </a:cubicBezTo>
                <a:cubicBezTo>
                  <a:pt x="83" y="8"/>
                  <a:pt x="63" y="7"/>
                  <a:pt x="46" y="15"/>
                </a:cubicBezTo>
                <a:cubicBezTo>
                  <a:pt x="9" y="34"/>
                  <a:pt x="50" y="84"/>
                  <a:pt x="0" y="60"/>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16" name="Freeform 60">
            <a:extLst>
              <a:ext uri="{FF2B5EF4-FFF2-40B4-BE49-F238E27FC236}">
                <a16:creationId xmlns:a16="http://schemas.microsoft.com/office/drawing/2014/main" xmlns="" id="{AAC92403-B337-E64B-8742-5BFB0C45EDA7}"/>
              </a:ext>
            </a:extLst>
          </p:cNvPr>
          <p:cNvSpPr>
            <a:spLocks/>
          </p:cNvSpPr>
          <p:nvPr/>
        </p:nvSpPr>
        <p:spPr bwMode="auto">
          <a:xfrm>
            <a:off x="4800605" y="2946406"/>
            <a:ext cx="250825" cy="246063"/>
          </a:xfrm>
          <a:custGeom>
            <a:avLst/>
            <a:gdLst>
              <a:gd name="T0" fmla="*/ 2147483646 w 158"/>
              <a:gd name="T1" fmla="*/ 2147483646 h 155"/>
              <a:gd name="T2" fmla="*/ 2147483646 w 158"/>
              <a:gd name="T3" fmla="*/ 2147483646 h 155"/>
              <a:gd name="T4" fmla="*/ 2147483646 w 158"/>
              <a:gd name="T5" fmla="*/ 2147483646 h 155"/>
              <a:gd name="T6" fmla="*/ 2147483646 w 158"/>
              <a:gd name="T7" fmla="*/ 2147483646 h 155"/>
              <a:gd name="T8" fmla="*/ 2147483646 w 158"/>
              <a:gd name="T9" fmla="*/ 2147483646 h 155"/>
              <a:gd name="T10" fmla="*/ 2147483646 w 158"/>
              <a:gd name="T11" fmla="*/ 2147483646 h 155"/>
              <a:gd name="T12" fmla="*/ 0 60000 65536"/>
              <a:gd name="T13" fmla="*/ 0 60000 65536"/>
              <a:gd name="T14" fmla="*/ 0 60000 65536"/>
              <a:gd name="T15" fmla="*/ 0 60000 65536"/>
              <a:gd name="T16" fmla="*/ 0 60000 65536"/>
              <a:gd name="T17" fmla="*/ 0 60000 65536"/>
              <a:gd name="T18" fmla="*/ 0 w 158"/>
              <a:gd name="T19" fmla="*/ 0 h 155"/>
              <a:gd name="T20" fmla="*/ 158 w 158"/>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158" h="155">
                <a:moveTo>
                  <a:pt x="39" y="27"/>
                </a:moveTo>
                <a:cubicBezTo>
                  <a:pt x="30" y="56"/>
                  <a:pt x="0" y="122"/>
                  <a:pt x="30" y="146"/>
                </a:cubicBezTo>
                <a:cubicBezTo>
                  <a:pt x="40" y="154"/>
                  <a:pt x="54" y="152"/>
                  <a:pt x="66" y="155"/>
                </a:cubicBezTo>
                <a:cubicBezTo>
                  <a:pt x="116" y="147"/>
                  <a:pt x="142" y="150"/>
                  <a:pt x="158" y="101"/>
                </a:cubicBezTo>
                <a:cubicBezTo>
                  <a:pt x="148" y="49"/>
                  <a:pt x="147" y="38"/>
                  <a:pt x="94" y="27"/>
                </a:cubicBezTo>
                <a:cubicBezTo>
                  <a:pt x="36" y="15"/>
                  <a:pt x="39" y="0"/>
                  <a:pt x="39" y="27"/>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8962" name="Oval 61">
            <a:extLst>
              <a:ext uri="{FF2B5EF4-FFF2-40B4-BE49-F238E27FC236}">
                <a16:creationId xmlns:a16="http://schemas.microsoft.com/office/drawing/2014/main" xmlns="" id="{91B09808-1785-D344-821C-57562BB62BD9}"/>
              </a:ext>
            </a:extLst>
          </p:cNvPr>
          <p:cNvSpPr>
            <a:spLocks noChangeArrowheads="1"/>
          </p:cNvSpPr>
          <p:nvPr/>
        </p:nvSpPr>
        <p:spPr bwMode="auto">
          <a:xfrm>
            <a:off x="6884983" y="2914960"/>
            <a:ext cx="347451" cy="24763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63" name="Oval 62">
            <a:extLst>
              <a:ext uri="{FF2B5EF4-FFF2-40B4-BE49-F238E27FC236}">
                <a16:creationId xmlns:a16="http://schemas.microsoft.com/office/drawing/2014/main" xmlns="" id="{BF3DEB16-2CB3-E24E-99E5-DC6AA897CCAF}"/>
              </a:ext>
            </a:extLst>
          </p:cNvPr>
          <p:cNvSpPr>
            <a:spLocks noChangeArrowheads="1"/>
          </p:cNvSpPr>
          <p:nvPr/>
        </p:nvSpPr>
        <p:spPr bwMode="auto">
          <a:xfrm>
            <a:off x="5814400" y="2708783"/>
            <a:ext cx="389730" cy="26381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20" name="Text Box 64">
            <a:extLst>
              <a:ext uri="{FF2B5EF4-FFF2-40B4-BE49-F238E27FC236}">
                <a16:creationId xmlns:a16="http://schemas.microsoft.com/office/drawing/2014/main" xmlns="" id="{5762693A-3547-DF49-9D9C-49538C972FC4}"/>
              </a:ext>
            </a:extLst>
          </p:cNvPr>
          <p:cNvSpPr txBox="1">
            <a:spLocks noChangeArrowheads="1"/>
          </p:cNvSpPr>
          <p:nvPr/>
        </p:nvSpPr>
        <p:spPr bwMode="auto">
          <a:xfrm>
            <a:off x="9838156" y="466538"/>
            <a:ext cx="2505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600" b="1">
                <a:solidFill>
                  <a:srgbClr val="333399"/>
                </a:solidFill>
                <a:latin typeface="Times New Roman" pitchFamily="18" charset="0"/>
                <a:cs typeface="Times New Roman" pitchFamily="18" charset="0"/>
              </a:rPr>
              <a:t>LƯỢC ĐỒ CÁCH MẠNG</a:t>
            </a:r>
          </a:p>
          <a:p>
            <a:pPr algn="ctr" eaLnBrk="0" fontAlgn="base" hangingPunct="0">
              <a:spcBef>
                <a:spcPct val="0"/>
              </a:spcBef>
              <a:spcAft>
                <a:spcPct val="0"/>
              </a:spcAft>
              <a:buNone/>
            </a:pPr>
            <a:r>
              <a:rPr lang="en-US" altLang="vi-VN" sz="1600" b="1">
                <a:solidFill>
                  <a:srgbClr val="333399"/>
                </a:solidFill>
                <a:latin typeface="Times New Roman" pitchFamily="18" charset="0"/>
                <a:cs typeface="Times New Roman" pitchFamily="18" charset="0"/>
              </a:rPr>
              <a:t> TÂN HỢI (1911)</a:t>
            </a:r>
          </a:p>
        </p:txBody>
      </p:sp>
      <p:grpSp>
        <p:nvGrpSpPr>
          <p:cNvPr id="32821" name="Group 79">
            <a:extLst>
              <a:ext uri="{FF2B5EF4-FFF2-40B4-BE49-F238E27FC236}">
                <a16:creationId xmlns:a16="http://schemas.microsoft.com/office/drawing/2014/main" xmlns="" id="{EAE9D037-0837-3040-85DC-17F87EC8EC2F}"/>
              </a:ext>
            </a:extLst>
          </p:cNvPr>
          <p:cNvGrpSpPr>
            <a:grpSpLocks/>
          </p:cNvGrpSpPr>
          <p:nvPr/>
        </p:nvGrpSpPr>
        <p:grpSpPr bwMode="auto">
          <a:xfrm>
            <a:off x="10490989" y="3895533"/>
            <a:ext cx="1295400" cy="1295400"/>
            <a:chOff x="4512" y="1680"/>
            <a:chExt cx="816" cy="816"/>
          </a:xfrm>
        </p:grpSpPr>
        <p:sp>
          <p:nvSpPr>
            <p:cNvPr id="32843" name="Oval 65">
              <a:extLst>
                <a:ext uri="{FF2B5EF4-FFF2-40B4-BE49-F238E27FC236}">
                  <a16:creationId xmlns:a16="http://schemas.microsoft.com/office/drawing/2014/main" xmlns="" id="{C189697F-A291-C344-A292-755EC74E4B4D}"/>
                </a:ext>
              </a:extLst>
            </p:cNvPr>
            <p:cNvSpPr>
              <a:spLocks noChangeArrowheads="1"/>
            </p:cNvSpPr>
            <p:nvPr/>
          </p:nvSpPr>
          <p:spPr bwMode="auto">
            <a:xfrm>
              <a:off x="4800" y="1968"/>
              <a:ext cx="240" cy="240"/>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sp>
          <p:nvSpPr>
            <p:cNvPr id="32844" name="Oval 66">
              <a:extLst>
                <a:ext uri="{FF2B5EF4-FFF2-40B4-BE49-F238E27FC236}">
                  <a16:creationId xmlns:a16="http://schemas.microsoft.com/office/drawing/2014/main" xmlns="" id="{6133E013-BC37-6E40-9FFD-B08119490EA4}"/>
                </a:ext>
              </a:extLst>
            </p:cNvPr>
            <p:cNvSpPr>
              <a:spLocks noChangeArrowheads="1"/>
            </p:cNvSpPr>
            <p:nvPr/>
          </p:nvSpPr>
          <p:spPr bwMode="auto">
            <a:xfrm>
              <a:off x="4704" y="1872"/>
              <a:ext cx="432" cy="432"/>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sp>
          <p:nvSpPr>
            <p:cNvPr id="32845" name="Oval 67">
              <a:extLst>
                <a:ext uri="{FF2B5EF4-FFF2-40B4-BE49-F238E27FC236}">
                  <a16:creationId xmlns:a16="http://schemas.microsoft.com/office/drawing/2014/main" xmlns="" id="{0EFF8BF2-8879-4B44-894E-906CD29C48AE}"/>
                </a:ext>
              </a:extLst>
            </p:cNvPr>
            <p:cNvSpPr>
              <a:spLocks noChangeArrowheads="1"/>
            </p:cNvSpPr>
            <p:nvPr/>
          </p:nvSpPr>
          <p:spPr bwMode="auto">
            <a:xfrm>
              <a:off x="4608" y="1776"/>
              <a:ext cx="624" cy="624"/>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sp>
          <p:nvSpPr>
            <p:cNvPr id="32846" name="Oval 68">
              <a:extLst>
                <a:ext uri="{FF2B5EF4-FFF2-40B4-BE49-F238E27FC236}">
                  <a16:creationId xmlns:a16="http://schemas.microsoft.com/office/drawing/2014/main" xmlns="" id="{63527DA5-3FF2-5041-BEC7-118EFE8CE3FB}"/>
                </a:ext>
              </a:extLst>
            </p:cNvPr>
            <p:cNvSpPr>
              <a:spLocks noChangeArrowheads="1"/>
            </p:cNvSpPr>
            <p:nvPr/>
          </p:nvSpPr>
          <p:spPr bwMode="auto">
            <a:xfrm>
              <a:off x="4512" y="1680"/>
              <a:ext cx="816" cy="816"/>
            </a:xfrm>
            <a:prstGeom prst="ellipse">
              <a:avLst/>
            </a:prstGeom>
            <a:noFill/>
            <a:ln w="9525">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2400" b="1">
                <a:solidFill>
                  <a:srgbClr val="990033"/>
                </a:solidFill>
                <a:latin typeface="VNI-Franko" pitchFamily="2" charset="0"/>
              </a:endParaRPr>
            </a:p>
          </p:txBody>
        </p:sp>
      </p:grpSp>
      <p:sp>
        <p:nvSpPr>
          <p:cNvPr id="32822" name="Text Box 69">
            <a:extLst>
              <a:ext uri="{FF2B5EF4-FFF2-40B4-BE49-F238E27FC236}">
                <a16:creationId xmlns:a16="http://schemas.microsoft.com/office/drawing/2014/main" xmlns="" id="{BDA1C0C6-498C-404C-9BC8-A9D3619B8D01}"/>
              </a:ext>
            </a:extLst>
          </p:cNvPr>
          <p:cNvSpPr txBox="1">
            <a:spLocks noChangeArrowheads="1"/>
          </p:cNvSpPr>
          <p:nvPr/>
        </p:nvSpPr>
        <p:spPr bwMode="auto">
          <a:xfrm>
            <a:off x="9923452" y="5307703"/>
            <a:ext cx="2430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000" b="1" dirty="0">
                <a:solidFill>
                  <a:srgbClr val="333399"/>
                </a:solidFill>
                <a:latin typeface="Times New Roman" panose="02020603050405020304" pitchFamily="18" charset="0"/>
                <a:cs typeface="Times New Roman" panose="02020603050405020304" pitchFamily="18" charset="0"/>
              </a:rPr>
              <a:t>NƠI CÁCH MẠNG </a:t>
            </a:r>
          </a:p>
          <a:p>
            <a:pPr algn="ctr" eaLnBrk="0" fontAlgn="base" hangingPunct="0">
              <a:spcBef>
                <a:spcPct val="0"/>
              </a:spcBef>
              <a:spcAft>
                <a:spcPct val="0"/>
              </a:spcAft>
              <a:buNone/>
            </a:pPr>
            <a:r>
              <a:rPr lang="en-US" altLang="vi-VN" sz="2000" b="1" dirty="0">
                <a:solidFill>
                  <a:srgbClr val="333399"/>
                </a:solidFill>
                <a:latin typeface="Times New Roman" panose="02020603050405020304" pitchFamily="18" charset="0"/>
                <a:cs typeface="Times New Roman" panose="02020603050405020304" pitchFamily="18" charset="0"/>
              </a:rPr>
              <a:t>LAN RỘNG</a:t>
            </a:r>
          </a:p>
        </p:txBody>
      </p:sp>
      <p:sp>
        <p:nvSpPr>
          <p:cNvPr id="32823" name="Freeform 70">
            <a:extLst>
              <a:ext uri="{FF2B5EF4-FFF2-40B4-BE49-F238E27FC236}">
                <a16:creationId xmlns:a16="http://schemas.microsoft.com/office/drawing/2014/main" xmlns="" id="{7DFAB66E-B022-DE4B-A907-33D56277F48A}"/>
              </a:ext>
            </a:extLst>
          </p:cNvPr>
          <p:cNvSpPr>
            <a:spLocks/>
          </p:cNvSpPr>
          <p:nvPr/>
        </p:nvSpPr>
        <p:spPr bwMode="auto">
          <a:xfrm>
            <a:off x="1800230" y="1239843"/>
            <a:ext cx="1903413" cy="1489075"/>
          </a:xfrm>
          <a:custGeom>
            <a:avLst/>
            <a:gdLst>
              <a:gd name="T0" fmla="*/ 2147483646 w 1199"/>
              <a:gd name="T1" fmla="*/ 2147483646 h 938"/>
              <a:gd name="T2" fmla="*/ 2147483646 w 1199"/>
              <a:gd name="T3" fmla="*/ 2147483646 h 938"/>
              <a:gd name="T4" fmla="*/ 2147483646 w 1199"/>
              <a:gd name="T5" fmla="*/ 2147483646 h 938"/>
              <a:gd name="T6" fmla="*/ 2147483646 w 1199"/>
              <a:gd name="T7" fmla="*/ 2147483646 h 938"/>
              <a:gd name="T8" fmla="*/ 2147483646 w 1199"/>
              <a:gd name="T9" fmla="*/ 2147483646 h 938"/>
              <a:gd name="T10" fmla="*/ 2147483646 w 1199"/>
              <a:gd name="T11" fmla="*/ 2147483646 h 938"/>
              <a:gd name="T12" fmla="*/ 2147483646 w 1199"/>
              <a:gd name="T13" fmla="*/ 2147483646 h 938"/>
              <a:gd name="T14" fmla="*/ 2147483646 w 1199"/>
              <a:gd name="T15" fmla="*/ 2147483646 h 938"/>
              <a:gd name="T16" fmla="*/ 2147483646 w 1199"/>
              <a:gd name="T17" fmla="*/ 2147483646 h 938"/>
              <a:gd name="T18" fmla="*/ 2147483646 w 1199"/>
              <a:gd name="T19" fmla="*/ 2147483646 h 938"/>
              <a:gd name="T20" fmla="*/ 2147483646 w 1199"/>
              <a:gd name="T21" fmla="*/ 2147483646 h 938"/>
              <a:gd name="T22" fmla="*/ 2147483646 w 1199"/>
              <a:gd name="T23" fmla="*/ 2147483646 h 938"/>
              <a:gd name="T24" fmla="*/ 2147483646 w 1199"/>
              <a:gd name="T25" fmla="*/ 2147483646 h 938"/>
              <a:gd name="T26" fmla="*/ 2147483646 w 1199"/>
              <a:gd name="T27" fmla="*/ 2147483646 h 938"/>
              <a:gd name="T28" fmla="*/ 2147483646 w 1199"/>
              <a:gd name="T29" fmla="*/ 2147483646 h 938"/>
              <a:gd name="T30" fmla="*/ 2147483646 w 1199"/>
              <a:gd name="T31" fmla="*/ 2147483646 h 938"/>
              <a:gd name="T32" fmla="*/ 2147483646 w 1199"/>
              <a:gd name="T33" fmla="*/ 2147483646 h 938"/>
              <a:gd name="T34" fmla="*/ 2147483646 w 1199"/>
              <a:gd name="T35" fmla="*/ 2147483646 h 938"/>
              <a:gd name="T36" fmla="*/ 2147483646 w 1199"/>
              <a:gd name="T37" fmla="*/ 2147483646 h 938"/>
              <a:gd name="T38" fmla="*/ 2147483646 w 1199"/>
              <a:gd name="T39" fmla="*/ 2147483646 h 938"/>
              <a:gd name="T40" fmla="*/ 2147483646 w 1199"/>
              <a:gd name="T41" fmla="*/ 2147483646 h 938"/>
              <a:gd name="T42" fmla="*/ 2147483646 w 1199"/>
              <a:gd name="T43" fmla="*/ 2147483646 h 938"/>
              <a:gd name="T44" fmla="*/ 2147483646 w 1199"/>
              <a:gd name="T45" fmla="*/ 2147483646 h 938"/>
              <a:gd name="T46" fmla="*/ 2147483646 w 1199"/>
              <a:gd name="T47" fmla="*/ 2147483646 h 938"/>
              <a:gd name="T48" fmla="*/ 2147483646 w 1199"/>
              <a:gd name="T49" fmla="*/ 2147483646 h 938"/>
              <a:gd name="T50" fmla="*/ 2147483646 w 1199"/>
              <a:gd name="T51" fmla="*/ 2147483646 h 938"/>
              <a:gd name="T52" fmla="*/ 2147483646 w 1199"/>
              <a:gd name="T53" fmla="*/ 2147483646 h 938"/>
              <a:gd name="T54" fmla="*/ 2147483646 w 1199"/>
              <a:gd name="T55" fmla="*/ 2147483646 h 938"/>
              <a:gd name="T56" fmla="*/ 2147483646 w 1199"/>
              <a:gd name="T57" fmla="*/ 2147483646 h 938"/>
              <a:gd name="T58" fmla="*/ 2147483646 w 1199"/>
              <a:gd name="T59" fmla="*/ 2147483646 h 938"/>
              <a:gd name="T60" fmla="*/ 2147483646 w 1199"/>
              <a:gd name="T61" fmla="*/ 2147483646 h 938"/>
              <a:gd name="T62" fmla="*/ 2147483646 w 1199"/>
              <a:gd name="T63" fmla="*/ 2147483646 h 938"/>
              <a:gd name="T64" fmla="*/ 2147483646 w 1199"/>
              <a:gd name="T65" fmla="*/ 2147483646 h 938"/>
              <a:gd name="T66" fmla="*/ 2147483646 w 1199"/>
              <a:gd name="T67" fmla="*/ 2147483646 h 938"/>
              <a:gd name="T68" fmla="*/ 2147483646 w 1199"/>
              <a:gd name="T69" fmla="*/ 2147483646 h 938"/>
              <a:gd name="T70" fmla="*/ 2147483646 w 1199"/>
              <a:gd name="T71" fmla="*/ 2147483646 h 938"/>
              <a:gd name="T72" fmla="*/ 2147483646 w 1199"/>
              <a:gd name="T73" fmla="*/ 2147483646 h 938"/>
              <a:gd name="T74" fmla="*/ 2147483646 w 1199"/>
              <a:gd name="T75" fmla="*/ 2147483646 h 938"/>
              <a:gd name="T76" fmla="*/ 2147483646 w 1199"/>
              <a:gd name="T77" fmla="*/ 2147483646 h 938"/>
              <a:gd name="T78" fmla="*/ 2147483646 w 1199"/>
              <a:gd name="T79" fmla="*/ 2147483646 h 9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9"/>
              <a:gd name="T121" fmla="*/ 0 h 938"/>
              <a:gd name="T122" fmla="*/ 1199 w 1199"/>
              <a:gd name="T123" fmla="*/ 938 h 93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9" h="938">
                <a:moveTo>
                  <a:pt x="1188" y="14"/>
                </a:moveTo>
                <a:cubicBezTo>
                  <a:pt x="1165" y="85"/>
                  <a:pt x="1199" y="0"/>
                  <a:pt x="1152" y="60"/>
                </a:cubicBezTo>
                <a:cubicBezTo>
                  <a:pt x="1146" y="68"/>
                  <a:pt x="1148" y="80"/>
                  <a:pt x="1143" y="88"/>
                </a:cubicBezTo>
                <a:cubicBezTo>
                  <a:pt x="1138" y="95"/>
                  <a:pt x="1130" y="100"/>
                  <a:pt x="1124" y="106"/>
                </a:cubicBezTo>
                <a:cubicBezTo>
                  <a:pt x="1102" y="217"/>
                  <a:pt x="1131" y="102"/>
                  <a:pt x="1097" y="179"/>
                </a:cubicBezTo>
                <a:cubicBezTo>
                  <a:pt x="1085" y="205"/>
                  <a:pt x="1084" y="236"/>
                  <a:pt x="1069" y="261"/>
                </a:cubicBezTo>
                <a:cubicBezTo>
                  <a:pt x="1054" y="286"/>
                  <a:pt x="1023" y="293"/>
                  <a:pt x="1005" y="316"/>
                </a:cubicBezTo>
                <a:cubicBezTo>
                  <a:pt x="992" y="334"/>
                  <a:pt x="990" y="364"/>
                  <a:pt x="969" y="371"/>
                </a:cubicBezTo>
                <a:cubicBezTo>
                  <a:pt x="932" y="383"/>
                  <a:pt x="895" y="395"/>
                  <a:pt x="859" y="408"/>
                </a:cubicBezTo>
                <a:cubicBezTo>
                  <a:pt x="849" y="412"/>
                  <a:pt x="842" y="422"/>
                  <a:pt x="832" y="426"/>
                </a:cubicBezTo>
                <a:cubicBezTo>
                  <a:pt x="814" y="434"/>
                  <a:pt x="793" y="434"/>
                  <a:pt x="777" y="444"/>
                </a:cubicBezTo>
                <a:cubicBezTo>
                  <a:pt x="749" y="462"/>
                  <a:pt x="735" y="480"/>
                  <a:pt x="704" y="490"/>
                </a:cubicBezTo>
                <a:cubicBezTo>
                  <a:pt x="688" y="539"/>
                  <a:pt x="708" y="501"/>
                  <a:pt x="667" y="526"/>
                </a:cubicBezTo>
                <a:cubicBezTo>
                  <a:pt x="660" y="531"/>
                  <a:pt x="656" y="540"/>
                  <a:pt x="649" y="545"/>
                </a:cubicBezTo>
                <a:cubicBezTo>
                  <a:pt x="566" y="607"/>
                  <a:pt x="617" y="557"/>
                  <a:pt x="576" y="600"/>
                </a:cubicBezTo>
                <a:cubicBezTo>
                  <a:pt x="550" y="679"/>
                  <a:pt x="587" y="581"/>
                  <a:pt x="548" y="645"/>
                </a:cubicBezTo>
                <a:cubicBezTo>
                  <a:pt x="513" y="703"/>
                  <a:pt x="588" y="645"/>
                  <a:pt x="503" y="728"/>
                </a:cubicBezTo>
                <a:cubicBezTo>
                  <a:pt x="488" y="743"/>
                  <a:pt x="472" y="758"/>
                  <a:pt x="457" y="773"/>
                </a:cubicBezTo>
                <a:cubicBezTo>
                  <a:pt x="451" y="779"/>
                  <a:pt x="439" y="792"/>
                  <a:pt x="439" y="792"/>
                </a:cubicBezTo>
                <a:cubicBezTo>
                  <a:pt x="422" y="839"/>
                  <a:pt x="406" y="885"/>
                  <a:pt x="356" y="901"/>
                </a:cubicBezTo>
                <a:cubicBezTo>
                  <a:pt x="348" y="909"/>
                  <a:pt x="324" y="938"/>
                  <a:pt x="311" y="938"/>
                </a:cubicBezTo>
                <a:cubicBezTo>
                  <a:pt x="308" y="938"/>
                  <a:pt x="276" y="902"/>
                  <a:pt x="274" y="901"/>
                </a:cubicBezTo>
                <a:cubicBezTo>
                  <a:pt x="250" y="881"/>
                  <a:pt x="247" y="883"/>
                  <a:pt x="219" y="874"/>
                </a:cubicBezTo>
                <a:cubicBezTo>
                  <a:pt x="162" y="883"/>
                  <a:pt x="131" y="902"/>
                  <a:pt x="73" y="910"/>
                </a:cubicBezTo>
                <a:cubicBezTo>
                  <a:pt x="55" y="907"/>
                  <a:pt x="29" y="916"/>
                  <a:pt x="18" y="901"/>
                </a:cubicBezTo>
                <a:cubicBezTo>
                  <a:pt x="0" y="876"/>
                  <a:pt x="38" y="818"/>
                  <a:pt x="55" y="801"/>
                </a:cubicBezTo>
                <a:cubicBezTo>
                  <a:pt x="67" y="765"/>
                  <a:pt x="77" y="749"/>
                  <a:pt x="109" y="728"/>
                </a:cubicBezTo>
                <a:cubicBezTo>
                  <a:pt x="120" y="696"/>
                  <a:pt x="135" y="680"/>
                  <a:pt x="155" y="654"/>
                </a:cubicBezTo>
                <a:cubicBezTo>
                  <a:pt x="187" y="613"/>
                  <a:pt x="173" y="590"/>
                  <a:pt x="228" y="572"/>
                </a:cubicBezTo>
                <a:cubicBezTo>
                  <a:pt x="274" y="528"/>
                  <a:pt x="334" y="494"/>
                  <a:pt x="375" y="444"/>
                </a:cubicBezTo>
                <a:cubicBezTo>
                  <a:pt x="402" y="411"/>
                  <a:pt x="415" y="375"/>
                  <a:pt x="457" y="362"/>
                </a:cubicBezTo>
                <a:cubicBezTo>
                  <a:pt x="473" y="351"/>
                  <a:pt x="485" y="334"/>
                  <a:pt x="503" y="325"/>
                </a:cubicBezTo>
                <a:cubicBezTo>
                  <a:pt x="520" y="316"/>
                  <a:pt x="557" y="307"/>
                  <a:pt x="557" y="307"/>
                </a:cubicBezTo>
                <a:cubicBezTo>
                  <a:pt x="580" y="285"/>
                  <a:pt x="590" y="271"/>
                  <a:pt x="621" y="261"/>
                </a:cubicBezTo>
                <a:cubicBezTo>
                  <a:pt x="627" y="255"/>
                  <a:pt x="632" y="247"/>
                  <a:pt x="640" y="243"/>
                </a:cubicBezTo>
                <a:cubicBezTo>
                  <a:pt x="657" y="235"/>
                  <a:pt x="695" y="225"/>
                  <a:pt x="695" y="225"/>
                </a:cubicBezTo>
                <a:cubicBezTo>
                  <a:pt x="737" y="181"/>
                  <a:pt x="686" y="229"/>
                  <a:pt x="740" y="197"/>
                </a:cubicBezTo>
                <a:cubicBezTo>
                  <a:pt x="748" y="193"/>
                  <a:pt x="751" y="183"/>
                  <a:pt x="759" y="179"/>
                </a:cubicBezTo>
                <a:cubicBezTo>
                  <a:pt x="792" y="163"/>
                  <a:pt x="833" y="155"/>
                  <a:pt x="868" y="142"/>
                </a:cubicBezTo>
                <a:cubicBezTo>
                  <a:pt x="953" y="61"/>
                  <a:pt x="1089" y="69"/>
                  <a:pt x="1188" y="14"/>
                </a:cubicBezTo>
                <a:close/>
              </a:path>
            </a:pathLst>
          </a:custGeom>
          <a:solidFill>
            <a:schemeClr val="bg1"/>
          </a:solidFill>
          <a:ln w="9525">
            <a:solidFill>
              <a:schemeClr val="bg1"/>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26" name="Text Box 73">
            <a:extLst>
              <a:ext uri="{FF2B5EF4-FFF2-40B4-BE49-F238E27FC236}">
                <a16:creationId xmlns:a16="http://schemas.microsoft.com/office/drawing/2014/main" xmlns="" id="{C0B70B51-86D3-5C43-B226-D260248A6F42}"/>
              </a:ext>
            </a:extLst>
          </p:cNvPr>
          <p:cNvSpPr txBox="1">
            <a:spLocks noChangeArrowheads="1"/>
          </p:cNvSpPr>
          <p:nvPr/>
        </p:nvSpPr>
        <p:spPr bwMode="auto">
          <a:xfrm>
            <a:off x="4648203" y="306389"/>
            <a:ext cx="1345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333399"/>
                </a:solidFill>
                <a:latin typeface="Times New Roman" panose="02020603050405020304" pitchFamily="18" charset="0"/>
              </a:rPr>
              <a:t>BẮC KINH</a:t>
            </a:r>
          </a:p>
        </p:txBody>
      </p:sp>
      <p:sp>
        <p:nvSpPr>
          <p:cNvPr id="38972" name="Oval 74">
            <a:extLst>
              <a:ext uri="{FF2B5EF4-FFF2-40B4-BE49-F238E27FC236}">
                <a16:creationId xmlns:a16="http://schemas.microsoft.com/office/drawing/2014/main" xmlns="" id="{917EF10A-1525-1B42-B183-9FB65FAE404C}"/>
              </a:ext>
            </a:extLst>
          </p:cNvPr>
          <p:cNvSpPr>
            <a:spLocks noChangeArrowheads="1"/>
          </p:cNvSpPr>
          <p:nvPr/>
        </p:nvSpPr>
        <p:spPr bwMode="auto">
          <a:xfrm>
            <a:off x="3581400" y="2514600"/>
            <a:ext cx="2133600" cy="19812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2" name="Line 80">
            <a:extLst>
              <a:ext uri="{FF2B5EF4-FFF2-40B4-BE49-F238E27FC236}">
                <a16:creationId xmlns:a16="http://schemas.microsoft.com/office/drawing/2014/main" xmlns="" id="{7326DE65-5CB0-514E-ADC2-3EB79427E41A}"/>
              </a:ext>
            </a:extLst>
          </p:cNvPr>
          <p:cNvSpPr>
            <a:spLocks noChangeShapeType="1"/>
          </p:cNvSpPr>
          <p:nvPr/>
        </p:nvSpPr>
        <p:spPr bwMode="auto">
          <a:xfrm>
            <a:off x="10186189" y="1228533"/>
            <a:ext cx="1828800" cy="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33" name="Text Box 81">
            <a:extLst>
              <a:ext uri="{FF2B5EF4-FFF2-40B4-BE49-F238E27FC236}">
                <a16:creationId xmlns:a16="http://schemas.microsoft.com/office/drawing/2014/main" xmlns="" id="{EAC836EB-95A7-574A-94B3-1CE8A85C660A}"/>
              </a:ext>
            </a:extLst>
          </p:cNvPr>
          <p:cNvSpPr txBox="1">
            <a:spLocks noChangeArrowheads="1"/>
          </p:cNvSpPr>
          <p:nvPr/>
        </p:nvSpPr>
        <p:spPr bwMode="auto">
          <a:xfrm rot="18500001">
            <a:off x="1344228" y="607192"/>
            <a:ext cx="19184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000" b="1">
                <a:solidFill>
                  <a:srgbClr val="333399"/>
                </a:solidFill>
                <a:latin typeface="VNI-Franko" pitchFamily="2" charset="0"/>
              </a:rPr>
              <a:t>NGOAÏI MOÂNG</a:t>
            </a:r>
          </a:p>
        </p:txBody>
      </p:sp>
      <p:sp>
        <p:nvSpPr>
          <p:cNvPr id="32834" name="Freeform 82">
            <a:extLst>
              <a:ext uri="{FF2B5EF4-FFF2-40B4-BE49-F238E27FC236}">
                <a16:creationId xmlns:a16="http://schemas.microsoft.com/office/drawing/2014/main" xmlns="" id="{B828685A-10CD-2247-838F-E2E145B091E7}"/>
              </a:ext>
            </a:extLst>
          </p:cNvPr>
          <p:cNvSpPr>
            <a:spLocks/>
          </p:cNvSpPr>
          <p:nvPr/>
        </p:nvSpPr>
        <p:spPr bwMode="auto">
          <a:xfrm>
            <a:off x="-243996" y="-117452"/>
            <a:ext cx="3534780" cy="3057525"/>
          </a:xfrm>
          <a:custGeom>
            <a:avLst/>
            <a:gdLst>
              <a:gd name="T0" fmla="*/ 2147483646 w 1478"/>
              <a:gd name="T1" fmla="*/ 2147483646 h 1926"/>
              <a:gd name="T2" fmla="*/ 2147483646 w 1478"/>
              <a:gd name="T3" fmla="*/ 2147483646 h 1926"/>
              <a:gd name="T4" fmla="*/ 2147483646 w 1478"/>
              <a:gd name="T5" fmla="*/ 2147483646 h 1926"/>
              <a:gd name="T6" fmla="*/ 2147483646 w 1478"/>
              <a:gd name="T7" fmla="*/ 2147483646 h 1926"/>
              <a:gd name="T8" fmla="*/ 2147483646 w 1478"/>
              <a:gd name="T9" fmla="*/ 2147483646 h 1926"/>
              <a:gd name="T10" fmla="*/ 2147483646 w 1478"/>
              <a:gd name="T11" fmla="*/ 2147483646 h 1926"/>
              <a:gd name="T12" fmla="*/ 2147483646 w 1478"/>
              <a:gd name="T13" fmla="*/ 2147483646 h 1926"/>
              <a:gd name="T14" fmla="*/ 2147483646 w 1478"/>
              <a:gd name="T15" fmla="*/ 2147483646 h 1926"/>
              <a:gd name="T16" fmla="*/ 2147483646 w 1478"/>
              <a:gd name="T17" fmla="*/ 2147483646 h 1926"/>
              <a:gd name="T18" fmla="*/ 2147483646 w 1478"/>
              <a:gd name="T19" fmla="*/ 2147483646 h 1926"/>
              <a:gd name="T20" fmla="*/ 2147483646 w 1478"/>
              <a:gd name="T21" fmla="*/ 2147483646 h 1926"/>
              <a:gd name="T22" fmla="*/ 2147483646 w 1478"/>
              <a:gd name="T23" fmla="*/ 2147483646 h 1926"/>
              <a:gd name="T24" fmla="*/ 2147483646 w 1478"/>
              <a:gd name="T25" fmla="*/ 2147483646 h 1926"/>
              <a:gd name="T26" fmla="*/ 2147483646 w 1478"/>
              <a:gd name="T27" fmla="*/ 2147483646 h 1926"/>
              <a:gd name="T28" fmla="*/ 2147483646 w 1478"/>
              <a:gd name="T29" fmla="*/ 2147483646 h 1926"/>
              <a:gd name="T30" fmla="*/ 2147483646 w 1478"/>
              <a:gd name="T31" fmla="*/ 2147483646 h 1926"/>
              <a:gd name="T32" fmla="*/ 2147483646 w 1478"/>
              <a:gd name="T33" fmla="*/ 2147483646 h 1926"/>
              <a:gd name="T34" fmla="*/ 2147483646 w 1478"/>
              <a:gd name="T35" fmla="*/ 2147483646 h 1926"/>
              <a:gd name="T36" fmla="*/ 2147483646 w 1478"/>
              <a:gd name="T37" fmla="*/ 2147483646 h 1926"/>
              <a:gd name="T38" fmla="*/ 2147483646 w 1478"/>
              <a:gd name="T39" fmla="*/ 2147483646 h 1926"/>
              <a:gd name="T40" fmla="*/ 2147483646 w 1478"/>
              <a:gd name="T41" fmla="*/ 2147483646 h 1926"/>
              <a:gd name="T42" fmla="*/ 2147483646 w 1478"/>
              <a:gd name="T43" fmla="*/ 2147483646 h 1926"/>
              <a:gd name="T44" fmla="*/ 2147483646 w 1478"/>
              <a:gd name="T45" fmla="*/ 2147483646 h 1926"/>
              <a:gd name="T46" fmla="*/ 2147483646 w 1478"/>
              <a:gd name="T47" fmla="*/ 2147483646 h 1926"/>
              <a:gd name="T48" fmla="*/ 2147483646 w 1478"/>
              <a:gd name="T49" fmla="*/ 2147483646 h 1926"/>
              <a:gd name="T50" fmla="*/ 2147483646 w 1478"/>
              <a:gd name="T51" fmla="*/ 2147483646 h 1926"/>
              <a:gd name="T52" fmla="*/ 2147483646 w 1478"/>
              <a:gd name="T53" fmla="*/ 2147483646 h 1926"/>
              <a:gd name="T54" fmla="*/ 2147483646 w 1478"/>
              <a:gd name="T55" fmla="*/ 2147483646 h 1926"/>
              <a:gd name="T56" fmla="*/ 2147483646 w 1478"/>
              <a:gd name="T57" fmla="*/ 2147483646 h 1926"/>
              <a:gd name="T58" fmla="*/ 2147483646 w 1478"/>
              <a:gd name="T59" fmla="*/ 2147483646 h 1926"/>
              <a:gd name="T60" fmla="*/ 2147483646 w 1478"/>
              <a:gd name="T61" fmla="*/ 2147483646 h 1926"/>
              <a:gd name="T62" fmla="*/ 2147483646 w 1478"/>
              <a:gd name="T63" fmla="*/ 2147483646 h 1926"/>
              <a:gd name="T64" fmla="*/ 2147483646 w 1478"/>
              <a:gd name="T65" fmla="*/ 2147483646 h 1926"/>
              <a:gd name="T66" fmla="*/ 2147483646 w 1478"/>
              <a:gd name="T67" fmla="*/ 2147483646 h 1926"/>
              <a:gd name="T68" fmla="*/ 2147483646 w 1478"/>
              <a:gd name="T69" fmla="*/ 2147483646 h 1926"/>
              <a:gd name="T70" fmla="*/ 2147483646 w 1478"/>
              <a:gd name="T71" fmla="*/ 2147483646 h 1926"/>
              <a:gd name="T72" fmla="*/ 2147483646 w 1478"/>
              <a:gd name="T73" fmla="*/ 2147483646 h 1926"/>
              <a:gd name="T74" fmla="*/ 2147483646 w 1478"/>
              <a:gd name="T75" fmla="*/ 2147483646 h 1926"/>
              <a:gd name="T76" fmla="*/ 2147483646 w 1478"/>
              <a:gd name="T77" fmla="*/ 2147483646 h 1926"/>
              <a:gd name="T78" fmla="*/ 2147483646 w 1478"/>
              <a:gd name="T79" fmla="*/ 2147483646 h 1926"/>
              <a:gd name="T80" fmla="*/ 2147483646 w 1478"/>
              <a:gd name="T81" fmla="*/ 2147483646 h 1926"/>
              <a:gd name="T82" fmla="*/ 2147483646 w 1478"/>
              <a:gd name="T83" fmla="*/ 2147483646 h 19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78"/>
              <a:gd name="T127" fmla="*/ 0 h 1926"/>
              <a:gd name="T128" fmla="*/ 1478 w 1478"/>
              <a:gd name="T129" fmla="*/ 1926 h 19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78" h="1926">
                <a:moveTo>
                  <a:pt x="52" y="34"/>
                </a:moveTo>
                <a:cubicBezTo>
                  <a:pt x="116" y="55"/>
                  <a:pt x="36" y="34"/>
                  <a:pt x="125" y="34"/>
                </a:cubicBezTo>
                <a:cubicBezTo>
                  <a:pt x="223" y="34"/>
                  <a:pt x="320" y="40"/>
                  <a:pt x="418" y="43"/>
                </a:cubicBezTo>
                <a:cubicBezTo>
                  <a:pt x="543" y="54"/>
                  <a:pt x="668" y="56"/>
                  <a:pt x="793" y="70"/>
                </a:cubicBezTo>
                <a:cubicBezTo>
                  <a:pt x="848" y="76"/>
                  <a:pt x="957" y="89"/>
                  <a:pt x="957" y="89"/>
                </a:cubicBezTo>
                <a:cubicBezTo>
                  <a:pt x="1039" y="86"/>
                  <a:pt x="1122" y="85"/>
                  <a:pt x="1204" y="80"/>
                </a:cubicBezTo>
                <a:cubicBezTo>
                  <a:pt x="1229" y="79"/>
                  <a:pt x="1252" y="69"/>
                  <a:pt x="1277" y="70"/>
                </a:cubicBezTo>
                <a:cubicBezTo>
                  <a:pt x="1317" y="72"/>
                  <a:pt x="1396" y="89"/>
                  <a:pt x="1396" y="89"/>
                </a:cubicBezTo>
                <a:cubicBezTo>
                  <a:pt x="1402" y="137"/>
                  <a:pt x="1401" y="157"/>
                  <a:pt x="1414" y="198"/>
                </a:cubicBezTo>
                <a:cubicBezTo>
                  <a:pt x="1420" y="217"/>
                  <a:pt x="1433" y="253"/>
                  <a:pt x="1433" y="253"/>
                </a:cubicBezTo>
                <a:cubicBezTo>
                  <a:pt x="1428" y="362"/>
                  <a:pt x="1409" y="420"/>
                  <a:pt x="1433" y="509"/>
                </a:cubicBezTo>
                <a:cubicBezTo>
                  <a:pt x="1441" y="537"/>
                  <a:pt x="1451" y="564"/>
                  <a:pt x="1460" y="592"/>
                </a:cubicBezTo>
                <a:cubicBezTo>
                  <a:pt x="1466" y="610"/>
                  <a:pt x="1478" y="646"/>
                  <a:pt x="1478" y="646"/>
                </a:cubicBezTo>
                <a:cubicBezTo>
                  <a:pt x="1475" y="655"/>
                  <a:pt x="1476" y="667"/>
                  <a:pt x="1469" y="674"/>
                </a:cubicBezTo>
                <a:cubicBezTo>
                  <a:pt x="1454" y="689"/>
                  <a:pt x="1429" y="694"/>
                  <a:pt x="1414" y="710"/>
                </a:cubicBezTo>
                <a:cubicBezTo>
                  <a:pt x="1391" y="735"/>
                  <a:pt x="1379" y="755"/>
                  <a:pt x="1350" y="774"/>
                </a:cubicBezTo>
                <a:cubicBezTo>
                  <a:pt x="1341" y="811"/>
                  <a:pt x="1331" y="829"/>
                  <a:pt x="1305" y="857"/>
                </a:cubicBezTo>
                <a:cubicBezTo>
                  <a:pt x="1279" y="936"/>
                  <a:pt x="1316" y="838"/>
                  <a:pt x="1277" y="902"/>
                </a:cubicBezTo>
                <a:cubicBezTo>
                  <a:pt x="1272" y="910"/>
                  <a:pt x="1272" y="921"/>
                  <a:pt x="1268" y="930"/>
                </a:cubicBezTo>
                <a:cubicBezTo>
                  <a:pt x="1250" y="966"/>
                  <a:pt x="1253" y="948"/>
                  <a:pt x="1232" y="976"/>
                </a:cubicBezTo>
                <a:cubicBezTo>
                  <a:pt x="1219" y="993"/>
                  <a:pt x="1195" y="1030"/>
                  <a:pt x="1195" y="1030"/>
                </a:cubicBezTo>
                <a:cubicBezTo>
                  <a:pt x="1193" y="1037"/>
                  <a:pt x="1183" y="1084"/>
                  <a:pt x="1177" y="1094"/>
                </a:cubicBezTo>
                <a:cubicBezTo>
                  <a:pt x="1157" y="1127"/>
                  <a:pt x="1113" y="1140"/>
                  <a:pt x="1085" y="1168"/>
                </a:cubicBezTo>
                <a:cubicBezTo>
                  <a:pt x="1076" y="1206"/>
                  <a:pt x="1068" y="1255"/>
                  <a:pt x="1030" y="1277"/>
                </a:cubicBezTo>
                <a:cubicBezTo>
                  <a:pt x="1014" y="1287"/>
                  <a:pt x="994" y="1289"/>
                  <a:pt x="976" y="1296"/>
                </a:cubicBezTo>
                <a:cubicBezTo>
                  <a:pt x="961" y="1311"/>
                  <a:pt x="942" y="1323"/>
                  <a:pt x="930" y="1341"/>
                </a:cubicBezTo>
                <a:cubicBezTo>
                  <a:pt x="882" y="1412"/>
                  <a:pt x="813" y="1533"/>
                  <a:pt x="729" y="1561"/>
                </a:cubicBezTo>
                <a:cubicBezTo>
                  <a:pt x="715" y="1574"/>
                  <a:pt x="693" y="1580"/>
                  <a:pt x="683" y="1597"/>
                </a:cubicBezTo>
                <a:cubicBezTo>
                  <a:pt x="674" y="1612"/>
                  <a:pt x="661" y="1667"/>
                  <a:pt x="656" y="1689"/>
                </a:cubicBezTo>
                <a:cubicBezTo>
                  <a:pt x="649" y="1794"/>
                  <a:pt x="657" y="1809"/>
                  <a:pt x="637" y="1881"/>
                </a:cubicBezTo>
                <a:cubicBezTo>
                  <a:pt x="634" y="1890"/>
                  <a:pt x="636" y="1903"/>
                  <a:pt x="628" y="1908"/>
                </a:cubicBezTo>
                <a:cubicBezTo>
                  <a:pt x="612" y="1919"/>
                  <a:pt x="573" y="1926"/>
                  <a:pt x="573" y="1926"/>
                </a:cubicBezTo>
                <a:cubicBezTo>
                  <a:pt x="508" y="1905"/>
                  <a:pt x="529" y="1924"/>
                  <a:pt x="500" y="1881"/>
                </a:cubicBezTo>
                <a:cubicBezTo>
                  <a:pt x="498" y="1854"/>
                  <a:pt x="504" y="1738"/>
                  <a:pt x="464" y="1707"/>
                </a:cubicBezTo>
                <a:cubicBezTo>
                  <a:pt x="437" y="1686"/>
                  <a:pt x="363" y="1680"/>
                  <a:pt x="363" y="1680"/>
                </a:cubicBezTo>
                <a:cubicBezTo>
                  <a:pt x="287" y="1691"/>
                  <a:pt x="234" y="1701"/>
                  <a:pt x="153" y="1707"/>
                </a:cubicBezTo>
                <a:cubicBezTo>
                  <a:pt x="135" y="1713"/>
                  <a:pt x="116" y="1719"/>
                  <a:pt x="98" y="1725"/>
                </a:cubicBezTo>
                <a:cubicBezTo>
                  <a:pt x="89" y="1728"/>
                  <a:pt x="70" y="1734"/>
                  <a:pt x="70" y="1734"/>
                </a:cubicBezTo>
                <a:cubicBezTo>
                  <a:pt x="9" y="1550"/>
                  <a:pt x="64" y="1343"/>
                  <a:pt x="43" y="1149"/>
                </a:cubicBezTo>
                <a:cubicBezTo>
                  <a:pt x="52" y="854"/>
                  <a:pt x="73" y="526"/>
                  <a:pt x="25" y="235"/>
                </a:cubicBezTo>
                <a:cubicBezTo>
                  <a:pt x="39" y="0"/>
                  <a:pt x="0" y="128"/>
                  <a:pt x="80" y="52"/>
                </a:cubicBezTo>
                <a:cubicBezTo>
                  <a:pt x="146" y="74"/>
                  <a:pt x="115" y="70"/>
                  <a:pt x="171" y="70"/>
                </a:cubicBezTo>
              </a:path>
            </a:pathLst>
          </a:custGeom>
          <a:solidFill>
            <a:srgbClr val="DDDDDD"/>
          </a:solidFill>
          <a:ln w="9525">
            <a:solidFill>
              <a:srgbClr val="DDDDDD"/>
            </a:solidFill>
            <a:round/>
            <a:headEnd/>
            <a:tailEnd/>
          </a:ln>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35" name="Rectangle 83">
            <a:extLst>
              <a:ext uri="{FF2B5EF4-FFF2-40B4-BE49-F238E27FC236}">
                <a16:creationId xmlns:a16="http://schemas.microsoft.com/office/drawing/2014/main" xmlns="" id="{50F8017A-804B-C143-8B08-E940C8842882}"/>
              </a:ext>
            </a:extLst>
          </p:cNvPr>
          <p:cNvSpPr>
            <a:spLocks noChangeArrowheads="1"/>
          </p:cNvSpPr>
          <p:nvPr/>
        </p:nvSpPr>
        <p:spPr bwMode="auto">
          <a:xfrm>
            <a:off x="-157157" y="-64411"/>
            <a:ext cx="9954770" cy="102175"/>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6" name="Rectangle 84">
            <a:extLst>
              <a:ext uri="{FF2B5EF4-FFF2-40B4-BE49-F238E27FC236}">
                <a16:creationId xmlns:a16="http://schemas.microsoft.com/office/drawing/2014/main" xmlns="" id="{90AAD47F-DED6-394E-8CEE-F11FAAFDD078}"/>
              </a:ext>
            </a:extLst>
          </p:cNvPr>
          <p:cNvSpPr>
            <a:spLocks noChangeArrowheads="1"/>
          </p:cNvSpPr>
          <p:nvPr/>
        </p:nvSpPr>
        <p:spPr bwMode="auto">
          <a:xfrm>
            <a:off x="-127459" y="17233"/>
            <a:ext cx="76200" cy="6858000"/>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7" name="Rectangle 85">
            <a:extLst>
              <a:ext uri="{FF2B5EF4-FFF2-40B4-BE49-F238E27FC236}">
                <a16:creationId xmlns:a16="http://schemas.microsoft.com/office/drawing/2014/main" xmlns="" id="{A0D23BCF-063F-7844-B610-80D6EDE231D5}"/>
              </a:ext>
            </a:extLst>
          </p:cNvPr>
          <p:cNvSpPr>
            <a:spLocks noChangeArrowheads="1"/>
          </p:cNvSpPr>
          <p:nvPr/>
        </p:nvSpPr>
        <p:spPr bwMode="auto">
          <a:xfrm>
            <a:off x="1524000" y="0"/>
            <a:ext cx="228600" cy="2743200"/>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38" name="Text Box 86">
            <a:extLst>
              <a:ext uri="{FF2B5EF4-FFF2-40B4-BE49-F238E27FC236}">
                <a16:creationId xmlns:a16="http://schemas.microsoft.com/office/drawing/2014/main" xmlns="" id="{358B3221-E038-F54B-8E21-27C80D218562}"/>
              </a:ext>
            </a:extLst>
          </p:cNvPr>
          <p:cNvSpPr txBox="1">
            <a:spLocks noChangeArrowheads="1"/>
          </p:cNvSpPr>
          <p:nvPr/>
        </p:nvSpPr>
        <p:spPr bwMode="auto">
          <a:xfrm rot="19680579">
            <a:off x="577138" y="703590"/>
            <a:ext cx="17107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2800" b="1" dirty="0" err="1">
                <a:solidFill>
                  <a:srgbClr val="333399"/>
                </a:solidFill>
                <a:latin typeface="Times New Roman" pitchFamily="18" charset="0"/>
                <a:cs typeface="Times New Roman" pitchFamily="18" charset="0"/>
              </a:rPr>
              <a:t>Nội</a:t>
            </a:r>
            <a:r>
              <a:rPr lang="en-US" altLang="vi-VN" sz="2800" b="1" dirty="0">
                <a:solidFill>
                  <a:srgbClr val="333399"/>
                </a:solidFill>
                <a:latin typeface="Times New Roman" pitchFamily="18" charset="0"/>
                <a:cs typeface="Times New Roman" pitchFamily="18" charset="0"/>
              </a:rPr>
              <a:t> </a:t>
            </a:r>
            <a:r>
              <a:rPr lang="en-US" altLang="vi-VN" sz="2800" b="1" dirty="0" err="1">
                <a:solidFill>
                  <a:srgbClr val="333399"/>
                </a:solidFill>
                <a:latin typeface="Times New Roman" pitchFamily="18" charset="0"/>
                <a:cs typeface="Times New Roman" pitchFamily="18" charset="0"/>
              </a:rPr>
              <a:t>Mông</a:t>
            </a:r>
            <a:endParaRPr lang="en-US" altLang="vi-VN" sz="2800" b="1" dirty="0">
              <a:solidFill>
                <a:srgbClr val="333399"/>
              </a:solidFill>
              <a:latin typeface="Times New Roman" panose="02020603050405020304" pitchFamily="18" charset="0"/>
              <a:cs typeface="Times New Roman" panose="02020603050405020304" pitchFamily="18" charset="0"/>
            </a:endParaRPr>
          </a:p>
        </p:txBody>
      </p:sp>
      <p:sp>
        <p:nvSpPr>
          <p:cNvPr id="32839" name="Freeform 87">
            <a:extLst>
              <a:ext uri="{FF2B5EF4-FFF2-40B4-BE49-F238E27FC236}">
                <a16:creationId xmlns:a16="http://schemas.microsoft.com/office/drawing/2014/main" xmlns="" id="{1C6CD55C-83C5-744F-9C9B-80454900CFB2}"/>
              </a:ext>
            </a:extLst>
          </p:cNvPr>
          <p:cNvSpPr>
            <a:spLocks/>
          </p:cNvSpPr>
          <p:nvPr/>
        </p:nvSpPr>
        <p:spPr bwMode="auto">
          <a:xfrm>
            <a:off x="1524000" y="914406"/>
            <a:ext cx="2438400" cy="1262063"/>
          </a:xfrm>
          <a:custGeom>
            <a:avLst/>
            <a:gdLst>
              <a:gd name="T0" fmla="*/ 2147483646 w 1472"/>
              <a:gd name="T1" fmla="*/ 2147483646 h 779"/>
              <a:gd name="T2" fmla="*/ 2147483646 w 1472"/>
              <a:gd name="T3" fmla="*/ 2147483646 h 779"/>
              <a:gd name="T4" fmla="*/ 2147483646 w 1472"/>
              <a:gd name="T5" fmla="*/ 2147483646 h 779"/>
              <a:gd name="T6" fmla="*/ 2147483646 w 1472"/>
              <a:gd name="T7" fmla="*/ 2147483646 h 779"/>
              <a:gd name="T8" fmla="*/ 2147483646 w 1472"/>
              <a:gd name="T9" fmla="*/ 2147483646 h 779"/>
              <a:gd name="T10" fmla="*/ 2147483646 w 1472"/>
              <a:gd name="T11" fmla="*/ 2147483646 h 779"/>
              <a:gd name="T12" fmla="*/ 2147483646 w 1472"/>
              <a:gd name="T13" fmla="*/ 2147483646 h 779"/>
              <a:gd name="T14" fmla="*/ 2147483646 w 1472"/>
              <a:gd name="T15" fmla="*/ 2147483646 h 779"/>
              <a:gd name="T16" fmla="*/ 2147483646 w 1472"/>
              <a:gd name="T17" fmla="*/ 2147483646 h 779"/>
              <a:gd name="T18" fmla="*/ 2147483646 w 1472"/>
              <a:gd name="T19" fmla="*/ 2147483646 h 779"/>
              <a:gd name="T20" fmla="*/ 2147483646 w 1472"/>
              <a:gd name="T21" fmla="*/ 2147483646 h 779"/>
              <a:gd name="T22" fmla="*/ 2147483646 w 1472"/>
              <a:gd name="T23" fmla="*/ 2147483646 h 779"/>
              <a:gd name="T24" fmla="*/ 2147483646 w 1472"/>
              <a:gd name="T25" fmla="*/ 2147483646 h 779"/>
              <a:gd name="T26" fmla="*/ 2147483646 w 1472"/>
              <a:gd name="T27" fmla="*/ 2147483646 h 779"/>
              <a:gd name="T28" fmla="*/ 2147483646 w 1472"/>
              <a:gd name="T29" fmla="*/ 2147483646 h 779"/>
              <a:gd name="T30" fmla="*/ 2147483646 w 1472"/>
              <a:gd name="T31" fmla="*/ 2147483646 h 779"/>
              <a:gd name="T32" fmla="*/ 2147483646 w 1472"/>
              <a:gd name="T33" fmla="*/ 2147483646 h 779"/>
              <a:gd name="T34" fmla="*/ 2147483646 w 1472"/>
              <a:gd name="T35" fmla="*/ 2147483646 h 779"/>
              <a:gd name="T36" fmla="*/ 0 w 1472"/>
              <a:gd name="T37" fmla="*/ 2147483646 h 7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72"/>
              <a:gd name="T58" fmla="*/ 0 h 779"/>
              <a:gd name="T59" fmla="*/ 1472 w 1472"/>
              <a:gd name="T60" fmla="*/ 779 h 7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72" h="779">
                <a:moveTo>
                  <a:pt x="1445" y="139"/>
                </a:moveTo>
                <a:cubicBezTo>
                  <a:pt x="1465" y="57"/>
                  <a:pt x="1455" y="90"/>
                  <a:pt x="1472" y="39"/>
                </a:cubicBezTo>
                <a:cubicBezTo>
                  <a:pt x="1414" y="0"/>
                  <a:pt x="1365" y="14"/>
                  <a:pt x="1298" y="30"/>
                </a:cubicBezTo>
                <a:cubicBezTo>
                  <a:pt x="1280" y="42"/>
                  <a:pt x="1250" y="45"/>
                  <a:pt x="1243" y="66"/>
                </a:cubicBezTo>
                <a:cubicBezTo>
                  <a:pt x="1230" y="106"/>
                  <a:pt x="1241" y="87"/>
                  <a:pt x="1207" y="121"/>
                </a:cubicBezTo>
                <a:cubicBezTo>
                  <a:pt x="1194" y="174"/>
                  <a:pt x="1157" y="215"/>
                  <a:pt x="1106" y="231"/>
                </a:cubicBezTo>
                <a:cubicBezTo>
                  <a:pt x="1085" y="262"/>
                  <a:pt x="1078" y="274"/>
                  <a:pt x="1042" y="286"/>
                </a:cubicBezTo>
                <a:cubicBezTo>
                  <a:pt x="1009" y="385"/>
                  <a:pt x="894" y="417"/>
                  <a:pt x="805" y="441"/>
                </a:cubicBezTo>
                <a:cubicBezTo>
                  <a:pt x="776" y="449"/>
                  <a:pt x="750" y="459"/>
                  <a:pt x="722" y="469"/>
                </a:cubicBezTo>
                <a:cubicBezTo>
                  <a:pt x="704" y="475"/>
                  <a:pt x="667" y="487"/>
                  <a:pt x="667" y="487"/>
                </a:cubicBezTo>
                <a:cubicBezTo>
                  <a:pt x="653" y="528"/>
                  <a:pt x="646" y="532"/>
                  <a:pt x="603" y="542"/>
                </a:cubicBezTo>
                <a:cubicBezTo>
                  <a:pt x="594" y="551"/>
                  <a:pt x="584" y="559"/>
                  <a:pt x="576" y="569"/>
                </a:cubicBezTo>
                <a:cubicBezTo>
                  <a:pt x="562" y="586"/>
                  <a:pt x="539" y="624"/>
                  <a:pt x="539" y="624"/>
                </a:cubicBezTo>
                <a:cubicBezTo>
                  <a:pt x="527" y="659"/>
                  <a:pt x="516" y="668"/>
                  <a:pt x="485" y="688"/>
                </a:cubicBezTo>
                <a:cubicBezTo>
                  <a:pt x="433" y="678"/>
                  <a:pt x="390" y="655"/>
                  <a:pt x="338" y="642"/>
                </a:cubicBezTo>
                <a:cubicBezTo>
                  <a:pt x="255" y="654"/>
                  <a:pt x="174" y="667"/>
                  <a:pt x="91" y="679"/>
                </a:cubicBezTo>
                <a:cubicBezTo>
                  <a:pt x="82" y="685"/>
                  <a:pt x="71" y="688"/>
                  <a:pt x="64" y="697"/>
                </a:cubicBezTo>
                <a:cubicBezTo>
                  <a:pt x="58" y="705"/>
                  <a:pt x="59" y="716"/>
                  <a:pt x="55" y="725"/>
                </a:cubicBezTo>
                <a:cubicBezTo>
                  <a:pt x="42" y="751"/>
                  <a:pt x="25" y="767"/>
                  <a:pt x="0" y="779"/>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40" name="Rectangle 88">
            <a:extLst>
              <a:ext uri="{FF2B5EF4-FFF2-40B4-BE49-F238E27FC236}">
                <a16:creationId xmlns:a16="http://schemas.microsoft.com/office/drawing/2014/main" xmlns="" id="{03C55FCC-B8BC-2847-B4F2-003DA583A71B}"/>
              </a:ext>
            </a:extLst>
          </p:cNvPr>
          <p:cNvSpPr>
            <a:spLocks noChangeArrowheads="1"/>
          </p:cNvSpPr>
          <p:nvPr/>
        </p:nvSpPr>
        <p:spPr bwMode="auto">
          <a:xfrm>
            <a:off x="425450" y="6646836"/>
            <a:ext cx="9372163" cy="112619"/>
          </a:xfrm>
          <a:prstGeom prst="rect">
            <a:avLst/>
          </a:prstGeom>
          <a:solidFill>
            <a:srgbClr val="DDDDDD"/>
          </a:solidFill>
          <a:ln w="9525">
            <a:solidFill>
              <a:srgbClr val="DDDDDD"/>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2841" name="Oval 61">
            <a:extLst>
              <a:ext uri="{FF2B5EF4-FFF2-40B4-BE49-F238E27FC236}">
                <a16:creationId xmlns:a16="http://schemas.microsoft.com/office/drawing/2014/main" xmlns="" id="{28B67015-6997-8941-B0A7-0F7BB519F658}"/>
              </a:ext>
            </a:extLst>
          </p:cNvPr>
          <p:cNvSpPr>
            <a:spLocks noChangeArrowheads="1"/>
          </p:cNvSpPr>
          <p:nvPr/>
        </p:nvSpPr>
        <p:spPr bwMode="auto">
          <a:xfrm>
            <a:off x="10210002" y="3362133"/>
            <a:ext cx="152400" cy="152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 name="TextBox 2">
            <a:extLst>
              <a:ext uri="{FF2B5EF4-FFF2-40B4-BE49-F238E27FC236}">
                <a16:creationId xmlns:a16="http://schemas.microsoft.com/office/drawing/2014/main" xmlns="" id="{FDD5C62A-D502-1B4C-AF81-C5FAC067214B}"/>
              </a:ext>
            </a:extLst>
          </p:cNvPr>
          <p:cNvSpPr txBox="1"/>
          <p:nvPr/>
        </p:nvSpPr>
        <p:spPr>
          <a:xfrm>
            <a:off x="10338591" y="3097024"/>
            <a:ext cx="2008188" cy="646331"/>
          </a:xfrm>
          <a:prstGeom prst="rect">
            <a:avLst/>
          </a:prstGeom>
          <a:noFill/>
        </p:spPr>
        <p:txBody>
          <a:bodyPr>
            <a:spAutoFit/>
          </a:bodyPr>
          <a:lstStyle/>
          <a:p>
            <a:pPr eaLnBrk="0" fontAlgn="base" hangingPunct="0">
              <a:spcBef>
                <a:spcPct val="0"/>
              </a:spcBef>
              <a:spcAft>
                <a:spcPct val="0"/>
              </a:spcAft>
              <a:defRPr/>
            </a:pPr>
            <a:r>
              <a:rPr lang="en-US" b="1" dirty="0">
                <a:solidFill>
                  <a:srgbClr val="2D2D8A"/>
                </a:solidFill>
                <a:latin typeface="Times New Roman" panose="02020603050405020304" pitchFamily="18" charset="0"/>
              </a:rPr>
              <a:t>NƠI TUYÊN BỐ ĐỘC LẬP</a:t>
            </a:r>
          </a:p>
        </p:txBody>
      </p:sp>
      <p:sp>
        <p:nvSpPr>
          <p:cNvPr id="38921" name="Text Box 13">
            <a:extLst>
              <a:ext uri="{FF2B5EF4-FFF2-40B4-BE49-F238E27FC236}">
                <a16:creationId xmlns:a16="http://schemas.microsoft.com/office/drawing/2014/main" xmlns="" id="{A25E7EAF-12F1-5A4C-8FE1-11AB5386BBDC}"/>
              </a:ext>
            </a:extLst>
          </p:cNvPr>
          <p:cNvSpPr txBox="1">
            <a:spLocks noChangeArrowheads="1"/>
          </p:cNvSpPr>
          <p:nvPr/>
        </p:nvSpPr>
        <p:spPr bwMode="auto">
          <a:xfrm>
            <a:off x="3856064" y="3729286"/>
            <a:ext cx="1452642"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333399"/>
                </a:solidFill>
                <a:latin typeface="Times New Roman" pitchFamily="18" charset="0"/>
                <a:cs typeface="Times New Roman" pitchFamily="18" charset="0"/>
              </a:rPr>
              <a:t>VŨ XƯƠNG</a:t>
            </a:r>
          </a:p>
        </p:txBody>
      </p:sp>
      <p:sp>
        <p:nvSpPr>
          <p:cNvPr id="38948" name="Text Box 44">
            <a:extLst>
              <a:ext uri="{FF2B5EF4-FFF2-40B4-BE49-F238E27FC236}">
                <a16:creationId xmlns:a16="http://schemas.microsoft.com/office/drawing/2014/main" xmlns="" id="{8C2EC4D0-DAE7-7249-B559-07B03BCFFD4D}"/>
              </a:ext>
            </a:extLst>
          </p:cNvPr>
          <p:cNvSpPr txBox="1">
            <a:spLocks noChangeArrowheads="1"/>
          </p:cNvSpPr>
          <p:nvPr/>
        </p:nvSpPr>
        <p:spPr bwMode="auto">
          <a:xfrm>
            <a:off x="3495187" y="5633478"/>
            <a:ext cx="1794082"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Times New Roman" pitchFamily="18" charset="0"/>
                <a:cs typeface="Times New Roman" pitchFamily="18" charset="0"/>
              </a:rPr>
              <a:t>QUẢNG ĐÔNG</a:t>
            </a:r>
          </a:p>
        </p:txBody>
      </p:sp>
      <p:sp>
        <p:nvSpPr>
          <p:cNvPr id="32824" name="Text Box 71">
            <a:extLst>
              <a:ext uri="{FF2B5EF4-FFF2-40B4-BE49-F238E27FC236}">
                <a16:creationId xmlns:a16="http://schemas.microsoft.com/office/drawing/2014/main" xmlns="" id="{0296C4CF-6B01-DA44-9119-DC569B1A1F97}"/>
              </a:ext>
            </a:extLst>
          </p:cNvPr>
          <p:cNvSpPr txBox="1">
            <a:spLocks noChangeArrowheads="1"/>
          </p:cNvSpPr>
          <p:nvPr/>
        </p:nvSpPr>
        <p:spPr bwMode="auto">
          <a:xfrm>
            <a:off x="6507136" y="1673903"/>
            <a:ext cx="1601721"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dirty="0">
                <a:solidFill>
                  <a:srgbClr val="333399"/>
                </a:solidFill>
                <a:latin typeface="Times New Roman" pitchFamily="18" charset="0"/>
                <a:cs typeface="Times New Roman" pitchFamily="18" charset="0"/>
              </a:rPr>
              <a:t>THANH ĐẢO</a:t>
            </a:r>
          </a:p>
        </p:txBody>
      </p:sp>
      <p:sp>
        <p:nvSpPr>
          <p:cNvPr id="38970" name="Text Box 72">
            <a:extLst>
              <a:ext uri="{FF2B5EF4-FFF2-40B4-BE49-F238E27FC236}">
                <a16:creationId xmlns:a16="http://schemas.microsoft.com/office/drawing/2014/main" xmlns="" id="{3F28593E-A309-6949-BC03-0D3C695F58B3}"/>
              </a:ext>
            </a:extLst>
          </p:cNvPr>
          <p:cNvSpPr txBox="1">
            <a:spLocks noChangeArrowheads="1"/>
          </p:cNvSpPr>
          <p:nvPr/>
        </p:nvSpPr>
        <p:spPr bwMode="auto">
          <a:xfrm>
            <a:off x="7275998" y="3194659"/>
            <a:ext cx="1721946"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dirty="0">
                <a:solidFill>
                  <a:srgbClr val="333399"/>
                </a:solidFill>
                <a:latin typeface="Times New Roman" pitchFamily="18" charset="0"/>
                <a:cs typeface="Times New Roman" pitchFamily="18" charset="0"/>
              </a:rPr>
              <a:t>THƯỢNG HẢI</a:t>
            </a:r>
          </a:p>
        </p:txBody>
      </p:sp>
      <p:sp>
        <p:nvSpPr>
          <p:cNvPr id="38975" name="Text Box 77">
            <a:extLst>
              <a:ext uri="{FF2B5EF4-FFF2-40B4-BE49-F238E27FC236}">
                <a16:creationId xmlns:a16="http://schemas.microsoft.com/office/drawing/2014/main" xmlns="" id="{C4332472-E129-D045-B231-A5541C5C8875}"/>
              </a:ext>
            </a:extLst>
          </p:cNvPr>
          <p:cNvSpPr txBox="1">
            <a:spLocks noChangeArrowheads="1"/>
          </p:cNvSpPr>
          <p:nvPr/>
        </p:nvSpPr>
        <p:spPr bwMode="auto">
          <a:xfrm>
            <a:off x="1554895" y="5568949"/>
            <a:ext cx="1293944"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a:solidFill>
                  <a:srgbClr val="333399"/>
                </a:solidFill>
                <a:latin typeface="Times New Roman" pitchFamily="18" charset="0"/>
                <a:cs typeface="Times New Roman" pitchFamily="18" charset="0"/>
              </a:rPr>
              <a:t>VÂN NAM</a:t>
            </a:r>
          </a:p>
        </p:txBody>
      </p:sp>
      <p:grpSp>
        <p:nvGrpSpPr>
          <p:cNvPr id="38926" name="Group 19">
            <a:extLst>
              <a:ext uri="{FF2B5EF4-FFF2-40B4-BE49-F238E27FC236}">
                <a16:creationId xmlns:a16="http://schemas.microsoft.com/office/drawing/2014/main" xmlns="" id="{52E67FCA-2C14-0040-AB24-221DDF2F9893}"/>
              </a:ext>
            </a:extLst>
          </p:cNvPr>
          <p:cNvGrpSpPr>
            <a:grpSpLocks/>
          </p:cNvGrpSpPr>
          <p:nvPr/>
        </p:nvGrpSpPr>
        <p:grpSpPr bwMode="auto">
          <a:xfrm rot="21319875">
            <a:off x="3919753" y="2313300"/>
            <a:ext cx="1172800" cy="1011158"/>
            <a:chOff x="2736" y="3456"/>
            <a:chExt cx="288" cy="240"/>
          </a:xfrm>
        </p:grpSpPr>
        <p:sp>
          <p:nvSpPr>
            <p:cNvPr id="32847" name="Freeform 20">
              <a:extLst>
                <a:ext uri="{FF2B5EF4-FFF2-40B4-BE49-F238E27FC236}">
                  <a16:creationId xmlns:a16="http://schemas.microsoft.com/office/drawing/2014/main" xmlns="" id="{C412956D-6316-8140-9FC9-C99AB7D19CBB}"/>
                </a:ext>
              </a:extLst>
            </p:cNvPr>
            <p:cNvSpPr>
              <a:spLocks/>
            </p:cNvSpPr>
            <p:nvPr/>
          </p:nvSpPr>
          <p:spPr bwMode="auto">
            <a:xfrm>
              <a:off x="2736" y="3456"/>
              <a:ext cx="277" cy="161"/>
            </a:xfrm>
            <a:custGeom>
              <a:avLst/>
              <a:gdLst>
                <a:gd name="T0" fmla="*/ 23 w 277"/>
                <a:gd name="T1" fmla="*/ 55 h 161"/>
                <a:gd name="T2" fmla="*/ 243 w 277"/>
                <a:gd name="T3" fmla="*/ 18 h 161"/>
                <a:gd name="T4" fmla="*/ 270 w 277"/>
                <a:gd name="T5" fmla="*/ 9 h 161"/>
                <a:gd name="T6" fmla="*/ 261 w 277"/>
                <a:gd name="T7" fmla="*/ 55 h 161"/>
                <a:gd name="T8" fmla="*/ 252 w 277"/>
                <a:gd name="T9" fmla="*/ 82 h 161"/>
                <a:gd name="T10" fmla="*/ 224 w 277"/>
                <a:gd name="T11" fmla="*/ 91 h 161"/>
                <a:gd name="T12" fmla="*/ 215 w 277"/>
                <a:gd name="T13" fmla="*/ 119 h 161"/>
                <a:gd name="T14" fmla="*/ 206 w 277"/>
                <a:gd name="T15" fmla="*/ 155 h 161"/>
                <a:gd name="T16" fmla="*/ 170 w 277"/>
                <a:gd name="T17" fmla="*/ 146 h 161"/>
                <a:gd name="T18" fmla="*/ 69 w 277"/>
                <a:gd name="T19" fmla="*/ 100 h 161"/>
                <a:gd name="T20" fmla="*/ 42 w 277"/>
                <a:gd name="T21" fmla="*/ 82 h 161"/>
                <a:gd name="T22" fmla="*/ 5 w 277"/>
                <a:gd name="T23" fmla="*/ 73 h 161"/>
                <a:gd name="T24" fmla="*/ 23 w 277"/>
                <a:gd name="T25" fmla="*/ 55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
                <a:gd name="T40" fmla="*/ 0 h 161"/>
                <a:gd name="T41" fmla="*/ 277 w 277"/>
                <a:gd name="T42" fmla="*/ 161 h 1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 h="161">
                  <a:moveTo>
                    <a:pt x="23" y="55"/>
                  </a:moveTo>
                  <a:cubicBezTo>
                    <a:pt x="94" y="32"/>
                    <a:pt x="169" y="26"/>
                    <a:pt x="243" y="18"/>
                  </a:cubicBezTo>
                  <a:cubicBezTo>
                    <a:pt x="252" y="15"/>
                    <a:pt x="266" y="0"/>
                    <a:pt x="270" y="9"/>
                  </a:cubicBezTo>
                  <a:cubicBezTo>
                    <a:pt x="277" y="23"/>
                    <a:pt x="265" y="40"/>
                    <a:pt x="261" y="55"/>
                  </a:cubicBezTo>
                  <a:cubicBezTo>
                    <a:pt x="259" y="64"/>
                    <a:pt x="259" y="75"/>
                    <a:pt x="252" y="82"/>
                  </a:cubicBezTo>
                  <a:cubicBezTo>
                    <a:pt x="245" y="89"/>
                    <a:pt x="233" y="88"/>
                    <a:pt x="224" y="91"/>
                  </a:cubicBezTo>
                  <a:cubicBezTo>
                    <a:pt x="221" y="100"/>
                    <a:pt x="218" y="110"/>
                    <a:pt x="215" y="119"/>
                  </a:cubicBezTo>
                  <a:cubicBezTo>
                    <a:pt x="212" y="131"/>
                    <a:pt x="217" y="149"/>
                    <a:pt x="206" y="155"/>
                  </a:cubicBezTo>
                  <a:cubicBezTo>
                    <a:pt x="195" y="161"/>
                    <a:pt x="182" y="149"/>
                    <a:pt x="170" y="146"/>
                  </a:cubicBezTo>
                  <a:cubicBezTo>
                    <a:pt x="140" y="118"/>
                    <a:pt x="104" y="118"/>
                    <a:pt x="69" y="100"/>
                  </a:cubicBezTo>
                  <a:cubicBezTo>
                    <a:pt x="59" y="95"/>
                    <a:pt x="52" y="86"/>
                    <a:pt x="42" y="82"/>
                  </a:cubicBezTo>
                  <a:cubicBezTo>
                    <a:pt x="30" y="77"/>
                    <a:pt x="12" y="83"/>
                    <a:pt x="5" y="73"/>
                  </a:cubicBezTo>
                  <a:cubicBezTo>
                    <a:pt x="0" y="66"/>
                    <a:pt x="17" y="61"/>
                    <a:pt x="23" y="55"/>
                  </a:cubicBezTo>
                  <a:close/>
                </a:path>
              </a:pathLst>
            </a:custGeom>
            <a:solidFill>
              <a:srgbClr val="FF0000"/>
            </a:solidFill>
            <a:ln w="9525">
              <a:solidFill>
                <a:srgbClr val="FF0000"/>
              </a:solidFill>
              <a:round/>
              <a:headEnd/>
              <a:tailEnd/>
            </a:ln>
          </p:spPr>
          <p:txBody>
            <a:bodyP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2848" name="Line 21">
              <a:extLst>
                <a:ext uri="{FF2B5EF4-FFF2-40B4-BE49-F238E27FC236}">
                  <a16:creationId xmlns:a16="http://schemas.microsoft.com/office/drawing/2014/main" xmlns="" id="{E0C5274B-7F38-8345-A931-E4445883E695}"/>
                </a:ext>
              </a:extLst>
            </p:cNvPr>
            <p:cNvSpPr>
              <a:spLocks noChangeShapeType="1"/>
            </p:cNvSpPr>
            <p:nvPr/>
          </p:nvSpPr>
          <p:spPr bwMode="auto">
            <a:xfrm flipH="1">
              <a:off x="2880" y="3456"/>
              <a:ext cx="144" cy="24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grpSp>
      <p:sp>
        <p:nvSpPr>
          <p:cNvPr id="38943" name="Arc 38">
            <a:extLst>
              <a:ext uri="{FF2B5EF4-FFF2-40B4-BE49-F238E27FC236}">
                <a16:creationId xmlns:a16="http://schemas.microsoft.com/office/drawing/2014/main" xmlns="" id="{2520B1C6-9EF4-A847-BB20-8A9FA0336113}"/>
              </a:ext>
            </a:extLst>
          </p:cNvPr>
          <p:cNvSpPr>
            <a:spLocks/>
          </p:cNvSpPr>
          <p:nvPr/>
        </p:nvSpPr>
        <p:spPr bwMode="auto">
          <a:xfrm rot="10800000">
            <a:off x="1676400" y="1219200"/>
            <a:ext cx="4267200" cy="4775200"/>
          </a:xfrm>
          <a:custGeom>
            <a:avLst/>
            <a:gdLst>
              <a:gd name="T0" fmla="*/ 2147483646 w 33325"/>
              <a:gd name="T1" fmla="*/ 0 h 41662"/>
              <a:gd name="T2" fmla="*/ 0 w 33325"/>
              <a:gd name="T3" fmla="*/ 2147483646 h 41662"/>
              <a:gd name="T4" fmla="*/ 2147483646 w 33325"/>
              <a:gd name="T5" fmla="*/ 2147483646 h 41662"/>
              <a:gd name="T6" fmla="*/ 0 60000 65536"/>
              <a:gd name="T7" fmla="*/ 0 60000 65536"/>
              <a:gd name="T8" fmla="*/ 0 60000 65536"/>
              <a:gd name="T9" fmla="*/ 0 w 33325"/>
              <a:gd name="T10" fmla="*/ 0 h 41662"/>
              <a:gd name="T11" fmla="*/ 33325 w 33325"/>
              <a:gd name="T12" fmla="*/ 41662 h 41662"/>
            </a:gdLst>
            <a:ahLst/>
            <a:cxnLst>
              <a:cxn ang="T6">
                <a:pos x="T0" y="T1"/>
              </a:cxn>
              <a:cxn ang="T7">
                <a:pos x="T2" y="T3"/>
              </a:cxn>
              <a:cxn ang="T8">
                <a:pos x="T4" y="T5"/>
              </a:cxn>
            </a:cxnLst>
            <a:rect l="T9" t="T10" r="T11" b="T12"/>
            <a:pathLst>
              <a:path w="33325" h="41662" fill="none" extrusionOk="0">
                <a:moveTo>
                  <a:pt x="19729" y="0"/>
                </a:moveTo>
                <a:cubicBezTo>
                  <a:pt x="27939" y="3275"/>
                  <a:pt x="33325" y="11222"/>
                  <a:pt x="33325" y="20062"/>
                </a:cubicBezTo>
                <a:cubicBezTo>
                  <a:pt x="33325" y="31991"/>
                  <a:pt x="23654" y="41662"/>
                  <a:pt x="11725" y="41662"/>
                </a:cubicBezTo>
                <a:cubicBezTo>
                  <a:pt x="7565" y="41662"/>
                  <a:pt x="3493" y="40460"/>
                  <a:pt x="0" y="38202"/>
                </a:cubicBezTo>
              </a:path>
              <a:path w="33325" h="41662" stroke="0" extrusionOk="0">
                <a:moveTo>
                  <a:pt x="19729" y="0"/>
                </a:moveTo>
                <a:cubicBezTo>
                  <a:pt x="27939" y="3275"/>
                  <a:pt x="33325" y="11222"/>
                  <a:pt x="33325" y="20062"/>
                </a:cubicBezTo>
                <a:cubicBezTo>
                  <a:pt x="33325" y="31991"/>
                  <a:pt x="23654" y="41662"/>
                  <a:pt x="11725" y="41662"/>
                </a:cubicBezTo>
                <a:cubicBezTo>
                  <a:pt x="7565" y="41662"/>
                  <a:pt x="3493" y="40460"/>
                  <a:pt x="0" y="38202"/>
                </a:cubicBezTo>
                <a:lnTo>
                  <a:pt x="11725" y="20062"/>
                </a:lnTo>
                <a:lnTo>
                  <a:pt x="19729"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eaLnBrk="0" fontAlgn="base" hangingPunct="0">
              <a:spcBef>
                <a:spcPct val="0"/>
              </a:spcBef>
              <a:spcAft>
                <a:spcPct val="0"/>
              </a:spcAft>
            </a:pPr>
            <a:endParaRPr lang="x-none" b="1">
              <a:solidFill>
                <a:srgbClr val="000000"/>
              </a:solidFill>
              <a:latin typeface="Times New Roman" panose="02020603050405020304" pitchFamily="18" charset="0"/>
            </a:endParaRPr>
          </a:p>
        </p:txBody>
      </p:sp>
      <p:sp>
        <p:nvSpPr>
          <p:cNvPr id="38929" name="Oval 24">
            <a:extLst>
              <a:ext uri="{FF2B5EF4-FFF2-40B4-BE49-F238E27FC236}">
                <a16:creationId xmlns:a16="http://schemas.microsoft.com/office/drawing/2014/main" xmlns="" id="{7BC601F3-0EE6-4047-9898-8F23BB223FE9}"/>
              </a:ext>
            </a:extLst>
          </p:cNvPr>
          <p:cNvSpPr>
            <a:spLocks noChangeArrowheads="1"/>
          </p:cNvSpPr>
          <p:nvPr/>
        </p:nvSpPr>
        <p:spPr bwMode="auto">
          <a:xfrm>
            <a:off x="2819400" y="1905000"/>
            <a:ext cx="3657600" cy="3352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sp>
        <p:nvSpPr>
          <p:cNvPr id="38928" name="Oval 23">
            <a:extLst>
              <a:ext uri="{FF2B5EF4-FFF2-40B4-BE49-F238E27FC236}">
                <a16:creationId xmlns:a16="http://schemas.microsoft.com/office/drawing/2014/main" xmlns="" id="{C726D134-E0D0-FA48-BE14-964A5B6F9DE2}"/>
              </a:ext>
            </a:extLst>
          </p:cNvPr>
          <p:cNvSpPr>
            <a:spLocks noChangeArrowheads="1"/>
          </p:cNvSpPr>
          <p:nvPr/>
        </p:nvSpPr>
        <p:spPr bwMode="auto">
          <a:xfrm>
            <a:off x="3276600" y="2209800"/>
            <a:ext cx="2743200" cy="259080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endParaRPr lang="vi-VN" altLang="vi-VN" sz="1800" b="1">
              <a:solidFill>
                <a:srgbClr val="333399"/>
              </a:solidFill>
              <a:latin typeface="VNI-Franko" pitchFamily="2" charset="0"/>
            </a:endParaRPr>
          </a:p>
        </p:txBody>
      </p:sp>
      <p:pic>
        <p:nvPicPr>
          <p:cNvPr id="84" name="Picture 83">
            <a:extLst>
              <a:ext uri="{FF2B5EF4-FFF2-40B4-BE49-F238E27FC236}">
                <a16:creationId xmlns:a16="http://schemas.microsoft.com/office/drawing/2014/main" xmlns="" id="{42EAD1A7-9CF5-CD40-B941-58B7440E973F}"/>
              </a:ext>
            </a:extLst>
          </p:cNvPr>
          <p:cNvPicPr>
            <a:picLocks noChangeAspect="1"/>
          </p:cNvPicPr>
          <p:nvPr/>
        </p:nvPicPr>
        <p:blipFill>
          <a:blip r:embed="rId4"/>
          <a:stretch>
            <a:fillRect/>
          </a:stretch>
        </p:blipFill>
        <p:spPr>
          <a:xfrm>
            <a:off x="3468037" y="4516570"/>
            <a:ext cx="1371600" cy="1073426"/>
          </a:xfrm>
          <a:prstGeom prst="rect">
            <a:avLst/>
          </a:prstGeom>
        </p:spPr>
      </p:pic>
      <p:pic>
        <p:nvPicPr>
          <p:cNvPr id="85" name="Picture 84">
            <a:extLst>
              <a:ext uri="{FF2B5EF4-FFF2-40B4-BE49-F238E27FC236}">
                <a16:creationId xmlns:a16="http://schemas.microsoft.com/office/drawing/2014/main" xmlns="" id="{3D2D0259-B9FF-C042-AD61-17D527CE02C8}"/>
              </a:ext>
            </a:extLst>
          </p:cNvPr>
          <p:cNvPicPr>
            <a:picLocks noChangeAspect="1"/>
          </p:cNvPicPr>
          <p:nvPr/>
        </p:nvPicPr>
        <p:blipFill>
          <a:blip r:embed="rId4"/>
          <a:stretch>
            <a:fillRect/>
          </a:stretch>
        </p:blipFill>
        <p:spPr>
          <a:xfrm>
            <a:off x="2297234" y="4258448"/>
            <a:ext cx="1371600" cy="1073426"/>
          </a:xfrm>
          <a:prstGeom prst="rect">
            <a:avLst/>
          </a:prstGeom>
        </p:spPr>
      </p:pic>
      <p:pic>
        <p:nvPicPr>
          <p:cNvPr id="86" name="Picture 85">
            <a:extLst>
              <a:ext uri="{FF2B5EF4-FFF2-40B4-BE49-F238E27FC236}">
                <a16:creationId xmlns:a16="http://schemas.microsoft.com/office/drawing/2014/main" xmlns="" id="{22317EF5-0E72-0941-B287-D9D3EF8A92AF}"/>
              </a:ext>
            </a:extLst>
          </p:cNvPr>
          <p:cNvPicPr>
            <a:picLocks noChangeAspect="1"/>
          </p:cNvPicPr>
          <p:nvPr/>
        </p:nvPicPr>
        <p:blipFill rotWithShape="1">
          <a:blip r:embed="rId4"/>
          <a:srcRect l="17008" t="-2898" r="25850" b="2898"/>
          <a:stretch/>
        </p:blipFill>
        <p:spPr>
          <a:xfrm>
            <a:off x="1581618" y="4392879"/>
            <a:ext cx="783751" cy="1073426"/>
          </a:xfrm>
          <a:prstGeom prst="rect">
            <a:avLst/>
          </a:prstGeom>
        </p:spPr>
      </p:pic>
      <p:sp>
        <p:nvSpPr>
          <p:cNvPr id="38974" name="Text Box 76">
            <a:extLst>
              <a:ext uri="{FF2B5EF4-FFF2-40B4-BE49-F238E27FC236}">
                <a16:creationId xmlns:a16="http://schemas.microsoft.com/office/drawing/2014/main" xmlns="" id="{A439E3DA-FDD7-0D4F-BDAA-BF8A04C16B8E}"/>
              </a:ext>
            </a:extLst>
          </p:cNvPr>
          <p:cNvSpPr txBox="1">
            <a:spLocks noChangeArrowheads="1"/>
          </p:cNvSpPr>
          <p:nvPr/>
        </p:nvSpPr>
        <p:spPr bwMode="auto">
          <a:xfrm flipH="1">
            <a:off x="3109605" y="4246701"/>
            <a:ext cx="1389387" cy="646331"/>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Times New Roman" pitchFamily="18" charset="0"/>
                <a:cs typeface="Times New Roman" pitchFamily="18" charset="0"/>
              </a:rPr>
              <a:t>QUẢNG TÂY</a:t>
            </a:r>
          </a:p>
        </p:txBody>
      </p:sp>
      <p:pic>
        <p:nvPicPr>
          <p:cNvPr id="87" name="Picture 86">
            <a:extLst>
              <a:ext uri="{FF2B5EF4-FFF2-40B4-BE49-F238E27FC236}">
                <a16:creationId xmlns:a16="http://schemas.microsoft.com/office/drawing/2014/main" xmlns="" id="{71D19CDC-1AA7-B346-855C-9D4E7C741EA2}"/>
              </a:ext>
            </a:extLst>
          </p:cNvPr>
          <p:cNvPicPr>
            <a:picLocks noChangeAspect="1"/>
          </p:cNvPicPr>
          <p:nvPr/>
        </p:nvPicPr>
        <p:blipFill rotWithShape="1">
          <a:blip r:embed="rId4"/>
          <a:srcRect l="17008" t="-2898" r="25850" b="2898"/>
          <a:stretch/>
        </p:blipFill>
        <p:spPr>
          <a:xfrm>
            <a:off x="1808965" y="3086634"/>
            <a:ext cx="783751" cy="1073426"/>
          </a:xfrm>
          <a:prstGeom prst="rect">
            <a:avLst/>
          </a:prstGeom>
        </p:spPr>
      </p:pic>
      <p:sp>
        <p:nvSpPr>
          <p:cNvPr id="38976" name="Text Box 78">
            <a:extLst>
              <a:ext uri="{FF2B5EF4-FFF2-40B4-BE49-F238E27FC236}">
                <a16:creationId xmlns:a16="http://schemas.microsoft.com/office/drawing/2014/main" xmlns="" id="{030BB9D5-47AF-AD4C-B59C-E88DA1BA7980}"/>
              </a:ext>
            </a:extLst>
          </p:cNvPr>
          <p:cNvSpPr txBox="1">
            <a:spLocks noChangeArrowheads="1"/>
          </p:cNvSpPr>
          <p:nvPr/>
        </p:nvSpPr>
        <p:spPr bwMode="auto">
          <a:xfrm>
            <a:off x="1081966" y="3528783"/>
            <a:ext cx="1041760"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Times New Roman" pitchFamily="18" charset="0"/>
                <a:cs typeface="Times New Roman" pitchFamily="18" charset="0"/>
              </a:rPr>
              <a:t>TÂY AN</a:t>
            </a:r>
          </a:p>
        </p:txBody>
      </p:sp>
      <p:pic>
        <p:nvPicPr>
          <p:cNvPr id="88" name="Picture 87">
            <a:extLst>
              <a:ext uri="{FF2B5EF4-FFF2-40B4-BE49-F238E27FC236}">
                <a16:creationId xmlns:a16="http://schemas.microsoft.com/office/drawing/2014/main" xmlns="" id="{1A5CAF9F-70DA-F44C-BED8-D71F62191397}"/>
              </a:ext>
            </a:extLst>
          </p:cNvPr>
          <p:cNvPicPr>
            <a:picLocks noChangeAspect="1"/>
          </p:cNvPicPr>
          <p:nvPr/>
        </p:nvPicPr>
        <p:blipFill rotWithShape="1">
          <a:blip r:embed="rId4"/>
          <a:srcRect l="17008" t="-2898" r="25850" b="2898"/>
          <a:stretch/>
        </p:blipFill>
        <p:spPr>
          <a:xfrm>
            <a:off x="6689967" y="2153974"/>
            <a:ext cx="783751" cy="1073426"/>
          </a:xfrm>
          <a:prstGeom prst="rect">
            <a:avLst/>
          </a:prstGeom>
        </p:spPr>
      </p:pic>
      <p:sp>
        <p:nvSpPr>
          <p:cNvPr id="38920" name="Text Box 11">
            <a:extLst>
              <a:ext uri="{FF2B5EF4-FFF2-40B4-BE49-F238E27FC236}">
                <a16:creationId xmlns:a16="http://schemas.microsoft.com/office/drawing/2014/main" xmlns="" id="{A65CF036-2B48-4F4A-96EE-1D33C0581EC3}"/>
              </a:ext>
            </a:extLst>
          </p:cNvPr>
          <p:cNvSpPr txBox="1">
            <a:spLocks noChangeArrowheads="1"/>
          </p:cNvSpPr>
          <p:nvPr/>
        </p:nvSpPr>
        <p:spPr bwMode="auto">
          <a:xfrm>
            <a:off x="5604878" y="3057391"/>
            <a:ext cx="1409360"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dirty="0">
                <a:solidFill>
                  <a:srgbClr val="0000FF"/>
                </a:solidFill>
                <a:latin typeface="Times New Roman" pitchFamily="18" charset="0"/>
                <a:cs typeface="Times New Roman" pitchFamily="18" charset="0"/>
              </a:rPr>
              <a:t>NAM KINH</a:t>
            </a:r>
          </a:p>
        </p:txBody>
      </p:sp>
      <p:sp>
        <p:nvSpPr>
          <p:cNvPr id="38973" name="Text Box 75">
            <a:extLst>
              <a:ext uri="{FF2B5EF4-FFF2-40B4-BE49-F238E27FC236}">
                <a16:creationId xmlns:a16="http://schemas.microsoft.com/office/drawing/2014/main" xmlns="" id="{6A6F7134-8956-EE4A-8955-9581885F9ED5}"/>
              </a:ext>
            </a:extLst>
          </p:cNvPr>
          <p:cNvSpPr txBox="1">
            <a:spLocks noChangeArrowheads="1"/>
          </p:cNvSpPr>
          <p:nvPr/>
        </p:nvSpPr>
        <p:spPr bwMode="auto">
          <a:xfrm>
            <a:off x="2780132" y="3244675"/>
            <a:ext cx="1396536" cy="369332"/>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vi-VN" sz="1800" b="1" dirty="0">
                <a:solidFill>
                  <a:srgbClr val="333399"/>
                </a:solidFill>
                <a:latin typeface="Times New Roman" pitchFamily="18" charset="0"/>
                <a:cs typeface="Times New Roman" pitchFamily="18" charset="0"/>
              </a:rPr>
              <a:t>10 -10 /1911</a:t>
            </a:r>
          </a:p>
        </p:txBody>
      </p:sp>
      <p:pic>
        <p:nvPicPr>
          <p:cNvPr id="90" name="Picture 89">
            <a:extLst>
              <a:ext uri="{FF2B5EF4-FFF2-40B4-BE49-F238E27FC236}">
                <a16:creationId xmlns:a16="http://schemas.microsoft.com/office/drawing/2014/main" xmlns="" id="{F1C3673C-8C1E-5C4E-BAD9-807B4B9E19C1}"/>
              </a:ext>
            </a:extLst>
          </p:cNvPr>
          <p:cNvPicPr>
            <a:picLocks noChangeAspect="1"/>
          </p:cNvPicPr>
          <p:nvPr/>
        </p:nvPicPr>
        <p:blipFill rotWithShape="1">
          <a:blip r:embed="rId4"/>
          <a:srcRect l="17008" t="-2898" r="25850" b="2898"/>
          <a:stretch/>
        </p:blipFill>
        <p:spPr>
          <a:xfrm>
            <a:off x="5524722" y="1994923"/>
            <a:ext cx="783751" cy="1073426"/>
          </a:xfrm>
          <a:prstGeom prst="rect">
            <a:avLst/>
          </a:prstGeom>
        </p:spPr>
      </p:pic>
      <p:sp>
        <p:nvSpPr>
          <p:cNvPr id="2" name="Rectangle 1">
            <a:extLst>
              <a:ext uri="{FF2B5EF4-FFF2-40B4-BE49-F238E27FC236}">
                <a16:creationId xmlns:a16="http://schemas.microsoft.com/office/drawing/2014/main" xmlns="" id="{48142356-4110-BA47-9924-176345F34650}"/>
              </a:ext>
            </a:extLst>
          </p:cNvPr>
          <p:cNvSpPr/>
          <p:nvPr/>
        </p:nvSpPr>
        <p:spPr>
          <a:xfrm>
            <a:off x="5569483" y="3536118"/>
            <a:ext cx="1281185" cy="369332"/>
          </a:xfrm>
          <a:prstGeom prst="rect">
            <a:avLst/>
          </a:prstGeom>
          <a:solidFill>
            <a:schemeClr val="bg1"/>
          </a:solidFill>
        </p:spPr>
        <p:txBody>
          <a:bodyPr wrap="none">
            <a:spAutoFit/>
          </a:bodyPr>
          <a:lstStyle/>
          <a:p>
            <a:pPr lvl="0" algn="ctr" eaLnBrk="0" fontAlgn="base" hangingPunct="0">
              <a:spcBef>
                <a:spcPct val="0"/>
              </a:spcBef>
              <a:spcAft>
                <a:spcPct val="0"/>
              </a:spcAft>
            </a:pPr>
            <a:r>
              <a:rPr lang="en-US" altLang="vi-VN" b="1" dirty="0">
                <a:solidFill>
                  <a:srgbClr val="333399"/>
                </a:solidFill>
                <a:latin typeface="Times New Roman" pitchFamily="18" charset="0"/>
                <a:cs typeface="Times New Roman" pitchFamily="18" charset="0"/>
              </a:rPr>
              <a:t>29/12 /1911</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repeatCount="indefinite" fill="hold" nodeType="clickEffect">
                                  <p:stCondLst>
                                    <p:cond delay="0"/>
                                  </p:stCondLst>
                                  <p:childTnLst>
                                    <p:set>
                                      <p:cBhvr>
                                        <p:cTn id="6" dur="1" fill="hold">
                                          <p:stCondLst>
                                            <p:cond delay="0"/>
                                          </p:stCondLst>
                                        </p:cTn>
                                        <p:tgtEl>
                                          <p:spTgt spid="38926"/>
                                        </p:tgtEl>
                                        <p:attrNameLst>
                                          <p:attrName>style.visibility</p:attrName>
                                        </p:attrNameLst>
                                      </p:cBhvr>
                                      <p:to>
                                        <p:strVal val="visible"/>
                                      </p:to>
                                    </p:set>
                                    <p:animEffect transition="in" filter="circle(in)">
                                      <p:cBhvr>
                                        <p:cTn id="7" dur="1000"/>
                                        <p:tgtEl>
                                          <p:spTgt spid="389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8937"/>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38973"/>
                                        </p:tgtEl>
                                        <p:attrNameLst>
                                          <p:attrName>style.visibility</p:attrName>
                                        </p:attrNameLst>
                                      </p:cBhvr>
                                      <p:to>
                                        <p:strVal val="visible"/>
                                      </p:to>
                                    </p:set>
                                    <p:animEffect transition="in" filter="fade">
                                      <p:cBhvr>
                                        <p:cTn id="12" dur="500"/>
                                        <p:tgtEl>
                                          <p:spTgt spid="3897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921"/>
                                        </p:tgtEl>
                                        <p:attrNameLst>
                                          <p:attrName>style.visibility</p:attrName>
                                        </p:attrNameLst>
                                      </p:cBhvr>
                                      <p:to>
                                        <p:strVal val="visible"/>
                                      </p:to>
                                    </p:set>
                                    <p:animEffect transition="in" filter="fade">
                                      <p:cBhvr>
                                        <p:cTn id="15" dur="500"/>
                                        <p:tgtEl>
                                          <p:spTgt spid="389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8931"/>
                                        </p:tgtEl>
                                        <p:attrNameLst>
                                          <p:attrName>style.visibility</p:attrName>
                                        </p:attrNameLst>
                                      </p:cBhvr>
                                      <p:to>
                                        <p:strVal val="visible"/>
                                      </p:to>
                                    </p:set>
                                    <p:animEffect transition="in" filter="wheel(1)">
                                      <p:cBhvr>
                                        <p:cTn id="20" dur="2000"/>
                                        <p:tgtEl>
                                          <p:spTgt spid="3893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8972"/>
                                        </p:tgtEl>
                                        <p:attrNameLst>
                                          <p:attrName>style.visibility</p:attrName>
                                        </p:attrNameLst>
                                      </p:cBhvr>
                                      <p:to>
                                        <p:strVal val="visible"/>
                                      </p:to>
                                    </p:set>
                                    <p:animEffect transition="in" filter="wheel(1)">
                                      <p:cBhvr>
                                        <p:cTn id="23" dur="2000"/>
                                        <p:tgtEl>
                                          <p:spTgt spid="3897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8932"/>
                                        </p:tgtEl>
                                        <p:attrNameLst>
                                          <p:attrName>style.visibility</p:attrName>
                                        </p:attrNameLst>
                                      </p:cBhvr>
                                      <p:to>
                                        <p:strVal val="visible"/>
                                      </p:to>
                                    </p:set>
                                    <p:animEffect transition="in" filter="wheel(1)">
                                      <p:cBhvr>
                                        <p:cTn id="26" dur="2000"/>
                                        <p:tgtEl>
                                          <p:spTgt spid="3893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8928"/>
                                        </p:tgtEl>
                                        <p:attrNameLst>
                                          <p:attrName>style.visibility</p:attrName>
                                        </p:attrNameLst>
                                      </p:cBhvr>
                                      <p:to>
                                        <p:strVal val="visible"/>
                                      </p:to>
                                    </p:set>
                                    <p:animEffect transition="in" filter="wheel(1)">
                                      <p:cBhvr>
                                        <p:cTn id="29" dur="2000"/>
                                        <p:tgtEl>
                                          <p:spTgt spid="38928"/>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8929"/>
                                        </p:tgtEl>
                                        <p:attrNameLst>
                                          <p:attrName>style.visibility</p:attrName>
                                        </p:attrNameLst>
                                      </p:cBhvr>
                                      <p:to>
                                        <p:strVal val="visible"/>
                                      </p:to>
                                    </p:set>
                                    <p:animEffect transition="in" filter="wheel(1)">
                                      <p:cBhvr>
                                        <p:cTn id="32" dur="2000"/>
                                        <p:tgtEl>
                                          <p:spTgt spid="38929"/>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8930"/>
                                        </p:tgtEl>
                                        <p:attrNameLst>
                                          <p:attrName>style.visibility</p:attrName>
                                        </p:attrNameLst>
                                      </p:cBhvr>
                                      <p:to>
                                        <p:strVal val="visible"/>
                                      </p:to>
                                    </p:set>
                                    <p:animEffect transition="in" filter="wheel(1)">
                                      <p:cBhvr>
                                        <p:cTn id="35" dur="2000"/>
                                        <p:tgtEl>
                                          <p:spTgt spid="38930"/>
                                        </p:tgtEl>
                                      </p:cBhvr>
                                    </p:animEffect>
                                  </p:childTnLst>
                                </p:cTn>
                              </p:par>
                              <p:par>
                                <p:cTn id="36" presetID="6" presetClass="entr" presetSubtype="16" fill="hold" nodeType="withEffect">
                                  <p:stCondLst>
                                    <p:cond delay="0"/>
                                  </p:stCondLst>
                                  <p:childTnLst>
                                    <p:set>
                                      <p:cBhvr>
                                        <p:cTn id="37" dur="1" fill="hold">
                                          <p:stCondLst>
                                            <p:cond delay="0"/>
                                          </p:stCondLst>
                                        </p:cTn>
                                        <p:tgtEl>
                                          <p:spTgt spid="38942"/>
                                        </p:tgtEl>
                                        <p:attrNameLst>
                                          <p:attrName>style.visibility</p:attrName>
                                        </p:attrNameLst>
                                      </p:cBhvr>
                                      <p:to>
                                        <p:strVal val="visible"/>
                                      </p:to>
                                    </p:set>
                                    <p:animEffect transition="in" filter="circle(in)">
                                      <p:cBhvr>
                                        <p:cTn id="38" dur="2000"/>
                                        <p:tgtEl>
                                          <p:spTgt spid="38942"/>
                                        </p:tgtEl>
                                      </p:cBhvr>
                                    </p:animEffect>
                                  </p:childTnLst>
                                </p:cTn>
                              </p:par>
                              <p:par>
                                <p:cTn id="39" presetID="6" presetClass="entr" presetSubtype="16" fill="hold" nodeType="withEffect">
                                  <p:stCondLst>
                                    <p:cond delay="0"/>
                                  </p:stCondLst>
                                  <p:childTnLst>
                                    <p:set>
                                      <p:cBhvr>
                                        <p:cTn id="40" dur="1" fill="hold">
                                          <p:stCondLst>
                                            <p:cond delay="0"/>
                                          </p:stCondLst>
                                        </p:cTn>
                                        <p:tgtEl>
                                          <p:spTgt spid="38943"/>
                                        </p:tgtEl>
                                        <p:attrNameLst>
                                          <p:attrName>style.visibility</p:attrName>
                                        </p:attrNameLst>
                                      </p:cBhvr>
                                      <p:to>
                                        <p:strVal val="visible"/>
                                      </p:to>
                                    </p:set>
                                    <p:animEffect transition="in" filter="circle(in)">
                                      <p:cBhvr>
                                        <p:cTn id="41" dur="2000"/>
                                        <p:tgtEl>
                                          <p:spTgt spid="38943"/>
                                        </p:tgtEl>
                                      </p:cBhvr>
                                    </p:animEffect>
                                  </p:childTnLst>
                                </p:cTn>
                              </p:par>
                              <p:par>
                                <p:cTn id="42" presetID="6" presetClass="entr" presetSubtype="16" fill="hold" nodeType="withEffect">
                                  <p:stCondLst>
                                    <p:cond delay="0"/>
                                  </p:stCondLst>
                                  <p:childTnLst>
                                    <p:set>
                                      <p:cBhvr>
                                        <p:cTn id="43" dur="1" fill="hold">
                                          <p:stCondLst>
                                            <p:cond delay="0"/>
                                          </p:stCondLst>
                                        </p:cTn>
                                        <p:tgtEl>
                                          <p:spTgt spid="38942"/>
                                        </p:tgtEl>
                                        <p:attrNameLst>
                                          <p:attrName>style.visibility</p:attrName>
                                        </p:attrNameLst>
                                      </p:cBhvr>
                                      <p:to>
                                        <p:strVal val="visible"/>
                                      </p:to>
                                    </p:set>
                                    <p:animEffect transition="in" filter="circle(in)">
                                      <p:cBhvr>
                                        <p:cTn id="44" dur="2000"/>
                                        <p:tgtEl>
                                          <p:spTgt spid="38942"/>
                                        </p:tgtEl>
                                      </p:cBhvr>
                                    </p:animEffect>
                                  </p:childTnLst>
                                </p:cTn>
                              </p:par>
                              <p:par>
                                <p:cTn id="45" presetID="6" presetClass="entr" presetSubtype="16" fill="hold" nodeType="withEffect">
                                  <p:stCondLst>
                                    <p:cond delay="0"/>
                                  </p:stCondLst>
                                  <p:childTnLst>
                                    <p:set>
                                      <p:cBhvr>
                                        <p:cTn id="46" dur="1" fill="hold">
                                          <p:stCondLst>
                                            <p:cond delay="0"/>
                                          </p:stCondLst>
                                        </p:cTn>
                                        <p:tgtEl>
                                          <p:spTgt spid="38943"/>
                                        </p:tgtEl>
                                        <p:attrNameLst>
                                          <p:attrName>style.visibility</p:attrName>
                                        </p:attrNameLst>
                                      </p:cBhvr>
                                      <p:to>
                                        <p:strVal val="visible"/>
                                      </p:to>
                                    </p:set>
                                    <p:animEffect transition="in" filter="circle(in)">
                                      <p:cBhvr>
                                        <p:cTn id="47" dur="2000"/>
                                        <p:tgtEl>
                                          <p:spTgt spid="38943"/>
                                        </p:tgtEl>
                                      </p:cBhvr>
                                    </p:animEffect>
                                  </p:childTnLst>
                                </p:cTn>
                              </p:par>
                              <p:par>
                                <p:cTn id="48" presetID="6" presetClass="entr" presetSubtype="16" fill="hold" nodeType="withEffect">
                                  <p:stCondLst>
                                    <p:cond delay="0"/>
                                  </p:stCondLst>
                                  <p:childTnLst>
                                    <p:set>
                                      <p:cBhvr>
                                        <p:cTn id="49" dur="1" fill="hold">
                                          <p:stCondLst>
                                            <p:cond delay="0"/>
                                          </p:stCondLst>
                                        </p:cTn>
                                        <p:tgtEl>
                                          <p:spTgt spid="38947"/>
                                        </p:tgtEl>
                                        <p:attrNameLst>
                                          <p:attrName>style.visibility</p:attrName>
                                        </p:attrNameLst>
                                      </p:cBhvr>
                                      <p:to>
                                        <p:strVal val="visible"/>
                                      </p:to>
                                    </p:set>
                                    <p:animEffect transition="in" filter="circle(in)">
                                      <p:cBhvr>
                                        <p:cTn id="50" dur="2000"/>
                                        <p:tgtEl>
                                          <p:spTgt spid="38947"/>
                                        </p:tgtEl>
                                      </p:cBhvr>
                                    </p:animEffect>
                                  </p:childTnLst>
                                </p:cTn>
                              </p:par>
                              <p:par>
                                <p:cTn id="51" presetID="6" presetClass="entr" presetSubtype="16" fill="hold" nodeType="withEffect">
                                  <p:stCondLst>
                                    <p:cond delay="0"/>
                                  </p:stCondLst>
                                  <p:childTnLst>
                                    <p:set>
                                      <p:cBhvr>
                                        <p:cTn id="52" dur="1" fill="hold">
                                          <p:stCondLst>
                                            <p:cond delay="0"/>
                                          </p:stCondLst>
                                        </p:cTn>
                                        <p:tgtEl>
                                          <p:spTgt spid="38945"/>
                                        </p:tgtEl>
                                        <p:attrNameLst>
                                          <p:attrName>style.visibility</p:attrName>
                                        </p:attrNameLst>
                                      </p:cBhvr>
                                      <p:to>
                                        <p:strVal val="visible"/>
                                      </p:to>
                                    </p:set>
                                    <p:animEffect transition="in" filter="circle(in)">
                                      <p:cBhvr>
                                        <p:cTn id="53" dur="2000"/>
                                        <p:tgtEl>
                                          <p:spTgt spid="38945"/>
                                        </p:tgtEl>
                                      </p:cBhvr>
                                    </p:animEffect>
                                  </p:childTnLst>
                                </p:cTn>
                              </p:par>
                              <p:par>
                                <p:cTn id="54" presetID="6" presetClass="entr" presetSubtype="16" fill="hold" nodeType="withEffect">
                                  <p:stCondLst>
                                    <p:cond delay="0"/>
                                  </p:stCondLst>
                                  <p:childTnLst>
                                    <p:set>
                                      <p:cBhvr>
                                        <p:cTn id="55" dur="1" fill="hold">
                                          <p:stCondLst>
                                            <p:cond delay="0"/>
                                          </p:stCondLst>
                                        </p:cTn>
                                        <p:tgtEl>
                                          <p:spTgt spid="38944"/>
                                        </p:tgtEl>
                                        <p:attrNameLst>
                                          <p:attrName>style.visibility</p:attrName>
                                        </p:attrNameLst>
                                      </p:cBhvr>
                                      <p:to>
                                        <p:strVal val="visible"/>
                                      </p:to>
                                    </p:set>
                                    <p:animEffect transition="in" filter="circle(in)">
                                      <p:cBhvr>
                                        <p:cTn id="56" dur="2000"/>
                                        <p:tgtEl>
                                          <p:spTgt spid="38944"/>
                                        </p:tgtEl>
                                      </p:cBhvr>
                                    </p:animEffect>
                                  </p:childTnLst>
                                </p:cTn>
                              </p:par>
                              <p:par>
                                <p:cTn id="57" presetID="6" presetClass="entr" presetSubtype="16" fill="hold" nodeType="withEffect">
                                  <p:stCondLst>
                                    <p:cond delay="0"/>
                                  </p:stCondLst>
                                  <p:childTnLst>
                                    <p:set>
                                      <p:cBhvr>
                                        <p:cTn id="58" dur="1" fill="hold">
                                          <p:stCondLst>
                                            <p:cond delay="0"/>
                                          </p:stCondLst>
                                        </p:cTn>
                                        <p:tgtEl>
                                          <p:spTgt spid="38946"/>
                                        </p:tgtEl>
                                        <p:attrNameLst>
                                          <p:attrName>style.visibility</p:attrName>
                                        </p:attrNameLst>
                                      </p:cBhvr>
                                      <p:to>
                                        <p:strVal val="visible"/>
                                      </p:to>
                                    </p:set>
                                    <p:animEffect transition="in" filter="circle(in)">
                                      <p:cBhvr>
                                        <p:cTn id="59" dur="2000"/>
                                        <p:tgtEl>
                                          <p:spTgt spid="38946"/>
                                        </p:tgtEl>
                                      </p:cBhvr>
                                    </p:animEffect>
                                  </p:childTnLst>
                                </p:cTn>
                              </p:par>
                              <p:par>
                                <p:cTn id="60" presetID="6" presetClass="entr" presetSubtype="16" fill="hold" grpId="1" nodeType="withEffect">
                                  <p:stCondLst>
                                    <p:cond delay="0"/>
                                  </p:stCondLst>
                                  <p:childTnLst>
                                    <p:set>
                                      <p:cBhvr>
                                        <p:cTn id="61" dur="1" fill="hold">
                                          <p:stCondLst>
                                            <p:cond delay="0"/>
                                          </p:stCondLst>
                                        </p:cTn>
                                        <p:tgtEl>
                                          <p:spTgt spid="38928"/>
                                        </p:tgtEl>
                                        <p:attrNameLst>
                                          <p:attrName>style.visibility</p:attrName>
                                        </p:attrNameLst>
                                      </p:cBhvr>
                                      <p:to>
                                        <p:strVal val="visible"/>
                                      </p:to>
                                    </p:set>
                                    <p:animEffect transition="in" filter="circle(in)">
                                      <p:cBhvr>
                                        <p:cTn id="62" dur="2000"/>
                                        <p:tgtEl>
                                          <p:spTgt spid="38928"/>
                                        </p:tgtEl>
                                      </p:cBhvr>
                                    </p:animEffect>
                                  </p:childTnLst>
                                </p:cTn>
                              </p:par>
                              <p:par>
                                <p:cTn id="63" presetID="6" presetClass="entr" presetSubtype="16" fill="hold" grpId="1" nodeType="withEffect">
                                  <p:stCondLst>
                                    <p:cond delay="0"/>
                                  </p:stCondLst>
                                  <p:childTnLst>
                                    <p:set>
                                      <p:cBhvr>
                                        <p:cTn id="64" dur="1" fill="hold">
                                          <p:stCondLst>
                                            <p:cond delay="0"/>
                                          </p:stCondLst>
                                        </p:cTn>
                                        <p:tgtEl>
                                          <p:spTgt spid="38972"/>
                                        </p:tgtEl>
                                        <p:attrNameLst>
                                          <p:attrName>style.visibility</p:attrName>
                                        </p:attrNameLst>
                                      </p:cBhvr>
                                      <p:to>
                                        <p:strVal val="visible"/>
                                      </p:to>
                                    </p:set>
                                    <p:animEffect transition="in" filter="circle(in)">
                                      <p:cBhvr>
                                        <p:cTn id="65" dur="2000"/>
                                        <p:tgtEl>
                                          <p:spTgt spid="3897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38970"/>
                                        </p:tgtEl>
                                        <p:attrNameLst>
                                          <p:attrName>style.visibility</p:attrName>
                                        </p:attrNameLst>
                                      </p:cBhvr>
                                      <p:to>
                                        <p:strVal val="visible"/>
                                      </p:to>
                                    </p:set>
                                    <p:animEffect transition="in" filter="wheel(1)">
                                      <p:cBhvr>
                                        <p:cTn id="70" dur="2000"/>
                                        <p:tgtEl>
                                          <p:spTgt spid="38970"/>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38962"/>
                                        </p:tgtEl>
                                        <p:attrNameLst>
                                          <p:attrName>style.visibility</p:attrName>
                                        </p:attrNameLst>
                                      </p:cBhvr>
                                      <p:to>
                                        <p:strVal val="visible"/>
                                      </p:to>
                                    </p:set>
                                    <p:animEffect transition="in" filter="wheel(1)">
                                      <p:cBhvr>
                                        <p:cTn id="73" dur="2000"/>
                                        <p:tgtEl>
                                          <p:spTgt spid="38962"/>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38938"/>
                                        </p:tgtEl>
                                        <p:attrNameLst>
                                          <p:attrName>style.visibility</p:attrName>
                                        </p:attrNameLst>
                                      </p:cBhvr>
                                      <p:to>
                                        <p:strVal val="visible"/>
                                      </p:to>
                                    </p:set>
                                    <p:animEffect transition="in" filter="wheel(1)">
                                      <p:cBhvr>
                                        <p:cTn id="76" dur="2000"/>
                                        <p:tgtEl>
                                          <p:spTgt spid="38938"/>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8948"/>
                                        </p:tgtEl>
                                        <p:attrNameLst>
                                          <p:attrName>style.visibility</p:attrName>
                                        </p:attrNameLst>
                                      </p:cBhvr>
                                      <p:to>
                                        <p:strVal val="visible"/>
                                      </p:to>
                                    </p:set>
                                    <p:animEffect transition="in" filter="wheel(1)">
                                      <p:cBhvr>
                                        <p:cTn id="79" dur="2000"/>
                                        <p:tgtEl>
                                          <p:spTgt spid="38948"/>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8974"/>
                                        </p:tgtEl>
                                        <p:attrNameLst>
                                          <p:attrName>style.visibility</p:attrName>
                                        </p:attrNameLst>
                                      </p:cBhvr>
                                      <p:to>
                                        <p:strVal val="visible"/>
                                      </p:to>
                                    </p:set>
                                    <p:animEffect transition="in" filter="wheel(1)">
                                      <p:cBhvr>
                                        <p:cTn id="82" dur="2000"/>
                                        <p:tgtEl>
                                          <p:spTgt spid="38974"/>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38939"/>
                                        </p:tgtEl>
                                        <p:attrNameLst>
                                          <p:attrName>style.visibility</p:attrName>
                                        </p:attrNameLst>
                                      </p:cBhvr>
                                      <p:to>
                                        <p:strVal val="visible"/>
                                      </p:to>
                                    </p:set>
                                    <p:animEffect transition="in" filter="wheel(1)">
                                      <p:cBhvr>
                                        <p:cTn id="85" dur="2000"/>
                                        <p:tgtEl>
                                          <p:spTgt spid="38939"/>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38941"/>
                                        </p:tgtEl>
                                        <p:attrNameLst>
                                          <p:attrName>style.visibility</p:attrName>
                                        </p:attrNameLst>
                                      </p:cBhvr>
                                      <p:to>
                                        <p:strVal val="visible"/>
                                      </p:to>
                                    </p:set>
                                    <p:animEffect transition="in" filter="wheel(1)">
                                      <p:cBhvr>
                                        <p:cTn id="88" dur="2000"/>
                                        <p:tgtEl>
                                          <p:spTgt spid="38941"/>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38975"/>
                                        </p:tgtEl>
                                        <p:attrNameLst>
                                          <p:attrName>style.visibility</p:attrName>
                                        </p:attrNameLst>
                                      </p:cBhvr>
                                      <p:to>
                                        <p:strVal val="visible"/>
                                      </p:to>
                                    </p:set>
                                    <p:animEffect transition="in" filter="wheel(1)">
                                      <p:cBhvr>
                                        <p:cTn id="91" dur="2000"/>
                                        <p:tgtEl>
                                          <p:spTgt spid="38975"/>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38940"/>
                                        </p:tgtEl>
                                        <p:attrNameLst>
                                          <p:attrName>style.visibility</p:attrName>
                                        </p:attrNameLst>
                                      </p:cBhvr>
                                      <p:to>
                                        <p:strVal val="visible"/>
                                      </p:to>
                                    </p:set>
                                    <p:animEffect transition="in" filter="wheel(1)">
                                      <p:cBhvr>
                                        <p:cTn id="94" dur="2000"/>
                                        <p:tgtEl>
                                          <p:spTgt spid="38940"/>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38976"/>
                                        </p:tgtEl>
                                        <p:attrNameLst>
                                          <p:attrName>style.visibility</p:attrName>
                                        </p:attrNameLst>
                                      </p:cBhvr>
                                      <p:to>
                                        <p:strVal val="visible"/>
                                      </p:to>
                                    </p:set>
                                    <p:animEffect transition="in" filter="wheel(1)">
                                      <p:cBhvr>
                                        <p:cTn id="97" dur="2000"/>
                                        <p:tgtEl>
                                          <p:spTgt spid="38976"/>
                                        </p:tgtEl>
                                      </p:cBhvr>
                                    </p:animEffect>
                                  </p:childTnLst>
                                </p:cTn>
                              </p:par>
                              <p:par>
                                <p:cTn id="98" presetID="9" presetClass="entr" presetSubtype="0" fill="hold" nodeType="with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dissolve">
                                      <p:cBhvr>
                                        <p:cTn id="100" dur="500"/>
                                        <p:tgtEl>
                                          <p:spTgt spid="84"/>
                                        </p:tgtEl>
                                      </p:cBhvr>
                                    </p:animEffect>
                                  </p:childTnLst>
                                </p:cTn>
                              </p:par>
                              <p:par>
                                <p:cTn id="101" presetID="9" presetClass="entr" presetSubtype="0"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dissolve">
                                      <p:cBhvr>
                                        <p:cTn id="103" dur="500"/>
                                        <p:tgtEl>
                                          <p:spTgt spid="85"/>
                                        </p:tgtEl>
                                      </p:cBhvr>
                                    </p:animEffect>
                                  </p:childTnLst>
                                </p:cTn>
                              </p:par>
                              <p:par>
                                <p:cTn id="104" presetID="9" presetClass="entr" presetSubtype="0" fill="hold"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dissolve">
                                      <p:cBhvr>
                                        <p:cTn id="106" dur="500"/>
                                        <p:tgtEl>
                                          <p:spTgt spid="86"/>
                                        </p:tgtEl>
                                      </p:cBhvr>
                                    </p:animEffect>
                                  </p:childTnLst>
                                </p:cTn>
                              </p:par>
                              <p:par>
                                <p:cTn id="107" presetID="9" presetClass="entr" presetSubtype="0" fill="hold" nodeType="with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dissolve">
                                      <p:cBhvr>
                                        <p:cTn id="109" dur="500"/>
                                        <p:tgtEl>
                                          <p:spTgt spid="87"/>
                                        </p:tgtEl>
                                      </p:cBhvr>
                                    </p:animEffect>
                                  </p:childTnLst>
                                </p:cTn>
                              </p:par>
                              <p:par>
                                <p:cTn id="110" presetID="9" presetClass="entr" presetSubtype="0"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Effect transition="in" filter="dissolve">
                                      <p:cBhvr>
                                        <p:cTn id="112" dur="500"/>
                                        <p:tgtEl>
                                          <p:spTgt spid="8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38963"/>
                                        </p:tgtEl>
                                        <p:attrNameLst>
                                          <p:attrName>style.visibility</p:attrName>
                                        </p:attrNameLst>
                                      </p:cBhvr>
                                      <p:to>
                                        <p:strVal val="visible"/>
                                      </p:to>
                                    </p:set>
                                    <p:animEffect transition="in" filter="wipe(down)">
                                      <p:cBhvr>
                                        <p:cTn id="117" dur="500"/>
                                        <p:tgtEl>
                                          <p:spTgt spid="38963"/>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38920"/>
                                        </p:tgtEl>
                                        <p:attrNameLst>
                                          <p:attrName>style.visibility</p:attrName>
                                        </p:attrNameLst>
                                      </p:cBhvr>
                                      <p:to>
                                        <p:strVal val="visible"/>
                                      </p:to>
                                    </p:set>
                                    <p:animEffect transition="in" filter="wipe(down)">
                                      <p:cBhvr>
                                        <p:cTn id="120" dur="500"/>
                                        <p:tgtEl>
                                          <p:spTgt spid="38920"/>
                                        </p:tgtEl>
                                      </p:cBhvr>
                                    </p:animEffect>
                                  </p:childTnLst>
                                </p:cTn>
                              </p:par>
                              <p:par>
                                <p:cTn id="121" presetID="9" presetClass="entr" presetSubtype="0" fill="hold" nodeType="withEffect">
                                  <p:stCondLst>
                                    <p:cond delay="0"/>
                                  </p:stCondLst>
                                  <p:childTnLst>
                                    <p:set>
                                      <p:cBhvr>
                                        <p:cTn id="122" dur="1" fill="hold">
                                          <p:stCondLst>
                                            <p:cond delay="0"/>
                                          </p:stCondLst>
                                        </p:cTn>
                                        <p:tgtEl>
                                          <p:spTgt spid="90"/>
                                        </p:tgtEl>
                                        <p:attrNameLst>
                                          <p:attrName>style.visibility</p:attrName>
                                        </p:attrNameLst>
                                      </p:cBhvr>
                                      <p:to>
                                        <p:strVal val="visible"/>
                                      </p:to>
                                    </p:set>
                                    <p:animEffect transition="in" filter="dissolve">
                                      <p:cBhvr>
                                        <p:cTn id="123" dur="500"/>
                                        <p:tgtEl>
                                          <p:spTgt spid="90"/>
                                        </p:tgtEl>
                                      </p:cBhvr>
                                    </p:animEffect>
                                  </p:childTnLst>
                                </p:cTn>
                              </p:par>
                              <p:par>
                                <p:cTn id="124" presetID="9" presetClass="entr" presetSubtype="0" fill="hold" grpId="0" nodeType="withEffect">
                                  <p:stCondLst>
                                    <p:cond delay="0"/>
                                  </p:stCondLst>
                                  <p:childTnLst>
                                    <p:set>
                                      <p:cBhvr>
                                        <p:cTn id="125" dur="1" fill="hold">
                                          <p:stCondLst>
                                            <p:cond delay="0"/>
                                          </p:stCondLst>
                                        </p:cTn>
                                        <p:tgtEl>
                                          <p:spTgt spid="2"/>
                                        </p:tgtEl>
                                        <p:attrNameLst>
                                          <p:attrName>style.visibility</p:attrName>
                                        </p:attrNameLst>
                                      </p:cBhvr>
                                      <p:to>
                                        <p:strVal val="visible"/>
                                      </p:to>
                                    </p:set>
                                    <p:animEffect transition="in" filter="dissolve">
                                      <p:cBhvr>
                                        <p:cTn id="1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0" grpId="0" animBg="1"/>
      <p:bldP spid="38931" grpId="0" animBg="1"/>
      <p:bldP spid="38932" grpId="0" animBg="1"/>
      <p:bldP spid="38937" grpId="0" animBg="1"/>
      <p:bldP spid="38938" grpId="0" animBg="1"/>
      <p:bldP spid="38939" grpId="0" animBg="1"/>
      <p:bldP spid="38940" grpId="0" animBg="1"/>
      <p:bldP spid="38941" grpId="0" animBg="1"/>
      <p:bldP spid="38962" grpId="0" animBg="1"/>
      <p:bldP spid="38963" grpId="0" animBg="1"/>
      <p:bldP spid="38972" grpId="0" animBg="1"/>
      <p:bldP spid="38972" grpId="1" animBg="1"/>
      <p:bldP spid="38921" grpId="0" animBg="1"/>
      <p:bldP spid="38948" grpId="0" animBg="1"/>
      <p:bldP spid="38970" grpId="0" animBg="1"/>
      <p:bldP spid="38975" grpId="0" animBg="1"/>
      <p:bldP spid="38929" grpId="0" animBg="1"/>
      <p:bldP spid="38928" grpId="0" animBg="1"/>
      <p:bldP spid="38928" grpId="1" animBg="1"/>
      <p:bldP spid="38974" grpId="0" animBg="1"/>
      <p:bldP spid="38976" grpId="0" animBg="1"/>
      <p:bldP spid="38920" grpId="0" animBg="1"/>
      <p:bldP spid="38973"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31">
            <a:extLst>
              <a:ext uri="{FF2B5EF4-FFF2-40B4-BE49-F238E27FC236}">
                <a16:creationId xmlns:a16="http://schemas.microsoft.com/office/drawing/2014/main" xmlns=""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xmlns=""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marL="457200" indent="-457200" algn="l">
              <a:buClrTx/>
              <a:buSzTx/>
              <a:buFont typeface="Wingdings" pitchFamily="2" charset="2"/>
              <a:buChar char="v"/>
            </a:pPr>
            <a:r>
              <a:rPr lang="vi-VN" sz="2667" kern="1200" dirty="0">
                <a:solidFill>
                  <a:srgbClr val="FFFF00"/>
                </a:solidFill>
                <a:latin typeface="Times New Roman" pitchFamily="18" charset="0"/>
                <a:ea typeface="+mn-ea"/>
                <a:cs typeface="Times New Roman" pitchFamily="18" charset="0"/>
              </a:rPr>
              <a:t> </a:t>
            </a:r>
            <a:r>
              <a:rPr lang="vi-VN" sz="2667" kern="1200" dirty="0" smtClean="0">
                <a:solidFill>
                  <a:srgbClr val="FFFF00"/>
                </a:solidFill>
                <a:latin typeface="Times New Roman" pitchFamily="18" charset="0"/>
                <a:ea typeface="+mn-ea"/>
                <a:cs typeface="Times New Roman" pitchFamily="18" charset="0"/>
              </a:rPr>
              <a:t>Cách </a:t>
            </a:r>
            <a:r>
              <a:rPr lang="vi-VN" sz="2667" kern="1200" dirty="0">
                <a:solidFill>
                  <a:srgbClr val="FFFF00"/>
                </a:solidFill>
                <a:latin typeface="Times New Roman" pitchFamily="18" charset="0"/>
                <a:ea typeface="+mn-ea"/>
                <a:cs typeface="Times New Roman" pitchFamily="18" charset="0"/>
              </a:rPr>
              <a:t>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xmlns="" id="{E769F9D4-3BAA-2248-94BD-E1E4C8432005}"/>
              </a:ext>
            </a:extLst>
          </p:cNvPr>
          <p:cNvSpPr txBox="1">
            <a:spLocks noChangeArrowheads="1"/>
          </p:cNvSpPr>
          <p:nvPr/>
        </p:nvSpPr>
        <p:spPr bwMode="auto">
          <a:xfrm>
            <a:off x="3406100" y="5835752"/>
            <a:ext cx="6481051" cy="954107"/>
          </a:xfrm>
          <a:prstGeom prst="rect">
            <a:avLst/>
          </a:prstGeom>
          <a:solidFill>
            <a:schemeClr val="tx1"/>
          </a:solidFill>
          <a:ln>
            <a:solidFill>
              <a:schemeClr val="tx1"/>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800" dirty="0">
                <a:solidFill>
                  <a:schemeClr val="bg1"/>
                </a:solidFill>
                <a:latin typeface="Times New Roman" panose="02020603050405020304" pitchFamily="18" charset="0"/>
                <a:cs typeface="Times New Roman" panose="02020603050405020304" pitchFamily="18" charset="0"/>
              </a:rPr>
              <a:t>- 2/1912, </a:t>
            </a:r>
            <a:r>
              <a:rPr lang="en-US" altLang="vi-VN" sz="2800" dirty="0" err="1">
                <a:solidFill>
                  <a:schemeClr val="bg1"/>
                </a:solidFill>
                <a:latin typeface="Times New Roman" panose="02020603050405020304" pitchFamily="18" charset="0"/>
                <a:cs typeface="Times New Roman" panose="02020603050405020304" pitchFamily="18" charset="0"/>
              </a:rPr>
              <a:t>Tôn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Trung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Sơn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từ</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chức</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Viên</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Thế</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Khải</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làm</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Tổng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thống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Cách</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mạng</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kết</a:t>
            </a:r>
            <a:r>
              <a:rPr lang="en-US" altLang="vi-VN" sz="2800" dirty="0">
                <a:solidFill>
                  <a:schemeClr val="bg1"/>
                </a:solidFill>
                <a:latin typeface="Times New Roman" panose="02020603050405020304" pitchFamily="18" charset="0"/>
                <a:cs typeface="Times New Roman" panose="02020603050405020304" pitchFamily="18" charset="0"/>
              </a:rPr>
              <a:t> </a:t>
            </a:r>
            <a:r>
              <a:rPr lang="en-US" altLang="vi-VN" sz="2800" dirty="0" err="1">
                <a:solidFill>
                  <a:schemeClr val="bg1"/>
                </a:solidFill>
                <a:latin typeface="Times New Roman" panose="02020603050405020304" pitchFamily="18" charset="0"/>
                <a:cs typeface="Times New Roman" panose="02020603050405020304" pitchFamily="18" charset="0"/>
              </a:rPr>
              <a:t>thúc</a:t>
            </a:r>
            <a:endParaRPr lang="en-US" altLang="vi-VN" sz="28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235B17A2-6D45-D248-B592-2832DFD26B97}"/>
              </a:ext>
            </a:extLst>
          </p:cNvPr>
          <p:cNvPicPr>
            <a:picLocks noChangeAspect="1"/>
          </p:cNvPicPr>
          <p:nvPr/>
        </p:nvPicPr>
        <p:blipFill>
          <a:blip r:embed="rId4"/>
          <a:stretch>
            <a:fillRect/>
          </a:stretch>
        </p:blipFill>
        <p:spPr>
          <a:xfrm>
            <a:off x="8796183" y="2073816"/>
            <a:ext cx="4939631" cy="4939631"/>
          </a:xfrm>
          <a:prstGeom prst="rect">
            <a:avLst/>
          </a:prstGeom>
        </p:spPr>
      </p:pic>
      <p:grpSp>
        <p:nvGrpSpPr>
          <p:cNvPr id="6" name="Group 5">
            <a:extLst>
              <a:ext uri="{FF2B5EF4-FFF2-40B4-BE49-F238E27FC236}">
                <a16:creationId xmlns:a16="http://schemas.microsoft.com/office/drawing/2014/main" xmlns="" id="{0DEEDBF1-11B7-4549-924D-4385E6153661}"/>
              </a:ext>
            </a:extLst>
          </p:cNvPr>
          <p:cNvGrpSpPr/>
          <p:nvPr/>
        </p:nvGrpSpPr>
        <p:grpSpPr>
          <a:xfrm>
            <a:off x="3515834" y="1161975"/>
            <a:ext cx="5678905" cy="1823682"/>
            <a:chOff x="3715172" y="1047855"/>
            <a:chExt cx="5678905" cy="1823682"/>
          </a:xfrm>
        </p:grpSpPr>
        <p:sp>
          <p:nvSpPr>
            <p:cNvPr id="4" name="Rounded Rectangular Callout 3">
              <a:extLst>
                <a:ext uri="{FF2B5EF4-FFF2-40B4-BE49-F238E27FC236}">
                  <a16:creationId xmlns:a16="http://schemas.microsoft.com/office/drawing/2014/main" xmlns="" id="{C04ACF76-C394-B840-8CD9-B361EF9E51B4}"/>
                </a:ext>
              </a:extLst>
            </p:cNvPr>
            <p:cNvSpPr/>
            <p:nvPr/>
          </p:nvSpPr>
          <p:spPr>
            <a:xfrm>
              <a:off x="3715172" y="1047855"/>
              <a:ext cx="5678905" cy="1823682"/>
            </a:xfrm>
            <a:prstGeom prst="wedgeRoundRectCallout">
              <a:avLst>
                <a:gd name="adj1" fmla="val 39902"/>
                <a:gd name="adj2" fmla="val 71664"/>
                <a:gd name="adj3" fmla="val 16667"/>
              </a:avLst>
            </a:prstGeom>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5" name="Rectangle 4">
              <a:extLst>
                <a:ext uri="{FF2B5EF4-FFF2-40B4-BE49-F238E27FC236}">
                  <a16:creationId xmlns:a16="http://schemas.microsoft.com/office/drawing/2014/main" xmlns="" id="{8190FDE4-4E95-8F4A-A1EC-C3F8FF5C7D2E}"/>
                </a:ext>
              </a:extLst>
            </p:cNvPr>
            <p:cNvSpPr/>
            <p:nvPr/>
          </p:nvSpPr>
          <p:spPr>
            <a:xfrm>
              <a:off x="3914508" y="1421087"/>
              <a:ext cx="5280231" cy="1077218"/>
            </a:xfrm>
            <a:prstGeom prst="rect">
              <a:avLst/>
            </a:prstGeom>
          </p:spPr>
          <p:txBody>
            <a:bodyPr wrap="square">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E</a:t>
              </a:r>
              <a:r>
                <a:rPr lang="x-none" sz="3200" dirty="0">
                  <a:solidFill>
                    <a:srgbClr val="000000"/>
                  </a:solidFill>
                  <a:latin typeface="Times New Roman" panose="02020603050405020304" pitchFamily="18" charset="0"/>
                  <a:cs typeface="Times New Roman" panose="02020603050405020304" pitchFamily="18" charset="0"/>
                </a:rPr>
                <a:t>m hãy trình bày kết quả dẫn đến  cách mạng Tân Hợi?</a:t>
              </a:r>
            </a:p>
          </p:txBody>
        </p:sp>
      </p:grpSp>
      <p:grpSp>
        <p:nvGrpSpPr>
          <p:cNvPr id="17" name="Group 16">
            <a:extLst>
              <a:ext uri="{FF2B5EF4-FFF2-40B4-BE49-F238E27FC236}">
                <a16:creationId xmlns:a16="http://schemas.microsoft.com/office/drawing/2014/main" xmlns="" id="{8D449DAB-BC83-9F4A-BD91-D9DC60078D71}"/>
              </a:ext>
            </a:extLst>
          </p:cNvPr>
          <p:cNvGrpSpPr/>
          <p:nvPr/>
        </p:nvGrpSpPr>
        <p:grpSpPr>
          <a:xfrm>
            <a:off x="9530862" y="-19246"/>
            <a:ext cx="2689644" cy="2310119"/>
            <a:chOff x="3674314" y="2042947"/>
            <a:chExt cx="1802439" cy="2310119"/>
          </a:xfrm>
        </p:grpSpPr>
        <p:grpSp>
          <p:nvGrpSpPr>
            <p:cNvPr id="18" name="Group 17">
              <a:extLst>
                <a:ext uri="{FF2B5EF4-FFF2-40B4-BE49-F238E27FC236}">
                  <a16:creationId xmlns:a16="http://schemas.microsoft.com/office/drawing/2014/main" xmlns="" id="{738A56B6-35E9-BB47-B617-1875D738CC6B}"/>
                </a:ext>
              </a:extLst>
            </p:cNvPr>
            <p:cNvGrpSpPr/>
            <p:nvPr/>
          </p:nvGrpSpPr>
          <p:grpSpPr>
            <a:xfrm>
              <a:off x="3674314" y="2042947"/>
              <a:ext cx="1802439" cy="2310119"/>
              <a:chOff x="3270494" y="2234527"/>
              <a:chExt cx="2456054" cy="2526753"/>
            </a:xfrm>
          </p:grpSpPr>
          <p:sp>
            <p:nvSpPr>
              <p:cNvPr id="20" name="Rectangle 19">
                <a:extLst>
                  <a:ext uri="{FF2B5EF4-FFF2-40B4-BE49-F238E27FC236}">
                    <a16:creationId xmlns:a16="http://schemas.microsoft.com/office/drawing/2014/main" xmlns="" id="{DF5523CB-7A5C-6946-ABEC-2BBD60C19872}"/>
                  </a:ext>
                </a:extLst>
              </p:cNvPr>
              <p:cNvSpPr/>
              <p:nvPr/>
            </p:nvSpPr>
            <p:spPr>
              <a:xfrm>
                <a:off x="4349404" y="2234527"/>
                <a:ext cx="220156" cy="476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Oval 20">
                <a:extLst>
                  <a:ext uri="{FF2B5EF4-FFF2-40B4-BE49-F238E27FC236}">
                    <a16:creationId xmlns:a16="http://schemas.microsoft.com/office/drawing/2014/main" xmlns="" id="{C1E04FB7-4F43-254A-B0D8-0746234BF8B8}"/>
                  </a:ext>
                </a:extLst>
              </p:cNvPr>
              <p:cNvSpPr/>
              <p:nvPr/>
            </p:nvSpPr>
            <p:spPr>
              <a:xfrm>
                <a:off x="3270494" y="2603266"/>
                <a:ext cx="2456054"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x-none"/>
              </a:p>
            </p:txBody>
          </p:sp>
        </p:grpSp>
        <p:sp>
          <p:nvSpPr>
            <p:cNvPr id="19" name="Rectangle 18">
              <a:extLst>
                <a:ext uri="{FF2B5EF4-FFF2-40B4-BE49-F238E27FC236}">
                  <a16:creationId xmlns:a16="http://schemas.microsoft.com/office/drawing/2014/main" xmlns="" id="{9C3C142E-6F75-8A40-A8C3-FCBC25B6C353}"/>
                </a:ext>
              </a:extLst>
            </p:cNvPr>
            <p:cNvSpPr/>
            <p:nvPr/>
          </p:nvSpPr>
          <p:spPr>
            <a:xfrm>
              <a:off x="3674314" y="3040609"/>
              <a:ext cx="1718031" cy="584775"/>
            </a:xfrm>
            <a:prstGeom prst="rect">
              <a:avLst/>
            </a:prstGeom>
          </p:spPr>
          <p:txBody>
            <a:bodyPr wrap="square">
              <a:spAutoFit/>
            </a:bodyPr>
            <a:lstStyle/>
            <a:p>
              <a:pPr algn="ctr"/>
              <a:r>
                <a:rPr lang="en-US" altLang="vi-VN" sz="3200" b="1" dirty="0" smtClean="0">
                  <a:solidFill>
                    <a:srgbClr val="0070C0"/>
                  </a:solidFill>
                  <a:latin typeface="Times New Roman" panose="02020603050405020304" pitchFamily="18" charset="0"/>
                  <a:cs typeface="Times New Roman" panose="02020603050405020304" pitchFamily="18" charset="0"/>
                </a:rPr>
                <a:t>c/ </a:t>
              </a:r>
              <a:r>
                <a:rPr lang="en-US" altLang="vi-VN" sz="3200" b="1" dirty="0" err="1">
                  <a:solidFill>
                    <a:srgbClr val="0070C0"/>
                  </a:solidFill>
                  <a:latin typeface="Times New Roman" panose="02020603050405020304" pitchFamily="18" charset="0"/>
                  <a:cs typeface="Times New Roman" panose="02020603050405020304" pitchFamily="18" charset="0"/>
                </a:rPr>
                <a:t>K</a:t>
              </a:r>
              <a:r>
                <a:rPr lang="en-US" altLang="vi-VN" sz="3200" b="1" dirty="0" err="1" smtClean="0">
                  <a:solidFill>
                    <a:srgbClr val="0070C0"/>
                  </a:solidFill>
                  <a:latin typeface="Times New Roman" panose="02020603050405020304" pitchFamily="18" charset="0"/>
                  <a:cs typeface="Times New Roman" panose="02020603050405020304" pitchFamily="18" charset="0"/>
                </a:rPr>
                <a:t>ết</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quả</a:t>
              </a:r>
              <a:endParaRPr lang="x-none" sz="3200" b="1" dirty="0">
                <a:solidFill>
                  <a:srgbClr val="0070C0"/>
                </a:solidFill>
              </a:endParaRPr>
            </a:p>
          </p:txBody>
        </p:sp>
      </p:grpSp>
    </p:spTree>
    <p:extLst>
      <p:ext uri="{BB962C8B-B14F-4D97-AF65-F5344CB8AC3E}">
        <p14:creationId xmlns:p14="http://schemas.microsoft.com/office/powerpoint/2010/main" val="1446950878"/>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ppt_w*0.7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animEffect transition="in" filter="fade">
                                          <p:cBhvr>
                                            <p:cTn id="26" dur="500"/>
                                            <p:tgtEl>
                                              <p:spTgt spid="3"/>
                                            </p:tgtEl>
                                          </p:cBhvr>
                                        </p:animEffect>
                                      </p:childTnLst>
                                    </p:cTn>
                                  </p:par>
                                  <p:par>
                                    <p:cTn id="27" presetID="55"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plus(i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 presetClass="entr" presetSubtype="3"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ppt_w*0.7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animEffect transition="in" filter="fade">
                                          <p:cBhvr>
                                            <p:cTn id="26" dur="500"/>
                                            <p:tgtEl>
                                              <p:spTgt spid="3"/>
                                            </p:tgtEl>
                                          </p:cBhvr>
                                        </p:animEffect>
                                      </p:childTnLst>
                                    </p:cTn>
                                  </p:par>
                                  <p:par>
                                    <p:cTn id="27" presetID="55"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plus(i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alpha val="43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E497AE5-A4FA-444F-8692-1490DA688373}"/>
              </a:ext>
            </a:extLst>
          </p:cNvPr>
          <p:cNvSpPr/>
          <p:nvPr/>
        </p:nvSpPr>
        <p:spPr>
          <a:xfrm>
            <a:off x="8506459" y="372686"/>
            <a:ext cx="2952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baomoiregular"/>
                <a:ea typeface="+mn-ea"/>
                <a:cs typeface="+mn-cs"/>
              </a:rPr>
              <a:t> ,</a:t>
            </a: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C8F7A140-12D0-5340-95B8-E283564EE061}"/>
              </a:ext>
            </a:extLst>
          </p:cNvPr>
          <p:cNvGrpSpPr/>
          <p:nvPr/>
        </p:nvGrpSpPr>
        <p:grpSpPr>
          <a:xfrm>
            <a:off x="5257202" y="4558214"/>
            <a:ext cx="6793791" cy="2123758"/>
            <a:chOff x="5389245" y="1499552"/>
            <a:chExt cx="5303520" cy="2123758"/>
          </a:xfrm>
        </p:grpSpPr>
        <p:sp>
          <p:nvSpPr>
            <p:cNvPr id="8" name="Rounded Rectangle 7">
              <a:extLst>
                <a:ext uri="{FF2B5EF4-FFF2-40B4-BE49-F238E27FC236}">
                  <a16:creationId xmlns:a16="http://schemas.microsoft.com/office/drawing/2014/main" xmlns="" id="{35514128-3574-4648-8664-4599F92D1405}"/>
                </a:ext>
              </a:extLst>
            </p:cNvPr>
            <p:cNvSpPr/>
            <p:nvPr/>
          </p:nvSpPr>
          <p:spPr>
            <a:xfrm>
              <a:off x="5389245" y="1499552"/>
              <a:ext cx="5303520" cy="2123758"/>
            </a:xfrm>
            <a:prstGeom prst="roundRect">
              <a:avLst>
                <a:gd name="adj" fmla="val 23978"/>
              </a:avLst>
            </a:prstGeom>
            <a:ln w="889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384C178-A599-E840-B56F-11B9982734E3}"/>
                </a:ext>
              </a:extLst>
            </p:cNvPr>
            <p:cNvSpPr/>
            <p:nvPr/>
          </p:nvSpPr>
          <p:spPr>
            <a:xfrm>
              <a:off x="5389246" y="1591935"/>
              <a:ext cx="5303519" cy="1938992"/>
            </a:xfrm>
            <a:prstGeom prst="rect">
              <a:avLst/>
            </a:prstGeom>
          </p:spPr>
          <p:txBody>
            <a:bodyPr wrap="square">
              <a:spAutoFit/>
            </a:bodyPr>
            <a:lstStyle/>
            <a:p>
              <a:pPr lvl="0"/>
              <a:r>
                <a:rPr lang="vi-VN" sz="2400" dirty="0">
                  <a:solidFill>
                    <a:srgbClr val="333333"/>
                  </a:solidFill>
                  <a:latin typeface="Times New Roman" panose="02020603050405020304" pitchFamily="18" charset="0"/>
                  <a:cs typeface="Times New Roman" panose="02020603050405020304" pitchFamily="18" charset="0"/>
                </a:rPr>
                <a:t>Năm 1915, vị Đại tổng thống đầu tiên của Trung Hoa Dân Quốc, Viên Thế Khải, người lên nắm quyền trong bối cảnh Cách mạng Tân Hợi năm 1911 và sự sụp đổ của triều đại Mãn Thanh vào năm 1912, đã chấp nhận danh hiệu Hoàng đế Trung Hoa.</a:t>
              </a: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1" name="Rounded Rectangle 10">
            <a:extLst>
              <a:ext uri="{FF2B5EF4-FFF2-40B4-BE49-F238E27FC236}">
                <a16:creationId xmlns:a16="http://schemas.microsoft.com/office/drawing/2014/main" xmlns="" id="{A6474676-FB94-4A40-834A-6DE1087ED5C8}"/>
              </a:ext>
            </a:extLst>
          </p:cNvPr>
          <p:cNvSpPr/>
          <p:nvPr/>
        </p:nvSpPr>
        <p:spPr>
          <a:xfrm>
            <a:off x="7027082" y="1846918"/>
            <a:ext cx="3254028" cy="1005840"/>
          </a:xfrm>
          <a:prstGeom prst="round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Trung Quốc</a:t>
            </a:r>
          </a:p>
        </p:txBody>
      </p:sp>
      <p:grpSp>
        <p:nvGrpSpPr>
          <p:cNvPr id="14" name="Group 13">
            <a:extLst>
              <a:ext uri="{FF2B5EF4-FFF2-40B4-BE49-F238E27FC236}">
                <a16:creationId xmlns:a16="http://schemas.microsoft.com/office/drawing/2014/main" xmlns="" id="{80E08720-C737-BA40-975E-3AB4AA87702D}"/>
              </a:ext>
            </a:extLst>
          </p:cNvPr>
          <p:cNvGrpSpPr/>
          <p:nvPr/>
        </p:nvGrpSpPr>
        <p:grpSpPr>
          <a:xfrm>
            <a:off x="5781498" y="3067036"/>
            <a:ext cx="5678487" cy="1260675"/>
            <a:chOff x="5803695" y="337918"/>
            <a:chExt cx="5065168" cy="1260675"/>
          </a:xfrm>
        </p:grpSpPr>
        <p:sp>
          <p:nvSpPr>
            <p:cNvPr id="6" name="Rounded Rectangle 5">
              <a:extLst>
                <a:ext uri="{FF2B5EF4-FFF2-40B4-BE49-F238E27FC236}">
                  <a16:creationId xmlns:a16="http://schemas.microsoft.com/office/drawing/2014/main" xmlns="" id="{6E104796-C04F-D145-9347-8ED8537E90FA}"/>
                </a:ext>
              </a:extLst>
            </p:cNvPr>
            <p:cNvSpPr/>
            <p:nvPr/>
          </p:nvSpPr>
          <p:spPr>
            <a:xfrm>
              <a:off x="5979795" y="337918"/>
              <a:ext cx="4712970" cy="1260675"/>
            </a:xfrm>
            <a:prstGeom prst="round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A81B7C6F-DA53-604F-8487-1E48127311BE}"/>
                </a:ext>
              </a:extLst>
            </p:cNvPr>
            <p:cNvSpPr/>
            <p:nvPr/>
          </p:nvSpPr>
          <p:spPr>
            <a:xfrm>
              <a:off x="5803695" y="524148"/>
              <a:ext cx="5065168" cy="830997"/>
            </a:xfrm>
            <a:prstGeom prst="rect">
              <a:avLst/>
            </a:prstGeom>
            <a:ln w="57150">
              <a:noFill/>
            </a:ln>
          </p:spPr>
          <p:txBody>
            <a:bodyPr wrap="square">
              <a:spAutoFit/>
            </a:bodyPr>
            <a:lstStyle/>
            <a:p>
              <a:pPr lvl="0" algn="ctr"/>
              <a:r>
                <a:rPr lang="vi-VN" sz="2400" b="1" dirty="0">
                  <a:solidFill>
                    <a:srgbClr val="008000"/>
                  </a:solidFill>
                  <a:latin typeface="Times New Roman" panose="02020603050405020304" pitchFamily="18" charset="0"/>
                  <a:cs typeface="Times New Roman" panose="02020603050405020304" pitchFamily="18" charset="0"/>
                </a:rPr>
                <a:t>Khi còn trẻ, Viên Thế Khải thích cưỡi ngựa, đánh võ. </a:t>
              </a: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Rounded Rectangle 12">
            <a:extLst>
              <a:ext uri="{FF2B5EF4-FFF2-40B4-BE49-F238E27FC236}">
                <a16:creationId xmlns:a16="http://schemas.microsoft.com/office/drawing/2014/main" xmlns="" id="{37210154-30E2-0A47-9BEE-AE341EB03F11}"/>
              </a:ext>
            </a:extLst>
          </p:cNvPr>
          <p:cNvSpPr/>
          <p:nvPr/>
        </p:nvSpPr>
        <p:spPr>
          <a:xfrm>
            <a:off x="7575866" y="557352"/>
            <a:ext cx="2156460" cy="1005840"/>
          </a:xfrm>
          <a:prstGeom prst="round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1859 - 1916</a:t>
            </a:r>
          </a:p>
        </p:txBody>
      </p:sp>
      <p:pic>
        <p:nvPicPr>
          <p:cNvPr id="15" name="Picture 14">
            <a:extLst>
              <a:ext uri="{FF2B5EF4-FFF2-40B4-BE49-F238E27FC236}">
                <a16:creationId xmlns:a16="http://schemas.microsoft.com/office/drawing/2014/main" xmlns="" id="{17B60749-F938-5049-BAB8-14A7ECC3E420}"/>
              </a:ext>
            </a:extLst>
          </p:cNvPr>
          <p:cNvPicPr>
            <a:picLocks noChangeAspect="1"/>
          </p:cNvPicPr>
          <p:nvPr/>
        </p:nvPicPr>
        <p:blipFill>
          <a:blip r:embed="rId2"/>
          <a:stretch>
            <a:fillRect/>
          </a:stretch>
        </p:blipFill>
        <p:spPr>
          <a:xfrm flipH="1">
            <a:off x="4817590" y="693496"/>
            <a:ext cx="1866900" cy="1727200"/>
          </a:xfrm>
          <a:prstGeom prst="rect">
            <a:avLst/>
          </a:prstGeom>
        </p:spPr>
      </p:pic>
      <p:pic>
        <p:nvPicPr>
          <p:cNvPr id="3" name="Picture 2">
            <a:extLst>
              <a:ext uri="{FF2B5EF4-FFF2-40B4-BE49-F238E27FC236}">
                <a16:creationId xmlns:a16="http://schemas.microsoft.com/office/drawing/2014/main" xmlns="" id="{366475C4-D993-6046-9BC5-DD57D74370C2}"/>
              </a:ext>
            </a:extLst>
          </p:cNvPr>
          <p:cNvPicPr>
            <a:picLocks noChangeAspect="1"/>
          </p:cNvPicPr>
          <p:nvPr/>
        </p:nvPicPr>
        <p:blipFill>
          <a:blip r:embed="rId3"/>
          <a:stretch>
            <a:fillRect/>
          </a:stretch>
        </p:blipFill>
        <p:spPr>
          <a:xfrm>
            <a:off x="482353" y="2017680"/>
            <a:ext cx="3890170" cy="4836663"/>
          </a:xfrm>
          <a:prstGeom prst="rect">
            <a:avLst/>
          </a:prstGeom>
        </p:spPr>
      </p:pic>
      <p:pic>
        <p:nvPicPr>
          <p:cNvPr id="71682" name="Picture 2" descr="袁世凱（2） | 中華民國志R.O.C. HISTORY">
            <a:extLst>
              <a:ext uri="{FF2B5EF4-FFF2-40B4-BE49-F238E27FC236}">
                <a16:creationId xmlns:a16="http://schemas.microsoft.com/office/drawing/2014/main" xmlns="" id="{F264C61C-1C25-9249-8C57-4912C32495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27" t="9761" r="51262" b="7927"/>
          <a:stretch/>
        </p:blipFill>
        <p:spPr bwMode="auto">
          <a:xfrm>
            <a:off x="10436109" y="47155"/>
            <a:ext cx="1696987" cy="1727201"/>
          </a:xfrm>
          <a:prstGeom prst="ellipse">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52CA0F8A-078C-4646-9B0B-7C5DCFEF888B}"/>
              </a:ext>
            </a:extLst>
          </p:cNvPr>
          <p:cNvSpPr/>
          <p:nvPr/>
        </p:nvSpPr>
        <p:spPr>
          <a:xfrm>
            <a:off x="658948" y="684766"/>
            <a:ext cx="3890170" cy="1200329"/>
          </a:xfrm>
          <a:prstGeom prst="rect">
            <a:avLst/>
          </a:prstGeom>
          <a:noFill/>
        </p:spPr>
        <p:txBody>
          <a:bodyPr wrap="square" lIns="91440" tIns="45720" rIns="91440" bIns="45720">
            <a:spAutoFit/>
          </a:bodyPr>
          <a:lstStyle/>
          <a:p>
            <a:pPr algn="ctr" eaLnBrk="0" fontAlgn="base" hangingPunct="0">
              <a:spcBef>
                <a:spcPct val="0"/>
              </a:spcBef>
              <a:spcAft>
                <a:spcPct val="0"/>
              </a:spcAft>
            </a:pPr>
            <a:r>
              <a:rPr lang="ja-JP" altLang="en-US" sz="7200" b="1">
                <a:ln w="0"/>
                <a:solidFill>
                  <a:srgbClr val="C00000"/>
                </a:solidFill>
                <a:effectLst>
                  <a:reflection blurRad="6350" stA="53000" endA="300" endPos="35500" dir="5400000" sy="-90000" algn="bl" rotWithShape="0"/>
                </a:effectLst>
                <a:latin typeface="Snell Roundhand Black" panose="02000603080000090004" pitchFamily="2" charset="77"/>
              </a:rPr>
              <a:t>袁世凱</a:t>
            </a:r>
            <a:endParaRPr lang="x-none" sz="7200" b="1" dirty="0">
              <a:ln w="0"/>
              <a:solidFill>
                <a:srgbClr val="C00000"/>
              </a:solidFill>
              <a:effectLst>
                <a:reflection blurRad="6350" stA="53000" endA="300" endPos="35500" dir="5400000" sy="-90000" algn="bl" rotWithShape="0"/>
              </a:effectLst>
              <a:latin typeface="Snell Roundhand Black" panose="02000603080000090004" pitchFamily="2" charset="77"/>
            </a:endParaRPr>
          </a:p>
        </p:txBody>
      </p:sp>
    </p:spTree>
    <p:extLst>
      <p:ext uri="{BB962C8B-B14F-4D97-AF65-F5344CB8AC3E}">
        <p14:creationId xmlns:p14="http://schemas.microsoft.com/office/powerpoint/2010/main" val="1327701803"/>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10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50000">
                                      <p:stCondLst>
                                        <p:cond delay="0"/>
                                      </p:stCondLst>
                                      <p:childTnLst>
                                        <p:set>
                                          <p:cBhvr>
                                            <p:cTn id="14" dur="1" fill="hold">
                                              <p:stCondLst>
                                                <p:cond delay="0"/>
                                              </p:stCondLst>
                                            </p:cTn>
                                            <p:tgtEl>
                                              <p:spTgt spid="71682"/>
                                            </p:tgtEl>
                                            <p:attrNameLst>
                                              <p:attrName>style.visibility</p:attrName>
                                            </p:attrNameLst>
                                          </p:cBhvr>
                                          <p:to>
                                            <p:strVal val="visible"/>
                                          </p:to>
                                        </p:set>
                                        <p:anim calcmode="lin" valueType="num" p14:bounceEnd="50000">
                                          <p:cBhvr additive="base">
                                            <p:cTn id="15" dur="1000" fill="hold"/>
                                            <p:tgtEl>
                                              <p:spTgt spid="71682"/>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7168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50000">
                                          <p:cBhvr additive="base">
                                            <p:cTn id="20"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14:presetBounceEnd="50000">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14:bounceEnd="50000">
                                          <p:cBhvr additive="base">
                                            <p:cTn id="25"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6" dur="10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14:presetBounceEnd="50000">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14:bounceEnd="50000">
                                          <p:cBhvr additive="base">
                                            <p:cTn id="30"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1" dur="10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4" fill="hold" nodeType="afterEffect" p14:presetBounceEnd="5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50000">
                                          <p:cBhvr additive="base">
                                            <p:cTn id="35"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3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1682"/>
                                            </p:tgtEl>
                                            <p:attrNameLst>
                                              <p:attrName>style.visibility</p:attrName>
                                            </p:attrNameLst>
                                          </p:cBhvr>
                                          <p:to>
                                            <p:strVal val="visible"/>
                                          </p:to>
                                        </p:set>
                                        <p:anim calcmode="lin" valueType="num">
                                          <p:cBhvr additive="base">
                                            <p:cTn id="15" dur="1000" fill="hold"/>
                                            <p:tgtEl>
                                              <p:spTgt spid="71682"/>
                                            </p:tgtEl>
                                            <p:attrNameLst>
                                              <p:attrName>ppt_x</p:attrName>
                                            </p:attrNameLst>
                                          </p:cBhvr>
                                          <p:tavLst>
                                            <p:tav tm="0">
                                              <p:val>
                                                <p:strVal val="0-#ppt_w/2"/>
                                              </p:val>
                                            </p:tav>
                                            <p:tav tm="100000">
                                              <p:val>
                                                <p:strVal val="#ppt_x"/>
                                              </p:val>
                                            </p:tav>
                                          </p:tavLst>
                                        </p:anim>
                                        <p:anim calcmode="lin" valueType="num">
                                          <p:cBhvr additive="base">
                                            <p:cTn id="16" dur="1000" fill="hold"/>
                                            <p:tgtEl>
                                              <p:spTgt spid="7168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ppt_x"/>
                                              </p:val>
                                            </p:tav>
                                            <p:tav tm="100000">
                                              <p:val>
                                                <p:strVal val="#ppt_x"/>
                                              </p:val>
                                            </p:tav>
                                          </p:tavLst>
                                        </p:anim>
                                        <p:anim calcmode="lin" valueType="num">
                                          <p:cBhvr additive="base">
                                            <p:cTn id="31" dur="10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fill="hold"/>
                                            <p:tgtEl>
                                              <p:spTgt spid="12"/>
                                            </p:tgtEl>
                                            <p:attrNameLst>
                                              <p:attrName>ppt_x</p:attrName>
                                            </p:attrNameLst>
                                          </p:cBhvr>
                                          <p:tavLst>
                                            <p:tav tm="0">
                                              <p:val>
                                                <p:strVal val="#ppt_x"/>
                                              </p:val>
                                            </p:tav>
                                            <p:tav tm="100000">
                                              <p:val>
                                                <p:strVal val="#ppt_x"/>
                                              </p:val>
                                            </p:tav>
                                          </p:tavLst>
                                        </p:anim>
                                        <p:anim calcmode="lin" valueType="num">
                                          <p:cBhvr additive="base">
                                            <p:cTn id="3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101" name="Google Shape;101;p18"/>
          <p:cNvGrpSpPr/>
          <p:nvPr/>
        </p:nvGrpSpPr>
        <p:grpSpPr>
          <a:xfrm>
            <a:off x="2340336" y="171787"/>
            <a:ext cx="752137" cy="80140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31">
            <a:extLst>
              <a:ext uri="{FF2B5EF4-FFF2-40B4-BE49-F238E27FC236}">
                <a16:creationId xmlns:a16="http://schemas.microsoft.com/office/drawing/2014/main" xmlns="" id="{63743ED1-6408-7C4C-9A53-CC0B0AC55C6D}"/>
              </a:ext>
            </a:extLst>
          </p:cNvPr>
          <p:cNvPicPr>
            <a:picLocks noChangeAspect="1"/>
          </p:cNvPicPr>
          <p:nvPr/>
        </p:nvPicPr>
        <p:blipFill>
          <a:blip r:embed="rId3"/>
          <a:stretch>
            <a:fillRect/>
          </a:stretch>
        </p:blipFill>
        <p:spPr>
          <a:xfrm>
            <a:off x="-147207" y="4086845"/>
            <a:ext cx="3553307" cy="3040051"/>
          </a:xfrm>
          <a:prstGeom prst="rect">
            <a:avLst/>
          </a:prstGeom>
        </p:spPr>
      </p:pic>
      <p:sp>
        <p:nvSpPr>
          <p:cNvPr id="23" name="Google Shape;63;p14">
            <a:extLst>
              <a:ext uri="{FF2B5EF4-FFF2-40B4-BE49-F238E27FC236}">
                <a16:creationId xmlns:a16="http://schemas.microsoft.com/office/drawing/2014/main" xmlns="" id="{17FB6020-E5F6-954F-AAC3-BEA9EC1ACB9E}"/>
              </a:ext>
            </a:extLst>
          </p:cNvPr>
          <p:cNvSpPr txBox="1">
            <a:spLocks noGrp="1"/>
          </p:cNvSpPr>
          <p:nvPr>
            <p:ph type="title"/>
          </p:nvPr>
        </p:nvSpPr>
        <p:spPr>
          <a:xfrm>
            <a:off x="84408" y="1209249"/>
            <a:ext cx="3090077" cy="1978400"/>
          </a:xfrm>
          <a:prstGeom prst="rect">
            <a:avLst/>
          </a:prstGeom>
        </p:spPr>
        <p:txBody>
          <a:bodyPr spcFirstLastPara="1" wrap="square" lIns="121900" tIns="121900" rIns="121900" bIns="121900" anchor="t" anchorCtr="0">
            <a:noAutofit/>
          </a:bodyPr>
          <a:lstStyle/>
          <a:p>
            <a:pPr marL="457200" indent="-457200">
              <a:buClrTx/>
              <a:buSzTx/>
              <a:buFont typeface="Wingdings" pitchFamily="2" charset="2"/>
              <a:buChar char="v"/>
            </a:pPr>
            <a:r>
              <a:rPr lang="vi-VN" sz="2667" kern="1200" dirty="0">
                <a:solidFill>
                  <a:srgbClr val="FFFF00"/>
                </a:solidFill>
                <a:latin typeface="Times New Roman" pitchFamily="18" charset="0"/>
                <a:ea typeface="+mn-ea"/>
                <a:cs typeface="Times New Roman" pitchFamily="18" charset="0"/>
              </a:rPr>
              <a:t> </a:t>
            </a:r>
            <a:r>
              <a:rPr lang="vi-VN" sz="2667" kern="1200" dirty="0" smtClean="0">
                <a:solidFill>
                  <a:srgbClr val="FFFF00"/>
                </a:solidFill>
                <a:latin typeface="Times New Roman" pitchFamily="18" charset="0"/>
                <a:ea typeface="+mn-ea"/>
                <a:cs typeface="Times New Roman" pitchFamily="18" charset="0"/>
              </a:rPr>
              <a:t>Cách </a:t>
            </a:r>
            <a:r>
              <a:rPr lang="vi-VN" sz="2667" kern="1200" dirty="0">
                <a:solidFill>
                  <a:srgbClr val="FFFF00"/>
                </a:solidFill>
                <a:latin typeface="Times New Roman" pitchFamily="18" charset="0"/>
                <a:ea typeface="+mn-ea"/>
                <a:cs typeface="Times New Roman" pitchFamily="18" charset="0"/>
              </a:rPr>
              <a:t>mạng Tân Hợi (1911). </a:t>
            </a:r>
            <a:br>
              <a:rPr lang="vi-VN" sz="2667" kern="1200" dirty="0">
                <a:solidFill>
                  <a:srgbClr val="FFFF00"/>
                </a:solidFill>
                <a:latin typeface="Times New Roman" pitchFamily="18" charset="0"/>
                <a:ea typeface="+mn-ea"/>
                <a:cs typeface="Times New Roman" pitchFamily="18" charset="0"/>
              </a:rPr>
            </a:br>
            <a:endParaRPr lang="vi-VN" sz="2667" kern="1200" dirty="0">
              <a:solidFill>
                <a:srgbClr val="FFFF00"/>
              </a:solidFill>
              <a:latin typeface="Times New Roman" pitchFamily="18" charset="0"/>
              <a:ea typeface="+mn-ea"/>
              <a:cs typeface="Times New Roman" pitchFamily="18" charset="0"/>
            </a:endParaRPr>
          </a:p>
        </p:txBody>
      </p:sp>
      <p:pic>
        <p:nvPicPr>
          <p:cNvPr id="10" name="Picture 9">
            <a:extLst>
              <a:ext uri="{FF2B5EF4-FFF2-40B4-BE49-F238E27FC236}">
                <a16:creationId xmlns:a16="http://schemas.microsoft.com/office/drawing/2014/main" xmlns="" id="{DD681FE9-A1DF-D54F-9B35-D0BAD3F062E2}"/>
              </a:ext>
            </a:extLst>
          </p:cNvPr>
          <p:cNvPicPr>
            <a:picLocks noChangeAspect="1"/>
          </p:cNvPicPr>
          <p:nvPr/>
        </p:nvPicPr>
        <p:blipFill>
          <a:blip r:embed="rId4"/>
          <a:stretch>
            <a:fillRect/>
          </a:stretch>
        </p:blipFill>
        <p:spPr>
          <a:xfrm>
            <a:off x="2919967" y="1902656"/>
            <a:ext cx="2781738" cy="5224240"/>
          </a:xfrm>
          <a:prstGeom prst="rect">
            <a:avLst/>
          </a:prstGeom>
        </p:spPr>
      </p:pic>
      <p:grpSp>
        <p:nvGrpSpPr>
          <p:cNvPr id="11" name="Group 10">
            <a:extLst>
              <a:ext uri="{FF2B5EF4-FFF2-40B4-BE49-F238E27FC236}">
                <a16:creationId xmlns:a16="http://schemas.microsoft.com/office/drawing/2014/main" xmlns="" id="{4EE25815-5521-B045-A6B8-53B12F4DCFD4}"/>
              </a:ext>
            </a:extLst>
          </p:cNvPr>
          <p:cNvGrpSpPr/>
          <p:nvPr/>
        </p:nvGrpSpPr>
        <p:grpSpPr>
          <a:xfrm>
            <a:off x="3500616" y="268206"/>
            <a:ext cx="5488440" cy="1345143"/>
            <a:chOff x="6010044" y="1052383"/>
            <a:chExt cx="6601667" cy="1345143"/>
          </a:xfrm>
        </p:grpSpPr>
        <p:sp>
          <p:nvSpPr>
            <p:cNvPr id="21" name="Rounded Rectangular Callout 20">
              <a:extLst>
                <a:ext uri="{FF2B5EF4-FFF2-40B4-BE49-F238E27FC236}">
                  <a16:creationId xmlns:a16="http://schemas.microsoft.com/office/drawing/2014/main" xmlns="" id="{D32A1B8F-0369-AC47-83A7-56A183E5B671}"/>
                </a:ext>
              </a:extLst>
            </p:cNvPr>
            <p:cNvSpPr/>
            <p:nvPr/>
          </p:nvSpPr>
          <p:spPr>
            <a:xfrm>
              <a:off x="6010044" y="1052383"/>
              <a:ext cx="6601667" cy="1345143"/>
            </a:xfrm>
            <a:prstGeom prst="wedgeRoundRectCallout">
              <a:avLst>
                <a:gd name="adj1" fmla="val -30156"/>
                <a:gd name="adj2" fmla="val 92895"/>
                <a:gd name="adj3" fmla="val 16667"/>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dirty="0"/>
            </a:p>
          </p:txBody>
        </p:sp>
        <p:sp>
          <p:nvSpPr>
            <p:cNvPr id="22" name="Rectangle 21">
              <a:extLst>
                <a:ext uri="{FF2B5EF4-FFF2-40B4-BE49-F238E27FC236}">
                  <a16:creationId xmlns:a16="http://schemas.microsoft.com/office/drawing/2014/main" xmlns="" id="{48A032DD-6ADF-9B41-9D65-5EE9872D4820}"/>
                </a:ext>
              </a:extLst>
            </p:cNvPr>
            <p:cNvSpPr/>
            <p:nvPr/>
          </p:nvSpPr>
          <p:spPr>
            <a:xfrm>
              <a:off x="6173342" y="1204424"/>
              <a:ext cx="6034211" cy="1077218"/>
            </a:xfrm>
            <a:prstGeom prst="rect">
              <a:avLst/>
            </a:prstGeom>
          </p:spPr>
          <p:txBody>
            <a:bodyPr wrap="square">
              <a:spAutoFit/>
            </a:bodyPr>
            <a:lstStyle/>
            <a:p>
              <a:pPr lvl="0" algn="ctr"/>
              <a:r>
                <a:rPr lang="en-US" sz="3200" dirty="0">
                  <a:solidFill>
                    <a:srgbClr val="C00000"/>
                  </a:solidFill>
                  <a:latin typeface="Times New Roman" panose="02020603050405020304" pitchFamily="18" charset="0"/>
                  <a:cs typeface="Times New Roman" panose="02020603050405020304" pitchFamily="18" charset="0"/>
                </a:rPr>
                <a:t>E</a:t>
              </a:r>
              <a:r>
                <a:rPr lang="x-none" sz="3200" dirty="0">
                  <a:solidFill>
                    <a:srgbClr val="C00000"/>
                  </a:solidFill>
                  <a:latin typeface="Times New Roman" panose="02020603050405020304" pitchFamily="18" charset="0"/>
                  <a:cs typeface="Times New Roman" panose="02020603050405020304" pitchFamily="18" charset="0"/>
                </a:rPr>
                <a:t>m hãy trình bày ý nghĩa dẫn đến  cách mạng Tân Hợi?</a:t>
              </a:r>
            </a:p>
          </p:txBody>
        </p:sp>
      </p:grpSp>
      <p:sp>
        <p:nvSpPr>
          <p:cNvPr id="24" name="Rectangle 23">
            <a:extLst>
              <a:ext uri="{FF2B5EF4-FFF2-40B4-BE49-F238E27FC236}">
                <a16:creationId xmlns:a16="http://schemas.microsoft.com/office/drawing/2014/main" xmlns="" id="{719CB29C-2981-0A4B-9E7A-BBFC34E4803D}"/>
              </a:ext>
            </a:extLst>
          </p:cNvPr>
          <p:cNvSpPr/>
          <p:nvPr/>
        </p:nvSpPr>
        <p:spPr>
          <a:xfrm>
            <a:off x="5786113" y="2842048"/>
            <a:ext cx="6405887" cy="2308324"/>
          </a:xfrm>
          <a:prstGeom prst="rect">
            <a:avLst/>
          </a:prstGeom>
          <a:solidFill>
            <a:schemeClr val="tx1"/>
          </a:solidFill>
          <a:ln w="28575">
            <a:solidFill>
              <a:schemeClr val="tx1"/>
            </a:solidFill>
          </a:ln>
        </p:spPr>
        <p:txBody>
          <a:bodyPr wrap="square">
            <a:spAutoFit/>
          </a:bodyPr>
          <a:lstStyle/>
          <a:p>
            <a:pPr lvl="0" algn="just" fontAlgn="base">
              <a:spcBef>
                <a:spcPct val="50000"/>
              </a:spcBef>
              <a:spcAft>
                <a:spcPct val="0"/>
              </a:spcAft>
              <a:defRPr/>
            </a:pP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Lật</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đổ</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chế</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độ</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phong</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kiến</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lập</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nền</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cộng</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hoà</a:t>
            </a:r>
            <a:r>
              <a:rPr lang="en-US" sz="2400" dirty="0">
                <a:solidFill>
                  <a:schemeClr val="bg1"/>
                </a:solidFill>
                <a:latin typeface="Times New Roman" panose="02020603050405020304" pitchFamily="18" charset="0"/>
                <a:cs typeface="Times New Roman" pitchFamily="18" charset="0"/>
              </a:rPr>
              <a:t>.</a:t>
            </a:r>
          </a:p>
          <a:p>
            <a:pPr lvl="0" algn="just" fontAlgn="base">
              <a:spcBef>
                <a:spcPct val="50000"/>
              </a:spcBef>
              <a:spcAft>
                <a:spcPct val="0"/>
              </a:spcAft>
              <a:defRPr/>
            </a:pPr>
            <a:r>
              <a:rPr lang="en-US" sz="2400" dirty="0">
                <a:solidFill>
                  <a:schemeClr val="bg1"/>
                </a:solidFill>
                <a:latin typeface="Times New Roman" panose="02020603050405020304" pitchFamily="18" charset="0"/>
                <a:cs typeface="Times New Roman" pitchFamily="18" charset="0"/>
              </a:rPr>
              <a:t> + </a:t>
            </a:r>
            <a:r>
              <a:rPr lang="en-US" sz="2400" dirty="0" err="1">
                <a:solidFill>
                  <a:schemeClr val="bg1"/>
                </a:solidFill>
                <a:latin typeface="Times New Roman" panose="02020603050405020304" pitchFamily="18" charset="0"/>
                <a:cs typeface="Times New Roman" pitchFamily="18" charset="0"/>
              </a:rPr>
              <a:t>Tạo</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điều</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kiện</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cho</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sự</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phát</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triển</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của</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chủ</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nghĩa</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tư</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bản</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ở</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Trung</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Quốc</a:t>
            </a:r>
            <a:r>
              <a:rPr lang="en-US" sz="2400" dirty="0">
                <a:solidFill>
                  <a:schemeClr val="bg1"/>
                </a:solidFill>
                <a:latin typeface="Times New Roman" panose="02020603050405020304" pitchFamily="18" charset="0"/>
                <a:cs typeface="Times New Roman" pitchFamily="18" charset="0"/>
              </a:rPr>
              <a:t>.</a:t>
            </a:r>
          </a:p>
          <a:p>
            <a:pPr lvl="0" algn="just" fontAlgn="base">
              <a:spcBef>
                <a:spcPct val="50000"/>
              </a:spcBef>
              <a:spcAft>
                <a:spcPct val="0"/>
              </a:spcAft>
              <a:defRPr/>
            </a:pPr>
            <a:r>
              <a:rPr lang="en-US" sz="2400" dirty="0">
                <a:solidFill>
                  <a:schemeClr val="bg1"/>
                </a:solidFill>
                <a:latin typeface="Times New Roman" panose="02020603050405020304" pitchFamily="18" charset="0"/>
                <a:cs typeface="Times New Roman" pitchFamily="18" charset="0"/>
              </a:rPr>
              <a:t> + </a:t>
            </a:r>
            <a:r>
              <a:rPr lang="en-US" sz="2400" dirty="0" err="1">
                <a:solidFill>
                  <a:schemeClr val="bg1"/>
                </a:solidFill>
                <a:latin typeface="Times New Roman" panose="02020603050405020304" pitchFamily="18" charset="0"/>
                <a:cs typeface="Times New Roman" pitchFamily="18" charset="0"/>
              </a:rPr>
              <a:t>Ảnh</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hưởng</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đến</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phong</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trào</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giải</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phóng</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dân</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tộc</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ở</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châu</a:t>
            </a:r>
            <a:r>
              <a:rPr lang="en-US" sz="2400" dirty="0">
                <a:solidFill>
                  <a:schemeClr val="bg1"/>
                </a:solidFill>
                <a:latin typeface="Times New Roman" panose="02020603050405020304" pitchFamily="18" charset="0"/>
                <a:cs typeface="Times New Roman" pitchFamily="18" charset="0"/>
              </a:rPr>
              <a:t> </a:t>
            </a:r>
            <a:r>
              <a:rPr lang="en-US" sz="2400" dirty="0" err="1">
                <a:solidFill>
                  <a:schemeClr val="bg1"/>
                </a:solidFill>
                <a:latin typeface="Times New Roman" panose="02020603050405020304" pitchFamily="18" charset="0"/>
                <a:cs typeface="Times New Roman" pitchFamily="18" charset="0"/>
              </a:rPr>
              <a:t>Á</a:t>
            </a:r>
            <a:r>
              <a:rPr lang="en-US" sz="2400" dirty="0">
                <a:solidFill>
                  <a:schemeClr val="bg1"/>
                </a:solidFill>
                <a:latin typeface="Times New Roman" panose="02020603050405020304" pitchFamily="18" charset="0"/>
                <a:cs typeface="Times New Roman" pitchFamily="18" charset="0"/>
              </a:rPr>
              <a:t>.</a:t>
            </a:r>
          </a:p>
        </p:txBody>
      </p:sp>
      <p:sp>
        <p:nvSpPr>
          <p:cNvPr id="25" name="Text Box 14">
            <a:extLst>
              <a:ext uri="{FF2B5EF4-FFF2-40B4-BE49-F238E27FC236}">
                <a16:creationId xmlns:a16="http://schemas.microsoft.com/office/drawing/2014/main" xmlns="" id="{F0205020-DBAE-D842-90C7-0A46E0A2A44F}"/>
              </a:ext>
            </a:extLst>
          </p:cNvPr>
          <p:cNvSpPr txBox="1">
            <a:spLocks noChangeArrowheads="1"/>
          </p:cNvSpPr>
          <p:nvPr/>
        </p:nvSpPr>
        <p:spPr bwMode="auto">
          <a:xfrm>
            <a:off x="5701705" y="5780122"/>
            <a:ext cx="6405887" cy="830997"/>
          </a:xfrm>
          <a:prstGeom prst="rect">
            <a:avLst/>
          </a:prstGeom>
          <a:solidFill>
            <a:schemeClr val="tx1"/>
          </a:solidFill>
          <a:ln>
            <a:solidFill>
              <a:schemeClr val="tx1"/>
            </a:solid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vi-VN" sz="2400" b="1" dirty="0">
                <a:solidFill>
                  <a:srgbClr val="FFEF78"/>
                </a:solidFill>
                <a:latin typeface="Times New Roman" pitchFamily="18" charset="0"/>
                <a:cs typeface="Times New Roman" pitchFamily="18" charset="0"/>
              </a:rPr>
              <a:t> </a:t>
            </a:r>
            <a:r>
              <a:rPr lang="en-US" altLang="vi-VN" sz="2400" b="1" dirty="0" err="1">
                <a:solidFill>
                  <a:srgbClr val="FFEF78"/>
                </a:solidFill>
                <a:latin typeface="Times New Roman" panose="02020603050405020304" pitchFamily="18" charset="0"/>
                <a:cs typeface="Times New Roman" pitchFamily="18" charset="0"/>
              </a:rPr>
              <a:t>Tính</a:t>
            </a:r>
            <a:r>
              <a:rPr lang="en-US" altLang="vi-VN" sz="2400" b="1" dirty="0">
                <a:solidFill>
                  <a:srgbClr val="FFEF78"/>
                </a:solidFill>
                <a:latin typeface="Times New Roman" panose="02020603050405020304" pitchFamily="18" charset="0"/>
                <a:cs typeface="Times New Roman" pitchFamily="18" charset="0"/>
              </a:rPr>
              <a:t> </a:t>
            </a:r>
            <a:r>
              <a:rPr lang="en-US" altLang="vi-VN" sz="2400" b="1" dirty="0" err="1">
                <a:solidFill>
                  <a:srgbClr val="FFEF78"/>
                </a:solidFill>
                <a:latin typeface="Times New Roman" panose="02020603050405020304" pitchFamily="18" charset="0"/>
                <a:cs typeface="Times New Roman" pitchFamily="18" charset="0"/>
              </a:rPr>
              <a:t>chất</a:t>
            </a:r>
            <a:r>
              <a:rPr lang="en-US" altLang="vi-VN" sz="2400" b="1" dirty="0">
                <a:solidFill>
                  <a:srgbClr val="FFEF78"/>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Là</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cuộc</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cách</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mạng</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tư</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sản</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không</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triệt</a:t>
            </a:r>
            <a:r>
              <a:rPr lang="en-US" altLang="vi-VN" sz="2400" b="1" dirty="0">
                <a:solidFill>
                  <a:schemeClr val="bg1"/>
                </a:solidFill>
                <a:latin typeface="Times New Roman" panose="02020603050405020304" pitchFamily="18" charset="0"/>
                <a:cs typeface="Times New Roman" pitchFamily="18" charset="0"/>
              </a:rPr>
              <a:t> </a:t>
            </a:r>
            <a:r>
              <a:rPr lang="en-US" altLang="vi-VN" sz="2400" b="1" dirty="0" err="1">
                <a:solidFill>
                  <a:schemeClr val="bg1"/>
                </a:solidFill>
                <a:latin typeface="Times New Roman" panose="02020603050405020304" pitchFamily="18" charset="0"/>
                <a:cs typeface="Times New Roman" pitchFamily="18" charset="0"/>
              </a:rPr>
              <a:t>để</a:t>
            </a:r>
            <a:endParaRPr lang="en-US" altLang="vi-VN" sz="2400" b="1" dirty="0">
              <a:solidFill>
                <a:schemeClr val="bg1"/>
              </a:solidFill>
              <a:latin typeface="Times New Roman" panose="02020603050405020304" pitchFamily="18" charset="0"/>
              <a:cs typeface="Times New Roman" pitchFamily="18" charset="0"/>
            </a:endParaRPr>
          </a:p>
        </p:txBody>
      </p:sp>
      <p:grpSp>
        <p:nvGrpSpPr>
          <p:cNvPr id="28" name="Group 27">
            <a:extLst>
              <a:ext uri="{FF2B5EF4-FFF2-40B4-BE49-F238E27FC236}">
                <a16:creationId xmlns:a16="http://schemas.microsoft.com/office/drawing/2014/main" xmlns="" id="{E420C4EA-E802-6C40-B9DE-540BB7AE43FC}"/>
              </a:ext>
            </a:extLst>
          </p:cNvPr>
          <p:cNvGrpSpPr/>
          <p:nvPr/>
        </p:nvGrpSpPr>
        <p:grpSpPr>
          <a:xfrm>
            <a:off x="9425355" y="0"/>
            <a:ext cx="2561870" cy="2635373"/>
            <a:chOff x="3674314" y="1717693"/>
            <a:chExt cx="1802439" cy="2635373"/>
          </a:xfrm>
        </p:grpSpPr>
        <p:grpSp>
          <p:nvGrpSpPr>
            <p:cNvPr id="33" name="Group 32">
              <a:extLst>
                <a:ext uri="{FF2B5EF4-FFF2-40B4-BE49-F238E27FC236}">
                  <a16:creationId xmlns:a16="http://schemas.microsoft.com/office/drawing/2014/main" xmlns="" id="{FC98365E-378B-8948-B8D3-A988D362C12E}"/>
                </a:ext>
              </a:extLst>
            </p:cNvPr>
            <p:cNvGrpSpPr/>
            <p:nvPr/>
          </p:nvGrpSpPr>
          <p:grpSpPr>
            <a:xfrm>
              <a:off x="3674314" y="1717693"/>
              <a:ext cx="1802439" cy="2635373"/>
              <a:chOff x="3270494" y="1878772"/>
              <a:chExt cx="2456054" cy="2882508"/>
            </a:xfrm>
          </p:grpSpPr>
          <p:sp>
            <p:nvSpPr>
              <p:cNvPr id="35" name="Rectangle 34">
                <a:extLst>
                  <a:ext uri="{FF2B5EF4-FFF2-40B4-BE49-F238E27FC236}">
                    <a16:creationId xmlns:a16="http://schemas.microsoft.com/office/drawing/2014/main" xmlns="" id="{9278D089-6DB8-BF42-92E2-ADE8B73D9C14}"/>
                  </a:ext>
                </a:extLst>
              </p:cNvPr>
              <p:cNvSpPr/>
              <p:nvPr/>
            </p:nvSpPr>
            <p:spPr>
              <a:xfrm>
                <a:off x="4349404" y="1878772"/>
                <a:ext cx="238925" cy="831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Oval 35">
                <a:extLst>
                  <a:ext uri="{FF2B5EF4-FFF2-40B4-BE49-F238E27FC236}">
                    <a16:creationId xmlns:a16="http://schemas.microsoft.com/office/drawing/2014/main" xmlns="" id="{3810EB19-F0C5-9E48-85D3-2F068433C1A0}"/>
                  </a:ext>
                </a:extLst>
              </p:cNvPr>
              <p:cNvSpPr/>
              <p:nvPr/>
            </p:nvSpPr>
            <p:spPr>
              <a:xfrm>
                <a:off x="3270494" y="2603266"/>
                <a:ext cx="2456054" cy="2158014"/>
              </a:xfrm>
              <a:prstGeom prst="ellipse">
                <a:avLst/>
              </a:prstGeom>
              <a:effectLst>
                <a:glow rad="228600">
                  <a:schemeClr val="tx1">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x-none">
                  <a:latin typeface="Times New Roman" pitchFamily="18" charset="0"/>
                  <a:cs typeface="Times New Roman" pitchFamily="18" charset="0"/>
                </a:endParaRPr>
              </a:p>
            </p:txBody>
          </p:sp>
        </p:grpSp>
        <p:sp>
          <p:nvSpPr>
            <p:cNvPr id="34" name="Rectangle 33">
              <a:extLst>
                <a:ext uri="{FF2B5EF4-FFF2-40B4-BE49-F238E27FC236}">
                  <a16:creationId xmlns:a16="http://schemas.microsoft.com/office/drawing/2014/main" xmlns="" id="{E307E457-0753-AB4A-8CCF-B956B72F75D9}"/>
                </a:ext>
              </a:extLst>
            </p:cNvPr>
            <p:cNvSpPr/>
            <p:nvPr/>
          </p:nvSpPr>
          <p:spPr>
            <a:xfrm>
              <a:off x="3787226" y="3030786"/>
              <a:ext cx="1576611" cy="646331"/>
            </a:xfrm>
            <a:prstGeom prst="rect">
              <a:avLst/>
            </a:prstGeom>
          </p:spPr>
          <p:txBody>
            <a:bodyPr wrap="square">
              <a:spAutoFit/>
            </a:bodyPr>
            <a:lstStyle/>
            <a:p>
              <a:pPr algn="ctr"/>
              <a:r>
                <a:rPr lang="en-US" altLang="vi-VN" sz="3600" b="1" dirty="0" smtClean="0">
                  <a:solidFill>
                    <a:srgbClr val="0070C0"/>
                  </a:solidFill>
                  <a:latin typeface="Times New Roman" panose="02020603050405020304" pitchFamily="18" charset="0"/>
                  <a:cs typeface="Times New Roman" panose="02020603050405020304" pitchFamily="18" charset="0"/>
                </a:rPr>
                <a:t>d/ </a:t>
              </a:r>
              <a:r>
                <a:rPr lang="en-US" altLang="vi-VN" sz="3200" b="1" dirty="0" smtClean="0">
                  <a:solidFill>
                    <a:srgbClr val="0070C0"/>
                  </a:solidFill>
                  <a:latin typeface="Times New Roman" panose="02020603050405020304" pitchFamily="18" charset="0"/>
                  <a:cs typeface="Times New Roman" panose="02020603050405020304" pitchFamily="18" charset="0"/>
                </a:rPr>
                <a:t>Ý </a:t>
              </a:r>
              <a:r>
                <a:rPr lang="en-US" altLang="vi-VN" sz="3200" b="1" dirty="0" err="1" smtClean="0">
                  <a:solidFill>
                    <a:srgbClr val="0070C0"/>
                  </a:solidFill>
                  <a:latin typeface="Times New Roman" panose="02020603050405020304" pitchFamily="18" charset="0"/>
                  <a:cs typeface="Times New Roman" panose="02020603050405020304" pitchFamily="18" charset="0"/>
                </a:rPr>
                <a:t>nghĩa</a:t>
              </a:r>
              <a:endParaRPr lang="x-none" sz="3200" b="1" dirty="0">
                <a:solidFill>
                  <a:srgbClr val="0070C0"/>
                </a:solidFill>
              </a:endParaRPr>
            </a:p>
          </p:txBody>
        </p:sp>
      </p:grpSp>
    </p:spTree>
    <p:extLst>
      <p:ext uri="{BB962C8B-B14F-4D97-AF65-F5344CB8AC3E}">
        <p14:creationId xmlns:p14="http://schemas.microsoft.com/office/powerpoint/2010/main" val="3228775230"/>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5"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down)">
                                          <p:cBhvr>
                                            <p:cTn id="20" dur="500"/>
                                            <p:tgtEl>
                                              <p:spTgt spid="10"/>
                                            </p:tgtEl>
                                          </p:cBhvr>
                                        </p:animEffect>
                                      </p:childTnLst>
                                    </p:cTn>
                                  </p:par>
                                  <p:par>
                                    <p:cTn id="21" presetID="5" presetClass="entr" presetSubtype="5"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14:bounceEnd="50000">
                                          <p:cBhvr additive="base">
                                            <p:cTn id="34"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5"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down)">
                                          <p:cBhvr>
                                            <p:cTn id="20" dur="500"/>
                                            <p:tgtEl>
                                              <p:spTgt spid="10"/>
                                            </p:tgtEl>
                                          </p:cBhvr>
                                        </p:animEffect>
                                      </p:childTnLst>
                                    </p:cTn>
                                  </p:par>
                                  <p:par>
                                    <p:cTn id="21" presetID="5" presetClass="entr" presetSubtype="5"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0-#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F77F7FE-3B52-FE4B-92EA-017367FFC5E1}"/>
              </a:ext>
            </a:extLst>
          </p:cNvPr>
          <p:cNvSpPr/>
          <p:nvPr/>
        </p:nvSpPr>
        <p:spPr>
          <a:xfrm>
            <a:off x="1663432" y="1374116"/>
            <a:ext cx="5956568" cy="3405804"/>
          </a:xfrm>
          <a:prstGeom prst="rect">
            <a:avLst/>
          </a:prstGeom>
          <a:noFill/>
        </p:spPr>
        <p:txBody>
          <a:bodyPr wrap="square" lIns="121920" tIns="60960" rIns="121920" bIns="60960">
            <a:spAutoFit/>
          </a:bodyPr>
          <a:lstStyle/>
          <a:p>
            <a:pPr algn="ctr" defTabSz="1219140">
              <a:buClr>
                <a:srgbClr val="000000"/>
              </a:buClr>
            </a:pP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xmlns=""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xmlns=""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xmlns="" id="{64D656D9-7EB6-1244-A7FB-BD95718911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16927699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0178" name="AutoShape 5">
            <a:extLst>
              <a:ext uri="{FF2B5EF4-FFF2-40B4-BE49-F238E27FC236}">
                <a16:creationId xmlns:a16="http://schemas.microsoft.com/office/drawing/2014/main" xmlns="" id="{3D497321-46AE-9343-9329-1452DE43802B}"/>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50179" name="Rectangle 4">
            <a:extLst>
              <a:ext uri="{FF2B5EF4-FFF2-40B4-BE49-F238E27FC236}">
                <a16:creationId xmlns:a16="http://schemas.microsoft.com/office/drawing/2014/main" xmlns="" id="{78E520F7-1048-4D42-AC00-AD7E64CD963C}"/>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sp>
        <p:nvSpPr>
          <p:cNvPr id="23559" name="Rectangle 7">
            <a:extLst>
              <a:ext uri="{FF2B5EF4-FFF2-40B4-BE49-F238E27FC236}">
                <a16:creationId xmlns:a16="http://schemas.microsoft.com/office/drawing/2014/main" xmlns="" id="{29D75CBE-55A0-C747-9BA2-950997351F2A}"/>
              </a:ext>
            </a:extLst>
          </p:cNvPr>
          <p:cNvSpPr>
            <a:spLocks/>
          </p:cNvSpPr>
          <p:nvPr/>
        </p:nvSpPr>
        <p:spPr bwMode="auto">
          <a:xfrm>
            <a:off x="3478216" y="1458912"/>
            <a:ext cx="8686800" cy="472440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i="1" dirty="0">
                <a:latin typeface="Times New Roman" panose="02020603050405020304" pitchFamily="18" charset="0"/>
              </a:rPr>
              <a:t>      </a:t>
            </a:r>
            <a:r>
              <a:rPr lang="en-US" altLang="vi-VN" sz="3600" b="1" i="1" u="sng" dirty="0" err="1">
                <a:solidFill>
                  <a:srgbClr val="000000"/>
                </a:solidFill>
                <a:latin typeface="Times New Roman" panose="02020603050405020304" pitchFamily="18" charset="0"/>
              </a:rPr>
              <a:t>C</a:t>
            </a:r>
            <a:r>
              <a:rPr lang="en-US" altLang="vi-VN" sz="3600" b="1" i="1" u="sng" dirty="0" err="1">
                <a:latin typeface="Times New Roman" panose="02020603050405020304" pitchFamily="18" charset="0"/>
              </a:rPr>
              <a:t>âu</a:t>
            </a:r>
            <a:r>
              <a:rPr lang="en-US" altLang="vi-VN" sz="3600" b="1" i="1" u="sng" dirty="0">
                <a:latin typeface="Times New Roman" panose="02020603050405020304" pitchFamily="18" charset="0"/>
              </a:rPr>
              <a:t> 1:</a:t>
            </a:r>
            <a:r>
              <a:rPr lang="en-US" altLang="vi-VN" sz="3600" b="1" i="1" dirty="0">
                <a:solidFill>
                  <a:srgbClr val="FF00FF"/>
                </a:solidFill>
                <a:latin typeface="Times New Roman" panose="02020603050405020304" pitchFamily="18" charset="0"/>
              </a:rPr>
              <a:t> </a:t>
            </a:r>
          </a:p>
          <a:p>
            <a:pPr>
              <a:buFont typeface="Times New Roman" panose="02020603050405020304" pitchFamily="18" charset="0"/>
              <a:buNone/>
            </a:pPr>
            <a:r>
              <a:rPr lang="en-US" altLang="vi-VN" sz="3600" dirty="0" err="1">
                <a:solidFill>
                  <a:srgbClr val="0000CC"/>
                </a:solidFill>
                <a:latin typeface="Times New Roman" panose="02020603050405020304" pitchFamily="18" charset="0"/>
              </a:rPr>
              <a:t>Lý</a:t>
            </a:r>
            <a:r>
              <a:rPr lang="en-US" altLang="vi-VN" sz="3600" dirty="0">
                <a:solidFill>
                  <a:srgbClr val="0000CC"/>
                </a:solidFill>
                <a:latin typeface="Times New Roman" panose="02020603050405020304" pitchFamily="18" charset="0"/>
              </a:rPr>
              <a:t> do </a:t>
            </a:r>
            <a:r>
              <a:rPr lang="en-US" altLang="vi-VN" sz="3600" dirty="0" err="1">
                <a:solidFill>
                  <a:srgbClr val="0000CC"/>
                </a:solidFill>
                <a:latin typeface="Times New Roman" panose="02020603050405020304" pitchFamily="18" charset="0"/>
              </a:rPr>
              <a:t>nào</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khiến</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cho</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Trung</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Quốc</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trở</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thành</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đối</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tượng</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xâm</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lược</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của</a:t>
            </a:r>
            <a:r>
              <a:rPr lang="en-US" altLang="vi-VN" sz="3600" dirty="0">
                <a:solidFill>
                  <a:srgbClr val="0000CC"/>
                </a:solidFill>
                <a:latin typeface="Times New Roman" panose="02020603050405020304" pitchFamily="18" charset="0"/>
              </a:rPr>
              <a:t> CNĐQ </a:t>
            </a:r>
            <a:r>
              <a:rPr lang="en-US" altLang="vi-VN" sz="3600" dirty="0" err="1">
                <a:solidFill>
                  <a:srgbClr val="0000CC"/>
                </a:solidFill>
                <a:latin typeface="Times New Roman" panose="02020603050405020304" pitchFamily="18" charset="0"/>
              </a:rPr>
              <a:t>ở</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thế</a:t>
            </a:r>
            <a:r>
              <a:rPr lang="en-US" altLang="vi-VN" sz="3600" dirty="0">
                <a:solidFill>
                  <a:srgbClr val="0000CC"/>
                </a:solidFill>
                <a:latin typeface="Times New Roman" panose="02020603050405020304" pitchFamily="18" charset="0"/>
              </a:rPr>
              <a:t> </a:t>
            </a:r>
            <a:r>
              <a:rPr lang="en-US" altLang="vi-VN" sz="3600" dirty="0" err="1">
                <a:solidFill>
                  <a:srgbClr val="0000CC"/>
                </a:solidFill>
                <a:latin typeface="Times New Roman" panose="02020603050405020304" pitchFamily="18" charset="0"/>
              </a:rPr>
              <a:t>kỷ</a:t>
            </a:r>
            <a:r>
              <a:rPr lang="en-US" altLang="vi-VN" sz="3600" dirty="0">
                <a:solidFill>
                  <a:srgbClr val="0000CC"/>
                </a:solidFill>
                <a:latin typeface="Times New Roman" panose="02020603050405020304" pitchFamily="18" charset="0"/>
              </a:rPr>
              <a:t> XIX?</a:t>
            </a:r>
          </a:p>
          <a:p>
            <a:pPr>
              <a:buFont typeface="Times New Roman" panose="02020603050405020304" pitchFamily="18" charset="0"/>
              <a:buNone/>
            </a:pPr>
            <a:r>
              <a:rPr lang="en-US" altLang="vi-VN" dirty="0">
                <a:solidFill>
                  <a:schemeClr val="hlink"/>
                </a:solidFill>
                <a:latin typeface="Times New Roman" panose="02020603050405020304" pitchFamily="18" charset="0"/>
              </a:rPr>
              <a:t>	</a:t>
            </a:r>
            <a:r>
              <a:rPr lang="en-US" altLang="vi-VN" dirty="0">
                <a:latin typeface="Times New Roman" panose="02020603050405020304" pitchFamily="18" charset="0"/>
              </a:rPr>
              <a:t>A. </a:t>
            </a:r>
            <a:r>
              <a:rPr lang="en-US" altLang="vi-VN" dirty="0" err="1">
                <a:latin typeface="Times New Roman" panose="02020603050405020304" pitchFamily="18" charset="0"/>
              </a:rPr>
              <a:t>Trung</a:t>
            </a:r>
            <a:r>
              <a:rPr lang="en-US" altLang="vi-VN" dirty="0">
                <a:latin typeface="Times New Roman" panose="02020603050405020304" pitchFamily="18" charset="0"/>
              </a:rPr>
              <a:t> </a:t>
            </a:r>
            <a:r>
              <a:rPr lang="en-US" altLang="vi-VN" dirty="0" err="1">
                <a:latin typeface="Times New Roman" panose="02020603050405020304" pitchFamily="18" charset="0"/>
              </a:rPr>
              <a:t>Quốc</a:t>
            </a:r>
            <a:r>
              <a:rPr lang="en-US" altLang="vi-VN" dirty="0">
                <a:latin typeface="Times New Roman" panose="02020603050405020304" pitchFamily="18" charset="0"/>
              </a:rPr>
              <a:t> </a:t>
            </a:r>
            <a:r>
              <a:rPr lang="en-US" altLang="vi-VN" dirty="0" err="1">
                <a:latin typeface="Times New Roman" panose="02020603050405020304" pitchFamily="18" charset="0"/>
              </a:rPr>
              <a:t>là</a:t>
            </a:r>
            <a:r>
              <a:rPr lang="en-US" altLang="vi-VN" dirty="0">
                <a:latin typeface="Times New Roman" panose="02020603050405020304" pitchFamily="18" charset="0"/>
              </a:rPr>
              <a:t> </a:t>
            </a:r>
            <a:r>
              <a:rPr lang="en-US" altLang="vi-VN" dirty="0" err="1">
                <a:latin typeface="Times New Roman" panose="02020603050405020304" pitchFamily="18" charset="0"/>
              </a:rPr>
              <a:t>nước</a:t>
            </a:r>
            <a:r>
              <a:rPr lang="en-US" altLang="vi-VN" dirty="0">
                <a:latin typeface="Times New Roman" panose="02020603050405020304" pitchFamily="18" charset="0"/>
              </a:rPr>
              <a:t> </a:t>
            </a:r>
            <a:r>
              <a:rPr lang="en-US" altLang="vi-VN" dirty="0" err="1">
                <a:latin typeface="Times New Roman" panose="02020603050405020304" pitchFamily="18" charset="0"/>
              </a:rPr>
              <a:t>rộng</a:t>
            </a:r>
            <a:r>
              <a:rPr lang="en-US" altLang="vi-VN" dirty="0">
                <a:latin typeface="Times New Roman" panose="02020603050405020304" pitchFamily="18" charset="0"/>
              </a:rPr>
              <a:t>, </a:t>
            </a:r>
            <a:r>
              <a:rPr lang="en-US" altLang="vi-VN" dirty="0" err="1">
                <a:latin typeface="Times New Roman" panose="02020603050405020304" pitchFamily="18" charset="0"/>
              </a:rPr>
              <a:t>đông</a:t>
            </a:r>
            <a:r>
              <a:rPr lang="en-US" altLang="vi-VN" dirty="0">
                <a:latin typeface="Times New Roman" panose="02020603050405020304" pitchFamily="18" charset="0"/>
              </a:rPr>
              <a:t> </a:t>
            </a:r>
            <a:r>
              <a:rPr lang="en-US" altLang="vi-VN" dirty="0" err="1">
                <a:latin typeface="Times New Roman" panose="02020603050405020304" pitchFamily="18" charset="0"/>
              </a:rPr>
              <a:t>dân</a:t>
            </a:r>
            <a:r>
              <a:rPr lang="en-US" altLang="vi-VN" dirty="0">
                <a:latin typeface="Times New Roman" panose="02020603050405020304" pitchFamily="18" charset="0"/>
              </a:rPr>
              <a:t> </a:t>
            </a:r>
            <a:r>
              <a:rPr lang="en-US" altLang="vi-VN" dirty="0" err="1">
                <a:latin typeface="Times New Roman" panose="02020603050405020304" pitchFamily="18" charset="0"/>
              </a:rPr>
              <a:t>nhất</a:t>
            </a:r>
            <a:r>
              <a:rPr lang="en-US" altLang="vi-VN" dirty="0">
                <a:latin typeface="Times New Roman" panose="02020603050405020304" pitchFamily="18" charset="0"/>
              </a:rPr>
              <a:t> </a:t>
            </a:r>
            <a:r>
              <a:rPr lang="en-US" altLang="vi-VN" dirty="0" err="1">
                <a:latin typeface="Times New Roman" panose="02020603050405020304" pitchFamily="18" charset="0"/>
              </a:rPr>
              <a:t>thế</a:t>
            </a:r>
            <a:r>
              <a:rPr lang="en-US" altLang="vi-VN" dirty="0">
                <a:latin typeface="Times New Roman" panose="02020603050405020304" pitchFamily="18" charset="0"/>
              </a:rPr>
              <a:t> </a:t>
            </a:r>
            <a:r>
              <a:rPr lang="en-US" altLang="vi-VN" dirty="0" err="1">
                <a:latin typeface="Times New Roman" panose="02020603050405020304" pitchFamily="18" charset="0"/>
              </a:rPr>
              <a:t>giới</a:t>
            </a:r>
            <a:endParaRPr lang="en-US" altLang="vi-VN" dirty="0">
              <a:latin typeface="Times New Roman" panose="02020603050405020304" pitchFamily="18" charset="0"/>
            </a:endParaRPr>
          </a:p>
          <a:p>
            <a:pPr>
              <a:buFont typeface="Times New Roman" panose="02020603050405020304" pitchFamily="18" charset="0"/>
              <a:buNone/>
            </a:pPr>
            <a:r>
              <a:rPr lang="en-US" altLang="vi-VN" dirty="0">
                <a:latin typeface="Times New Roman" panose="02020603050405020304" pitchFamily="18" charset="0"/>
              </a:rPr>
              <a:t>	B. </a:t>
            </a:r>
            <a:r>
              <a:rPr lang="en-US" altLang="vi-VN" dirty="0" err="1">
                <a:latin typeface="Times New Roman" panose="02020603050405020304" pitchFamily="18" charset="0"/>
              </a:rPr>
              <a:t>Trung</a:t>
            </a:r>
            <a:r>
              <a:rPr lang="en-US" altLang="vi-VN" dirty="0">
                <a:latin typeface="Times New Roman" panose="02020603050405020304" pitchFamily="18" charset="0"/>
              </a:rPr>
              <a:t> </a:t>
            </a:r>
            <a:r>
              <a:rPr lang="en-US" altLang="vi-VN" dirty="0" err="1">
                <a:latin typeface="Times New Roman" panose="02020603050405020304" pitchFamily="18" charset="0"/>
              </a:rPr>
              <a:t>Quốc</a:t>
            </a:r>
            <a:r>
              <a:rPr lang="en-US" altLang="vi-VN" dirty="0">
                <a:latin typeface="Times New Roman" panose="02020603050405020304" pitchFamily="18" charset="0"/>
              </a:rPr>
              <a:t> </a:t>
            </a:r>
            <a:r>
              <a:rPr lang="en-US" altLang="vi-VN" dirty="0" err="1">
                <a:latin typeface="Times New Roman" panose="02020603050405020304" pitchFamily="18" charset="0"/>
              </a:rPr>
              <a:t>là</a:t>
            </a:r>
            <a:r>
              <a:rPr lang="en-US" altLang="vi-VN" dirty="0">
                <a:latin typeface="Times New Roman" panose="02020603050405020304" pitchFamily="18" charset="0"/>
              </a:rPr>
              <a:t> </a:t>
            </a:r>
            <a:r>
              <a:rPr lang="en-US" altLang="vi-VN" dirty="0" err="1">
                <a:latin typeface="Times New Roman" panose="02020603050405020304" pitchFamily="18" charset="0"/>
              </a:rPr>
              <a:t>nước</a:t>
            </a:r>
            <a:r>
              <a:rPr lang="en-US" altLang="vi-VN" dirty="0">
                <a:latin typeface="Times New Roman" panose="02020603050405020304" pitchFamily="18" charset="0"/>
              </a:rPr>
              <a:t> </a:t>
            </a:r>
            <a:r>
              <a:rPr lang="en-US" altLang="vi-VN" dirty="0" err="1">
                <a:latin typeface="Times New Roman" panose="02020603050405020304" pitchFamily="18" charset="0"/>
              </a:rPr>
              <a:t>giàu</a:t>
            </a:r>
            <a:r>
              <a:rPr lang="en-US" altLang="vi-VN" dirty="0">
                <a:latin typeface="Times New Roman" panose="02020603050405020304" pitchFamily="18" charset="0"/>
              </a:rPr>
              <a:t> </a:t>
            </a:r>
            <a:r>
              <a:rPr lang="en-US" altLang="vi-VN" dirty="0" err="1">
                <a:latin typeface="Times New Roman" panose="02020603050405020304" pitchFamily="18" charset="0"/>
              </a:rPr>
              <a:t>tài</a:t>
            </a:r>
            <a:r>
              <a:rPr lang="en-US" altLang="vi-VN" dirty="0">
                <a:latin typeface="Times New Roman" panose="02020603050405020304" pitchFamily="18" charset="0"/>
              </a:rPr>
              <a:t> </a:t>
            </a:r>
            <a:r>
              <a:rPr lang="en-US" altLang="vi-VN" dirty="0" err="1">
                <a:latin typeface="Times New Roman" panose="02020603050405020304" pitchFamily="18" charset="0"/>
              </a:rPr>
              <a:t>nguyên</a:t>
            </a:r>
            <a:endParaRPr lang="en-US" altLang="vi-VN" dirty="0">
              <a:latin typeface="Times New Roman" panose="02020603050405020304" pitchFamily="18" charset="0"/>
            </a:endParaRPr>
          </a:p>
          <a:p>
            <a:pPr>
              <a:buFont typeface="Times New Roman" panose="02020603050405020304" pitchFamily="18" charset="0"/>
              <a:buNone/>
            </a:pPr>
            <a:r>
              <a:rPr lang="en-US" altLang="vi-VN" dirty="0">
                <a:latin typeface="Times New Roman" panose="02020603050405020304" pitchFamily="18" charset="0"/>
              </a:rPr>
              <a:t>	C. </a:t>
            </a:r>
            <a:r>
              <a:rPr lang="en-US" altLang="vi-VN" dirty="0" err="1">
                <a:latin typeface="Times New Roman" panose="02020603050405020304" pitchFamily="18" charset="0"/>
              </a:rPr>
              <a:t>Chế</a:t>
            </a:r>
            <a:r>
              <a:rPr lang="en-US" altLang="vi-VN" dirty="0">
                <a:latin typeface="Times New Roman" panose="02020603050405020304" pitchFamily="18" charset="0"/>
              </a:rPr>
              <a:t> </a:t>
            </a:r>
            <a:r>
              <a:rPr lang="en-US" altLang="vi-VN" dirty="0" err="1">
                <a:latin typeface="Times New Roman" panose="02020603050405020304" pitchFamily="18" charset="0"/>
              </a:rPr>
              <a:t>độ</a:t>
            </a:r>
            <a:r>
              <a:rPr lang="en-US" altLang="vi-VN" dirty="0">
                <a:latin typeface="Times New Roman" panose="02020603050405020304" pitchFamily="18" charset="0"/>
              </a:rPr>
              <a:t> </a:t>
            </a:r>
            <a:r>
              <a:rPr lang="en-US" altLang="vi-VN" dirty="0" err="1">
                <a:latin typeface="Times New Roman" panose="02020603050405020304" pitchFamily="18" charset="0"/>
              </a:rPr>
              <a:t>phong</a:t>
            </a:r>
            <a:r>
              <a:rPr lang="en-US" altLang="vi-VN" dirty="0">
                <a:latin typeface="Times New Roman" panose="02020603050405020304" pitchFamily="18" charset="0"/>
              </a:rPr>
              <a:t> </a:t>
            </a:r>
            <a:r>
              <a:rPr lang="en-US" altLang="vi-VN" dirty="0" err="1">
                <a:latin typeface="Times New Roman" panose="02020603050405020304" pitchFamily="18" charset="0"/>
              </a:rPr>
              <a:t>kiến</a:t>
            </a:r>
            <a:r>
              <a:rPr lang="en-US" altLang="vi-VN" dirty="0">
                <a:latin typeface="Times New Roman" panose="02020603050405020304" pitchFamily="18" charset="0"/>
              </a:rPr>
              <a:t> </a:t>
            </a:r>
            <a:r>
              <a:rPr lang="en-US" altLang="vi-VN" dirty="0" err="1">
                <a:latin typeface="Times New Roman" panose="02020603050405020304" pitchFamily="18" charset="0"/>
              </a:rPr>
              <a:t>suy</a:t>
            </a:r>
            <a:r>
              <a:rPr lang="en-US" altLang="vi-VN" dirty="0">
                <a:latin typeface="Times New Roman" panose="02020603050405020304" pitchFamily="18" charset="0"/>
              </a:rPr>
              <a:t> </a:t>
            </a:r>
            <a:r>
              <a:rPr lang="en-US" altLang="vi-VN" dirty="0" err="1">
                <a:latin typeface="Times New Roman" panose="02020603050405020304" pitchFamily="18" charset="0"/>
              </a:rPr>
              <a:t>yếu</a:t>
            </a:r>
            <a:endParaRPr lang="en-US" altLang="vi-VN" dirty="0">
              <a:latin typeface="Times New Roman" panose="02020603050405020304" pitchFamily="18" charset="0"/>
            </a:endParaRPr>
          </a:p>
          <a:p>
            <a:pPr>
              <a:buFont typeface="Times New Roman" panose="02020603050405020304" pitchFamily="18" charset="0"/>
              <a:buNone/>
            </a:pPr>
            <a:r>
              <a:rPr lang="en-US" altLang="vi-VN" dirty="0">
                <a:latin typeface="Times New Roman" panose="02020603050405020304" pitchFamily="18" charset="0"/>
              </a:rPr>
              <a:t>	D. </a:t>
            </a:r>
            <a:r>
              <a:rPr lang="en-US" altLang="vi-VN" dirty="0" err="1">
                <a:latin typeface="Times New Roman" panose="02020603050405020304" pitchFamily="18" charset="0"/>
              </a:rPr>
              <a:t>Tất</a:t>
            </a:r>
            <a:r>
              <a:rPr lang="en-US" altLang="vi-VN" dirty="0">
                <a:latin typeface="Times New Roman" panose="02020603050405020304" pitchFamily="18" charset="0"/>
              </a:rPr>
              <a:t> </a:t>
            </a:r>
            <a:r>
              <a:rPr lang="en-US" altLang="vi-VN" dirty="0" err="1">
                <a:latin typeface="Times New Roman" panose="02020603050405020304" pitchFamily="18" charset="0"/>
              </a:rPr>
              <a:t>cả</a:t>
            </a:r>
            <a:r>
              <a:rPr lang="en-US" altLang="vi-VN" dirty="0">
                <a:latin typeface="Times New Roman" panose="02020603050405020304" pitchFamily="18" charset="0"/>
              </a:rPr>
              <a:t> </a:t>
            </a:r>
            <a:r>
              <a:rPr lang="en-US" altLang="vi-VN" dirty="0" err="1">
                <a:latin typeface="Times New Roman" panose="02020603050405020304" pitchFamily="18" charset="0"/>
              </a:rPr>
              <a:t>các</a:t>
            </a:r>
            <a:r>
              <a:rPr lang="en-US" altLang="vi-VN" dirty="0">
                <a:latin typeface="Times New Roman" panose="02020603050405020304" pitchFamily="18" charset="0"/>
              </a:rPr>
              <a:t> </a:t>
            </a:r>
            <a:r>
              <a:rPr lang="en-US" altLang="vi-VN" dirty="0" err="1">
                <a:latin typeface="Times New Roman" panose="02020603050405020304" pitchFamily="18" charset="0"/>
              </a:rPr>
              <a:t>ý</a:t>
            </a:r>
            <a:r>
              <a:rPr lang="en-US" altLang="vi-VN" dirty="0">
                <a:latin typeface="Times New Roman" panose="02020603050405020304" pitchFamily="18" charset="0"/>
              </a:rPr>
              <a:t> </a:t>
            </a:r>
            <a:r>
              <a:rPr lang="en-US" altLang="vi-VN" dirty="0" err="1">
                <a:latin typeface="Times New Roman" panose="02020603050405020304" pitchFamily="18" charset="0"/>
              </a:rPr>
              <a:t>trên</a:t>
            </a:r>
            <a:r>
              <a:rPr lang="en-US" altLang="vi-VN" dirty="0">
                <a:latin typeface="Times New Roman" panose="02020603050405020304" pitchFamily="18" charset="0"/>
              </a:rPr>
              <a:t> </a:t>
            </a:r>
            <a:r>
              <a:rPr lang="en-US" altLang="vi-VN" dirty="0" err="1">
                <a:latin typeface="Times New Roman" panose="02020603050405020304" pitchFamily="18" charset="0"/>
              </a:rPr>
              <a:t>đều</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23561" name="Rectangle 1">
            <a:extLst>
              <a:ext uri="{FF2B5EF4-FFF2-40B4-BE49-F238E27FC236}">
                <a16:creationId xmlns:a16="http://schemas.microsoft.com/office/drawing/2014/main" xmlns="" id="{617B9C96-55FD-8D4B-90F1-4090D506556C}"/>
              </a:ext>
            </a:extLst>
          </p:cNvPr>
          <p:cNvSpPr>
            <a:spLocks noChangeArrowheads="1"/>
          </p:cNvSpPr>
          <p:nvPr/>
        </p:nvSpPr>
        <p:spPr bwMode="auto">
          <a:xfrm>
            <a:off x="3581400" y="1360036"/>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dirty="0">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2" name="Oval 1">
            <a:extLst>
              <a:ext uri="{FF2B5EF4-FFF2-40B4-BE49-F238E27FC236}">
                <a16:creationId xmlns:a16="http://schemas.microsoft.com/office/drawing/2014/main" xmlns="" id="{B97A1EDE-72C4-5B46-B9BB-DC6E9BF121A8}"/>
              </a:ext>
            </a:extLst>
          </p:cNvPr>
          <p:cNvSpPr>
            <a:spLocks noChangeArrowheads="1"/>
          </p:cNvSpPr>
          <p:nvPr/>
        </p:nvSpPr>
        <p:spPr bwMode="auto">
          <a:xfrm>
            <a:off x="3717930" y="6099560"/>
            <a:ext cx="560384" cy="584775"/>
          </a:xfrm>
          <a:prstGeom prst="ellipse">
            <a:avLst/>
          </a:prstGeom>
          <a:noFill/>
          <a:ln w="5715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7" name="Rectangle 6">
            <a:extLst>
              <a:ext uri="{FF2B5EF4-FFF2-40B4-BE49-F238E27FC236}">
                <a16:creationId xmlns:a16="http://schemas.microsoft.com/office/drawing/2014/main" xmlns="" id="{63FC9014-4A35-5B4B-B39A-F1F366396250}"/>
              </a:ext>
            </a:extLst>
          </p:cNvPr>
          <p:cNvSpPr/>
          <p:nvPr/>
        </p:nvSpPr>
        <p:spPr>
          <a:xfrm>
            <a:off x="-157716" y="84751"/>
            <a:ext cx="3281916" cy="6032421"/>
          </a:xfrm>
          <a:prstGeom prst="rect">
            <a:avLst/>
          </a:prstGeom>
          <a:noFill/>
        </p:spPr>
        <p:txBody>
          <a:bodyPr wrap="square" lIns="121920" tIns="60960" rIns="121920" bIns="60960">
            <a:spAutoFit/>
          </a:bodyPr>
          <a:lstStyle/>
          <a:p>
            <a:pPr algn="ctr" defTabSz="1219140">
              <a:buClr>
                <a:srgbClr val="000000"/>
              </a:buClr>
            </a:pP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0178"/>
                                        </p:tgtEl>
                                        <p:attrNameLst>
                                          <p:attrName>style.visibility</p:attrName>
                                        </p:attrNameLst>
                                      </p:cBhvr>
                                      <p:to>
                                        <p:strVal val="visible"/>
                                      </p:to>
                                    </p:set>
                                    <p:animEffect transition="in" filter="fade">
                                      <p:cBhvr>
                                        <p:cTn id="12" dur="500"/>
                                        <p:tgtEl>
                                          <p:spTgt spid="5017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0179"/>
                                        </p:tgtEl>
                                        <p:attrNameLst>
                                          <p:attrName>style.visibility</p:attrName>
                                        </p:attrNameLst>
                                      </p:cBhvr>
                                      <p:to>
                                        <p:strVal val="visible"/>
                                      </p:to>
                                    </p:set>
                                    <p:animEffect transition="in" filter="fade">
                                      <p:cBhvr>
                                        <p:cTn id="16" dur="500"/>
                                        <p:tgtEl>
                                          <p:spTgt spid="50179"/>
                                        </p:tgtEl>
                                      </p:cBhvr>
                                    </p:animEffect>
                                  </p:childTnLst>
                                </p:cTn>
                              </p:par>
                            </p:childTnLst>
                          </p:cTn>
                        </p:par>
                        <p:par>
                          <p:cTn id="17" fill="hold" nodeType="withGroup">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3561"/>
                                        </p:tgtEl>
                                        <p:attrNameLst>
                                          <p:attrName>style.visibility</p:attrName>
                                        </p:attrNameLst>
                                      </p:cBhvr>
                                      <p:to>
                                        <p:strVal val="visible"/>
                                      </p:to>
                                    </p:set>
                                    <p:animEffect transition="in" filter="fade">
                                      <p:cBhvr>
                                        <p:cTn id="20" dur="500"/>
                                        <p:tgtEl>
                                          <p:spTgt spid="2356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3559"/>
                                        </p:tgtEl>
                                        <p:attrNameLst>
                                          <p:attrName>style.visibility</p:attrName>
                                        </p:attrNameLst>
                                      </p:cBhvr>
                                      <p:to>
                                        <p:strVal val="visible"/>
                                      </p:to>
                                    </p:set>
                                    <p:animEffect transition="in" filter="fade">
                                      <p:cBhvr>
                                        <p:cTn id="24" dur="500"/>
                                        <p:tgtEl>
                                          <p:spTgt spid="2355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p:bldP spid="23559" grpId="0" animBg="1"/>
      <p:bldP spid="23561" grpId="0"/>
      <p:bldP spid="2" grpId="0" animBg="1"/>
      <p:bldP spid="7"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5060" name="Rectangle 7">
            <a:extLst>
              <a:ext uri="{FF2B5EF4-FFF2-40B4-BE49-F238E27FC236}">
                <a16:creationId xmlns:a16="http://schemas.microsoft.com/office/drawing/2014/main" xmlns="" id="{68A43A80-A837-F842-A60A-B649BA261FFF}"/>
              </a:ext>
            </a:extLst>
          </p:cNvPr>
          <p:cNvSpPr>
            <a:spLocks/>
          </p:cNvSpPr>
          <p:nvPr/>
        </p:nvSpPr>
        <p:spPr bwMode="auto">
          <a:xfrm>
            <a:off x="3390900" y="2023730"/>
            <a:ext cx="8686800" cy="472440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sz="3600" b="1" dirty="0">
                <a:latin typeface="Times New Roman" pitchFamily="18" charset="0"/>
                <a:cs typeface="Times New Roman" pitchFamily="18" charset="0"/>
              </a:rPr>
              <a:t>      </a:t>
            </a:r>
            <a:r>
              <a:rPr lang="en-US" altLang="vi-VN" sz="3600" b="1" u="sng" dirty="0" err="1">
                <a:solidFill>
                  <a:srgbClr val="000000"/>
                </a:solidFill>
                <a:latin typeface="Times New Roman" panose="02020603050405020304" pitchFamily="18" charset="0"/>
                <a:cs typeface="Times New Roman" pitchFamily="18" charset="0"/>
              </a:rPr>
              <a:t>C</a:t>
            </a:r>
            <a:r>
              <a:rPr lang="en-US" altLang="vi-VN" sz="3600" b="1" u="sng" dirty="0" err="1">
                <a:latin typeface="Times New Roman" panose="02020603050405020304" pitchFamily="18" charset="0"/>
                <a:cs typeface="Times New Roman" pitchFamily="18" charset="0"/>
              </a:rPr>
              <a:t>âu</a:t>
            </a:r>
            <a:r>
              <a:rPr lang="en-US" altLang="vi-VN" sz="3600" b="1" u="sng" dirty="0">
                <a:latin typeface="Times New Roman" panose="02020603050405020304" pitchFamily="18" charset="0"/>
                <a:cs typeface="Times New Roman" pitchFamily="18" charset="0"/>
              </a:rPr>
              <a:t> 2:</a:t>
            </a:r>
            <a:r>
              <a:rPr lang="en-US" altLang="vi-VN" sz="3600" b="1" dirty="0">
                <a:solidFill>
                  <a:srgbClr val="FF00FF"/>
                </a:solidFill>
                <a:latin typeface="Times New Roman" panose="02020603050405020304" pitchFamily="18" charset="0"/>
                <a:cs typeface="Times New Roman" pitchFamily="18" charset="0"/>
              </a:rPr>
              <a:t> </a:t>
            </a:r>
          </a:p>
          <a:p>
            <a:pPr algn="ctr">
              <a:buFont typeface="Times New Roman" panose="02020603050405020304" pitchFamily="18" charset="0"/>
              <a:buNone/>
            </a:pPr>
            <a:r>
              <a:rPr lang="en-US" altLang="vi-VN" sz="3600" i="1" dirty="0" err="1">
                <a:solidFill>
                  <a:srgbClr val="0000CC"/>
                </a:solidFill>
                <a:latin typeface="Times New Roman" panose="02020603050405020304" pitchFamily="18" charset="0"/>
                <a:cs typeface="Times New Roman" pitchFamily="18" charset="0"/>
              </a:rPr>
              <a:t>Nước</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nào</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mở</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đầu</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cho</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quá</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trình</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xâm</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lược</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Trung</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Quốc</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của</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các</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nước</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đế</a:t>
            </a:r>
            <a:r>
              <a:rPr lang="en-US" altLang="vi-VN" sz="3600" i="1" dirty="0">
                <a:solidFill>
                  <a:srgbClr val="0000CC"/>
                </a:solidFill>
                <a:latin typeface="Times New Roman" panose="02020603050405020304" pitchFamily="18" charset="0"/>
                <a:cs typeface="Times New Roman" pitchFamily="18" charset="0"/>
              </a:rPr>
              <a:t> </a:t>
            </a:r>
            <a:r>
              <a:rPr lang="en-US" altLang="vi-VN" sz="3600" i="1" dirty="0" err="1">
                <a:solidFill>
                  <a:srgbClr val="0000CC"/>
                </a:solidFill>
                <a:latin typeface="Times New Roman" panose="02020603050405020304" pitchFamily="18" charset="0"/>
                <a:cs typeface="Times New Roman" pitchFamily="18" charset="0"/>
              </a:rPr>
              <a:t>quốc</a:t>
            </a:r>
            <a:r>
              <a:rPr lang="en-US" altLang="vi-VN" sz="3600" i="1" dirty="0">
                <a:solidFill>
                  <a:srgbClr val="0000CC"/>
                </a:solidFill>
                <a:latin typeface="Times New Roman" panose="02020603050405020304" pitchFamily="18" charset="0"/>
                <a:cs typeface="Times New Roman" pitchFamily="18" charset="0"/>
              </a:rPr>
              <a:t>?</a:t>
            </a:r>
          </a:p>
          <a:p>
            <a:pPr>
              <a:buFont typeface="Times New Roman" panose="02020603050405020304" pitchFamily="18" charset="0"/>
              <a:buNone/>
            </a:pPr>
            <a:r>
              <a:rPr lang="en-US" altLang="vi-VN" dirty="0">
                <a:solidFill>
                  <a:schemeClr val="hlink"/>
                </a:solidFill>
                <a:latin typeface="Times New Roman" panose="02020603050405020304" pitchFamily="18" charset="0"/>
                <a:cs typeface="Times New Roman" pitchFamily="18" charset="0"/>
              </a:rPr>
              <a:t>	</a:t>
            </a:r>
            <a:r>
              <a:rPr lang="en-US" altLang="vi-VN" dirty="0">
                <a:solidFill>
                  <a:srgbClr val="FF0000"/>
                </a:solidFill>
                <a:latin typeface="Times New Roman" panose="02020603050405020304" pitchFamily="18" charset="0"/>
                <a:cs typeface="Times New Roman" pitchFamily="18" charset="0"/>
              </a:rPr>
              <a:t>A. Anh</a:t>
            </a:r>
          </a:p>
          <a:p>
            <a:pPr>
              <a:buFont typeface="Times New Roman" panose="02020603050405020304" pitchFamily="18" charset="0"/>
              <a:buNone/>
            </a:pPr>
            <a:r>
              <a:rPr lang="en-US" altLang="vi-VN" dirty="0">
                <a:solidFill>
                  <a:srgbClr val="FF0000"/>
                </a:solidFill>
                <a:latin typeface="Times New Roman" panose="02020603050405020304" pitchFamily="18" charset="0"/>
                <a:cs typeface="Times New Roman" pitchFamily="18" charset="0"/>
              </a:rPr>
              <a:t>	B. </a:t>
            </a:r>
            <a:r>
              <a:rPr lang="en-US" altLang="vi-VN" dirty="0" err="1">
                <a:solidFill>
                  <a:srgbClr val="FF0000"/>
                </a:solidFill>
                <a:latin typeface="Times New Roman" panose="02020603050405020304" pitchFamily="18" charset="0"/>
                <a:cs typeface="Times New Roman" pitchFamily="18" charset="0"/>
              </a:rPr>
              <a:t>Pháp</a:t>
            </a:r>
            <a:endParaRPr lang="en-US" altLang="vi-VN" dirty="0">
              <a:solidFill>
                <a:srgbClr val="FF0000"/>
              </a:solidFill>
              <a:latin typeface="Times New Roman" panose="02020603050405020304" pitchFamily="18" charset="0"/>
              <a:cs typeface="Times New Roman"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cs typeface="Times New Roman" pitchFamily="18" charset="0"/>
              </a:rPr>
              <a:t>	C. </a:t>
            </a:r>
            <a:r>
              <a:rPr lang="en-US" altLang="vi-VN" dirty="0" err="1">
                <a:solidFill>
                  <a:srgbClr val="FF0000"/>
                </a:solidFill>
                <a:latin typeface="Times New Roman" panose="02020603050405020304" pitchFamily="18" charset="0"/>
                <a:cs typeface="Times New Roman" pitchFamily="18" charset="0"/>
              </a:rPr>
              <a:t>Đức</a:t>
            </a:r>
            <a:endParaRPr lang="en-US" altLang="vi-VN" dirty="0">
              <a:solidFill>
                <a:srgbClr val="FF0000"/>
              </a:solidFill>
              <a:latin typeface="Times New Roman" panose="02020603050405020304" pitchFamily="18" charset="0"/>
              <a:cs typeface="Times New Roman"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cs typeface="Times New Roman" pitchFamily="18" charset="0"/>
              </a:rPr>
              <a:t>	D. </a:t>
            </a:r>
            <a:r>
              <a:rPr lang="en-US" altLang="vi-VN" dirty="0" err="1">
                <a:solidFill>
                  <a:srgbClr val="FF0000"/>
                </a:solidFill>
                <a:latin typeface="Times New Roman" panose="02020603050405020304" pitchFamily="18" charset="0"/>
                <a:cs typeface="Times New Roman" pitchFamily="18" charset="0"/>
              </a:rPr>
              <a:t>Nhật</a:t>
            </a:r>
            <a:endParaRPr lang="en-US" altLang="vi-VN" dirty="0">
              <a:solidFill>
                <a:srgbClr val="FF0000"/>
              </a:solidFill>
              <a:latin typeface="Times New Roman" panose="02020603050405020304" pitchFamily="18" charset="0"/>
              <a:cs typeface="Times New Roman" pitchFamily="18" charset="0"/>
            </a:endParaRPr>
          </a:p>
        </p:txBody>
      </p:sp>
      <p:sp>
        <p:nvSpPr>
          <p:cNvPr id="45061" name="Rectangle 1">
            <a:extLst>
              <a:ext uri="{FF2B5EF4-FFF2-40B4-BE49-F238E27FC236}">
                <a16:creationId xmlns:a16="http://schemas.microsoft.com/office/drawing/2014/main" xmlns="" id="{F455815F-F942-EF47-AA70-BF074CE5815D}"/>
              </a:ext>
            </a:extLst>
          </p:cNvPr>
          <p:cNvSpPr>
            <a:spLocks noChangeArrowheads="1"/>
          </p:cNvSpPr>
          <p:nvPr/>
        </p:nvSpPr>
        <p:spPr bwMode="auto">
          <a:xfrm>
            <a:off x="3581400" y="1411465"/>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dirty="0">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7" name="Oval 6">
            <a:extLst>
              <a:ext uri="{FF2B5EF4-FFF2-40B4-BE49-F238E27FC236}">
                <a16:creationId xmlns:a16="http://schemas.microsoft.com/office/drawing/2014/main" xmlns="" id="{99E96989-38F2-BB40-986E-8A38C51F9431}"/>
              </a:ext>
            </a:extLst>
          </p:cNvPr>
          <p:cNvSpPr>
            <a:spLocks noChangeArrowheads="1"/>
          </p:cNvSpPr>
          <p:nvPr/>
        </p:nvSpPr>
        <p:spPr bwMode="auto">
          <a:xfrm>
            <a:off x="3581400" y="3902927"/>
            <a:ext cx="700668" cy="624468"/>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9" name="AutoShape 5">
            <a:extLst>
              <a:ext uri="{FF2B5EF4-FFF2-40B4-BE49-F238E27FC236}">
                <a16:creationId xmlns:a16="http://schemas.microsoft.com/office/drawing/2014/main" xmlns="" id="{1DC7F30F-FF76-3F49-BED6-D25C9037BA3C}"/>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0" name="Rectangle 4">
            <a:extLst>
              <a:ext uri="{FF2B5EF4-FFF2-40B4-BE49-F238E27FC236}">
                <a16:creationId xmlns:a16="http://schemas.microsoft.com/office/drawing/2014/main" xmlns="" id="{9CA96C8F-A266-204F-A2B8-C3B30E3B6183}"/>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sp>
        <p:nvSpPr>
          <p:cNvPr id="11" name="Rectangle 10">
            <a:extLst>
              <a:ext uri="{FF2B5EF4-FFF2-40B4-BE49-F238E27FC236}">
                <a16:creationId xmlns:a16="http://schemas.microsoft.com/office/drawing/2014/main" xmlns="" id="{88DC7BD4-93C1-DD41-927A-CD9039A0D4B7}"/>
              </a:ext>
            </a:extLst>
          </p:cNvPr>
          <p:cNvSpPr/>
          <p:nvPr/>
        </p:nvSpPr>
        <p:spPr>
          <a:xfrm>
            <a:off x="-157716" y="84751"/>
            <a:ext cx="3281916" cy="6032421"/>
          </a:xfrm>
          <a:prstGeom prst="rect">
            <a:avLst/>
          </a:prstGeom>
          <a:noFill/>
        </p:spPr>
        <p:txBody>
          <a:bodyPr wrap="square" lIns="121920" tIns="60960" rIns="121920" bIns="60960">
            <a:spAutoFit/>
          </a:bodyPr>
          <a:lstStyle/>
          <a:p>
            <a:pPr algn="ctr" defTabSz="1219140">
              <a:buClr>
                <a:srgbClr val="000000"/>
              </a:buClr>
            </a:pPr>
            <a:r>
              <a:rPr lang="en-US" sz="9600" b="1" kern="0" dirty="0" err="1">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Bài</a:t>
            </a:r>
            <a:r>
              <a:rPr lang="en-US" sz="9600" b="1" kern="0" dirty="0">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 </a:t>
            </a:r>
            <a:r>
              <a:rPr lang="en-US" sz="9600" b="1" kern="0" dirty="0" err="1">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tập</a:t>
            </a:r>
            <a:r>
              <a:rPr lang="en-US" sz="9600" b="1" kern="0" dirty="0">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 </a:t>
            </a:r>
            <a:r>
              <a:rPr lang="en-US" sz="9600" b="1" kern="0" dirty="0" err="1">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củng</a:t>
            </a:r>
            <a:r>
              <a:rPr lang="en-US" sz="9600" b="1" kern="0" dirty="0">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 </a:t>
            </a:r>
            <a:r>
              <a:rPr lang="en-US" sz="9600" b="1" kern="0" dirty="0" err="1">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cố</a:t>
            </a:r>
            <a:endParaRPr lang="en-US" sz="9600" b="1" kern="0" dirty="0">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000"/>
                            </p:stCondLst>
                            <p:childTnLst>
                              <p:par>
                                <p:cTn id="17" presetID="21" presetClass="entr" presetSubtype="8" fill="hold" grpId="0" nodeType="afterEffect">
                                  <p:stCondLst>
                                    <p:cond delay="0"/>
                                  </p:stCondLst>
                                  <p:childTnLst>
                                    <p:set>
                                      <p:cBhvr>
                                        <p:cTn id="18" dur="1" fill="hold">
                                          <p:stCondLst>
                                            <p:cond delay="0"/>
                                          </p:stCondLst>
                                        </p:cTn>
                                        <p:tgtEl>
                                          <p:spTgt spid="45061"/>
                                        </p:tgtEl>
                                        <p:attrNameLst>
                                          <p:attrName>style.visibility</p:attrName>
                                        </p:attrNameLst>
                                      </p:cBhvr>
                                      <p:to>
                                        <p:strVal val="visible"/>
                                      </p:to>
                                    </p:set>
                                    <p:animEffect transition="in" filter="wheel(8)">
                                      <p:cBhvr>
                                        <p:cTn id="19" dur="750"/>
                                        <p:tgtEl>
                                          <p:spTgt spid="45061"/>
                                        </p:tgtEl>
                                      </p:cBhvr>
                                    </p:animEffect>
                                  </p:childTnLst>
                                </p:cTn>
                              </p:par>
                              <p:par>
                                <p:cTn id="20" presetID="21" presetClass="entr" presetSubtype="8" fill="hold" grpId="0" nodeType="withEffect">
                                  <p:stCondLst>
                                    <p:cond delay="0"/>
                                  </p:stCondLst>
                                  <p:childTnLst>
                                    <p:set>
                                      <p:cBhvr>
                                        <p:cTn id="21" dur="1" fill="hold">
                                          <p:stCondLst>
                                            <p:cond delay="0"/>
                                          </p:stCondLst>
                                        </p:cTn>
                                        <p:tgtEl>
                                          <p:spTgt spid="45060"/>
                                        </p:tgtEl>
                                        <p:attrNameLst>
                                          <p:attrName>style.visibility</p:attrName>
                                        </p:attrNameLst>
                                      </p:cBhvr>
                                      <p:to>
                                        <p:strVal val="visible"/>
                                      </p:to>
                                    </p:set>
                                    <p:animEffect transition="in" filter="wheel(8)">
                                      <p:cBhvr>
                                        <p:cTn id="22" dur="750"/>
                                        <p:tgtEl>
                                          <p:spTgt spid="4506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1" grpId="0"/>
      <p:bldP spid="7" grpId="0" animBg="1"/>
      <p:bldP spid="9" grpId="0" animBg="1"/>
      <p:bldP spid="10" grpId="0"/>
      <p:bldP spid="11"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xmlns="" id="{7A35B0A0-F705-6F47-BA60-CE37AE18E4DF}"/>
              </a:ext>
            </a:extLst>
          </p:cNvPr>
          <p:cNvSpPr>
            <a:spLocks/>
          </p:cNvSpPr>
          <p:nvPr/>
        </p:nvSpPr>
        <p:spPr bwMode="auto">
          <a:xfrm>
            <a:off x="3478618" y="2087525"/>
            <a:ext cx="8534400" cy="459681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sz="4000" b="1" dirty="0">
                <a:latin typeface="Times New Roman" panose="02020603050405020304" pitchFamily="18" charset="0"/>
              </a:rPr>
              <a:t>      </a:t>
            </a:r>
            <a:r>
              <a:rPr lang="en-US" altLang="vi-VN" sz="4000" b="1" u="sng" dirty="0" err="1">
                <a:solidFill>
                  <a:srgbClr val="000000"/>
                </a:solidFill>
                <a:latin typeface="Times New Roman" panose="02020603050405020304" pitchFamily="18" charset="0"/>
              </a:rPr>
              <a:t>C</a:t>
            </a:r>
            <a:r>
              <a:rPr lang="en-US" altLang="vi-VN" sz="4000" b="1" u="sng" dirty="0" err="1">
                <a:latin typeface="Times New Roman" panose="02020603050405020304" pitchFamily="18" charset="0"/>
              </a:rPr>
              <a:t>âu</a:t>
            </a:r>
            <a:r>
              <a:rPr lang="en-US" altLang="vi-VN" sz="4000" b="1" u="sng" dirty="0">
                <a:latin typeface="Times New Roman" panose="02020603050405020304" pitchFamily="18" charset="0"/>
              </a:rPr>
              <a:t> 3:</a:t>
            </a:r>
          </a:p>
          <a:p>
            <a:pPr algn="ctr">
              <a:buFont typeface="Times New Roman" panose="02020603050405020304" pitchFamily="18" charset="0"/>
              <a:buNone/>
            </a:pPr>
            <a:r>
              <a:rPr lang="en-US" altLang="vi-VN" sz="4000" i="1" dirty="0">
                <a:solidFill>
                  <a:srgbClr val="FF00FF"/>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Trung</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Quốc</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Đồng</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minh</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hội</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là</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tổ</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chức</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chính</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trị</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của</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giai</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cấp</a:t>
            </a:r>
            <a:r>
              <a:rPr lang="en-US" altLang="vi-VN" sz="4000" i="1" dirty="0">
                <a:solidFill>
                  <a:srgbClr val="0000CC"/>
                </a:solidFill>
                <a:latin typeface="Times New Roman" panose="02020603050405020304" pitchFamily="18" charset="0"/>
              </a:rPr>
              <a:t> </a:t>
            </a:r>
            <a:r>
              <a:rPr lang="en-US" altLang="vi-VN" sz="4000" i="1" dirty="0" err="1">
                <a:solidFill>
                  <a:srgbClr val="0000CC"/>
                </a:solidFill>
                <a:latin typeface="Times New Roman" panose="02020603050405020304" pitchFamily="18" charset="0"/>
              </a:rPr>
              <a:t>nào</a:t>
            </a:r>
            <a:r>
              <a:rPr lang="en-US" altLang="vi-VN" sz="4000" i="1" dirty="0">
                <a:solidFill>
                  <a:srgbClr val="0000CC"/>
                </a:solidFill>
                <a:latin typeface="Times New Roman" panose="02020603050405020304" pitchFamily="18" charset="0"/>
              </a:rPr>
              <a:t>?</a:t>
            </a:r>
          </a:p>
          <a:p>
            <a:pPr>
              <a:buFont typeface="Times New Roman" panose="02020603050405020304" pitchFamily="18" charset="0"/>
              <a:buNone/>
            </a:pPr>
            <a:r>
              <a:rPr lang="en-US" altLang="vi-VN" dirty="0">
                <a:solidFill>
                  <a:schemeClr val="hlink"/>
                </a:solidFill>
                <a:latin typeface="Times New Roman" panose="02020603050405020304" pitchFamily="18" charset="0"/>
              </a:rPr>
              <a:t>	</a:t>
            </a:r>
            <a:r>
              <a:rPr lang="en-US" altLang="vi-VN" dirty="0">
                <a:solidFill>
                  <a:srgbClr val="FF0000"/>
                </a:solidFill>
                <a:latin typeface="Times New Roman" panose="02020603050405020304" pitchFamily="18" charset="0"/>
              </a:rPr>
              <a:t>A.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nông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dân</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B.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tư</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sản</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C.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địa</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chủ</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D. </a:t>
            </a:r>
            <a:r>
              <a:rPr lang="en-US" altLang="vi-VN" dirty="0" err="1">
                <a:solidFill>
                  <a:srgbClr val="FF0000"/>
                </a:solidFill>
                <a:latin typeface="Times New Roman" panose="02020603050405020304" pitchFamily="18" charset="0"/>
              </a:rPr>
              <a:t>Giai</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cấp</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vô</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sản</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Trung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Quốc</a:t>
            </a:r>
            <a:endParaRPr lang="en-US" altLang="vi-VN" dirty="0">
              <a:solidFill>
                <a:srgbClr val="FF0000"/>
              </a:solidFill>
              <a:latin typeface="Times New Roman" panose="02020603050405020304" pitchFamily="18" charset="0"/>
            </a:endParaRPr>
          </a:p>
        </p:txBody>
      </p:sp>
      <p:sp>
        <p:nvSpPr>
          <p:cNvPr id="46085" name="Rectangle 1">
            <a:extLst>
              <a:ext uri="{FF2B5EF4-FFF2-40B4-BE49-F238E27FC236}">
                <a16:creationId xmlns:a16="http://schemas.microsoft.com/office/drawing/2014/main" xmlns="" id="{E449CACA-B466-A640-947A-48958DC0D132}"/>
              </a:ext>
            </a:extLst>
          </p:cNvPr>
          <p:cNvSpPr>
            <a:spLocks noChangeArrowheads="1"/>
          </p:cNvSpPr>
          <p:nvPr/>
        </p:nvSpPr>
        <p:spPr bwMode="auto">
          <a:xfrm>
            <a:off x="3631018" y="1475260"/>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9" name="Oval 8">
            <a:extLst>
              <a:ext uri="{FF2B5EF4-FFF2-40B4-BE49-F238E27FC236}">
                <a16:creationId xmlns:a16="http://schemas.microsoft.com/office/drawing/2014/main" xmlns="" id="{925F9719-8C54-CC48-9E14-DBD4C8BBE4FA}"/>
              </a:ext>
            </a:extLst>
          </p:cNvPr>
          <p:cNvSpPr>
            <a:spLocks noChangeArrowheads="1"/>
          </p:cNvSpPr>
          <p:nvPr/>
        </p:nvSpPr>
        <p:spPr bwMode="auto">
          <a:xfrm>
            <a:off x="3754207" y="4750421"/>
            <a:ext cx="617071" cy="565413"/>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grpSp>
        <p:nvGrpSpPr>
          <p:cNvPr id="2" name="Group 1">
            <a:extLst>
              <a:ext uri="{FF2B5EF4-FFF2-40B4-BE49-F238E27FC236}">
                <a16:creationId xmlns:a16="http://schemas.microsoft.com/office/drawing/2014/main" xmlns="" id="{5BE361B0-2BB4-404C-A55F-085CAE5B728F}"/>
              </a:ext>
            </a:extLst>
          </p:cNvPr>
          <p:cNvGrpSpPr/>
          <p:nvPr/>
        </p:nvGrpSpPr>
        <p:grpSpPr>
          <a:xfrm>
            <a:off x="3048000" y="173665"/>
            <a:ext cx="9144000" cy="1143000"/>
            <a:chOff x="3048000" y="173665"/>
            <a:chExt cx="9144000" cy="1143000"/>
          </a:xfrm>
        </p:grpSpPr>
        <p:sp>
          <p:nvSpPr>
            <p:cNvPr id="8" name="AutoShape 5">
              <a:extLst>
                <a:ext uri="{FF2B5EF4-FFF2-40B4-BE49-F238E27FC236}">
                  <a16:creationId xmlns:a16="http://schemas.microsoft.com/office/drawing/2014/main" xmlns="" id="{082E8845-70CB-A642-AD38-7EF29344CC49}"/>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0" name="Rectangle 4">
              <a:extLst>
                <a:ext uri="{FF2B5EF4-FFF2-40B4-BE49-F238E27FC236}">
                  <a16:creationId xmlns:a16="http://schemas.microsoft.com/office/drawing/2014/main" xmlns="" id="{26C54263-2150-1C40-BC67-351A5617EEA6}"/>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grpSp>
      <p:sp>
        <p:nvSpPr>
          <p:cNvPr id="11" name="Rectangle 10">
            <a:extLst>
              <a:ext uri="{FF2B5EF4-FFF2-40B4-BE49-F238E27FC236}">
                <a16:creationId xmlns:a16="http://schemas.microsoft.com/office/drawing/2014/main" xmlns="" id="{2E282C26-9B93-3746-BBD5-09D79C80DB9D}"/>
              </a:ext>
            </a:extLst>
          </p:cNvPr>
          <p:cNvSpPr/>
          <p:nvPr/>
        </p:nvSpPr>
        <p:spPr>
          <a:xfrm>
            <a:off x="-157716" y="84751"/>
            <a:ext cx="3281916" cy="6032421"/>
          </a:xfrm>
          <a:prstGeom prst="rect">
            <a:avLst/>
          </a:prstGeom>
          <a:noFill/>
        </p:spPr>
        <p:txBody>
          <a:bodyPr wrap="square" lIns="121920" tIns="60960" rIns="121920" bIns="60960">
            <a:spAutoFit/>
          </a:bodyPr>
          <a:lstStyle/>
          <a:p>
            <a:pPr algn="ctr" defTabSz="1219140">
              <a:buClr>
                <a:srgbClr val="000000"/>
              </a:buClr>
            </a:pP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1" presetClass="entr" presetSubtype="4" fill="hold" grpId="0" nodeType="afterEffect">
                                      <p:stCondLst>
                                        <p:cond delay="0"/>
                                      </p:stCondLst>
                                      <p:childTnLst>
                                        <p:set>
                                          <p:cBhvr>
                                            <p:cTn id="15" dur="1" fill="hold">
                                              <p:stCondLst>
                                                <p:cond delay="0"/>
                                              </p:stCondLst>
                                            </p:cTn>
                                            <p:tgtEl>
                                              <p:spTgt spid="46085"/>
                                            </p:tgtEl>
                                            <p:attrNameLst>
                                              <p:attrName>style.visibility</p:attrName>
                                            </p:attrNameLst>
                                          </p:cBhvr>
                                          <p:to>
                                            <p:strVal val="visible"/>
                                          </p:to>
                                        </p:set>
                                        <p:animEffect transition="in" filter="wheel(4)">
                                          <p:cBhvr>
                                            <p:cTn id="16" dur="750"/>
                                            <p:tgtEl>
                                              <p:spTgt spid="46085"/>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46082"/>
                                            </p:tgtEl>
                                            <p:attrNameLst>
                                              <p:attrName>style.visibility</p:attrName>
                                            </p:attrNameLst>
                                          </p:cBhvr>
                                          <p:to>
                                            <p:strVal val="visible"/>
                                          </p:to>
                                        </p:set>
                                        <p:animEffect transition="in" filter="wheel(4)">
                                          <p:cBhvr>
                                            <p:cTn id="19" dur="750"/>
                                            <p:tgtEl>
                                              <p:spTgt spid="4608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14:presetBounceEnd="50000">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14:bounceEnd="50000">
                                          <p:cBhvr additive="base">
                                            <p:cTn id="2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p:bldP spid="9"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1" presetClass="entr" presetSubtype="4" fill="hold" grpId="0" nodeType="afterEffect">
                                      <p:stCondLst>
                                        <p:cond delay="0"/>
                                      </p:stCondLst>
                                      <p:childTnLst>
                                        <p:set>
                                          <p:cBhvr>
                                            <p:cTn id="15" dur="1" fill="hold">
                                              <p:stCondLst>
                                                <p:cond delay="0"/>
                                              </p:stCondLst>
                                            </p:cTn>
                                            <p:tgtEl>
                                              <p:spTgt spid="46085"/>
                                            </p:tgtEl>
                                            <p:attrNameLst>
                                              <p:attrName>style.visibility</p:attrName>
                                            </p:attrNameLst>
                                          </p:cBhvr>
                                          <p:to>
                                            <p:strVal val="visible"/>
                                          </p:to>
                                        </p:set>
                                        <p:animEffect transition="in" filter="wheel(4)">
                                          <p:cBhvr>
                                            <p:cTn id="16" dur="750"/>
                                            <p:tgtEl>
                                              <p:spTgt spid="46085"/>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46082"/>
                                            </p:tgtEl>
                                            <p:attrNameLst>
                                              <p:attrName>style.visibility</p:attrName>
                                            </p:attrNameLst>
                                          </p:cBhvr>
                                          <p:to>
                                            <p:strVal val="visible"/>
                                          </p:to>
                                        </p:set>
                                        <p:animEffect transition="in" filter="wheel(4)">
                                          <p:cBhvr>
                                            <p:cTn id="19" dur="750"/>
                                            <p:tgtEl>
                                              <p:spTgt spid="4608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p:bldP spid="9" grpId="0" animBg="1"/>
          <p:bldP spid="11"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7108" name="Rectangle 7">
            <a:extLst>
              <a:ext uri="{FF2B5EF4-FFF2-40B4-BE49-F238E27FC236}">
                <a16:creationId xmlns:a16="http://schemas.microsoft.com/office/drawing/2014/main" xmlns="" id="{66BE6DB3-40BF-F048-8F9C-7D2C0A9BD5F4}"/>
              </a:ext>
            </a:extLst>
          </p:cNvPr>
          <p:cNvSpPr>
            <a:spLocks/>
          </p:cNvSpPr>
          <p:nvPr/>
        </p:nvSpPr>
        <p:spPr bwMode="auto">
          <a:xfrm>
            <a:off x="3276600" y="2154865"/>
            <a:ext cx="8686800" cy="4724400"/>
          </a:xfrm>
          <a:prstGeom prst="rect">
            <a:avLst/>
          </a:prstGeom>
          <a:solidFill>
            <a:srgbClr val="FFFF00"/>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 typeface="Times New Roman" panose="02020603050405020304" pitchFamily="18" charset="0"/>
              <a:buNone/>
            </a:pPr>
            <a:r>
              <a:rPr lang="en-US" altLang="vi-VN" sz="3600" b="1" dirty="0">
                <a:latin typeface="Times New Roman" panose="02020603050405020304" pitchFamily="18" charset="0"/>
              </a:rPr>
              <a:t>      </a:t>
            </a:r>
            <a:r>
              <a:rPr lang="en-US" altLang="vi-VN" sz="3600" b="1" u="sng" dirty="0" err="1">
                <a:solidFill>
                  <a:srgbClr val="000000"/>
                </a:solidFill>
                <a:latin typeface="Times New Roman" panose="02020603050405020304" pitchFamily="18" charset="0"/>
              </a:rPr>
              <a:t>C</a:t>
            </a:r>
            <a:r>
              <a:rPr lang="en-US" altLang="vi-VN" sz="3600" b="1" u="sng" dirty="0" err="1">
                <a:latin typeface="Times New Roman" panose="02020603050405020304" pitchFamily="18" charset="0"/>
              </a:rPr>
              <a:t>âu</a:t>
            </a:r>
            <a:r>
              <a:rPr lang="en-US" altLang="vi-VN" sz="3600" b="1" u="sng" dirty="0">
                <a:latin typeface="Times New Roman" panose="02020603050405020304" pitchFamily="18" charset="0"/>
              </a:rPr>
              <a:t> 4:</a:t>
            </a:r>
            <a:r>
              <a:rPr lang="en-US" altLang="vi-VN" sz="3600" b="1" dirty="0">
                <a:solidFill>
                  <a:srgbClr val="FF00FF"/>
                </a:solidFill>
                <a:latin typeface="Times New Roman" panose="02020603050405020304" pitchFamily="18" charset="0"/>
              </a:rPr>
              <a:t> </a:t>
            </a:r>
          </a:p>
          <a:p>
            <a:pPr algn="ctr">
              <a:buFont typeface="Times New Roman" panose="02020603050405020304" pitchFamily="18" charset="0"/>
              <a:buNone/>
            </a:pPr>
            <a:r>
              <a:rPr lang="en-US" altLang="vi-VN" sz="3600" i="1" dirty="0" err="1">
                <a:solidFill>
                  <a:srgbClr val="0000CC"/>
                </a:solidFill>
                <a:latin typeface="Times New Roman" panose="02020603050405020304" pitchFamily="18" charset="0"/>
              </a:rPr>
              <a:t>Đây</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là</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nơi</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đầu</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tiên</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nổ</a:t>
            </a:r>
            <a:r>
              <a:rPr lang="en-US" altLang="vi-VN" sz="3600" i="1" dirty="0">
                <a:solidFill>
                  <a:srgbClr val="0000CC"/>
                </a:solidFill>
                <a:latin typeface="Times New Roman" panose="02020603050405020304" pitchFamily="18" charset="0"/>
              </a:rPr>
              <a:t> ra </a:t>
            </a:r>
            <a:r>
              <a:rPr lang="en-US" altLang="vi-VN" sz="3600" i="1" dirty="0" err="1">
                <a:solidFill>
                  <a:srgbClr val="0000CC"/>
                </a:solidFill>
                <a:latin typeface="Times New Roman" panose="02020603050405020304" pitchFamily="18" charset="0"/>
              </a:rPr>
              <a:t>khởi</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nghĩa</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và</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giành</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được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thắng</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lợi</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trong</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cuộc</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cách</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mạng</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Tân</a:t>
            </a:r>
            <a:r>
              <a:rPr lang="en-US" altLang="vi-VN" sz="3600" i="1" dirty="0">
                <a:solidFill>
                  <a:srgbClr val="0000CC"/>
                </a:solidFill>
                <a:latin typeface="Times New Roman" panose="02020603050405020304" pitchFamily="18" charset="0"/>
              </a:rPr>
              <a:t> </a:t>
            </a:r>
            <a:r>
              <a:rPr lang="en-US" altLang="vi-VN" sz="3600" i="1" dirty="0" err="1">
                <a:solidFill>
                  <a:srgbClr val="0000CC"/>
                </a:solidFill>
                <a:latin typeface="Times New Roman" panose="02020603050405020304" pitchFamily="18" charset="0"/>
              </a:rPr>
              <a:t>Hợi</a:t>
            </a:r>
            <a:r>
              <a:rPr lang="en-US" altLang="vi-VN" sz="3600" i="1" dirty="0">
                <a:solidFill>
                  <a:srgbClr val="0000CC"/>
                </a:solidFill>
                <a:latin typeface="Times New Roman" panose="02020603050405020304" pitchFamily="18" charset="0"/>
              </a:rPr>
              <a:t>?</a:t>
            </a:r>
          </a:p>
          <a:p>
            <a:pPr>
              <a:buFont typeface="Times New Roman" panose="02020603050405020304" pitchFamily="18" charset="0"/>
              <a:buNone/>
            </a:pPr>
            <a:r>
              <a:rPr lang="en-US" altLang="vi-VN" dirty="0">
                <a:solidFill>
                  <a:schemeClr val="hlink"/>
                </a:solidFill>
                <a:latin typeface="Times New Roman" panose="02020603050405020304" pitchFamily="18" charset="0"/>
              </a:rPr>
              <a:t>	</a:t>
            </a:r>
            <a:r>
              <a:rPr lang="en-US" altLang="vi-VN" dirty="0">
                <a:solidFill>
                  <a:srgbClr val="FF0000"/>
                </a:solidFill>
                <a:latin typeface="Times New Roman" panose="02020603050405020304" pitchFamily="18" charset="0"/>
              </a:rPr>
              <a:t>A. </a:t>
            </a:r>
            <a:r>
              <a:rPr lang="en-US" altLang="vi-VN" dirty="0" err="1">
                <a:solidFill>
                  <a:srgbClr val="FF0000"/>
                </a:solidFill>
                <a:latin typeface="Times New Roman" panose="02020603050405020304" pitchFamily="18" charset="0"/>
              </a:rPr>
              <a:t>Quảng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Đông</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B. </a:t>
            </a:r>
            <a:r>
              <a:rPr lang="en-US" altLang="vi-VN" dirty="0" err="1">
                <a:solidFill>
                  <a:srgbClr val="FF0000"/>
                </a:solidFill>
                <a:latin typeface="Times New Roman" panose="02020603050405020304" pitchFamily="18" charset="0"/>
              </a:rPr>
              <a:t>Quảng</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Tây</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C. </a:t>
            </a:r>
            <a:r>
              <a:rPr lang="en-US" altLang="vi-VN" dirty="0" err="1">
                <a:solidFill>
                  <a:srgbClr val="FF0000"/>
                </a:solidFill>
                <a:latin typeface="Times New Roman" panose="02020603050405020304" pitchFamily="18" charset="0"/>
              </a:rPr>
              <a:t>Vũ</a:t>
            </a:r>
            <a:r>
              <a:rPr lang="en-US" altLang="vi-VN" dirty="0">
                <a:solidFill>
                  <a:srgbClr val="FF0000"/>
                </a:solidFill>
                <a:latin typeface="Times New Roman" panose="02020603050405020304" pitchFamily="18" charset="0"/>
              </a:rPr>
              <a:t> </a:t>
            </a:r>
            <a:r>
              <a:rPr lang="en-US" altLang="vi-VN" dirty="0" err="1">
                <a:solidFill>
                  <a:srgbClr val="FF0000"/>
                </a:solidFill>
                <a:latin typeface="Times New Roman" panose="02020603050405020304" pitchFamily="18" charset="0"/>
              </a:rPr>
              <a:t>Xương</a:t>
            </a:r>
            <a:endParaRPr lang="en-US" altLang="vi-VN" dirty="0">
              <a:solidFill>
                <a:srgbClr val="FF0000"/>
              </a:solidFill>
              <a:latin typeface="Times New Roman" panose="02020603050405020304" pitchFamily="18" charset="0"/>
            </a:endParaRPr>
          </a:p>
          <a:p>
            <a:pPr>
              <a:buFont typeface="Times New Roman" panose="02020603050405020304" pitchFamily="18" charset="0"/>
              <a:buNone/>
            </a:pPr>
            <a:r>
              <a:rPr lang="en-US" altLang="vi-VN" dirty="0">
                <a:solidFill>
                  <a:srgbClr val="FF0000"/>
                </a:solidFill>
                <a:latin typeface="Times New Roman" panose="02020603050405020304" pitchFamily="18" charset="0"/>
              </a:rPr>
              <a:t>	D. Nam </a:t>
            </a:r>
            <a:r>
              <a:rPr lang="en-US" altLang="vi-VN" dirty="0" err="1">
                <a:solidFill>
                  <a:srgbClr val="FF0000"/>
                </a:solidFill>
                <a:latin typeface="Times New Roman" panose="02020603050405020304" pitchFamily="18" charset="0"/>
              </a:rPr>
              <a:t>Kinh</a:t>
            </a:r>
            <a:endParaRPr lang="en-US" altLang="vi-VN" dirty="0">
              <a:solidFill>
                <a:srgbClr val="FF0000"/>
              </a:solidFill>
              <a:latin typeface="Times New Roman" panose="02020603050405020304" pitchFamily="18" charset="0"/>
            </a:endParaRPr>
          </a:p>
        </p:txBody>
      </p:sp>
      <p:sp>
        <p:nvSpPr>
          <p:cNvPr id="47109" name="Rectangle 1">
            <a:extLst>
              <a:ext uri="{FF2B5EF4-FFF2-40B4-BE49-F238E27FC236}">
                <a16:creationId xmlns:a16="http://schemas.microsoft.com/office/drawing/2014/main" xmlns="" id="{854954B1-BE48-3743-BC07-EA7B8F8A26A5}"/>
              </a:ext>
            </a:extLst>
          </p:cNvPr>
          <p:cNvSpPr>
            <a:spLocks noChangeArrowheads="1"/>
          </p:cNvSpPr>
          <p:nvPr/>
        </p:nvSpPr>
        <p:spPr bwMode="auto">
          <a:xfrm>
            <a:off x="3581400" y="1542600"/>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dirty="0">
                <a:latin typeface="Times New Roman" panose="02020603050405020304" pitchFamily="18" charset="0"/>
              </a:rPr>
              <a:t>* </a:t>
            </a:r>
            <a:r>
              <a:rPr lang="en-US" altLang="vi-VN" dirty="0" err="1">
                <a:latin typeface="Times New Roman" panose="02020603050405020304" pitchFamily="18" charset="0"/>
              </a:rPr>
              <a:t>Chọn</a:t>
            </a:r>
            <a:r>
              <a:rPr lang="en-US" altLang="vi-VN" dirty="0">
                <a:latin typeface="Times New Roman" panose="02020603050405020304" pitchFamily="18" charset="0"/>
              </a:rPr>
              <a:t> </a:t>
            </a:r>
            <a:r>
              <a:rPr lang="en-US" altLang="vi-VN" dirty="0" err="1">
                <a:latin typeface="Times New Roman" panose="02020603050405020304" pitchFamily="18" charset="0"/>
              </a:rPr>
              <a:t>đáp</a:t>
            </a:r>
            <a:r>
              <a:rPr lang="en-US" altLang="vi-VN" dirty="0">
                <a:latin typeface="Times New Roman" panose="02020603050405020304" pitchFamily="18" charset="0"/>
              </a:rPr>
              <a:t> </a:t>
            </a:r>
            <a:r>
              <a:rPr lang="en-US" altLang="vi-VN" dirty="0" err="1">
                <a:latin typeface="Times New Roman" panose="02020603050405020304" pitchFamily="18" charset="0"/>
              </a:rPr>
              <a:t>án</a:t>
            </a:r>
            <a:r>
              <a:rPr lang="en-US" altLang="vi-VN" dirty="0">
                <a:latin typeface="Times New Roman" panose="02020603050405020304" pitchFamily="18" charset="0"/>
              </a:rPr>
              <a:t> </a:t>
            </a:r>
            <a:r>
              <a:rPr lang="en-US" altLang="vi-VN" dirty="0" err="1">
                <a:latin typeface="Times New Roman" panose="02020603050405020304" pitchFamily="18" charset="0"/>
              </a:rPr>
              <a:t>đúng</a:t>
            </a:r>
            <a:endParaRPr lang="en-US" altLang="vi-VN" dirty="0">
              <a:latin typeface="Times New Roman" panose="02020603050405020304" pitchFamily="18" charset="0"/>
            </a:endParaRPr>
          </a:p>
        </p:txBody>
      </p:sp>
      <p:sp>
        <p:nvSpPr>
          <p:cNvPr id="7" name="Oval 6">
            <a:extLst>
              <a:ext uri="{FF2B5EF4-FFF2-40B4-BE49-F238E27FC236}">
                <a16:creationId xmlns:a16="http://schemas.microsoft.com/office/drawing/2014/main" xmlns="" id="{7082BCD6-08B5-2F49-978E-FAEF43B87130}"/>
              </a:ext>
            </a:extLst>
          </p:cNvPr>
          <p:cNvSpPr>
            <a:spLocks noChangeArrowheads="1"/>
          </p:cNvSpPr>
          <p:nvPr/>
        </p:nvSpPr>
        <p:spPr bwMode="auto">
          <a:xfrm>
            <a:off x="3536796" y="5731727"/>
            <a:ext cx="600307" cy="547231"/>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5" name="Rectangle 14">
            <a:extLst>
              <a:ext uri="{FF2B5EF4-FFF2-40B4-BE49-F238E27FC236}">
                <a16:creationId xmlns:a16="http://schemas.microsoft.com/office/drawing/2014/main" xmlns="" id="{B06C4F38-9161-A544-AB5D-7BD384216EC1}"/>
              </a:ext>
            </a:extLst>
          </p:cNvPr>
          <p:cNvSpPr/>
          <p:nvPr/>
        </p:nvSpPr>
        <p:spPr>
          <a:xfrm>
            <a:off x="-157716" y="84751"/>
            <a:ext cx="3281916" cy="6032421"/>
          </a:xfrm>
          <a:prstGeom prst="rect">
            <a:avLst/>
          </a:prstGeom>
          <a:noFill/>
        </p:spPr>
        <p:txBody>
          <a:bodyPr wrap="square" lIns="121920" tIns="60960" rIns="121920" bIns="60960">
            <a:spAutoFit/>
          </a:bodyPr>
          <a:lstStyle/>
          <a:p>
            <a:pPr algn="ctr" defTabSz="1219140">
              <a:buClr>
                <a:srgbClr val="000000"/>
              </a:buClr>
            </a:pP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9600"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lang="en-US" sz="96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grpSp>
        <p:nvGrpSpPr>
          <p:cNvPr id="16" name="Group 15">
            <a:extLst>
              <a:ext uri="{FF2B5EF4-FFF2-40B4-BE49-F238E27FC236}">
                <a16:creationId xmlns:a16="http://schemas.microsoft.com/office/drawing/2014/main" xmlns="" id="{9CE612B8-2461-9246-BA2D-86B1B7343B54}"/>
              </a:ext>
            </a:extLst>
          </p:cNvPr>
          <p:cNvGrpSpPr/>
          <p:nvPr/>
        </p:nvGrpSpPr>
        <p:grpSpPr>
          <a:xfrm>
            <a:off x="3048000" y="173665"/>
            <a:ext cx="9144000" cy="1143000"/>
            <a:chOff x="3048000" y="173665"/>
            <a:chExt cx="9144000" cy="1143000"/>
          </a:xfrm>
        </p:grpSpPr>
        <p:sp>
          <p:nvSpPr>
            <p:cNvPr id="17" name="AutoShape 5">
              <a:extLst>
                <a:ext uri="{FF2B5EF4-FFF2-40B4-BE49-F238E27FC236}">
                  <a16:creationId xmlns:a16="http://schemas.microsoft.com/office/drawing/2014/main" xmlns="" id="{DF5FAE93-4979-624A-B065-37223D67BCCF}"/>
                </a:ext>
              </a:extLst>
            </p:cNvPr>
            <p:cNvSpPr>
              <a:spLocks noChangeArrowheads="1"/>
            </p:cNvSpPr>
            <p:nvPr/>
          </p:nvSpPr>
          <p:spPr bwMode="auto">
            <a:xfrm>
              <a:off x="3048000" y="173665"/>
              <a:ext cx="9144000" cy="1143000"/>
            </a:xfrm>
            <a:prstGeom prst="ribbon">
              <a:avLst>
                <a:gd name="adj1" fmla="val 12500"/>
                <a:gd name="adj2" fmla="val 50000"/>
              </a:avLst>
            </a:prstGeom>
            <a:solidFill>
              <a:schemeClr val="tx1"/>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sp>
          <p:nvSpPr>
            <p:cNvPr id="18" name="Rectangle 4">
              <a:extLst>
                <a:ext uri="{FF2B5EF4-FFF2-40B4-BE49-F238E27FC236}">
                  <a16:creationId xmlns:a16="http://schemas.microsoft.com/office/drawing/2014/main" xmlns="" id="{92ECF051-C98B-7640-8923-6B4A4DCC7018}"/>
                </a:ext>
              </a:extLst>
            </p:cNvPr>
            <p:cNvSpPr>
              <a:spLocks noChangeArrowheads="1"/>
            </p:cNvSpPr>
            <p:nvPr/>
          </p:nvSpPr>
          <p:spPr bwMode="auto">
            <a:xfrm>
              <a:off x="5432429" y="521836"/>
              <a:ext cx="4778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bg1"/>
                  </a:solidFill>
                  <a:latin typeface="Times New Roman" panose="02020603050405020304" pitchFamily="18" charset="0"/>
                </a:rPr>
                <a:t>B</a:t>
              </a:r>
              <a:r>
                <a:rPr lang="vi-VN" altLang="vi-VN" b="1" dirty="0">
                  <a:solidFill>
                    <a:schemeClr val="bg1"/>
                  </a:solidFill>
                  <a:latin typeface="Times New Roman" panose="02020603050405020304" pitchFamily="18" charset="0"/>
                </a:rPr>
                <a:t>ÀI</a:t>
              </a:r>
              <a:r>
                <a:rPr lang="en-US" altLang="vi-VN" b="1" dirty="0">
                  <a:solidFill>
                    <a:schemeClr val="bg1"/>
                  </a:solidFill>
                  <a:latin typeface="Times New Roman" panose="02020603050405020304" pitchFamily="18" charset="0"/>
                </a:rPr>
                <a:t> T</a:t>
              </a:r>
              <a:r>
                <a:rPr lang="vi-VN" altLang="vi-VN" b="1" dirty="0">
                  <a:solidFill>
                    <a:schemeClr val="bg1"/>
                  </a:solidFill>
                  <a:latin typeface="Times New Roman" panose="02020603050405020304" pitchFamily="18" charset="0"/>
                </a:rPr>
                <a:t>ẬP</a:t>
              </a:r>
              <a:r>
                <a:rPr lang="en-US" altLang="vi-VN" b="1" dirty="0">
                  <a:solidFill>
                    <a:schemeClr val="bg1"/>
                  </a:solidFill>
                  <a:latin typeface="Times New Roman" panose="02020603050405020304" pitchFamily="18" charset="0"/>
                </a:rPr>
                <a:t> CỦNG CỐ</a:t>
              </a:r>
              <a:endParaRPr lang="vi-VN" altLang="vi-VN" b="1" dirty="0">
                <a:solidFill>
                  <a:schemeClr val="bg1"/>
                </a:solidFill>
                <a:latin typeface="Times New Roman" panose="02020603050405020304" pitchFamily="18" charset="0"/>
              </a:endParaRPr>
            </a:p>
          </p:txBody>
        </p:sp>
      </p:grpSp>
    </p:spTree>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1" presetClass="entr" presetSubtype="3" fill="hold" grpId="0"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wheel(3)">
                                          <p:cBhvr>
                                            <p:cTn id="15" dur="750"/>
                                            <p:tgtEl>
                                              <p:spTgt spid="47109"/>
                                            </p:tgtEl>
                                          </p:cBhvr>
                                        </p:animEffect>
                                      </p:childTnLst>
                                    </p:cTn>
                                  </p:par>
                                  <p:par>
                                    <p:cTn id="16" presetID="21" presetClass="entr" presetSubtype="3" fill="hold" grpId="0" nodeType="withEffect">
                                      <p:stCondLst>
                                        <p:cond delay="0"/>
                                      </p:stCondLst>
                                      <p:childTnLst>
                                        <p:set>
                                          <p:cBhvr>
                                            <p:cTn id="17" dur="1" fill="hold">
                                              <p:stCondLst>
                                                <p:cond delay="0"/>
                                              </p:stCondLst>
                                            </p:cTn>
                                            <p:tgtEl>
                                              <p:spTgt spid="47108"/>
                                            </p:tgtEl>
                                            <p:attrNameLst>
                                              <p:attrName>style.visibility</p:attrName>
                                            </p:attrNameLst>
                                          </p:cBhvr>
                                          <p:to>
                                            <p:strVal val="visible"/>
                                          </p:to>
                                        </p:set>
                                        <p:animEffect transition="in" filter="wheel(3)">
                                          <p:cBhvr>
                                            <p:cTn id="18" dur="750"/>
                                            <p:tgtEl>
                                              <p:spTgt spid="4710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09" grpId="0"/>
          <p:bldP spid="7" grpId="0" animBg="1"/>
          <p:bldP spid="15"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1" presetClass="entr" presetSubtype="3" fill="hold" grpId="0" nodeType="with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wheel(3)">
                                          <p:cBhvr>
                                            <p:cTn id="15" dur="750"/>
                                            <p:tgtEl>
                                              <p:spTgt spid="47109"/>
                                            </p:tgtEl>
                                          </p:cBhvr>
                                        </p:animEffect>
                                      </p:childTnLst>
                                    </p:cTn>
                                  </p:par>
                                  <p:par>
                                    <p:cTn id="16" presetID="21" presetClass="entr" presetSubtype="3" fill="hold" grpId="0" nodeType="withEffect">
                                      <p:stCondLst>
                                        <p:cond delay="0"/>
                                      </p:stCondLst>
                                      <p:childTnLst>
                                        <p:set>
                                          <p:cBhvr>
                                            <p:cTn id="17" dur="1" fill="hold">
                                              <p:stCondLst>
                                                <p:cond delay="0"/>
                                              </p:stCondLst>
                                            </p:cTn>
                                            <p:tgtEl>
                                              <p:spTgt spid="47108"/>
                                            </p:tgtEl>
                                            <p:attrNameLst>
                                              <p:attrName>style.visibility</p:attrName>
                                            </p:attrNameLst>
                                          </p:cBhvr>
                                          <p:to>
                                            <p:strVal val="visible"/>
                                          </p:to>
                                        </p:set>
                                        <p:animEffect transition="in" filter="wheel(3)">
                                          <p:cBhvr>
                                            <p:cTn id="18" dur="750"/>
                                            <p:tgtEl>
                                              <p:spTgt spid="4710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09" grpId="0"/>
          <p:bldP spid="7" grpId="0" animBg="1"/>
          <p:bldP spid="15" grpId="0" build="allAtOnce"/>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6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BC7466A-9C5A-794E-B35C-B233D38E92C6}"/>
              </a:ext>
            </a:extLst>
          </p:cNvPr>
          <p:cNvSpPr/>
          <p:nvPr/>
        </p:nvSpPr>
        <p:spPr>
          <a:xfrm>
            <a:off x="687045" y="2665621"/>
            <a:ext cx="7969004" cy="1785104"/>
          </a:xfrm>
          <a:prstGeom prst="rect">
            <a:avLst/>
          </a:prstGeom>
          <a:noFill/>
        </p:spPr>
        <p:txBody>
          <a:bodyPr wrap="square" lIns="121920" tIns="60960" rIns="121920" bIns="60960">
            <a:spAutoFit/>
          </a:bodyPr>
          <a:lstStyle/>
          <a:p>
            <a:pPr algn="ctr" defTabSz="1219140">
              <a:buClr>
                <a:srgbClr val="000000"/>
              </a:buClr>
            </a:pPr>
            <a:r>
              <a:rPr lang="vi-VN" sz="5400" b="1" dirty="0">
                <a:solidFill>
                  <a:srgbClr val="FFFF00"/>
                </a:solidFill>
                <a:latin typeface="+mj-lt"/>
                <a:cs typeface="Times New Roman" panose="02020603050405020304" pitchFamily="18" charset="0"/>
                <a:sym typeface="Arial"/>
              </a:rPr>
              <a:t>I. Trung Quốc bị các nước đế quốc chia xẻ</a:t>
            </a:r>
            <a:endParaRPr lang="en-US" sz="5400" b="1" kern="0" dirty="0">
              <a:ln w="22225">
                <a:solidFill>
                  <a:srgbClr val="D89F39"/>
                </a:solidFill>
                <a:prstDash val="solid"/>
              </a:ln>
              <a:solidFill>
                <a:srgbClr val="FFFF00"/>
              </a:solidFill>
              <a:latin typeface="+mj-lt"/>
              <a:cs typeface="Arial"/>
              <a:sym typeface="Arial"/>
            </a:endParaRPr>
          </a:p>
        </p:txBody>
      </p:sp>
      <p:grpSp>
        <p:nvGrpSpPr>
          <p:cNvPr id="22" name="Google Shape;393;p39">
            <a:extLst>
              <a:ext uri="{FF2B5EF4-FFF2-40B4-BE49-F238E27FC236}">
                <a16:creationId xmlns:a16="http://schemas.microsoft.com/office/drawing/2014/main" xmlns="" id="{1EFDBA62-FCBF-EF40-BC99-30872E2BBFE0}"/>
              </a:ext>
            </a:extLst>
          </p:cNvPr>
          <p:cNvGrpSpPr/>
          <p:nvPr/>
        </p:nvGrpSpPr>
        <p:grpSpPr>
          <a:xfrm>
            <a:off x="4042838" y="4693801"/>
            <a:ext cx="1855183" cy="1156956"/>
            <a:chOff x="1926350" y="995225"/>
            <a:chExt cx="428650" cy="356600"/>
          </a:xfrm>
        </p:grpSpPr>
        <p:sp>
          <p:nvSpPr>
            <p:cNvPr id="23" name="Google Shape;394;p39">
              <a:extLst>
                <a:ext uri="{FF2B5EF4-FFF2-40B4-BE49-F238E27FC236}">
                  <a16:creationId xmlns:a16="http://schemas.microsoft.com/office/drawing/2014/main" xmlns="" id="{00FAFC9D-331B-2C44-B4AC-F013CB4A1B24}"/>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4" name="Google Shape;395;p39">
              <a:extLst>
                <a:ext uri="{FF2B5EF4-FFF2-40B4-BE49-F238E27FC236}">
                  <a16:creationId xmlns:a16="http://schemas.microsoft.com/office/drawing/2014/main" xmlns="" id="{ED61B58B-6C14-F648-9382-4382F04B0062}"/>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5" name="Google Shape;396;p39">
              <a:extLst>
                <a:ext uri="{FF2B5EF4-FFF2-40B4-BE49-F238E27FC236}">
                  <a16:creationId xmlns:a16="http://schemas.microsoft.com/office/drawing/2014/main" xmlns="" id="{EFD4B6CF-4A39-FF4E-AE8A-966EE0B85F04}"/>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6" name="Google Shape;397;p39">
              <a:extLst>
                <a:ext uri="{FF2B5EF4-FFF2-40B4-BE49-F238E27FC236}">
                  <a16:creationId xmlns:a16="http://schemas.microsoft.com/office/drawing/2014/main" xmlns="" id="{1A079636-9E0D-0347-8FF5-0DFA31911C95}"/>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dirty="0">
                <a:solidFill>
                  <a:srgbClr val="000000"/>
                </a:solidFill>
                <a:latin typeface="Arial"/>
                <a:cs typeface="Arial"/>
                <a:sym typeface="Arial"/>
              </a:endParaRPr>
            </a:p>
          </p:txBody>
        </p:sp>
      </p:grpSp>
      <p:grpSp>
        <p:nvGrpSpPr>
          <p:cNvPr id="28" name="Google Shape;607;p39">
            <a:extLst>
              <a:ext uri="{FF2B5EF4-FFF2-40B4-BE49-F238E27FC236}">
                <a16:creationId xmlns:a16="http://schemas.microsoft.com/office/drawing/2014/main" xmlns="" id="{A2F578EE-0B22-B44C-AC2F-230847B2C588}"/>
              </a:ext>
            </a:extLst>
          </p:cNvPr>
          <p:cNvGrpSpPr/>
          <p:nvPr/>
        </p:nvGrpSpPr>
        <p:grpSpPr>
          <a:xfrm>
            <a:off x="9927291" y="1134557"/>
            <a:ext cx="2093261" cy="1764585"/>
            <a:chOff x="5926225" y="921350"/>
            <a:chExt cx="517800" cy="504350"/>
          </a:xfrm>
        </p:grpSpPr>
        <p:sp>
          <p:nvSpPr>
            <p:cNvPr id="29" name="Google Shape;608;p39">
              <a:extLst>
                <a:ext uri="{FF2B5EF4-FFF2-40B4-BE49-F238E27FC236}">
                  <a16:creationId xmlns:a16="http://schemas.microsoft.com/office/drawing/2014/main" xmlns="" id="{7C62F9E8-0065-F842-8C63-A2EA230BF540}"/>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F1C232"/>
                </a:solidFill>
                <a:latin typeface="Arial"/>
                <a:cs typeface="Arial"/>
                <a:sym typeface="Arial"/>
              </a:endParaRPr>
            </a:p>
          </p:txBody>
        </p:sp>
        <p:sp>
          <p:nvSpPr>
            <p:cNvPr id="30" name="Google Shape;609;p39">
              <a:extLst>
                <a:ext uri="{FF2B5EF4-FFF2-40B4-BE49-F238E27FC236}">
                  <a16:creationId xmlns:a16="http://schemas.microsoft.com/office/drawing/2014/main" xmlns="" id="{B43F7548-FEB3-E549-9D2E-292DE4B7AFC5}"/>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F1C232"/>
                </a:solidFill>
                <a:latin typeface="Arial"/>
                <a:cs typeface="Arial"/>
                <a:sym typeface="Arial"/>
              </a:endParaRPr>
            </a:p>
          </p:txBody>
        </p:sp>
      </p:grpSp>
      <p:sp>
        <p:nvSpPr>
          <p:cNvPr id="31" name="Google Shape;610;p39">
            <a:extLst>
              <a:ext uri="{FF2B5EF4-FFF2-40B4-BE49-F238E27FC236}">
                <a16:creationId xmlns:a16="http://schemas.microsoft.com/office/drawing/2014/main" xmlns="" id="{A1D9C459-D419-8F44-A1CD-EE0E21378135}"/>
              </a:ext>
            </a:extLst>
          </p:cNvPr>
          <p:cNvSpPr/>
          <p:nvPr/>
        </p:nvSpPr>
        <p:spPr>
          <a:xfrm>
            <a:off x="9173751" y="1349928"/>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2" name="Google Shape;617;p39">
            <a:extLst>
              <a:ext uri="{FF2B5EF4-FFF2-40B4-BE49-F238E27FC236}">
                <a16:creationId xmlns:a16="http://schemas.microsoft.com/office/drawing/2014/main" xmlns="" id="{0BDC5886-7702-2F4F-9752-5B403C2507D3}"/>
              </a:ext>
            </a:extLst>
          </p:cNvPr>
          <p:cNvSpPr/>
          <p:nvPr/>
        </p:nvSpPr>
        <p:spPr>
          <a:xfrm>
            <a:off x="11258192" y="131769"/>
            <a:ext cx="933808" cy="933808"/>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610;p39">
            <a:extLst>
              <a:ext uri="{FF2B5EF4-FFF2-40B4-BE49-F238E27FC236}">
                <a16:creationId xmlns:a16="http://schemas.microsoft.com/office/drawing/2014/main" xmlns="" id="{DC4320F9-319F-5840-B100-CFC902740267}"/>
              </a:ext>
            </a:extLst>
          </p:cNvPr>
          <p:cNvSpPr/>
          <p:nvPr/>
        </p:nvSpPr>
        <p:spPr>
          <a:xfrm>
            <a:off x="10475319" y="2340757"/>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4" name="Google Shape;558;p39">
            <a:extLst>
              <a:ext uri="{FF2B5EF4-FFF2-40B4-BE49-F238E27FC236}">
                <a16:creationId xmlns:a16="http://schemas.microsoft.com/office/drawing/2014/main" xmlns="" id="{B8B162B3-1CE1-854E-AAFD-DE915A8E8DDC}"/>
              </a:ext>
            </a:extLst>
          </p:cNvPr>
          <p:cNvSpPr/>
          <p:nvPr/>
        </p:nvSpPr>
        <p:spPr>
          <a:xfrm rot="15155197">
            <a:off x="8980860" y="285325"/>
            <a:ext cx="1047693" cy="988344"/>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5" name="Google Shape;610;p39">
            <a:extLst>
              <a:ext uri="{FF2B5EF4-FFF2-40B4-BE49-F238E27FC236}">
                <a16:creationId xmlns:a16="http://schemas.microsoft.com/office/drawing/2014/main" xmlns="" id="{DE853DE2-81B3-7548-A582-99B315E67290}"/>
              </a:ext>
            </a:extLst>
          </p:cNvPr>
          <p:cNvSpPr/>
          <p:nvPr/>
        </p:nvSpPr>
        <p:spPr>
          <a:xfrm>
            <a:off x="8277257" y="659554"/>
            <a:ext cx="1227448" cy="73088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610;p39">
            <a:extLst>
              <a:ext uri="{FF2B5EF4-FFF2-40B4-BE49-F238E27FC236}">
                <a16:creationId xmlns:a16="http://schemas.microsoft.com/office/drawing/2014/main" xmlns="" id="{6D12A8AA-F8E6-CA4A-A413-6BEFA3AF8A9F}"/>
              </a:ext>
            </a:extLst>
          </p:cNvPr>
          <p:cNvSpPr/>
          <p:nvPr/>
        </p:nvSpPr>
        <p:spPr>
          <a:xfrm>
            <a:off x="10076432" y="83517"/>
            <a:ext cx="1727909" cy="904705"/>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xmlns="" id="{CB1133CE-53AE-1648-9E2A-AAD0691A09F3}"/>
              </a:ext>
            </a:extLst>
          </p:cNvPr>
          <p:cNvPicPr>
            <a:picLocks noChangeAspect="1"/>
          </p:cNvPicPr>
          <p:nvPr/>
        </p:nvPicPr>
        <p:blipFill>
          <a:blip r:embed="rId3"/>
          <a:stretch>
            <a:fillRect/>
          </a:stretch>
        </p:blipFill>
        <p:spPr>
          <a:xfrm>
            <a:off x="3523035" y="115850"/>
            <a:ext cx="2519798" cy="2519798"/>
          </a:xfrm>
          <a:prstGeom prst="rect">
            <a:avLst/>
          </a:prstGeom>
        </p:spPr>
      </p:pic>
      <p:grpSp>
        <p:nvGrpSpPr>
          <p:cNvPr id="21" name="Google Shape;439;p39">
            <a:extLst>
              <a:ext uri="{FF2B5EF4-FFF2-40B4-BE49-F238E27FC236}">
                <a16:creationId xmlns:a16="http://schemas.microsoft.com/office/drawing/2014/main" xmlns="" id="{D34B3326-8A2B-7F44-971C-85FA5F0E14AA}"/>
              </a:ext>
            </a:extLst>
          </p:cNvPr>
          <p:cNvGrpSpPr/>
          <p:nvPr/>
        </p:nvGrpSpPr>
        <p:grpSpPr>
          <a:xfrm>
            <a:off x="10194794" y="4451662"/>
            <a:ext cx="2008434" cy="2253810"/>
            <a:chOff x="5970800" y="1619250"/>
            <a:chExt cx="428650" cy="456725"/>
          </a:xfrm>
          <a:solidFill>
            <a:schemeClr val="tx1"/>
          </a:solidFill>
        </p:grpSpPr>
        <p:sp>
          <p:nvSpPr>
            <p:cNvPr id="27" name="Google Shape;440;p39">
              <a:extLst>
                <a:ext uri="{FF2B5EF4-FFF2-40B4-BE49-F238E27FC236}">
                  <a16:creationId xmlns:a16="http://schemas.microsoft.com/office/drawing/2014/main" xmlns="" id="{A333C21D-3698-6542-B7D4-F4519B403354}"/>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441;p39">
              <a:extLst>
                <a:ext uri="{FF2B5EF4-FFF2-40B4-BE49-F238E27FC236}">
                  <a16:creationId xmlns:a16="http://schemas.microsoft.com/office/drawing/2014/main" xmlns="" id="{7AC85655-806B-3542-8099-4C01E2F5F3C6}"/>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442;p39">
              <a:extLst>
                <a:ext uri="{FF2B5EF4-FFF2-40B4-BE49-F238E27FC236}">
                  <a16:creationId xmlns:a16="http://schemas.microsoft.com/office/drawing/2014/main" xmlns="" id="{7C1DA6FB-C782-D24F-8482-44E7678B7349}"/>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443;p39">
              <a:extLst>
                <a:ext uri="{FF2B5EF4-FFF2-40B4-BE49-F238E27FC236}">
                  <a16:creationId xmlns:a16="http://schemas.microsoft.com/office/drawing/2014/main" xmlns="" id="{15EA5FE6-4B68-644F-BD59-E407AC387E96}"/>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444;p39">
              <a:extLst>
                <a:ext uri="{FF2B5EF4-FFF2-40B4-BE49-F238E27FC236}">
                  <a16:creationId xmlns:a16="http://schemas.microsoft.com/office/drawing/2014/main" xmlns="" id="{4E353D7F-FC95-A249-9010-D6191411BA31}"/>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121900" tIns="121900" rIns="121900" bIns="121900" anchor="ctr" anchorCtr="0">
              <a:noAutofit/>
            </a:bodyPr>
            <a:lstStyle/>
            <a:p>
              <a:endParaRPr sz="2400"/>
            </a:p>
          </p:txBody>
        </p:sp>
      </p:grpSp>
      <p:sp>
        <p:nvSpPr>
          <p:cNvPr id="41" name="Google Shape;533;p39">
            <a:extLst>
              <a:ext uri="{FF2B5EF4-FFF2-40B4-BE49-F238E27FC236}">
                <a16:creationId xmlns:a16="http://schemas.microsoft.com/office/drawing/2014/main" xmlns="" id="{A82F1D06-7F15-9248-B2E6-DF8B14D9607E}"/>
              </a:ext>
            </a:extLst>
          </p:cNvPr>
          <p:cNvSpPr/>
          <p:nvPr/>
        </p:nvSpPr>
        <p:spPr>
          <a:xfrm>
            <a:off x="203200" y="115850"/>
            <a:ext cx="808445" cy="965645"/>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tx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994178729"/>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317442" name="Group 2">
            <a:extLst>
              <a:ext uri="{FF2B5EF4-FFF2-40B4-BE49-F238E27FC236}">
                <a16:creationId xmlns:a16="http://schemas.microsoft.com/office/drawing/2014/main" xmlns="" id="{B19395EE-ADC7-C24F-A67B-02C8817EE534}"/>
              </a:ext>
            </a:extLst>
          </p:cNvPr>
          <p:cNvGrpSpPr>
            <a:grpSpLocks/>
          </p:cNvGrpSpPr>
          <p:nvPr/>
        </p:nvGrpSpPr>
        <p:grpSpPr bwMode="auto">
          <a:xfrm>
            <a:off x="5532474" y="4803407"/>
            <a:ext cx="4800600" cy="755651"/>
            <a:chOff x="1152" y="3386"/>
            <a:chExt cx="3024" cy="476"/>
          </a:xfrm>
        </p:grpSpPr>
        <p:sp>
          <p:nvSpPr>
            <p:cNvPr id="48271" name="Rectangle 3">
              <a:extLst>
                <a:ext uri="{FF2B5EF4-FFF2-40B4-BE49-F238E27FC236}">
                  <a16:creationId xmlns:a16="http://schemas.microsoft.com/office/drawing/2014/main" xmlns="" id="{D559F5FA-361A-C24E-8F77-D37D6AB9B6EE}"/>
                </a:ext>
              </a:extLst>
            </p:cNvPr>
            <p:cNvSpPr>
              <a:spLocks noChangeArrowheads="1"/>
            </p:cNvSpPr>
            <p:nvPr/>
          </p:nvSpPr>
          <p:spPr bwMode="auto">
            <a:xfrm>
              <a:off x="3744"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72" name="Rectangle 4">
              <a:extLst>
                <a:ext uri="{FF2B5EF4-FFF2-40B4-BE49-F238E27FC236}">
                  <a16:creationId xmlns:a16="http://schemas.microsoft.com/office/drawing/2014/main" xmlns="" id="{CE3D9A14-A6AC-2B42-9483-51FA11BC7694}"/>
                </a:ext>
              </a:extLst>
            </p:cNvPr>
            <p:cNvSpPr>
              <a:spLocks noChangeArrowheads="1"/>
            </p:cNvSpPr>
            <p:nvPr/>
          </p:nvSpPr>
          <p:spPr bwMode="auto">
            <a:xfrm>
              <a:off x="3312"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73" name="Rectangle 5">
              <a:extLst>
                <a:ext uri="{FF2B5EF4-FFF2-40B4-BE49-F238E27FC236}">
                  <a16:creationId xmlns:a16="http://schemas.microsoft.com/office/drawing/2014/main" xmlns="" id="{FEBCF9C8-4FDC-1F4E-AB21-4FB88BA62CC2}"/>
                </a:ext>
              </a:extLst>
            </p:cNvPr>
            <p:cNvSpPr>
              <a:spLocks noChangeArrowheads="1"/>
            </p:cNvSpPr>
            <p:nvPr/>
          </p:nvSpPr>
          <p:spPr bwMode="auto">
            <a:xfrm>
              <a:off x="2880" y="3386"/>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I</a:t>
              </a:r>
            </a:p>
          </p:txBody>
        </p:sp>
        <p:sp>
          <p:nvSpPr>
            <p:cNvPr id="48274" name="Rectangle 6">
              <a:extLst>
                <a:ext uri="{FF2B5EF4-FFF2-40B4-BE49-F238E27FC236}">
                  <a16:creationId xmlns:a16="http://schemas.microsoft.com/office/drawing/2014/main" xmlns="" id="{750071AB-EF5C-C648-A19F-B77477E566ED}"/>
                </a:ext>
              </a:extLst>
            </p:cNvPr>
            <p:cNvSpPr>
              <a:spLocks noChangeArrowheads="1"/>
            </p:cNvSpPr>
            <p:nvPr/>
          </p:nvSpPr>
          <p:spPr bwMode="auto">
            <a:xfrm>
              <a:off x="2448"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S</a:t>
              </a:r>
            </a:p>
          </p:txBody>
        </p:sp>
        <p:sp>
          <p:nvSpPr>
            <p:cNvPr id="48275" name="Rectangle 7">
              <a:extLst>
                <a:ext uri="{FF2B5EF4-FFF2-40B4-BE49-F238E27FC236}">
                  <a16:creationId xmlns:a16="http://schemas.microsoft.com/office/drawing/2014/main" xmlns="" id="{26AD7BAE-55A7-194B-95FE-EB55108B77A2}"/>
                </a:ext>
              </a:extLst>
            </p:cNvPr>
            <p:cNvSpPr>
              <a:spLocks noChangeArrowheads="1"/>
            </p:cNvSpPr>
            <p:nvPr/>
          </p:nvSpPr>
          <p:spPr bwMode="auto">
            <a:xfrm>
              <a:off x="2016"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76" name="Rectangle 8">
              <a:extLst>
                <a:ext uri="{FF2B5EF4-FFF2-40B4-BE49-F238E27FC236}">
                  <a16:creationId xmlns:a16="http://schemas.microsoft.com/office/drawing/2014/main" xmlns="" id="{52A02AE9-5FE8-4246-B331-0B7BF29FA425}"/>
                </a:ext>
              </a:extLst>
            </p:cNvPr>
            <p:cNvSpPr>
              <a:spLocks noChangeArrowheads="1"/>
            </p:cNvSpPr>
            <p:nvPr/>
          </p:nvSpPr>
          <p:spPr bwMode="auto">
            <a:xfrm>
              <a:off x="1584"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Â</a:t>
              </a:r>
            </a:p>
          </p:txBody>
        </p:sp>
        <p:sp>
          <p:nvSpPr>
            <p:cNvPr id="48277" name="Rectangle 9">
              <a:extLst>
                <a:ext uri="{FF2B5EF4-FFF2-40B4-BE49-F238E27FC236}">
                  <a16:creationId xmlns:a16="http://schemas.microsoft.com/office/drawing/2014/main" xmlns="" id="{317348EE-78B9-A34C-91A6-552A16586C29}"/>
                </a:ext>
              </a:extLst>
            </p:cNvPr>
            <p:cNvSpPr>
              <a:spLocks noChangeArrowheads="1"/>
            </p:cNvSpPr>
            <p:nvPr/>
          </p:nvSpPr>
          <p:spPr bwMode="auto">
            <a:xfrm>
              <a:off x="1152" y="3386"/>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D</a:t>
              </a:r>
            </a:p>
          </p:txBody>
        </p:sp>
      </p:grpSp>
      <p:grpSp>
        <p:nvGrpSpPr>
          <p:cNvPr id="317450" name="Group 10">
            <a:extLst>
              <a:ext uri="{FF2B5EF4-FFF2-40B4-BE49-F238E27FC236}">
                <a16:creationId xmlns:a16="http://schemas.microsoft.com/office/drawing/2014/main" xmlns="" id="{015ECDB2-1599-7849-9BBF-32C4CFF28896}"/>
              </a:ext>
            </a:extLst>
          </p:cNvPr>
          <p:cNvGrpSpPr>
            <a:grpSpLocks/>
          </p:cNvGrpSpPr>
          <p:nvPr/>
        </p:nvGrpSpPr>
        <p:grpSpPr bwMode="auto">
          <a:xfrm>
            <a:off x="4846674" y="4035060"/>
            <a:ext cx="4800600" cy="754063"/>
            <a:chOff x="720" y="2911"/>
            <a:chExt cx="3024" cy="475"/>
          </a:xfrm>
        </p:grpSpPr>
        <p:sp>
          <p:nvSpPr>
            <p:cNvPr id="48264" name="Rectangle 11">
              <a:extLst>
                <a:ext uri="{FF2B5EF4-FFF2-40B4-BE49-F238E27FC236}">
                  <a16:creationId xmlns:a16="http://schemas.microsoft.com/office/drawing/2014/main" xmlns="" id="{AD0F43F3-39FA-574E-95A7-6B428BCDE235}"/>
                </a:ext>
              </a:extLst>
            </p:cNvPr>
            <p:cNvSpPr>
              <a:spLocks noChangeArrowheads="1"/>
            </p:cNvSpPr>
            <p:nvPr/>
          </p:nvSpPr>
          <p:spPr bwMode="auto">
            <a:xfrm>
              <a:off x="3312"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C</a:t>
              </a:r>
            </a:p>
          </p:txBody>
        </p:sp>
        <p:sp>
          <p:nvSpPr>
            <p:cNvPr id="48265" name="Rectangle 12">
              <a:extLst>
                <a:ext uri="{FF2B5EF4-FFF2-40B4-BE49-F238E27FC236}">
                  <a16:creationId xmlns:a16="http://schemas.microsoft.com/office/drawing/2014/main" xmlns="" id="{30F01769-2325-A243-B06D-0EA0CDAAB49B}"/>
                </a:ext>
              </a:extLst>
            </p:cNvPr>
            <p:cNvSpPr>
              <a:spLocks noChangeArrowheads="1"/>
            </p:cNvSpPr>
            <p:nvPr/>
          </p:nvSpPr>
          <p:spPr bwMode="auto">
            <a:xfrm>
              <a:off x="2880" y="2911"/>
              <a:ext cx="432" cy="475"/>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err="1">
                  <a:cs typeface="Times New Roman" panose="02020603050405020304" pitchFamily="18" charset="0"/>
                </a:rPr>
                <a:t>Ợ</a:t>
              </a:r>
              <a:endParaRPr lang="en-US" altLang="vi-VN" sz="2800" dirty="0">
                <a:cs typeface="Times New Roman" panose="02020603050405020304" pitchFamily="18" charset="0"/>
              </a:endParaRPr>
            </a:p>
          </p:txBody>
        </p:sp>
        <p:sp>
          <p:nvSpPr>
            <p:cNvPr id="48266" name="Rectangle 13">
              <a:extLst>
                <a:ext uri="{FF2B5EF4-FFF2-40B4-BE49-F238E27FC236}">
                  <a16:creationId xmlns:a16="http://schemas.microsoft.com/office/drawing/2014/main" xmlns="" id="{52C1F905-3D6C-0F4C-9B0F-29AA45B087CA}"/>
                </a:ext>
              </a:extLst>
            </p:cNvPr>
            <p:cNvSpPr>
              <a:spLocks noChangeArrowheads="1"/>
            </p:cNvSpPr>
            <p:nvPr/>
          </p:nvSpPr>
          <p:spPr bwMode="auto">
            <a:xfrm>
              <a:off x="2448"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Ư</a:t>
              </a:r>
            </a:p>
          </p:txBody>
        </p:sp>
        <p:sp>
          <p:nvSpPr>
            <p:cNvPr id="48267" name="Rectangle 14">
              <a:extLst>
                <a:ext uri="{FF2B5EF4-FFF2-40B4-BE49-F238E27FC236}">
                  <a16:creationId xmlns:a16="http://schemas.microsoft.com/office/drawing/2014/main" xmlns="" id="{86BA7BFE-B0A9-0A49-80CD-137AF8122D7E}"/>
                </a:ext>
              </a:extLst>
            </p:cNvPr>
            <p:cNvSpPr>
              <a:spLocks noChangeArrowheads="1"/>
            </p:cNvSpPr>
            <p:nvPr/>
          </p:nvSpPr>
          <p:spPr bwMode="auto">
            <a:xfrm>
              <a:off x="2016"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L</a:t>
              </a:r>
            </a:p>
          </p:txBody>
        </p:sp>
        <p:sp>
          <p:nvSpPr>
            <p:cNvPr id="48268" name="Rectangle 15">
              <a:extLst>
                <a:ext uri="{FF2B5EF4-FFF2-40B4-BE49-F238E27FC236}">
                  <a16:creationId xmlns:a16="http://schemas.microsoft.com/office/drawing/2014/main" xmlns="" id="{A6E9DC91-C485-BE41-B2B9-5A4D5BCAC7B6}"/>
                </a:ext>
              </a:extLst>
            </p:cNvPr>
            <p:cNvSpPr>
              <a:spLocks noChangeArrowheads="1"/>
            </p:cNvSpPr>
            <p:nvPr/>
          </p:nvSpPr>
          <p:spPr bwMode="auto">
            <a:xfrm>
              <a:off x="1584"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M</a:t>
              </a:r>
            </a:p>
          </p:txBody>
        </p:sp>
        <p:sp>
          <p:nvSpPr>
            <p:cNvPr id="48269" name="Rectangle 16">
              <a:extLst>
                <a:ext uri="{FF2B5EF4-FFF2-40B4-BE49-F238E27FC236}">
                  <a16:creationId xmlns:a16="http://schemas.microsoft.com/office/drawing/2014/main" xmlns="" id="{3B2BC3DB-11C8-C545-951F-F66BB9F660C2}"/>
                </a:ext>
              </a:extLst>
            </p:cNvPr>
            <p:cNvSpPr>
              <a:spLocks noChangeArrowheads="1"/>
            </p:cNvSpPr>
            <p:nvPr/>
          </p:nvSpPr>
          <p:spPr bwMode="auto">
            <a:xfrm>
              <a:off x="1152"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Â</a:t>
              </a:r>
            </a:p>
          </p:txBody>
        </p:sp>
        <p:sp>
          <p:nvSpPr>
            <p:cNvPr id="48270" name="Rectangle 17">
              <a:extLst>
                <a:ext uri="{FF2B5EF4-FFF2-40B4-BE49-F238E27FC236}">
                  <a16:creationId xmlns:a16="http://schemas.microsoft.com/office/drawing/2014/main" xmlns="" id="{16D39E6A-6B60-724F-B3BB-171142F08299}"/>
                </a:ext>
              </a:extLst>
            </p:cNvPr>
            <p:cNvSpPr>
              <a:spLocks noChangeArrowheads="1"/>
            </p:cNvSpPr>
            <p:nvPr/>
          </p:nvSpPr>
          <p:spPr bwMode="auto">
            <a:xfrm>
              <a:off x="720" y="2911"/>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X</a:t>
              </a:r>
            </a:p>
          </p:txBody>
        </p:sp>
      </p:grpSp>
      <p:grpSp>
        <p:nvGrpSpPr>
          <p:cNvPr id="317458" name="Group 18">
            <a:extLst>
              <a:ext uri="{FF2B5EF4-FFF2-40B4-BE49-F238E27FC236}">
                <a16:creationId xmlns:a16="http://schemas.microsoft.com/office/drawing/2014/main" xmlns="" id="{44226C50-BAE1-AF4D-9651-BDAEAF77171E}"/>
              </a:ext>
            </a:extLst>
          </p:cNvPr>
          <p:cNvGrpSpPr>
            <a:grpSpLocks/>
          </p:cNvGrpSpPr>
          <p:nvPr/>
        </p:nvGrpSpPr>
        <p:grpSpPr bwMode="auto">
          <a:xfrm>
            <a:off x="4160874" y="3273058"/>
            <a:ext cx="6858000" cy="755651"/>
            <a:chOff x="288" y="2435"/>
            <a:chExt cx="4320" cy="476"/>
          </a:xfrm>
        </p:grpSpPr>
        <p:sp>
          <p:nvSpPr>
            <p:cNvPr id="48254" name="Rectangle 19">
              <a:extLst>
                <a:ext uri="{FF2B5EF4-FFF2-40B4-BE49-F238E27FC236}">
                  <a16:creationId xmlns:a16="http://schemas.microsoft.com/office/drawing/2014/main" xmlns="" id="{EF776FE3-C704-9B47-B45B-CE762F6E011A}"/>
                </a:ext>
              </a:extLst>
            </p:cNvPr>
            <p:cNvSpPr>
              <a:spLocks noChangeArrowheads="1"/>
            </p:cNvSpPr>
            <p:nvPr/>
          </p:nvSpPr>
          <p:spPr bwMode="auto">
            <a:xfrm>
              <a:off x="4176"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55" name="Rectangle 20">
              <a:extLst>
                <a:ext uri="{FF2B5EF4-FFF2-40B4-BE49-F238E27FC236}">
                  <a16:creationId xmlns:a16="http://schemas.microsoft.com/office/drawing/2014/main" xmlns="" id="{D31AC2AD-0806-0940-8FD2-46737BB4C629}"/>
                </a:ext>
              </a:extLst>
            </p:cNvPr>
            <p:cNvSpPr>
              <a:spLocks noChangeArrowheads="1"/>
            </p:cNvSpPr>
            <p:nvPr/>
          </p:nvSpPr>
          <p:spPr bwMode="auto">
            <a:xfrm>
              <a:off x="3744"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Ệ</a:t>
              </a:r>
            </a:p>
          </p:txBody>
        </p:sp>
        <p:sp>
          <p:nvSpPr>
            <p:cNvPr id="48256" name="Rectangle 21">
              <a:extLst>
                <a:ext uri="{FF2B5EF4-FFF2-40B4-BE49-F238E27FC236}">
                  <a16:creationId xmlns:a16="http://schemas.microsoft.com/office/drawing/2014/main" xmlns="" id="{06E512BB-469F-284F-8A4C-EB57ACF45736}"/>
                </a:ext>
              </a:extLst>
            </p:cNvPr>
            <p:cNvSpPr>
              <a:spLocks noChangeArrowheads="1"/>
            </p:cNvSpPr>
            <p:nvPr/>
          </p:nvSpPr>
          <p:spPr bwMode="auto">
            <a:xfrm>
              <a:off x="3312"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I</a:t>
              </a:r>
            </a:p>
          </p:txBody>
        </p:sp>
        <p:sp>
          <p:nvSpPr>
            <p:cNvPr id="48257" name="Rectangle 22">
              <a:extLst>
                <a:ext uri="{FF2B5EF4-FFF2-40B4-BE49-F238E27FC236}">
                  <a16:creationId xmlns:a16="http://schemas.microsoft.com/office/drawing/2014/main" xmlns="" id="{83741518-4F86-5348-8F3D-2E59DA1DA564}"/>
                </a:ext>
              </a:extLst>
            </p:cNvPr>
            <p:cNvSpPr>
              <a:spLocks noChangeArrowheads="1"/>
            </p:cNvSpPr>
            <p:nvPr/>
          </p:nvSpPr>
          <p:spPr bwMode="auto">
            <a:xfrm>
              <a:off x="2880" y="2435"/>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cs typeface="Times New Roman" panose="02020603050405020304" pitchFamily="18" charset="0"/>
                </a:rPr>
                <a:t>H</a:t>
              </a:r>
            </a:p>
          </p:txBody>
        </p:sp>
        <p:sp>
          <p:nvSpPr>
            <p:cNvPr id="48258" name="Rectangle 23">
              <a:extLst>
                <a:ext uri="{FF2B5EF4-FFF2-40B4-BE49-F238E27FC236}">
                  <a16:creationId xmlns:a16="http://schemas.microsoft.com/office/drawing/2014/main" xmlns="" id="{8F24F25D-41DA-384F-BDA5-D2C3FEABFE10}"/>
                </a:ext>
              </a:extLst>
            </p:cNvPr>
            <p:cNvSpPr>
              <a:spLocks noChangeArrowheads="1"/>
            </p:cNvSpPr>
            <p:nvPr/>
          </p:nvSpPr>
          <p:spPr bwMode="auto">
            <a:xfrm>
              <a:off x="2448"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P</a:t>
              </a:r>
            </a:p>
          </p:txBody>
        </p:sp>
        <p:sp>
          <p:nvSpPr>
            <p:cNvPr id="48259" name="Rectangle 24">
              <a:extLst>
                <a:ext uri="{FF2B5EF4-FFF2-40B4-BE49-F238E27FC236}">
                  <a16:creationId xmlns:a16="http://schemas.microsoft.com/office/drawing/2014/main" xmlns="" id="{3009A682-0D72-E44B-B614-563F50785426}"/>
                </a:ext>
              </a:extLst>
            </p:cNvPr>
            <p:cNvSpPr>
              <a:spLocks noChangeArrowheads="1"/>
            </p:cNvSpPr>
            <p:nvPr/>
          </p:nvSpPr>
          <p:spPr bwMode="auto">
            <a:xfrm>
              <a:off x="2016"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C</a:t>
              </a:r>
            </a:p>
          </p:txBody>
        </p:sp>
        <p:sp>
          <p:nvSpPr>
            <p:cNvPr id="48260" name="Rectangle 25">
              <a:extLst>
                <a:ext uri="{FF2B5EF4-FFF2-40B4-BE49-F238E27FC236}">
                  <a16:creationId xmlns:a16="http://schemas.microsoft.com/office/drawing/2014/main" xmlns="" id="{DA9EF945-23CA-144A-BF52-D01DFB918532}"/>
                </a:ext>
              </a:extLst>
            </p:cNvPr>
            <p:cNvSpPr>
              <a:spLocks noChangeArrowheads="1"/>
            </p:cNvSpPr>
            <p:nvPr/>
          </p:nvSpPr>
          <p:spPr bwMode="auto">
            <a:xfrm>
              <a:off x="1584"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Ố</a:t>
              </a:r>
            </a:p>
          </p:txBody>
        </p:sp>
        <p:sp>
          <p:nvSpPr>
            <p:cNvPr id="48261" name="Rectangle 26">
              <a:extLst>
                <a:ext uri="{FF2B5EF4-FFF2-40B4-BE49-F238E27FC236}">
                  <a16:creationId xmlns:a16="http://schemas.microsoft.com/office/drawing/2014/main" xmlns="" id="{CD358DCC-E19B-E249-A243-9CAD75522A45}"/>
                </a:ext>
              </a:extLst>
            </p:cNvPr>
            <p:cNvSpPr>
              <a:spLocks noChangeArrowheads="1"/>
            </p:cNvSpPr>
            <p:nvPr/>
          </p:nvSpPr>
          <p:spPr bwMode="auto">
            <a:xfrm>
              <a:off x="1152"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U</a:t>
              </a:r>
            </a:p>
          </p:txBody>
        </p:sp>
        <p:sp>
          <p:nvSpPr>
            <p:cNvPr id="48262" name="Rectangle 27">
              <a:extLst>
                <a:ext uri="{FF2B5EF4-FFF2-40B4-BE49-F238E27FC236}">
                  <a16:creationId xmlns:a16="http://schemas.microsoft.com/office/drawing/2014/main" xmlns="" id="{6AB51136-FCD5-7546-9A2C-3E38C0DE8F67}"/>
                </a:ext>
              </a:extLst>
            </p:cNvPr>
            <p:cNvSpPr>
              <a:spLocks noChangeArrowheads="1"/>
            </p:cNvSpPr>
            <p:nvPr/>
          </p:nvSpPr>
          <p:spPr bwMode="auto">
            <a:xfrm>
              <a:off x="720"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63" name="Rectangle 28">
              <a:extLst>
                <a:ext uri="{FF2B5EF4-FFF2-40B4-BE49-F238E27FC236}">
                  <a16:creationId xmlns:a16="http://schemas.microsoft.com/office/drawing/2014/main" xmlns="" id="{855015C8-D979-3244-A352-F4793F6E4EE9}"/>
                </a:ext>
              </a:extLst>
            </p:cNvPr>
            <p:cNvSpPr>
              <a:spLocks noChangeArrowheads="1"/>
            </p:cNvSpPr>
            <p:nvPr/>
          </p:nvSpPr>
          <p:spPr bwMode="auto">
            <a:xfrm>
              <a:off x="288" y="2435"/>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T</a:t>
              </a:r>
            </a:p>
          </p:txBody>
        </p:sp>
      </p:grpSp>
      <p:grpSp>
        <p:nvGrpSpPr>
          <p:cNvPr id="317469" name="Group 29">
            <a:extLst>
              <a:ext uri="{FF2B5EF4-FFF2-40B4-BE49-F238E27FC236}">
                <a16:creationId xmlns:a16="http://schemas.microsoft.com/office/drawing/2014/main" xmlns="" id="{5128E727-1FE2-AF4E-88FD-C3F60874AB85}"/>
              </a:ext>
            </a:extLst>
          </p:cNvPr>
          <p:cNvGrpSpPr>
            <a:grpSpLocks/>
          </p:cNvGrpSpPr>
          <p:nvPr/>
        </p:nvGrpSpPr>
        <p:grpSpPr bwMode="auto">
          <a:xfrm>
            <a:off x="6904074" y="2511058"/>
            <a:ext cx="5486400" cy="755651"/>
            <a:chOff x="2016" y="1959"/>
            <a:chExt cx="3456" cy="476"/>
          </a:xfrm>
        </p:grpSpPr>
        <p:sp>
          <p:nvSpPr>
            <p:cNvPr id="48246" name="Rectangle 30">
              <a:extLst>
                <a:ext uri="{FF2B5EF4-FFF2-40B4-BE49-F238E27FC236}">
                  <a16:creationId xmlns:a16="http://schemas.microsoft.com/office/drawing/2014/main" xmlns="" id="{20BF8A73-C305-9346-B019-702CBB2573D2}"/>
                </a:ext>
              </a:extLst>
            </p:cNvPr>
            <p:cNvSpPr>
              <a:spLocks noChangeArrowheads="1"/>
            </p:cNvSpPr>
            <p:nvPr/>
          </p:nvSpPr>
          <p:spPr bwMode="auto">
            <a:xfrm>
              <a:off x="5040"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C</a:t>
              </a:r>
            </a:p>
          </p:txBody>
        </p:sp>
        <p:sp>
          <p:nvSpPr>
            <p:cNvPr id="48247" name="Rectangle 31">
              <a:extLst>
                <a:ext uri="{FF2B5EF4-FFF2-40B4-BE49-F238E27FC236}">
                  <a16:creationId xmlns:a16="http://schemas.microsoft.com/office/drawing/2014/main" xmlns="" id="{6F49B37F-E2AF-3E49-94E1-C82983A0BB3C}"/>
                </a:ext>
              </a:extLst>
            </p:cNvPr>
            <p:cNvSpPr>
              <a:spLocks noChangeArrowheads="1"/>
            </p:cNvSpPr>
            <p:nvPr/>
          </p:nvSpPr>
          <p:spPr bwMode="auto">
            <a:xfrm>
              <a:off x="4608"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Ú</a:t>
              </a:r>
            </a:p>
          </p:txBody>
        </p:sp>
        <p:sp>
          <p:nvSpPr>
            <p:cNvPr id="48248" name="Rectangle 32">
              <a:extLst>
                <a:ext uri="{FF2B5EF4-FFF2-40B4-BE49-F238E27FC236}">
                  <a16:creationId xmlns:a16="http://schemas.microsoft.com/office/drawing/2014/main" xmlns="" id="{EA620DE0-9C32-1E47-96F5-0FC50DEE656D}"/>
                </a:ext>
              </a:extLst>
            </p:cNvPr>
            <p:cNvSpPr>
              <a:spLocks noChangeArrowheads="1"/>
            </p:cNvSpPr>
            <p:nvPr/>
          </p:nvSpPr>
          <p:spPr bwMode="auto">
            <a:xfrm>
              <a:off x="4176"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49" name="Rectangle 33">
              <a:extLst>
                <a:ext uri="{FF2B5EF4-FFF2-40B4-BE49-F238E27FC236}">
                  <a16:creationId xmlns:a16="http://schemas.microsoft.com/office/drawing/2014/main" xmlns="" id="{84284156-7E28-EE4E-9F97-684B66BF5074}"/>
                </a:ext>
              </a:extLst>
            </p:cNvPr>
            <p:cNvSpPr>
              <a:spLocks noChangeArrowheads="1"/>
            </p:cNvSpPr>
            <p:nvPr/>
          </p:nvSpPr>
          <p:spPr bwMode="auto">
            <a:xfrm>
              <a:off x="3744"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P</a:t>
              </a:r>
            </a:p>
          </p:txBody>
        </p:sp>
        <p:sp>
          <p:nvSpPr>
            <p:cNvPr id="48250" name="Rectangle 34">
              <a:extLst>
                <a:ext uri="{FF2B5EF4-FFF2-40B4-BE49-F238E27FC236}">
                  <a16:creationId xmlns:a16="http://schemas.microsoft.com/office/drawing/2014/main" xmlns="" id="{29AB9D32-F458-5340-A40B-7D1511982CBB}"/>
                </a:ext>
              </a:extLst>
            </p:cNvPr>
            <p:cNvSpPr>
              <a:spLocks noChangeArrowheads="1"/>
            </p:cNvSpPr>
            <p:nvPr/>
          </p:nvSpPr>
          <p:spPr bwMode="auto">
            <a:xfrm>
              <a:off x="3312"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sp>
          <p:nvSpPr>
            <p:cNvPr id="48251" name="Rectangle 35">
              <a:extLst>
                <a:ext uri="{FF2B5EF4-FFF2-40B4-BE49-F238E27FC236}">
                  <a16:creationId xmlns:a16="http://schemas.microsoft.com/office/drawing/2014/main" xmlns="" id="{048AA94B-1A4B-3445-A3A7-C3E81A83B6E8}"/>
                </a:ext>
              </a:extLst>
            </p:cNvPr>
            <p:cNvSpPr>
              <a:spLocks noChangeArrowheads="1"/>
            </p:cNvSpPr>
            <p:nvPr/>
          </p:nvSpPr>
          <p:spPr bwMode="auto">
            <a:xfrm>
              <a:off x="2880" y="1959"/>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cs typeface="Times New Roman" panose="02020603050405020304" pitchFamily="18" charset="0"/>
                </a:rPr>
                <a:t>N</a:t>
              </a:r>
            </a:p>
          </p:txBody>
        </p:sp>
        <p:sp>
          <p:nvSpPr>
            <p:cNvPr id="48252" name="Rectangle 36">
              <a:extLst>
                <a:ext uri="{FF2B5EF4-FFF2-40B4-BE49-F238E27FC236}">
                  <a16:creationId xmlns:a16="http://schemas.microsoft.com/office/drawing/2014/main" xmlns="" id="{4DAD83B8-CD44-504B-9A67-B40B180E0386}"/>
                </a:ext>
              </a:extLst>
            </p:cNvPr>
            <p:cNvSpPr>
              <a:spLocks noChangeArrowheads="1"/>
            </p:cNvSpPr>
            <p:nvPr/>
          </p:nvSpPr>
          <p:spPr bwMode="auto">
            <a:xfrm>
              <a:off x="2448"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Ạ</a:t>
              </a:r>
            </a:p>
          </p:txBody>
        </p:sp>
        <p:sp>
          <p:nvSpPr>
            <p:cNvPr id="48253" name="Rectangle 37">
              <a:extLst>
                <a:ext uri="{FF2B5EF4-FFF2-40B4-BE49-F238E27FC236}">
                  <a16:creationId xmlns:a16="http://schemas.microsoft.com/office/drawing/2014/main" xmlns="" id="{223AED7B-BC32-E948-9180-9D74ADD231A2}"/>
                </a:ext>
              </a:extLst>
            </p:cNvPr>
            <p:cNvSpPr>
              <a:spLocks noChangeArrowheads="1"/>
            </p:cNvSpPr>
            <p:nvPr/>
          </p:nvSpPr>
          <p:spPr bwMode="auto">
            <a:xfrm>
              <a:off x="2016" y="1959"/>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H</a:t>
              </a:r>
            </a:p>
          </p:txBody>
        </p:sp>
      </p:grpSp>
      <p:grpSp>
        <p:nvGrpSpPr>
          <p:cNvPr id="317478" name="Group 38">
            <a:extLst>
              <a:ext uri="{FF2B5EF4-FFF2-40B4-BE49-F238E27FC236}">
                <a16:creationId xmlns:a16="http://schemas.microsoft.com/office/drawing/2014/main" xmlns="" id="{483F55CD-F10C-E343-815A-2E0940CA6D19}"/>
              </a:ext>
            </a:extLst>
          </p:cNvPr>
          <p:cNvGrpSpPr>
            <a:grpSpLocks/>
          </p:cNvGrpSpPr>
          <p:nvPr/>
        </p:nvGrpSpPr>
        <p:grpSpPr bwMode="auto">
          <a:xfrm>
            <a:off x="5532474" y="1756996"/>
            <a:ext cx="4114800" cy="754063"/>
            <a:chOff x="1152" y="1484"/>
            <a:chExt cx="2592" cy="475"/>
          </a:xfrm>
        </p:grpSpPr>
        <p:sp>
          <p:nvSpPr>
            <p:cNvPr id="48240" name="Rectangle 39">
              <a:extLst>
                <a:ext uri="{FF2B5EF4-FFF2-40B4-BE49-F238E27FC236}">
                  <a16:creationId xmlns:a16="http://schemas.microsoft.com/office/drawing/2014/main" xmlns="" id="{C19198E2-D313-CA46-83BD-FFC3205F6E11}"/>
                </a:ext>
              </a:extLst>
            </p:cNvPr>
            <p:cNvSpPr>
              <a:spLocks noChangeArrowheads="1"/>
            </p:cNvSpPr>
            <p:nvPr/>
          </p:nvSpPr>
          <p:spPr bwMode="auto">
            <a:xfrm>
              <a:off x="3312"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41" name="Rectangle 40">
              <a:extLst>
                <a:ext uri="{FF2B5EF4-FFF2-40B4-BE49-F238E27FC236}">
                  <a16:creationId xmlns:a16="http://schemas.microsoft.com/office/drawing/2014/main" xmlns="" id="{6CB5B2A6-47C0-A749-BC59-3D946331F07A}"/>
                </a:ext>
              </a:extLst>
            </p:cNvPr>
            <p:cNvSpPr>
              <a:spLocks noChangeArrowheads="1"/>
            </p:cNvSpPr>
            <p:nvPr/>
          </p:nvSpPr>
          <p:spPr bwMode="auto">
            <a:xfrm>
              <a:off x="2880" y="1484"/>
              <a:ext cx="432" cy="475"/>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err="1">
                  <a:cs typeface="Times New Roman" panose="02020603050405020304" pitchFamily="18" charset="0"/>
                </a:rPr>
                <a:t>Â</a:t>
              </a:r>
              <a:endParaRPr lang="en-US" altLang="vi-VN" sz="2800" dirty="0">
                <a:cs typeface="Times New Roman" panose="02020603050405020304" pitchFamily="18" charset="0"/>
              </a:endParaRPr>
            </a:p>
          </p:txBody>
        </p:sp>
        <p:sp>
          <p:nvSpPr>
            <p:cNvPr id="48242" name="Rectangle 41">
              <a:extLst>
                <a:ext uri="{FF2B5EF4-FFF2-40B4-BE49-F238E27FC236}">
                  <a16:creationId xmlns:a16="http://schemas.microsoft.com/office/drawing/2014/main" xmlns="" id="{2FE4409F-A724-5D4D-83CD-D1ACC690CEC7}"/>
                </a:ext>
              </a:extLst>
            </p:cNvPr>
            <p:cNvSpPr>
              <a:spLocks noChangeArrowheads="1"/>
            </p:cNvSpPr>
            <p:nvPr/>
          </p:nvSpPr>
          <p:spPr bwMode="auto">
            <a:xfrm>
              <a:off x="2448"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D</a:t>
              </a:r>
            </a:p>
          </p:txBody>
        </p:sp>
        <p:sp>
          <p:nvSpPr>
            <p:cNvPr id="48243" name="Rectangle 42">
              <a:extLst>
                <a:ext uri="{FF2B5EF4-FFF2-40B4-BE49-F238E27FC236}">
                  <a16:creationId xmlns:a16="http://schemas.microsoft.com/office/drawing/2014/main" xmlns="" id="{E22D3AAD-0DC5-FD47-8D82-D3929EACC9AB}"/>
                </a:ext>
              </a:extLst>
            </p:cNvPr>
            <p:cNvSpPr>
              <a:spLocks noChangeArrowheads="1"/>
            </p:cNvSpPr>
            <p:nvPr/>
          </p:nvSpPr>
          <p:spPr bwMode="auto">
            <a:xfrm>
              <a:off x="2016"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M</a:t>
              </a:r>
            </a:p>
          </p:txBody>
        </p:sp>
        <p:sp>
          <p:nvSpPr>
            <p:cNvPr id="48244" name="Rectangle 43">
              <a:extLst>
                <a:ext uri="{FF2B5EF4-FFF2-40B4-BE49-F238E27FC236}">
                  <a16:creationId xmlns:a16="http://schemas.microsoft.com/office/drawing/2014/main" xmlns="" id="{53A94D4F-0298-4F4C-9B59-3DF1160AE2FE}"/>
                </a:ext>
              </a:extLst>
            </p:cNvPr>
            <p:cNvSpPr>
              <a:spLocks noChangeArrowheads="1"/>
            </p:cNvSpPr>
            <p:nvPr/>
          </p:nvSpPr>
          <p:spPr bwMode="auto">
            <a:xfrm>
              <a:off x="1584"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A</a:t>
              </a:r>
            </a:p>
          </p:txBody>
        </p:sp>
        <p:sp>
          <p:nvSpPr>
            <p:cNvPr id="48245" name="Rectangle 44">
              <a:extLst>
                <a:ext uri="{FF2B5EF4-FFF2-40B4-BE49-F238E27FC236}">
                  <a16:creationId xmlns:a16="http://schemas.microsoft.com/office/drawing/2014/main" xmlns="" id="{7E4E3DFC-E8FB-F046-8B6D-6E89CAD85BF1}"/>
                </a:ext>
              </a:extLst>
            </p:cNvPr>
            <p:cNvSpPr>
              <a:spLocks noChangeArrowheads="1"/>
            </p:cNvSpPr>
            <p:nvPr/>
          </p:nvSpPr>
          <p:spPr bwMode="auto">
            <a:xfrm>
              <a:off x="1152" y="1484"/>
              <a:ext cx="432" cy="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T</a:t>
              </a:r>
            </a:p>
          </p:txBody>
        </p:sp>
      </p:grpSp>
      <p:grpSp>
        <p:nvGrpSpPr>
          <p:cNvPr id="317485" name="Group 45">
            <a:extLst>
              <a:ext uri="{FF2B5EF4-FFF2-40B4-BE49-F238E27FC236}">
                <a16:creationId xmlns:a16="http://schemas.microsoft.com/office/drawing/2014/main" xmlns="" id="{14D81601-E73B-DB40-974B-E9F85790AE40}"/>
              </a:ext>
            </a:extLst>
          </p:cNvPr>
          <p:cNvGrpSpPr>
            <a:grpSpLocks/>
          </p:cNvGrpSpPr>
          <p:nvPr/>
        </p:nvGrpSpPr>
        <p:grpSpPr bwMode="auto">
          <a:xfrm>
            <a:off x="4846674" y="993407"/>
            <a:ext cx="4800600" cy="755651"/>
            <a:chOff x="720" y="768"/>
            <a:chExt cx="3024" cy="476"/>
          </a:xfrm>
        </p:grpSpPr>
        <p:sp>
          <p:nvSpPr>
            <p:cNvPr id="48233" name="Rectangle 46">
              <a:extLst>
                <a:ext uri="{FF2B5EF4-FFF2-40B4-BE49-F238E27FC236}">
                  <a16:creationId xmlns:a16="http://schemas.microsoft.com/office/drawing/2014/main" xmlns="" id="{8F7B1746-263D-3E49-B04D-77762C7D8E62}"/>
                </a:ext>
              </a:extLst>
            </p:cNvPr>
            <p:cNvSpPr>
              <a:spLocks noChangeArrowheads="1"/>
            </p:cNvSpPr>
            <p:nvPr/>
          </p:nvSpPr>
          <p:spPr bwMode="auto">
            <a:xfrm>
              <a:off x="3312"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Ự</a:t>
              </a:r>
            </a:p>
          </p:txBody>
        </p:sp>
        <p:sp>
          <p:nvSpPr>
            <p:cNvPr id="48234" name="Rectangle 47">
              <a:extLst>
                <a:ext uri="{FF2B5EF4-FFF2-40B4-BE49-F238E27FC236}">
                  <a16:creationId xmlns:a16="http://schemas.microsoft.com/office/drawing/2014/main" xmlns="" id="{67A32CB8-2F1F-4449-B50C-109466A6E89C}"/>
                </a:ext>
              </a:extLst>
            </p:cNvPr>
            <p:cNvSpPr>
              <a:spLocks noChangeArrowheads="1"/>
            </p:cNvSpPr>
            <p:nvPr/>
          </p:nvSpPr>
          <p:spPr bwMode="auto">
            <a:xfrm>
              <a:off x="2880" y="768"/>
              <a:ext cx="432" cy="476"/>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cs typeface="Times New Roman" panose="02020603050405020304" pitchFamily="18" charset="0"/>
                </a:rPr>
                <a:t>T</a:t>
              </a:r>
            </a:p>
          </p:txBody>
        </p:sp>
        <p:sp>
          <p:nvSpPr>
            <p:cNvPr id="48235" name="Rectangle 48">
              <a:extLst>
                <a:ext uri="{FF2B5EF4-FFF2-40B4-BE49-F238E27FC236}">
                  <a16:creationId xmlns:a16="http://schemas.microsoft.com/office/drawing/2014/main" xmlns="" id="{A9322915-2249-3543-82B9-6D5AD45B0D6D}"/>
                </a:ext>
              </a:extLst>
            </p:cNvPr>
            <p:cNvSpPr>
              <a:spLocks noChangeArrowheads="1"/>
            </p:cNvSpPr>
            <p:nvPr/>
          </p:nvSpPr>
          <p:spPr bwMode="auto">
            <a:xfrm>
              <a:off x="2448"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G</a:t>
              </a:r>
            </a:p>
          </p:txBody>
        </p:sp>
        <p:sp>
          <p:nvSpPr>
            <p:cNvPr id="48236" name="Rectangle 49">
              <a:extLst>
                <a:ext uri="{FF2B5EF4-FFF2-40B4-BE49-F238E27FC236}">
                  <a16:creationId xmlns:a16="http://schemas.microsoft.com/office/drawing/2014/main" xmlns="" id="{D609B594-5327-C943-9F0F-F5396C1A733B}"/>
                </a:ext>
              </a:extLst>
            </p:cNvPr>
            <p:cNvSpPr>
              <a:spLocks noChangeArrowheads="1"/>
            </p:cNvSpPr>
            <p:nvPr/>
          </p:nvSpPr>
          <p:spPr bwMode="auto">
            <a:xfrm>
              <a:off x="2016"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N</a:t>
              </a:r>
            </a:p>
          </p:txBody>
        </p:sp>
        <p:sp>
          <p:nvSpPr>
            <p:cNvPr id="48237" name="Rectangle 50">
              <a:extLst>
                <a:ext uri="{FF2B5EF4-FFF2-40B4-BE49-F238E27FC236}">
                  <a16:creationId xmlns:a16="http://schemas.microsoft.com/office/drawing/2014/main" xmlns="" id="{8433B7F6-604E-B844-809E-0C91561FC6AE}"/>
                </a:ext>
              </a:extLst>
            </p:cNvPr>
            <p:cNvSpPr>
              <a:spLocks noChangeArrowheads="1"/>
            </p:cNvSpPr>
            <p:nvPr/>
          </p:nvSpPr>
          <p:spPr bwMode="auto">
            <a:xfrm>
              <a:off x="1584"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A</a:t>
              </a:r>
            </a:p>
          </p:txBody>
        </p:sp>
        <p:sp>
          <p:nvSpPr>
            <p:cNvPr id="48238" name="Rectangle 51">
              <a:extLst>
                <a:ext uri="{FF2B5EF4-FFF2-40B4-BE49-F238E27FC236}">
                  <a16:creationId xmlns:a16="http://schemas.microsoft.com/office/drawing/2014/main" xmlns="" id="{D3E800C2-9958-2A46-865A-ABE849C00980}"/>
                </a:ext>
              </a:extLst>
            </p:cNvPr>
            <p:cNvSpPr>
              <a:spLocks noChangeArrowheads="1"/>
            </p:cNvSpPr>
            <p:nvPr/>
          </p:nvSpPr>
          <p:spPr bwMode="auto">
            <a:xfrm>
              <a:off x="1152"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U</a:t>
              </a:r>
            </a:p>
          </p:txBody>
        </p:sp>
        <p:sp>
          <p:nvSpPr>
            <p:cNvPr id="48239" name="Rectangle 52">
              <a:extLst>
                <a:ext uri="{FF2B5EF4-FFF2-40B4-BE49-F238E27FC236}">
                  <a16:creationId xmlns:a16="http://schemas.microsoft.com/office/drawing/2014/main" xmlns="" id="{7DCDA9AA-DEF2-6C48-9F91-CCC58C276AB1}"/>
                </a:ext>
              </a:extLst>
            </p:cNvPr>
            <p:cNvSpPr>
              <a:spLocks noChangeArrowheads="1"/>
            </p:cNvSpPr>
            <p:nvPr/>
          </p:nvSpPr>
          <p:spPr bwMode="auto">
            <a:xfrm>
              <a:off x="720" y="768"/>
              <a:ext cx="432" cy="47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cs typeface="Times New Roman" panose="02020603050405020304" pitchFamily="18" charset="0"/>
                </a:rPr>
                <a:t>Q</a:t>
              </a:r>
            </a:p>
          </p:txBody>
        </p:sp>
      </p:grpSp>
      <p:grpSp>
        <p:nvGrpSpPr>
          <p:cNvPr id="48136" name="Group 53">
            <a:extLst>
              <a:ext uri="{FF2B5EF4-FFF2-40B4-BE49-F238E27FC236}">
                <a16:creationId xmlns:a16="http://schemas.microsoft.com/office/drawing/2014/main" xmlns="" id="{FC47321E-16C3-904C-8F92-A9B1D49166C5}"/>
              </a:ext>
            </a:extLst>
          </p:cNvPr>
          <p:cNvGrpSpPr>
            <a:grpSpLocks/>
          </p:cNvGrpSpPr>
          <p:nvPr/>
        </p:nvGrpSpPr>
        <p:grpSpPr bwMode="auto">
          <a:xfrm>
            <a:off x="4160874" y="987060"/>
            <a:ext cx="8229600" cy="4530725"/>
            <a:chOff x="576" y="1008"/>
            <a:chExt cx="5184" cy="2854"/>
          </a:xfrm>
        </p:grpSpPr>
        <p:sp>
          <p:nvSpPr>
            <p:cNvPr id="48159" name="Rectangle 54">
              <a:extLst>
                <a:ext uri="{FF2B5EF4-FFF2-40B4-BE49-F238E27FC236}">
                  <a16:creationId xmlns:a16="http://schemas.microsoft.com/office/drawing/2014/main" xmlns="" id="{6ED7E7E7-D43D-A645-8094-65F9E2628CD8}"/>
                </a:ext>
              </a:extLst>
            </p:cNvPr>
            <p:cNvSpPr>
              <a:spLocks noChangeArrowheads="1"/>
            </p:cNvSpPr>
            <p:nvPr/>
          </p:nvSpPr>
          <p:spPr bwMode="auto">
            <a:xfrm>
              <a:off x="5328"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0" name="Rectangle 55">
              <a:extLst>
                <a:ext uri="{FF2B5EF4-FFF2-40B4-BE49-F238E27FC236}">
                  <a16:creationId xmlns:a16="http://schemas.microsoft.com/office/drawing/2014/main" xmlns="" id="{B5CEE31F-1414-1248-A179-FB23FD03499D}"/>
                </a:ext>
              </a:extLst>
            </p:cNvPr>
            <p:cNvSpPr>
              <a:spLocks noChangeArrowheads="1"/>
            </p:cNvSpPr>
            <p:nvPr/>
          </p:nvSpPr>
          <p:spPr bwMode="auto">
            <a:xfrm>
              <a:off x="4896"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1" name="Rectangle 56">
              <a:extLst>
                <a:ext uri="{FF2B5EF4-FFF2-40B4-BE49-F238E27FC236}">
                  <a16:creationId xmlns:a16="http://schemas.microsoft.com/office/drawing/2014/main" xmlns="" id="{17FB1036-CEF2-E04F-A772-D063C278A269}"/>
                </a:ext>
              </a:extLst>
            </p:cNvPr>
            <p:cNvSpPr>
              <a:spLocks noChangeArrowheads="1"/>
            </p:cNvSpPr>
            <p:nvPr/>
          </p:nvSpPr>
          <p:spPr bwMode="auto">
            <a:xfrm>
              <a:off x="4464"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2" name="Rectangle 57">
              <a:extLst>
                <a:ext uri="{FF2B5EF4-FFF2-40B4-BE49-F238E27FC236}">
                  <a16:creationId xmlns:a16="http://schemas.microsoft.com/office/drawing/2014/main" xmlns="" id="{CFAB3200-D2E3-B84B-AD61-211879FE67E9}"/>
                </a:ext>
              </a:extLst>
            </p:cNvPr>
            <p:cNvSpPr>
              <a:spLocks noChangeArrowheads="1"/>
            </p:cNvSpPr>
            <p:nvPr/>
          </p:nvSpPr>
          <p:spPr bwMode="auto">
            <a:xfrm>
              <a:off x="1008"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3" name="Rectangle 58">
              <a:extLst>
                <a:ext uri="{FF2B5EF4-FFF2-40B4-BE49-F238E27FC236}">
                  <a16:creationId xmlns:a16="http://schemas.microsoft.com/office/drawing/2014/main" xmlns="" id="{487D1753-6094-F84F-BAAA-66A336A1FFC5}"/>
                </a:ext>
              </a:extLst>
            </p:cNvPr>
            <p:cNvSpPr>
              <a:spLocks noChangeArrowheads="1"/>
            </p:cNvSpPr>
            <p:nvPr/>
          </p:nvSpPr>
          <p:spPr bwMode="auto">
            <a:xfrm>
              <a:off x="576" y="3386"/>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4" name="Rectangle 59">
              <a:extLst>
                <a:ext uri="{FF2B5EF4-FFF2-40B4-BE49-F238E27FC236}">
                  <a16:creationId xmlns:a16="http://schemas.microsoft.com/office/drawing/2014/main" xmlns="" id="{7B1FA7DB-66DD-7E4F-8091-65F17560C9C8}"/>
                </a:ext>
              </a:extLst>
            </p:cNvPr>
            <p:cNvSpPr>
              <a:spLocks noChangeArrowheads="1"/>
            </p:cNvSpPr>
            <p:nvPr/>
          </p:nvSpPr>
          <p:spPr bwMode="auto">
            <a:xfrm>
              <a:off x="5328"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5" name="Rectangle 60">
              <a:extLst>
                <a:ext uri="{FF2B5EF4-FFF2-40B4-BE49-F238E27FC236}">
                  <a16:creationId xmlns:a16="http://schemas.microsoft.com/office/drawing/2014/main" xmlns="" id="{4EE55818-BD36-C64C-A42F-0E9902DA944B}"/>
                </a:ext>
              </a:extLst>
            </p:cNvPr>
            <p:cNvSpPr>
              <a:spLocks noChangeArrowheads="1"/>
            </p:cNvSpPr>
            <p:nvPr/>
          </p:nvSpPr>
          <p:spPr bwMode="auto">
            <a:xfrm>
              <a:off x="4896"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6" name="Rectangle 61">
              <a:extLst>
                <a:ext uri="{FF2B5EF4-FFF2-40B4-BE49-F238E27FC236}">
                  <a16:creationId xmlns:a16="http://schemas.microsoft.com/office/drawing/2014/main" xmlns="" id="{E733BFB3-A2DD-AD45-8D8A-3E2E0F87DF49}"/>
                </a:ext>
              </a:extLst>
            </p:cNvPr>
            <p:cNvSpPr>
              <a:spLocks noChangeArrowheads="1"/>
            </p:cNvSpPr>
            <p:nvPr/>
          </p:nvSpPr>
          <p:spPr bwMode="auto">
            <a:xfrm>
              <a:off x="4464"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7" name="Rectangle 62">
              <a:extLst>
                <a:ext uri="{FF2B5EF4-FFF2-40B4-BE49-F238E27FC236}">
                  <a16:creationId xmlns:a16="http://schemas.microsoft.com/office/drawing/2014/main" xmlns="" id="{7AB46824-C664-B34E-8D47-73C55DAF41E8}"/>
                </a:ext>
              </a:extLst>
            </p:cNvPr>
            <p:cNvSpPr>
              <a:spLocks noChangeArrowheads="1"/>
            </p:cNvSpPr>
            <p:nvPr/>
          </p:nvSpPr>
          <p:spPr bwMode="auto">
            <a:xfrm>
              <a:off x="4032"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8" name="Rectangle 63">
              <a:extLst>
                <a:ext uri="{FF2B5EF4-FFF2-40B4-BE49-F238E27FC236}">
                  <a16:creationId xmlns:a16="http://schemas.microsoft.com/office/drawing/2014/main" xmlns="" id="{82323538-5FBF-C041-BD97-C2F4E520A53F}"/>
                </a:ext>
              </a:extLst>
            </p:cNvPr>
            <p:cNvSpPr>
              <a:spLocks noChangeArrowheads="1"/>
            </p:cNvSpPr>
            <p:nvPr/>
          </p:nvSpPr>
          <p:spPr bwMode="auto">
            <a:xfrm>
              <a:off x="576" y="2911"/>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69" name="Rectangle 64">
              <a:extLst>
                <a:ext uri="{FF2B5EF4-FFF2-40B4-BE49-F238E27FC236}">
                  <a16:creationId xmlns:a16="http://schemas.microsoft.com/office/drawing/2014/main" xmlns="" id="{52704C13-E0D5-8E43-89B9-5688A20E709E}"/>
                </a:ext>
              </a:extLst>
            </p:cNvPr>
            <p:cNvSpPr>
              <a:spLocks noChangeArrowheads="1"/>
            </p:cNvSpPr>
            <p:nvPr/>
          </p:nvSpPr>
          <p:spPr bwMode="auto">
            <a:xfrm>
              <a:off x="5328" y="2435"/>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0" name="Rectangle 65">
              <a:extLst>
                <a:ext uri="{FF2B5EF4-FFF2-40B4-BE49-F238E27FC236}">
                  <a16:creationId xmlns:a16="http://schemas.microsoft.com/office/drawing/2014/main" xmlns="" id="{17F08E31-13B1-444A-8467-6470FDCBA07B}"/>
                </a:ext>
              </a:extLst>
            </p:cNvPr>
            <p:cNvSpPr>
              <a:spLocks noChangeArrowheads="1"/>
            </p:cNvSpPr>
            <p:nvPr/>
          </p:nvSpPr>
          <p:spPr bwMode="auto">
            <a:xfrm>
              <a:off x="4896" y="2435"/>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1" name="Rectangle 66">
              <a:extLst>
                <a:ext uri="{FF2B5EF4-FFF2-40B4-BE49-F238E27FC236}">
                  <a16:creationId xmlns:a16="http://schemas.microsoft.com/office/drawing/2014/main" xmlns="" id="{18E6D3BD-DD6F-CD4E-9FB6-065BB46C56A3}"/>
                </a:ext>
              </a:extLst>
            </p:cNvPr>
            <p:cNvSpPr>
              <a:spLocks noChangeArrowheads="1"/>
            </p:cNvSpPr>
            <p:nvPr/>
          </p:nvSpPr>
          <p:spPr bwMode="auto">
            <a:xfrm>
              <a:off x="1872"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2" name="Rectangle 67">
              <a:extLst>
                <a:ext uri="{FF2B5EF4-FFF2-40B4-BE49-F238E27FC236}">
                  <a16:creationId xmlns:a16="http://schemas.microsoft.com/office/drawing/2014/main" xmlns="" id="{7E2F2041-3C10-F840-924A-935975DD0C5B}"/>
                </a:ext>
              </a:extLst>
            </p:cNvPr>
            <p:cNvSpPr>
              <a:spLocks noChangeArrowheads="1"/>
            </p:cNvSpPr>
            <p:nvPr/>
          </p:nvSpPr>
          <p:spPr bwMode="auto">
            <a:xfrm>
              <a:off x="1440"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3" name="Rectangle 68">
              <a:extLst>
                <a:ext uri="{FF2B5EF4-FFF2-40B4-BE49-F238E27FC236}">
                  <a16:creationId xmlns:a16="http://schemas.microsoft.com/office/drawing/2014/main" xmlns="" id="{53E38E77-6708-184A-86A1-1754C99BCAE4}"/>
                </a:ext>
              </a:extLst>
            </p:cNvPr>
            <p:cNvSpPr>
              <a:spLocks noChangeArrowheads="1"/>
            </p:cNvSpPr>
            <p:nvPr/>
          </p:nvSpPr>
          <p:spPr bwMode="auto">
            <a:xfrm>
              <a:off x="1008"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4" name="Rectangle 69">
              <a:extLst>
                <a:ext uri="{FF2B5EF4-FFF2-40B4-BE49-F238E27FC236}">
                  <a16:creationId xmlns:a16="http://schemas.microsoft.com/office/drawing/2014/main" xmlns="" id="{87F0E8E5-EE8C-8547-B470-BE95712116A9}"/>
                </a:ext>
              </a:extLst>
            </p:cNvPr>
            <p:cNvSpPr>
              <a:spLocks noChangeArrowheads="1"/>
            </p:cNvSpPr>
            <p:nvPr/>
          </p:nvSpPr>
          <p:spPr bwMode="auto">
            <a:xfrm>
              <a:off x="576" y="1959"/>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5" name="Rectangle 70">
              <a:extLst>
                <a:ext uri="{FF2B5EF4-FFF2-40B4-BE49-F238E27FC236}">
                  <a16:creationId xmlns:a16="http://schemas.microsoft.com/office/drawing/2014/main" xmlns="" id="{69D8E6E5-415E-0A4B-ADC3-58812EC79670}"/>
                </a:ext>
              </a:extLst>
            </p:cNvPr>
            <p:cNvSpPr>
              <a:spLocks noChangeArrowheads="1"/>
            </p:cNvSpPr>
            <p:nvPr/>
          </p:nvSpPr>
          <p:spPr bwMode="auto">
            <a:xfrm>
              <a:off x="5328"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6" name="Rectangle 71">
              <a:extLst>
                <a:ext uri="{FF2B5EF4-FFF2-40B4-BE49-F238E27FC236}">
                  <a16:creationId xmlns:a16="http://schemas.microsoft.com/office/drawing/2014/main" xmlns="" id="{264E3BDD-5AF0-284B-8FB2-C682DFC7C465}"/>
                </a:ext>
              </a:extLst>
            </p:cNvPr>
            <p:cNvSpPr>
              <a:spLocks noChangeArrowheads="1"/>
            </p:cNvSpPr>
            <p:nvPr/>
          </p:nvSpPr>
          <p:spPr bwMode="auto">
            <a:xfrm>
              <a:off x="4896"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7" name="Rectangle 72">
              <a:extLst>
                <a:ext uri="{FF2B5EF4-FFF2-40B4-BE49-F238E27FC236}">
                  <a16:creationId xmlns:a16="http://schemas.microsoft.com/office/drawing/2014/main" xmlns="" id="{4BC96E16-A773-0445-8F00-EB43080C55B5}"/>
                </a:ext>
              </a:extLst>
            </p:cNvPr>
            <p:cNvSpPr>
              <a:spLocks noChangeArrowheads="1"/>
            </p:cNvSpPr>
            <p:nvPr/>
          </p:nvSpPr>
          <p:spPr bwMode="auto">
            <a:xfrm>
              <a:off x="4464"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8" name="Rectangle 73">
              <a:extLst>
                <a:ext uri="{FF2B5EF4-FFF2-40B4-BE49-F238E27FC236}">
                  <a16:creationId xmlns:a16="http://schemas.microsoft.com/office/drawing/2014/main" xmlns="" id="{CCE7789C-BB37-6048-B1E4-80A20171E367}"/>
                </a:ext>
              </a:extLst>
            </p:cNvPr>
            <p:cNvSpPr>
              <a:spLocks noChangeArrowheads="1"/>
            </p:cNvSpPr>
            <p:nvPr/>
          </p:nvSpPr>
          <p:spPr bwMode="auto">
            <a:xfrm>
              <a:off x="4032"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79" name="Rectangle 74">
              <a:extLst>
                <a:ext uri="{FF2B5EF4-FFF2-40B4-BE49-F238E27FC236}">
                  <a16:creationId xmlns:a16="http://schemas.microsoft.com/office/drawing/2014/main" xmlns="" id="{37D65985-103A-6D4F-AEF1-83DCEB45DFB2}"/>
                </a:ext>
              </a:extLst>
            </p:cNvPr>
            <p:cNvSpPr>
              <a:spLocks noChangeArrowheads="1"/>
            </p:cNvSpPr>
            <p:nvPr/>
          </p:nvSpPr>
          <p:spPr bwMode="auto">
            <a:xfrm>
              <a:off x="1008"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0" name="Rectangle 75">
              <a:extLst>
                <a:ext uri="{FF2B5EF4-FFF2-40B4-BE49-F238E27FC236}">
                  <a16:creationId xmlns:a16="http://schemas.microsoft.com/office/drawing/2014/main" xmlns="" id="{B2E584F1-8E71-B243-9799-0F204321A54C}"/>
                </a:ext>
              </a:extLst>
            </p:cNvPr>
            <p:cNvSpPr>
              <a:spLocks noChangeArrowheads="1"/>
            </p:cNvSpPr>
            <p:nvPr/>
          </p:nvSpPr>
          <p:spPr bwMode="auto">
            <a:xfrm>
              <a:off x="576" y="1484"/>
              <a:ext cx="432"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1" name="Rectangle 76">
              <a:extLst>
                <a:ext uri="{FF2B5EF4-FFF2-40B4-BE49-F238E27FC236}">
                  <a16:creationId xmlns:a16="http://schemas.microsoft.com/office/drawing/2014/main" xmlns="" id="{4DEDADCB-9245-5C46-A966-ABACBE2A6627}"/>
                </a:ext>
              </a:extLst>
            </p:cNvPr>
            <p:cNvSpPr>
              <a:spLocks noChangeArrowheads="1"/>
            </p:cNvSpPr>
            <p:nvPr/>
          </p:nvSpPr>
          <p:spPr bwMode="auto">
            <a:xfrm>
              <a:off x="5328"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2" name="Rectangle 77">
              <a:extLst>
                <a:ext uri="{FF2B5EF4-FFF2-40B4-BE49-F238E27FC236}">
                  <a16:creationId xmlns:a16="http://schemas.microsoft.com/office/drawing/2014/main" xmlns="" id="{E5AA7CF9-1FC5-834F-9EDA-B73BC7D1E806}"/>
                </a:ext>
              </a:extLst>
            </p:cNvPr>
            <p:cNvSpPr>
              <a:spLocks noChangeArrowheads="1"/>
            </p:cNvSpPr>
            <p:nvPr/>
          </p:nvSpPr>
          <p:spPr bwMode="auto">
            <a:xfrm>
              <a:off x="4896"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3" name="Rectangle 78">
              <a:extLst>
                <a:ext uri="{FF2B5EF4-FFF2-40B4-BE49-F238E27FC236}">
                  <a16:creationId xmlns:a16="http://schemas.microsoft.com/office/drawing/2014/main" xmlns="" id="{62369D91-8C45-304A-B203-33BB045F20EE}"/>
                </a:ext>
              </a:extLst>
            </p:cNvPr>
            <p:cNvSpPr>
              <a:spLocks noChangeArrowheads="1"/>
            </p:cNvSpPr>
            <p:nvPr/>
          </p:nvSpPr>
          <p:spPr bwMode="auto">
            <a:xfrm>
              <a:off x="4464"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4" name="Rectangle 79">
              <a:extLst>
                <a:ext uri="{FF2B5EF4-FFF2-40B4-BE49-F238E27FC236}">
                  <a16:creationId xmlns:a16="http://schemas.microsoft.com/office/drawing/2014/main" xmlns="" id="{E59C3234-8788-AC4B-B226-C2C35455B222}"/>
                </a:ext>
              </a:extLst>
            </p:cNvPr>
            <p:cNvSpPr>
              <a:spLocks noChangeArrowheads="1"/>
            </p:cNvSpPr>
            <p:nvPr/>
          </p:nvSpPr>
          <p:spPr bwMode="auto">
            <a:xfrm>
              <a:off x="4032"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5" name="Rectangle 80">
              <a:extLst>
                <a:ext uri="{FF2B5EF4-FFF2-40B4-BE49-F238E27FC236}">
                  <a16:creationId xmlns:a16="http://schemas.microsoft.com/office/drawing/2014/main" xmlns="" id="{9E822569-9669-9F48-97EE-BE5345DBBB8A}"/>
                </a:ext>
              </a:extLst>
            </p:cNvPr>
            <p:cNvSpPr>
              <a:spLocks noChangeArrowheads="1"/>
            </p:cNvSpPr>
            <p:nvPr/>
          </p:nvSpPr>
          <p:spPr bwMode="auto">
            <a:xfrm>
              <a:off x="576" y="1008"/>
              <a:ext cx="43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vi-VN" altLang="vi-VN" sz="2800">
                <a:cs typeface="Times New Roman" panose="02020603050405020304" pitchFamily="18" charset="0"/>
              </a:endParaRPr>
            </a:p>
          </p:txBody>
        </p:sp>
        <p:sp>
          <p:nvSpPr>
            <p:cNvPr id="48186" name="Line 81">
              <a:extLst>
                <a:ext uri="{FF2B5EF4-FFF2-40B4-BE49-F238E27FC236}">
                  <a16:creationId xmlns:a16="http://schemas.microsoft.com/office/drawing/2014/main" xmlns="" id="{55537A2F-0205-964B-BD67-CE460869264E}"/>
                </a:ext>
              </a:extLst>
            </p:cNvPr>
            <p:cNvSpPr>
              <a:spLocks noChangeShapeType="1"/>
            </p:cNvSpPr>
            <p:nvPr/>
          </p:nvSpPr>
          <p:spPr bwMode="auto">
            <a:xfrm>
              <a:off x="576" y="2435"/>
              <a:ext cx="5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87" name="Line 82">
              <a:extLst>
                <a:ext uri="{FF2B5EF4-FFF2-40B4-BE49-F238E27FC236}">
                  <a16:creationId xmlns:a16="http://schemas.microsoft.com/office/drawing/2014/main" xmlns="" id="{EB69E676-2E5B-9F49-8F5C-0EB71AC1BD22}"/>
                </a:ext>
              </a:extLst>
            </p:cNvPr>
            <p:cNvSpPr>
              <a:spLocks noChangeShapeType="1"/>
            </p:cNvSpPr>
            <p:nvPr/>
          </p:nvSpPr>
          <p:spPr bwMode="auto">
            <a:xfrm>
              <a:off x="576" y="2911"/>
              <a:ext cx="432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88" name="Line 83">
              <a:extLst>
                <a:ext uri="{FF2B5EF4-FFF2-40B4-BE49-F238E27FC236}">
                  <a16:creationId xmlns:a16="http://schemas.microsoft.com/office/drawing/2014/main" xmlns="" id="{4955B95C-90B9-6D44-864B-ADA4C148CC80}"/>
                </a:ext>
              </a:extLst>
            </p:cNvPr>
            <p:cNvSpPr>
              <a:spLocks noChangeShapeType="1"/>
            </p:cNvSpPr>
            <p:nvPr/>
          </p:nvSpPr>
          <p:spPr bwMode="auto">
            <a:xfrm>
              <a:off x="576"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89" name="Line 84">
              <a:extLst>
                <a:ext uri="{FF2B5EF4-FFF2-40B4-BE49-F238E27FC236}">
                  <a16:creationId xmlns:a16="http://schemas.microsoft.com/office/drawing/2014/main" xmlns="" id="{7D279576-66EE-F14A-8729-475EBD5759B8}"/>
                </a:ext>
              </a:extLst>
            </p:cNvPr>
            <p:cNvSpPr>
              <a:spLocks noChangeShapeType="1"/>
            </p:cNvSpPr>
            <p:nvPr/>
          </p:nvSpPr>
          <p:spPr bwMode="auto">
            <a:xfrm>
              <a:off x="1008" y="1008"/>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0" name="Line 85">
              <a:extLst>
                <a:ext uri="{FF2B5EF4-FFF2-40B4-BE49-F238E27FC236}">
                  <a16:creationId xmlns:a16="http://schemas.microsoft.com/office/drawing/2014/main" xmlns="" id="{017865E6-8957-0E41-8F6F-0D78E2CDB0E1}"/>
                </a:ext>
              </a:extLst>
            </p:cNvPr>
            <p:cNvSpPr>
              <a:spLocks noChangeShapeType="1"/>
            </p:cNvSpPr>
            <p:nvPr/>
          </p:nvSpPr>
          <p:spPr bwMode="auto">
            <a:xfrm>
              <a:off x="1440" y="1008"/>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1" name="Line 86">
              <a:extLst>
                <a:ext uri="{FF2B5EF4-FFF2-40B4-BE49-F238E27FC236}">
                  <a16:creationId xmlns:a16="http://schemas.microsoft.com/office/drawing/2014/main" xmlns="" id="{B02A453C-EE65-0943-9247-FFB07D862F05}"/>
                </a:ext>
              </a:extLst>
            </p:cNvPr>
            <p:cNvSpPr>
              <a:spLocks noChangeShapeType="1"/>
            </p:cNvSpPr>
            <p:nvPr/>
          </p:nvSpPr>
          <p:spPr bwMode="auto">
            <a:xfrm>
              <a:off x="1872" y="1008"/>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2" name="Line 87">
              <a:extLst>
                <a:ext uri="{FF2B5EF4-FFF2-40B4-BE49-F238E27FC236}">
                  <a16:creationId xmlns:a16="http://schemas.microsoft.com/office/drawing/2014/main" xmlns="" id="{D50119A6-ED28-E942-9262-469C642741B6}"/>
                </a:ext>
              </a:extLst>
            </p:cNvPr>
            <p:cNvSpPr>
              <a:spLocks noChangeShapeType="1"/>
            </p:cNvSpPr>
            <p:nvPr/>
          </p:nvSpPr>
          <p:spPr bwMode="auto">
            <a:xfrm>
              <a:off x="2304"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3" name="Line 88">
              <a:extLst>
                <a:ext uri="{FF2B5EF4-FFF2-40B4-BE49-F238E27FC236}">
                  <a16:creationId xmlns:a16="http://schemas.microsoft.com/office/drawing/2014/main" xmlns="" id="{39529F32-4BC6-B641-9501-C49D470D2343}"/>
                </a:ext>
              </a:extLst>
            </p:cNvPr>
            <p:cNvSpPr>
              <a:spLocks noChangeShapeType="1"/>
            </p:cNvSpPr>
            <p:nvPr/>
          </p:nvSpPr>
          <p:spPr bwMode="auto">
            <a:xfrm>
              <a:off x="2736"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4" name="Line 89">
              <a:extLst>
                <a:ext uri="{FF2B5EF4-FFF2-40B4-BE49-F238E27FC236}">
                  <a16:creationId xmlns:a16="http://schemas.microsoft.com/office/drawing/2014/main" xmlns="" id="{ED651214-FCFC-5042-9079-EDE96FFE36F0}"/>
                </a:ext>
              </a:extLst>
            </p:cNvPr>
            <p:cNvSpPr>
              <a:spLocks noChangeShapeType="1"/>
            </p:cNvSpPr>
            <p:nvPr/>
          </p:nvSpPr>
          <p:spPr bwMode="auto">
            <a:xfrm>
              <a:off x="3168"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5" name="Line 90">
              <a:extLst>
                <a:ext uri="{FF2B5EF4-FFF2-40B4-BE49-F238E27FC236}">
                  <a16:creationId xmlns:a16="http://schemas.microsoft.com/office/drawing/2014/main" xmlns="" id="{546FAF8D-18D5-BB46-9DD8-52301862F013}"/>
                </a:ext>
              </a:extLst>
            </p:cNvPr>
            <p:cNvSpPr>
              <a:spLocks noChangeShapeType="1"/>
            </p:cNvSpPr>
            <p:nvPr/>
          </p:nvSpPr>
          <p:spPr bwMode="auto">
            <a:xfrm>
              <a:off x="3600" y="1008"/>
              <a:ext cx="0" cy="28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6" name="Line 91">
              <a:extLst>
                <a:ext uri="{FF2B5EF4-FFF2-40B4-BE49-F238E27FC236}">
                  <a16:creationId xmlns:a16="http://schemas.microsoft.com/office/drawing/2014/main" xmlns="" id="{278A2636-80BF-5748-8248-4BD25AB5F5E4}"/>
                </a:ext>
              </a:extLst>
            </p:cNvPr>
            <p:cNvSpPr>
              <a:spLocks noChangeShapeType="1"/>
            </p:cNvSpPr>
            <p:nvPr/>
          </p:nvSpPr>
          <p:spPr bwMode="auto">
            <a:xfrm>
              <a:off x="5760" y="1008"/>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7" name="Line 92">
              <a:extLst>
                <a:ext uri="{FF2B5EF4-FFF2-40B4-BE49-F238E27FC236}">
                  <a16:creationId xmlns:a16="http://schemas.microsoft.com/office/drawing/2014/main" xmlns="" id="{F7D8CF69-BB36-D044-8D1C-6BB1167E33E4}"/>
                </a:ext>
              </a:extLst>
            </p:cNvPr>
            <p:cNvSpPr>
              <a:spLocks noChangeShapeType="1"/>
            </p:cNvSpPr>
            <p:nvPr/>
          </p:nvSpPr>
          <p:spPr bwMode="auto">
            <a:xfrm>
              <a:off x="4464"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8" name="Line 93">
              <a:extLst>
                <a:ext uri="{FF2B5EF4-FFF2-40B4-BE49-F238E27FC236}">
                  <a16:creationId xmlns:a16="http://schemas.microsoft.com/office/drawing/2014/main" xmlns="" id="{B9CA2608-D166-3F4C-B15F-63EA50097947}"/>
                </a:ext>
              </a:extLst>
            </p:cNvPr>
            <p:cNvSpPr>
              <a:spLocks noChangeShapeType="1"/>
            </p:cNvSpPr>
            <p:nvPr/>
          </p:nvSpPr>
          <p:spPr bwMode="auto">
            <a:xfrm>
              <a:off x="4896"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199" name="Line 94">
              <a:extLst>
                <a:ext uri="{FF2B5EF4-FFF2-40B4-BE49-F238E27FC236}">
                  <a16:creationId xmlns:a16="http://schemas.microsoft.com/office/drawing/2014/main" xmlns="" id="{E183F81B-AA2D-8044-8A25-69BA34ADA437}"/>
                </a:ext>
              </a:extLst>
            </p:cNvPr>
            <p:cNvSpPr>
              <a:spLocks noChangeShapeType="1"/>
            </p:cNvSpPr>
            <p:nvPr/>
          </p:nvSpPr>
          <p:spPr bwMode="auto">
            <a:xfrm>
              <a:off x="5328"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0" name="Line 95">
              <a:extLst>
                <a:ext uri="{FF2B5EF4-FFF2-40B4-BE49-F238E27FC236}">
                  <a16:creationId xmlns:a16="http://schemas.microsoft.com/office/drawing/2014/main" xmlns="" id="{6ADE6C4B-80BB-B845-998D-9DCBA56516DA}"/>
                </a:ext>
              </a:extLst>
            </p:cNvPr>
            <p:cNvSpPr>
              <a:spLocks noChangeShapeType="1"/>
            </p:cNvSpPr>
            <p:nvPr/>
          </p:nvSpPr>
          <p:spPr bwMode="auto">
            <a:xfrm>
              <a:off x="5760" y="1484"/>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1" name="Line 96">
              <a:extLst>
                <a:ext uri="{FF2B5EF4-FFF2-40B4-BE49-F238E27FC236}">
                  <a16:creationId xmlns:a16="http://schemas.microsoft.com/office/drawing/2014/main" xmlns="" id="{45949815-6E2A-E24A-A58D-8D4CD280FC1C}"/>
                </a:ext>
              </a:extLst>
            </p:cNvPr>
            <p:cNvSpPr>
              <a:spLocks noChangeShapeType="1"/>
            </p:cNvSpPr>
            <p:nvPr/>
          </p:nvSpPr>
          <p:spPr bwMode="auto">
            <a:xfrm>
              <a:off x="4464" y="1968"/>
              <a:ext cx="0" cy="9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2" name="Line 97">
              <a:extLst>
                <a:ext uri="{FF2B5EF4-FFF2-40B4-BE49-F238E27FC236}">
                  <a16:creationId xmlns:a16="http://schemas.microsoft.com/office/drawing/2014/main" xmlns="" id="{AFCD603D-C869-8741-A1B6-2E0B0AEF5B6F}"/>
                </a:ext>
              </a:extLst>
            </p:cNvPr>
            <p:cNvSpPr>
              <a:spLocks noChangeShapeType="1"/>
            </p:cNvSpPr>
            <p:nvPr/>
          </p:nvSpPr>
          <p:spPr bwMode="auto">
            <a:xfrm>
              <a:off x="4896" y="1959"/>
              <a:ext cx="0" cy="95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3" name="Line 98">
              <a:extLst>
                <a:ext uri="{FF2B5EF4-FFF2-40B4-BE49-F238E27FC236}">
                  <a16:creationId xmlns:a16="http://schemas.microsoft.com/office/drawing/2014/main" xmlns="" id="{8491440F-4395-E648-B019-8BE296952EBE}"/>
                </a:ext>
              </a:extLst>
            </p:cNvPr>
            <p:cNvSpPr>
              <a:spLocks noChangeShapeType="1"/>
            </p:cNvSpPr>
            <p:nvPr/>
          </p:nvSpPr>
          <p:spPr bwMode="auto">
            <a:xfrm>
              <a:off x="5328" y="1959"/>
              <a:ext cx="0" cy="4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4" name="Line 99">
              <a:extLst>
                <a:ext uri="{FF2B5EF4-FFF2-40B4-BE49-F238E27FC236}">
                  <a16:creationId xmlns:a16="http://schemas.microsoft.com/office/drawing/2014/main" xmlns="" id="{B788F91A-1ADF-3449-9ACB-B7410FB07377}"/>
                </a:ext>
              </a:extLst>
            </p:cNvPr>
            <p:cNvSpPr>
              <a:spLocks noChangeShapeType="1"/>
            </p:cNvSpPr>
            <p:nvPr/>
          </p:nvSpPr>
          <p:spPr bwMode="auto">
            <a:xfrm>
              <a:off x="5760" y="1959"/>
              <a:ext cx="0" cy="476"/>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5" name="Line 100">
              <a:extLst>
                <a:ext uri="{FF2B5EF4-FFF2-40B4-BE49-F238E27FC236}">
                  <a16:creationId xmlns:a16="http://schemas.microsoft.com/office/drawing/2014/main" xmlns="" id="{781B5F5A-1496-134F-8238-943E8E770AA1}"/>
                </a:ext>
              </a:extLst>
            </p:cNvPr>
            <p:cNvSpPr>
              <a:spLocks noChangeShapeType="1"/>
            </p:cNvSpPr>
            <p:nvPr/>
          </p:nvSpPr>
          <p:spPr bwMode="auto">
            <a:xfrm>
              <a:off x="5760" y="2911"/>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6" name="Line 101">
              <a:extLst>
                <a:ext uri="{FF2B5EF4-FFF2-40B4-BE49-F238E27FC236}">
                  <a16:creationId xmlns:a16="http://schemas.microsoft.com/office/drawing/2014/main" xmlns="" id="{3DE860FB-96D4-6F46-96D4-FE03E61A4471}"/>
                </a:ext>
              </a:extLst>
            </p:cNvPr>
            <p:cNvSpPr>
              <a:spLocks noChangeShapeType="1"/>
            </p:cNvSpPr>
            <p:nvPr/>
          </p:nvSpPr>
          <p:spPr bwMode="auto">
            <a:xfrm>
              <a:off x="5760" y="2435"/>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7" name="Line 102">
              <a:extLst>
                <a:ext uri="{FF2B5EF4-FFF2-40B4-BE49-F238E27FC236}">
                  <a16:creationId xmlns:a16="http://schemas.microsoft.com/office/drawing/2014/main" xmlns="" id="{3B906F46-D066-BC45-87D5-B2F8697BD319}"/>
                </a:ext>
              </a:extLst>
            </p:cNvPr>
            <p:cNvSpPr>
              <a:spLocks noChangeShapeType="1"/>
            </p:cNvSpPr>
            <p:nvPr/>
          </p:nvSpPr>
          <p:spPr bwMode="auto">
            <a:xfrm>
              <a:off x="5760" y="3386"/>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8" name="Line 103">
              <a:extLst>
                <a:ext uri="{FF2B5EF4-FFF2-40B4-BE49-F238E27FC236}">
                  <a16:creationId xmlns:a16="http://schemas.microsoft.com/office/drawing/2014/main" xmlns="" id="{D74D88E4-EBC8-7242-9885-B538FD49B3CF}"/>
                </a:ext>
              </a:extLst>
            </p:cNvPr>
            <p:cNvSpPr>
              <a:spLocks noChangeShapeType="1"/>
            </p:cNvSpPr>
            <p:nvPr/>
          </p:nvSpPr>
          <p:spPr bwMode="auto">
            <a:xfrm>
              <a:off x="5328"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09" name="Line 104">
              <a:extLst>
                <a:ext uri="{FF2B5EF4-FFF2-40B4-BE49-F238E27FC236}">
                  <a16:creationId xmlns:a16="http://schemas.microsoft.com/office/drawing/2014/main" xmlns="" id="{A9B75408-30CC-E14E-8D98-F993F94A3AB7}"/>
                </a:ext>
              </a:extLst>
            </p:cNvPr>
            <p:cNvSpPr>
              <a:spLocks noChangeShapeType="1"/>
            </p:cNvSpPr>
            <p:nvPr/>
          </p:nvSpPr>
          <p:spPr bwMode="auto">
            <a:xfrm>
              <a:off x="4896"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0" name="Line 105">
              <a:extLst>
                <a:ext uri="{FF2B5EF4-FFF2-40B4-BE49-F238E27FC236}">
                  <a16:creationId xmlns:a16="http://schemas.microsoft.com/office/drawing/2014/main" xmlns="" id="{E3CF5BDA-225B-1947-8386-13077EB80EA1}"/>
                </a:ext>
              </a:extLst>
            </p:cNvPr>
            <p:cNvSpPr>
              <a:spLocks noChangeShapeType="1"/>
            </p:cNvSpPr>
            <p:nvPr/>
          </p:nvSpPr>
          <p:spPr bwMode="auto">
            <a:xfrm>
              <a:off x="576" y="3386"/>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1" name="Line 106">
              <a:extLst>
                <a:ext uri="{FF2B5EF4-FFF2-40B4-BE49-F238E27FC236}">
                  <a16:creationId xmlns:a16="http://schemas.microsoft.com/office/drawing/2014/main" xmlns="" id="{FE314D3D-BB40-F844-90E9-95A077B9A7D6}"/>
                </a:ext>
              </a:extLst>
            </p:cNvPr>
            <p:cNvSpPr>
              <a:spLocks noChangeShapeType="1"/>
            </p:cNvSpPr>
            <p:nvPr/>
          </p:nvSpPr>
          <p:spPr bwMode="auto">
            <a:xfrm>
              <a:off x="576" y="2911"/>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2" name="Line 107">
              <a:extLst>
                <a:ext uri="{FF2B5EF4-FFF2-40B4-BE49-F238E27FC236}">
                  <a16:creationId xmlns:a16="http://schemas.microsoft.com/office/drawing/2014/main" xmlns="" id="{BCA0B553-F318-DA46-83C7-30C8D9ADDFD2}"/>
                </a:ext>
              </a:extLst>
            </p:cNvPr>
            <p:cNvSpPr>
              <a:spLocks noChangeShapeType="1"/>
            </p:cNvSpPr>
            <p:nvPr/>
          </p:nvSpPr>
          <p:spPr bwMode="auto">
            <a:xfrm>
              <a:off x="1008" y="3386"/>
              <a:ext cx="4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3" name="Line 108">
              <a:extLst>
                <a:ext uri="{FF2B5EF4-FFF2-40B4-BE49-F238E27FC236}">
                  <a16:creationId xmlns:a16="http://schemas.microsoft.com/office/drawing/2014/main" xmlns="" id="{23A93D2C-B4BF-BA43-AF68-AFB1682CFD36}"/>
                </a:ext>
              </a:extLst>
            </p:cNvPr>
            <p:cNvSpPr>
              <a:spLocks noChangeShapeType="1"/>
            </p:cNvSpPr>
            <p:nvPr/>
          </p:nvSpPr>
          <p:spPr bwMode="auto">
            <a:xfrm>
              <a:off x="1440" y="3862"/>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4" name="Line 109">
              <a:extLst>
                <a:ext uri="{FF2B5EF4-FFF2-40B4-BE49-F238E27FC236}">
                  <a16:creationId xmlns:a16="http://schemas.microsoft.com/office/drawing/2014/main" xmlns="" id="{77AB736B-D8E3-5E42-90E6-D65BE4475C85}"/>
                </a:ext>
              </a:extLst>
            </p:cNvPr>
            <p:cNvSpPr>
              <a:spLocks noChangeShapeType="1"/>
            </p:cNvSpPr>
            <p:nvPr/>
          </p:nvSpPr>
          <p:spPr bwMode="auto">
            <a:xfrm>
              <a:off x="1008"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5" name="Line 110">
              <a:extLst>
                <a:ext uri="{FF2B5EF4-FFF2-40B4-BE49-F238E27FC236}">
                  <a16:creationId xmlns:a16="http://schemas.microsoft.com/office/drawing/2014/main" xmlns="" id="{5E3FBAA5-4FFB-704E-9DD8-80D7B18492F7}"/>
                </a:ext>
              </a:extLst>
            </p:cNvPr>
            <p:cNvSpPr>
              <a:spLocks noChangeShapeType="1"/>
            </p:cNvSpPr>
            <p:nvPr/>
          </p:nvSpPr>
          <p:spPr bwMode="auto">
            <a:xfrm>
              <a:off x="1440" y="3386"/>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6" name="Line 111">
              <a:extLst>
                <a:ext uri="{FF2B5EF4-FFF2-40B4-BE49-F238E27FC236}">
                  <a16:creationId xmlns:a16="http://schemas.microsoft.com/office/drawing/2014/main" xmlns="" id="{36CA41F7-A2BA-494F-99B5-DCFF32A5C8DA}"/>
                </a:ext>
              </a:extLst>
            </p:cNvPr>
            <p:cNvSpPr>
              <a:spLocks noChangeShapeType="1"/>
            </p:cNvSpPr>
            <p:nvPr/>
          </p:nvSpPr>
          <p:spPr bwMode="auto">
            <a:xfrm>
              <a:off x="1440" y="3386"/>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7" name="Line 112">
              <a:extLst>
                <a:ext uri="{FF2B5EF4-FFF2-40B4-BE49-F238E27FC236}">
                  <a16:creationId xmlns:a16="http://schemas.microsoft.com/office/drawing/2014/main" xmlns="" id="{BFBEE833-CEE8-744D-9097-F4EC96B32F31}"/>
                </a:ext>
              </a:extLst>
            </p:cNvPr>
            <p:cNvSpPr>
              <a:spLocks noChangeShapeType="1"/>
            </p:cNvSpPr>
            <p:nvPr/>
          </p:nvSpPr>
          <p:spPr bwMode="auto">
            <a:xfrm>
              <a:off x="4464" y="3862"/>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8" name="Line 113">
              <a:extLst>
                <a:ext uri="{FF2B5EF4-FFF2-40B4-BE49-F238E27FC236}">
                  <a16:creationId xmlns:a16="http://schemas.microsoft.com/office/drawing/2014/main" xmlns="" id="{8859C095-93E9-814C-A040-449663B8B4B8}"/>
                </a:ext>
              </a:extLst>
            </p:cNvPr>
            <p:cNvSpPr>
              <a:spLocks noChangeShapeType="1"/>
            </p:cNvSpPr>
            <p:nvPr/>
          </p:nvSpPr>
          <p:spPr bwMode="auto">
            <a:xfrm>
              <a:off x="4464" y="3386"/>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19" name="Line 114">
              <a:extLst>
                <a:ext uri="{FF2B5EF4-FFF2-40B4-BE49-F238E27FC236}">
                  <a16:creationId xmlns:a16="http://schemas.microsoft.com/office/drawing/2014/main" xmlns="" id="{B8A4F073-1089-9C47-9661-64E038FAC3C7}"/>
                </a:ext>
              </a:extLst>
            </p:cNvPr>
            <p:cNvSpPr>
              <a:spLocks noChangeShapeType="1"/>
            </p:cNvSpPr>
            <p:nvPr/>
          </p:nvSpPr>
          <p:spPr bwMode="auto">
            <a:xfrm>
              <a:off x="576" y="1959"/>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0" name="Line 115">
              <a:extLst>
                <a:ext uri="{FF2B5EF4-FFF2-40B4-BE49-F238E27FC236}">
                  <a16:creationId xmlns:a16="http://schemas.microsoft.com/office/drawing/2014/main" xmlns="" id="{CB9E6C3D-E33C-5540-9580-8D44E9AD2C0B}"/>
                </a:ext>
              </a:extLst>
            </p:cNvPr>
            <p:cNvSpPr>
              <a:spLocks noChangeShapeType="1"/>
            </p:cNvSpPr>
            <p:nvPr/>
          </p:nvSpPr>
          <p:spPr bwMode="auto">
            <a:xfrm>
              <a:off x="576" y="2435"/>
              <a:ext cx="0" cy="476"/>
            </a:xfrm>
            <a:prstGeom prst="line">
              <a:avLst/>
            </a:prstGeom>
            <a:noFill/>
            <a:ln w="31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1" name="Line 116">
              <a:extLst>
                <a:ext uri="{FF2B5EF4-FFF2-40B4-BE49-F238E27FC236}">
                  <a16:creationId xmlns:a16="http://schemas.microsoft.com/office/drawing/2014/main" xmlns="" id="{053CA890-5A27-FD47-9A09-27267CF91F3F}"/>
                </a:ext>
              </a:extLst>
            </p:cNvPr>
            <p:cNvSpPr>
              <a:spLocks noChangeShapeType="1"/>
            </p:cNvSpPr>
            <p:nvPr/>
          </p:nvSpPr>
          <p:spPr bwMode="auto">
            <a:xfrm>
              <a:off x="1008" y="2435"/>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2" name="Line 117">
              <a:extLst>
                <a:ext uri="{FF2B5EF4-FFF2-40B4-BE49-F238E27FC236}">
                  <a16:creationId xmlns:a16="http://schemas.microsoft.com/office/drawing/2014/main" xmlns="" id="{10786486-CD32-BA4F-A549-1DDF2E1BCCA9}"/>
                </a:ext>
              </a:extLst>
            </p:cNvPr>
            <p:cNvSpPr>
              <a:spLocks noChangeShapeType="1"/>
            </p:cNvSpPr>
            <p:nvPr/>
          </p:nvSpPr>
          <p:spPr bwMode="auto">
            <a:xfrm>
              <a:off x="1440" y="2435"/>
              <a:ext cx="0" cy="95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3" name="Line 118">
              <a:extLst>
                <a:ext uri="{FF2B5EF4-FFF2-40B4-BE49-F238E27FC236}">
                  <a16:creationId xmlns:a16="http://schemas.microsoft.com/office/drawing/2014/main" xmlns="" id="{A5F3407D-5DA4-7744-A4CE-B11C788A6BD7}"/>
                </a:ext>
              </a:extLst>
            </p:cNvPr>
            <p:cNvSpPr>
              <a:spLocks noChangeShapeType="1"/>
            </p:cNvSpPr>
            <p:nvPr/>
          </p:nvSpPr>
          <p:spPr bwMode="auto">
            <a:xfrm>
              <a:off x="1872" y="2435"/>
              <a:ext cx="0" cy="14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4" name="Line 119">
              <a:extLst>
                <a:ext uri="{FF2B5EF4-FFF2-40B4-BE49-F238E27FC236}">
                  <a16:creationId xmlns:a16="http://schemas.microsoft.com/office/drawing/2014/main" xmlns="" id="{EB224A21-63FA-5246-AC41-AA8A268B2765}"/>
                </a:ext>
              </a:extLst>
            </p:cNvPr>
            <p:cNvSpPr>
              <a:spLocks noChangeShapeType="1"/>
            </p:cNvSpPr>
            <p:nvPr/>
          </p:nvSpPr>
          <p:spPr bwMode="auto">
            <a:xfrm>
              <a:off x="576" y="1484"/>
              <a:ext cx="0" cy="4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5" name="Line 120">
              <a:extLst>
                <a:ext uri="{FF2B5EF4-FFF2-40B4-BE49-F238E27FC236}">
                  <a16:creationId xmlns:a16="http://schemas.microsoft.com/office/drawing/2014/main" xmlns="" id="{73FDD1BB-B84F-CC47-8AE6-5BFE6D1A6F46}"/>
                </a:ext>
              </a:extLst>
            </p:cNvPr>
            <p:cNvSpPr>
              <a:spLocks noChangeShapeType="1"/>
            </p:cNvSpPr>
            <p:nvPr/>
          </p:nvSpPr>
          <p:spPr bwMode="auto">
            <a:xfrm>
              <a:off x="576" y="1008"/>
              <a:ext cx="0" cy="4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6" name="Line 121">
              <a:extLst>
                <a:ext uri="{FF2B5EF4-FFF2-40B4-BE49-F238E27FC236}">
                  <a16:creationId xmlns:a16="http://schemas.microsoft.com/office/drawing/2014/main" xmlns="" id="{6668B042-DE3F-F344-9172-EED9C1B77DC1}"/>
                </a:ext>
              </a:extLst>
            </p:cNvPr>
            <p:cNvSpPr>
              <a:spLocks noChangeShapeType="1"/>
            </p:cNvSpPr>
            <p:nvPr/>
          </p:nvSpPr>
          <p:spPr bwMode="auto">
            <a:xfrm>
              <a:off x="1440" y="1959"/>
              <a:ext cx="432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7" name="Line 122">
              <a:extLst>
                <a:ext uri="{FF2B5EF4-FFF2-40B4-BE49-F238E27FC236}">
                  <a16:creationId xmlns:a16="http://schemas.microsoft.com/office/drawing/2014/main" xmlns="" id="{A4DD6F52-3024-464B-B20E-3351FC05C28C}"/>
                </a:ext>
              </a:extLst>
            </p:cNvPr>
            <p:cNvSpPr>
              <a:spLocks noChangeShapeType="1"/>
            </p:cNvSpPr>
            <p:nvPr/>
          </p:nvSpPr>
          <p:spPr bwMode="auto">
            <a:xfrm>
              <a:off x="1008" y="1008"/>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8" name="Line 123">
              <a:extLst>
                <a:ext uri="{FF2B5EF4-FFF2-40B4-BE49-F238E27FC236}">
                  <a16:creationId xmlns:a16="http://schemas.microsoft.com/office/drawing/2014/main" xmlns="" id="{AE3279E0-A813-8A4F-9B8D-AA31630576C4}"/>
                </a:ext>
              </a:extLst>
            </p:cNvPr>
            <p:cNvSpPr>
              <a:spLocks noChangeShapeType="1"/>
            </p:cNvSpPr>
            <p:nvPr/>
          </p:nvSpPr>
          <p:spPr bwMode="auto">
            <a:xfrm>
              <a:off x="576"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29" name="Line 124">
              <a:extLst>
                <a:ext uri="{FF2B5EF4-FFF2-40B4-BE49-F238E27FC236}">
                  <a16:creationId xmlns:a16="http://schemas.microsoft.com/office/drawing/2014/main" xmlns="" id="{FD29711C-9050-8541-870B-9068A0F5A4A1}"/>
                </a:ext>
              </a:extLst>
            </p:cNvPr>
            <p:cNvSpPr>
              <a:spLocks noChangeShapeType="1"/>
            </p:cNvSpPr>
            <p:nvPr/>
          </p:nvSpPr>
          <p:spPr bwMode="auto">
            <a:xfrm>
              <a:off x="4032" y="100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30" name="Line 125">
              <a:extLst>
                <a:ext uri="{FF2B5EF4-FFF2-40B4-BE49-F238E27FC236}">
                  <a16:creationId xmlns:a16="http://schemas.microsoft.com/office/drawing/2014/main" xmlns="" id="{762D3BC8-5C6F-B34E-B552-B83F0C4CDC9D}"/>
                </a:ext>
              </a:extLst>
            </p:cNvPr>
            <p:cNvSpPr>
              <a:spLocks noChangeShapeType="1"/>
            </p:cNvSpPr>
            <p:nvPr/>
          </p:nvSpPr>
          <p:spPr bwMode="auto">
            <a:xfrm>
              <a:off x="4032" y="1484"/>
              <a:ext cx="0" cy="23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31" name="Line 126">
              <a:extLst>
                <a:ext uri="{FF2B5EF4-FFF2-40B4-BE49-F238E27FC236}">
                  <a16:creationId xmlns:a16="http://schemas.microsoft.com/office/drawing/2014/main" xmlns="" id="{6072B33B-0982-684A-B6F0-46DD78A38AE0}"/>
                </a:ext>
              </a:extLst>
            </p:cNvPr>
            <p:cNvSpPr>
              <a:spLocks noChangeShapeType="1"/>
            </p:cNvSpPr>
            <p:nvPr/>
          </p:nvSpPr>
          <p:spPr bwMode="auto">
            <a:xfrm>
              <a:off x="4032" y="1008"/>
              <a:ext cx="0" cy="4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sp>
          <p:nvSpPr>
            <p:cNvPr id="48232" name="Line 127">
              <a:extLst>
                <a:ext uri="{FF2B5EF4-FFF2-40B4-BE49-F238E27FC236}">
                  <a16:creationId xmlns:a16="http://schemas.microsoft.com/office/drawing/2014/main" xmlns="" id="{866AA01F-11B6-E444-B9F2-F2F1AF9E5998}"/>
                </a:ext>
              </a:extLst>
            </p:cNvPr>
            <p:cNvSpPr>
              <a:spLocks noChangeShapeType="1"/>
            </p:cNvSpPr>
            <p:nvPr/>
          </p:nvSpPr>
          <p:spPr bwMode="auto">
            <a:xfrm>
              <a:off x="1008" y="1484"/>
              <a:ext cx="302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grpSp>
      <p:grpSp>
        <p:nvGrpSpPr>
          <p:cNvPr id="317568" name="Group 128">
            <a:extLst>
              <a:ext uri="{FF2B5EF4-FFF2-40B4-BE49-F238E27FC236}">
                <a16:creationId xmlns:a16="http://schemas.microsoft.com/office/drawing/2014/main" xmlns="" id="{8B569CB1-3987-0D47-8988-57CB3BA21162}"/>
              </a:ext>
            </a:extLst>
          </p:cNvPr>
          <p:cNvGrpSpPr>
            <a:grpSpLocks/>
          </p:cNvGrpSpPr>
          <p:nvPr/>
        </p:nvGrpSpPr>
        <p:grpSpPr bwMode="auto">
          <a:xfrm>
            <a:off x="8274402" y="976206"/>
            <a:ext cx="685800" cy="4572000"/>
            <a:chOff x="2880" y="982"/>
            <a:chExt cx="432" cy="2880"/>
          </a:xfrm>
          <a:solidFill>
            <a:schemeClr val="accent3">
              <a:lumMod val="20000"/>
              <a:lumOff val="80000"/>
            </a:schemeClr>
          </a:solidFill>
        </p:grpSpPr>
        <p:sp>
          <p:nvSpPr>
            <p:cNvPr id="48153" name="Rectangle 129">
              <a:extLst>
                <a:ext uri="{FF2B5EF4-FFF2-40B4-BE49-F238E27FC236}">
                  <a16:creationId xmlns:a16="http://schemas.microsoft.com/office/drawing/2014/main" xmlns="" id="{099E65D8-EC94-DB4D-A88E-A92C97832BBE}"/>
                </a:ext>
              </a:extLst>
            </p:cNvPr>
            <p:cNvSpPr>
              <a:spLocks noChangeArrowheads="1"/>
            </p:cNvSpPr>
            <p:nvPr/>
          </p:nvSpPr>
          <p:spPr bwMode="auto">
            <a:xfrm>
              <a:off x="2880" y="3364"/>
              <a:ext cx="432" cy="49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I</a:t>
              </a:r>
            </a:p>
          </p:txBody>
        </p:sp>
        <p:sp>
          <p:nvSpPr>
            <p:cNvPr id="48154" name="Rectangle 130">
              <a:extLst>
                <a:ext uri="{FF2B5EF4-FFF2-40B4-BE49-F238E27FC236}">
                  <a16:creationId xmlns:a16="http://schemas.microsoft.com/office/drawing/2014/main" xmlns="" id="{0F729937-C5A0-0E4E-8FE3-A78AE0A8046A}"/>
                </a:ext>
              </a:extLst>
            </p:cNvPr>
            <p:cNvSpPr>
              <a:spLocks noChangeArrowheads="1"/>
            </p:cNvSpPr>
            <p:nvPr/>
          </p:nvSpPr>
          <p:spPr bwMode="auto">
            <a:xfrm>
              <a:off x="2880" y="2902"/>
              <a:ext cx="432" cy="475"/>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Ợ</a:t>
              </a:r>
            </a:p>
          </p:txBody>
        </p:sp>
        <p:sp>
          <p:nvSpPr>
            <p:cNvPr id="48155" name="Rectangle 131">
              <a:extLst>
                <a:ext uri="{FF2B5EF4-FFF2-40B4-BE49-F238E27FC236}">
                  <a16:creationId xmlns:a16="http://schemas.microsoft.com/office/drawing/2014/main" xmlns="" id="{613E780C-A71A-294B-AEF2-16DF0ECFF2D5}"/>
                </a:ext>
              </a:extLst>
            </p:cNvPr>
            <p:cNvSpPr>
              <a:spLocks noChangeArrowheads="1"/>
            </p:cNvSpPr>
            <p:nvPr/>
          </p:nvSpPr>
          <p:spPr bwMode="auto">
            <a:xfrm>
              <a:off x="2880" y="2417"/>
              <a:ext cx="432" cy="485"/>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H</a:t>
              </a:r>
            </a:p>
          </p:txBody>
        </p:sp>
        <p:sp>
          <p:nvSpPr>
            <p:cNvPr id="48156" name="Rectangle 132">
              <a:extLst>
                <a:ext uri="{FF2B5EF4-FFF2-40B4-BE49-F238E27FC236}">
                  <a16:creationId xmlns:a16="http://schemas.microsoft.com/office/drawing/2014/main" xmlns="" id="{C88C9200-38C7-DC40-91CF-3387F5270F7A}"/>
                </a:ext>
              </a:extLst>
            </p:cNvPr>
            <p:cNvSpPr>
              <a:spLocks noChangeArrowheads="1"/>
            </p:cNvSpPr>
            <p:nvPr/>
          </p:nvSpPr>
          <p:spPr bwMode="auto">
            <a:xfrm>
              <a:off x="2880" y="1942"/>
              <a:ext cx="432" cy="47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N</a:t>
              </a:r>
            </a:p>
          </p:txBody>
        </p:sp>
        <p:sp>
          <p:nvSpPr>
            <p:cNvPr id="48157" name="Rectangle 133">
              <a:extLst>
                <a:ext uri="{FF2B5EF4-FFF2-40B4-BE49-F238E27FC236}">
                  <a16:creationId xmlns:a16="http://schemas.microsoft.com/office/drawing/2014/main" xmlns="" id="{8D0F2E4B-59C0-9D44-8D38-794C57F437FD}"/>
                </a:ext>
              </a:extLst>
            </p:cNvPr>
            <p:cNvSpPr>
              <a:spLocks noChangeArrowheads="1"/>
            </p:cNvSpPr>
            <p:nvPr/>
          </p:nvSpPr>
          <p:spPr bwMode="auto">
            <a:xfrm>
              <a:off x="2880" y="1462"/>
              <a:ext cx="432" cy="52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a:solidFill>
                    <a:srgbClr val="0000FF"/>
                  </a:solidFill>
                  <a:cs typeface="Times New Roman" panose="02020603050405020304" pitchFamily="18" charset="0"/>
                </a:rPr>
                <a:t>Â</a:t>
              </a:r>
            </a:p>
          </p:txBody>
        </p:sp>
        <p:sp>
          <p:nvSpPr>
            <p:cNvPr id="48158" name="Rectangle 134">
              <a:extLst>
                <a:ext uri="{FF2B5EF4-FFF2-40B4-BE49-F238E27FC236}">
                  <a16:creationId xmlns:a16="http://schemas.microsoft.com/office/drawing/2014/main" xmlns="" id="{DA01145B-7663-1F48-AF76-AA216019FA67}"/>
                </a:ext>
              </a:extLst>
            </p:cNvPr>
            <p:cNvSpPr>
              <a:spLocks noChangeArrowheads="1"/>
            </p:cNvSpPr>
            <p:nvPr/>
          </p:nvSpPr>
          <p:spPr bwMode="auto">
            <a:xfrm>
              <a:off x="2880" y="982"/>
              <a:ext cx="432" cy="47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vi-VN" sz="2800" dirty="0">
                  <a:solidFill>
                    <a:srgbClr val="0000FF"/>
                  </a:solidFill>
                  <a:cs typeface="Times New Roman" panose="02020603050405020304" pitchFamily="18" charset="0"/>
                </a:rPr>
                <a:t>T</a:t>
              </a:r>
            </a:p>
          </p:txBody>
        </p:sp>
      </p:grpSp>
      <p:sp>
        <p:nvSpPr>
          <p:cNvPr id="317575" name="Rectangle 135">
            <a:extLst>
              <a:ext uri="{FF2B5EF4-FFF2-40B4-BE49-F238E27FC236}">
                <a16:creationId xmlns:a16="http://schemas.microsoft.com/office/drawing/2014/main" xmlns="" id="{E3B27E41-F254-F742-A88D-8F9DF2A7FD17}"/>
              </a:ext>
            </a:extLst>
          </p:cNvPr>
          <p:cNvSpPr>
            <a:spLocks noChangeArrowheads="1"/>
          </p:cNvSpPr>
          <p:nvPr/>
        </p:nvSpPr>
        <p:spPr bwMode="auto">
          <a:xfrm>
            <a:off x="3382614" y="982342"/>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a:t>
            </a:r>
          </a:p>
        </p:txBody>
      </p:sp>
      <p:sp>
        <p:nvSpPr>
          <p:cNvPr id="317576" name="Rectangle 136">
            <a:extLst>
              <a:ext uri="{FF2B5EF4-FFF2-40B4-BE49-F238E27FC236}">
                <a16:creationId xmlns:a16="http://schemas.microsoft.com/office/drawing/2014/main" xmlns="" id="{FE368F1B-0BD2-1B4D-996D-7A8E7B2ABA82}"/>
              </a:ext>
            </a:extLst>
          </p:cNvPr>
          <p:cNvSpPr>
            <a:spLocks noChangeArrowheads="1"/>
          </p:cNvSpPr>
          <p:nvPr/>
        </p:nvSpPr>
        <p:spPr bwMode="auto">
          <a:xfrm>
            <a:off x="3382614" y="1744342"/>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2</a:t>
            </a:r>
          </a:p>
        </p:txBody>
      </p:sp>
      <p:sp>
        <p:nvSpPr>
          <p:cNvPr id="317577" name="Rectangle 137">
            <a:extLst>
              <a:ext uri="{FF2B5EF4-FFF2-40B4-BE49-F238E27FC236}">
                <a16:creationId xmlns:a16="http://schemas.microsoft.com/office/drawing/2014/main" xmlns="" id="{EFB2BAE9-889B-7E41-8750-A0975A1B74A2}"/>
              </a:ext>
            </a:extLst>
          </p:cNvPr>
          <p:cNvSpPr>
            <a:spLocks noChangeArrowheads="1"/>
          </p:cNvSpPr>
          <p:nvPr/>
        </p:nvSpPr>
        <p:spPr bwMode="auto">
          <a:xfrm>
            <a:off x="3382614" y="2549532"/>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3</a:t>
            </a:r>
          </a:p>
        </p:txBody>
      </p:sp>
      <p:sp>
        <p:nvSpPr>
          <p:cNvPr id="317578" name="Rectangle 138">
            <a:extLst>
              <a:ext uri="{FF2B5EF4-FFF2-40B4-BE49-F238E27FC236}">
                <a16:creationId xmlns:a16="http://schemas.microsoft.com/office/drawing/2014/main" xmlns="" id="{FF9B6BF1-5C89-354B-8486-493D115BC928}"/>
              </a:ext>
            </a:extLst>
          </p:cNvPr>
          <p:cNvSpPr>
            <a:spLocks noChangeArrowheads="1"/>
          </p:cNvSpPr>
          <p:nvPr/>
        </p:nvSpPr>
        <p:spPr bwMode="auto">
          <a:xfrm>
            <a:off x="3362785" y="3305384"/>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dirty="0">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4</a:t>
            </a:r>
          </a:p>
        </p:txBody>
      </p:sp>
      <p:sp>
        <p:nvSpPr>
          <p:cNvPr id="317579" name="Rectangle 139">
            <a:extLst>
              <a:ext uri="{FF2B5EF4-FFF2-40B4-BE49-F238E27FC236}">
                <a16:creationId xmlns:a16="http://schemas.microsoft.com/office/drawing/2014/main" xmlns="" id="{5B68311F-3165-774D-A2EE-6EA3B155A23E}"/>
              </a:ext>
            </a:extLst>
          </p:cNvPr>
          <p:cNvSpPr>
            <a:spLocks noChangeArrowheads="1"/>
          </p:cNvSpPr>
          <p:nvPr/>
        </p:nvSpPr>
        <p:spPr bwMode="auto">
          <a:xfrm>
            <a:off x="3382614" y="4164297"/>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5</a:t>
            </a:r>
          </a:p>
        </p:txBody>
      </p:sp>
      <p:sp>
        <p:nvSpPr>
          <p:cNvPr id="317580" name="Rectangle 140">
            <a:extLst>
              <a:ext uri="{FF2B5EF4-FFF2-40B4-BE49-F238E27FC236}">
                <a16:creationId xmlns:a16="http://schemas.microsoft.com/office/drawing/2014/main" xmlns="" id="{7DD9D00E-7C39-AB41-BAE8-B27A40031766}"/>
              </a:ext>
            </a:extLst>
          </p:cNvPr>
          <p:cNvSpPr>
            <a:spLocks noChangeArrowheads="1"/>
          </p:cNvSpPr>
          <p:nvPr/>
        </p:nvSpPr>
        <p:spPr bwMode="auto">
          <a:xfrm>
            <a:off x="3390225" y="4968690"/>
            <a:ext cx="702190" cy="646331"/>
          </a:xfrm>
          <a:prstGeom prst="rect">
            <a:avLst/>
          </a:prstGeom>
          <a:solidFill>
            <a:schemeClr val="tx1"/>
          </a:solidFill>
          <a:ln w="38100">
            <a:solidFill>
              <a:schemeClr val="tx1"/>
            </a:solidFill>
            <a:miter lim="800000"/>
            <a:headEnd/>
            <a:tailEnd/>
          </a:ln>
          <a:effectLst/>
        </p:spPr>
        <p:txBody>
          <a:bodyPr wrap="square">
            <a:spAutoFit/>
          </a:bodyPr>
          <a:lstStyle/>
          <a:p>
            <a:pPr algn="ctr">
              <a:spcBef>
                <a:spcPct val="20000"/>
              </a:spcBef>
              <a:buClr>
                <a:schemeClr val="hlink"/>
              </a:buClr>
              <a:buSzPct val="60000"/>
              <a:buFont typeface="Wingdings" pitchFamily="2" charset="2"/>
              <a:buNone/>
              <a:defRPr/>
            </a:pPr>
            <a:r>
              <a:rPr lang="en-US" sz="3600" b="1">
                <a:solidFill>
                  <a:schemeClr val="bg1"/>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6</a:t>
            </a:r>
          </a:p>
        </p:txBody>
      </p:sp>
      <p:sp>
        <p:nvSpPr>
          <p:cNvPr id="317581" name="Rectangle 141">
            <a:extLst>
              <a:ext uri="{FF2B5EF4-FFF2-40B4-BE49-F238E27FC236}">
                <a16:creationId xmlns:a16="http://schemas.microsoft.com/office/drawing/2014/main" xmlns="" id="{8FD14BA7-B7EF-9D47-8BB4-F2D2C298E38F}"/>
              </a:ext>
            </a:extLst>
          </p:cNvPr>
          <p:cNvSpPr>
            <a:spLocks noChangeArrowheads="1"/>
          </p:cNvSpPr>
          <p:nvPr/>
        </p:nvSpPr>
        <p:spPr bwMode="auto">
          <a:xfrm>
            <a:off x="3329188" y="5912865"/>
            <a:ext cx="824265" cy="523220"/>
          </a:xfrm>
          <a:prstGeom prst="rect">
            <a:avLst/>
          </a:prstGeom>
          <a:solidFill>
            <a:srgbClr val="92D050"/>
          </a:solidFill>
          <a:ln w="9525">
            <a:solidFill>
              <a:srgbClr val="0000FF"/>
            </a:solidFill>
            <a:miter lim="800000"/>
            <a:headEnd/>
            <a:tailEnd/>
          </a:ln>
          <a:effectLst/>
        </p:spPr>
        <p:txBody>
          <a:bodyPr wrap="none">
            <a:spAutoFit/>
          </a:bodyPr>
          <a:lstStyle/>
          <a:p>
            <a:pPr>
              <a:spcBef>
                <a:spcPct val="20000"/>
              </a:spcBef>
              <a:buClr>
                <a:schemeClr val="hlink"/>
              </a:buClr>
              <a:buSzPct val="60000"/>
              <a:buFont typeface="Wingdings" pitchFamily="2" charset="2"/>
              <a:buNone/>
              <a:defRPr/>
            </a:pPr>
            <a:r>
              <a:rPr lang="en-US" sz="2800" dirty="0" err="1">
                <a:effectLst>
                  <a:outerShdw blurRad="38100" dist="38100" dir="2700000" algn="tl">
                    <a:srgbClr val="FFFFFF"/>
                  </a:outerShdw>
                </a:effectLst>
              </a:rPr>
              <a:t>Dọc</a:t>
            </a:r>
            <a:endParaRPr lang="en-US" sz="2800" dirty="0">
              <a:effectLst>
                <a:outerShdw blurRad="38100" dist="38100" dir="2700000" algn="tl">
                  <a:srgbClr val="FFFFFF"/>
                </a:outerShdw>
              </a:effectLst>
            </a:endParaRPr>
          </a:p>
        </p:txBody>
      </p:sp>
      <p:sp>
        <p:nvSpPr>
          <p:cNvPr id="317582" name="Text Box 142">
            <a:extLst>
              <a:ext uri="{FF2B5EF4-FFF2-40B4-BE49-F238E27FC236}">
                <a16:creationId xmlns:a16="http://schemas.microsoft.com/office/drawing/2014/main" xmlns="" id="{563E1D56-D169-1440-B669-9D03328D9D49}"/>
              </a:ext>
            </a:extLst>
          </p:cNvPr>
          <p:cNvSpPr txBox="1">
            <a:spLocks noChangeArrowheads="1"/>
          </p:cNvSpPr>
          <p:nvPr/>
        </p:nvSpPr>
        <p:spPr bwMode="auto">
          <a:xfrm>
            <a:off x="4387734" y="5920792"/>
            <a:ext cx="74943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400" dirty="0" err="1">
                <a:solidFill>
                  <a:srgbClr val="0000FF"/>
                </a:solidFill>
                <a:latin typeface="Times New Roman" panose="02020603050405020304" pitchFamily="18" charset="0"/>
                <a:cs typeface="Times New Roman" panose="02020603050405020304" pitchFamily="18" charset="0"/>
              </a:rPr>
              <a:t>Vị</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vua</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đứng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đầu</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phong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trào</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Duy</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Tân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ở</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Trung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Quốc</a:t>
            </a:r>
            <a:r>
              <a:rPr lang="en-US" altLang="vi-VN" sz="2400" dirty="0">
                <a:solidFill>
                  <a:srgbClr val="0000FF"/>
                </a:solidFill>
                <a:latin typeface="Times New Roman" panose="02020603050405020304" pitchFamily="18" charset="0"/>
                <a:cs typeface="Times New Roman" panose="02020603050405020304" pitchFamily="18" charset="0"/>
              </a:rPr>
              <a:t> (1898)</a:t>
            </a:r>
          </a:p>
        </p:txBody>
      </p:sp>
      <p:sp>
        <p:nvSpPr>
          <p:cNvPr id="317583" name="Text Box 143">
            <a:extLst>
              <a:ext uri="{FF2B5EF4-FFF2-40B4-BE49-F238E27FC236}">
                <a16:creationId xmlns:a16="http://schemas.microsoft.com/office/drawing/2014/main" xmlns="" id="{74ADE6D0-CF7D-3549-B7D7-48C7B2BA89F1}"/>
              </a:ext>
            </a:extLst>
          </p:cNvPr>
          <p:cNvSpPr txBox="1">
            <a:spLocks noChangeArrowheads="1"/>
          </p:cNvSpPr>
          <p:nvPr/>
        </p:nvSpPr>
        <p:spPr bwMode="auto">
          <a:xfrm>
            <a:off x="4424193" y="5920792"/>
            <a:ext cx="48787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Đây là Học thuyết của Tôn Trung Sơn</a:t>
            </a:r>
          </a:p>
        </p:txBody>
      </p:sp>
      <p:sp>
        <p:nvSpPr>
          <p:cNvPr id="317584" name="Text Box 144">
            <a:extLst>
              <a:ext uri="{FF2B5EF4-FFF2-40B4-BE49-F238E27FC236}">
                <a16:creationId xmlns:a16="http://schemas.microsoft.com/office/drawing/2014/main" xmlns="" id="{95137D89-667F-E240-8B8E-345EAA91D599}"/>
              </a:ext>
            </a:extLst>
          </p:cNvPr>
          <p:cNvSpPr txBox="1">
            <a:spLocks noChangeArrowheads="1"/>
          </p:cNvSpPr>
          <p:nvPr/>
        </p:nvSpPr>
        <p:spPr bwMode="auto">
          <a:xfrm>
            <a:off x="4539017" y="5920792"/>
            <a:ext cx="7277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Trong Học thuyết Tam dân, dân sinh phải có nhu cầu này.</a:t>
            </a:r>
          </a:p>
        </p:txBody>
      </p:sp>
      <p:sp>
        <p:nvSpPr>
          <p:cNvPr id="317585" name="Text Box 145">
            <a:extLst>
              <a:ext uri="{FF2B5EF4-FFF2-40B4-BE49-F238E27FC236}">
                <a16:creationId xmlns:a16="http://schemas.microsoft.com/office/drawing/2014/main" xmlns="" id="{A87125EE-CFEE-F44B-8AC0-4911AE19B5D9}"/>
              </a:ext>
            </a:extLst>
          </p:cNvPr>
          <p:cNvSpPr txBox="1">
            <a:spLocks noChangeArrowheads="1"/>
          </p:cNvSpPr>
          <p:nvPr/>
        </p:nvSpPr>
        <p:spPr bwMode="auto">
          <a:xfrm>
            <a:off x="5354264" y="5920793"/>
            <a:ext cx="66078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Thực dân Anh đã tiến hành cuộc chiến tranh này tại </a:t>
            </a:r>
          </a:p>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Trung Quốc.</a:t>
            </a:r>
          </a:p>
        </p:txBody>
      </p:sp>
      <p:sp>
        <p:nvSpPr>
          <p:cNvPr id="317586" name="Text Box 146">
            <a:extLst>
              <a:ext uri="{FF2B5EF4-FFF2-40B4-BE49-F238E27FC236}">
                <a16:creationId xmlns:a16="http://schemas.microsoft.com/office/drawing/2014/main" xmlns="" id="{BE5380BA-D217-C542-BD39-D6FD195578D2}"/>
              </a:ext>
            </a:extLst>
          </p:cNvPr>
          <p:cNvSpPr txBox="1">
            <a:spLocks noChangeArrowheads="1"/>
          </p:cNvSpPr>
          <p:nvPr/>
        </p:nvSpPr>
        <p:spPr bwMode="auto">
          <a:xfrm>
            <a:off x="5253355" y="5920793"/>
            <a:ext cx="66287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Các nước đế quốc đã thực hiện âm mưu này đối với </a:t>
            </a:r>
          </a:p>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Trung Quốc</a:t>
            </a:r>
          </a:p>
        </p:txBody>
      </p:sp>
      <p:sp>
        <p:nvSpPr>
          <p:cNvPr id="317587" name="Text Box 147">
            <a:extLst>
              <a:ext uri="{FF2B5EF4-FFF2-40B4-BE49-F238E27FC236}">
                <a16:creationId xmlns:a16="http://schemas.microsoft.com/office/drawing/2014/main" xmlns="" id="{190B5AC0-0400-C341-96BA-265B644D121D}"/>
              </a:ext>
            </a:extLst>
          </p:cNvPr>
          <p:cNvSpPr txBox="1">
            <a:spLocks noChangeArrowheads="1"/>
          </p:cNvSpPr>
          <p:nvPr/>
        </p:nvSpPr>
        <p:spPr bwMode="auto">
          <a:xfrm>
            <a:off x="4470233" y="5920792"/>
            <a:ext cx="58883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0000FF"/>
                </a:solidFill>
                <a:latin typeface="Times New Roman" panose="02020603050405020304" pitchFamily="18" charset="0"/>
                <a:cs typeface="Times New Roman" panose="02020603050405020304" pitchFamily="18" charset="0"/>
              </a:rPr>
              <a:t>Một trong 3 nội dung của Học thuyết Tam dân</a:t>
            </a:r>
          </a:p>
        </p:txBody>
      </p:sp>
      <p:sp>
        <p:nvSpPr>
          <p:cNvPr id="317588" name="Text Box 148">
            <a:extLst>
              <a:ext uri="{FF2B5EF4-FFF2-40B4-BE49-F238E27FC236}">
                <a16:creationId xmlns:a16="http://schemas.microsoft.com/office/drawing/2014/main" xmlns="" id="{B7748A91-EEAF-8E48-ACA0-C4A0D3A93354}"/>
              </a:ext>
            </a:extLst>
          </p:cNvPr>
          <p:cNvSpPr txBox="1">
            <a:spLocks noChangeArrowheads="1"/>
          </p:cNvSpPr>
          <p:nvPr/>
        </p:nvSpPr>
        <p:spPr bwMode="auto">
          <a:xfrm>
            <a:off x="4466181" y="5920792"/>
            <a:ext cx="7402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dirty="0" err="1">
                <a:solidFill>
                  <a:srgbClr val="0000FF"/>
                </a:solidFill>
                <a:latin typeface="Times New Roman" panose="02020603050405020304" pitchFamily="18" charset="0"/>
                <a:cs typeface="Times New Roman" panose="02020603050405020304" pitchFamily="18" charset="0"/>
              </a:rPr>
              <a:t>Tên</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cuộc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cách</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mạng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bùng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nổ</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ở</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Trung</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Quốc</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vào</a:t>
            </a:r>
            <a:r>
              <a:rPr lang="en-US" altLang="vi-VN" sz="2400" dirty="0">
                <a:solidFill>
                  <a:srgbClr val="0000FF"/>
                </a:solidFill>
                <a:latin typeface="Times New Roman" panose="02020603050405020304" pitchFamily="18" charset="0"/>
                <a:cs typeface="Times New Roman" panose="02020603050405020304" pitchFamily="18" charset="0"/>
              </a:rPr>
              <a:t> </a:t>
            </a:r>
            <a:r>
              <a:rPr lang="en-US" altLang="vi-VN" sz="2400" dirty="0" err="1">
                <a:solidFill>
                  <a:srgbClr val="0000FF"/>
                </a:solidFill>
                <a:latin typeface="Times New Roman" panose="02020603050405020304" pitchFamily="18" charset="0"/>
                <a:cs typeface="Times New Roman" panose="02020603050405020304" pitchFamily="18" charset="0"/>
              </a:rPr>
              <a:t>năm</a:t>
            </a:r>
            <a:r>
              <a:rPr lang="en-US" altLang="vi-VN" sz="2400" dirty="0">
                <a:solidFill>
                  <a:srgbClr val="0000FF"/>
                </a:solidFill>
                <a:latin typeface="Times New Roman" panose="02020603050405020304" pitchFamily="18" charset="0"/>
                <a:cs typeface="Times New Roman" panose="02020603050405020304" pitchFamily="18" charset="0"/>
              </a:rPr>
              <a:t> 1911</a:t>
            </a:r>
          </a:p>
        </p:txBody>
      </p:sp>
      <p:sp>
        <p:nvSpPr>
          <p:cNvPr id="48152" name="Rectangle 149">
            <a:extLst>
              <a:ext uri="{FF2B5EF4-FFF2-40B4-BE49-F238E27FC236}">
                <a16:creationId xmlns:a16="http://schemas.microsoft.com/office/drawing/2014/main" xmlns="" id="{0FCFD11F-676B-4B4E-8B94-7350A5E9197B}"/>
              </a:ext>
            </a:extLst>
          </p:cNvPr>
          <p:cNvSpPr>
            <a:spLocks noGrp="1" noChangeArrowheads="1"/>
          </p:cNvSpPr>
          <p:nvPr>
            <p:ph type="title"/>
          </p:nvPr>
        </p:nvSpPr>
        <p:spPr>
          <a:xfrm>
            <a:off x="0" y="1962601"/>
            <a:ext cx="2977116" cy="1686580"/>
          </a:xfrm>
          <a:noFill/>
        </p:spPr>
        <p:txBody>
          <a:bodyPr/>
          <a:lstStyle/>
          <a:p>
            <a:pPr eaLnBrk="1" hangingPunct="1"/>
            <a:r>
              <a:rPr lang="en-US" altLang="vi-VN" sz="3200" dirty="0"/>
              <a:t/>
            </a:r>
            <a:br>
              <a:rPr lang="en-US" altLang="vi-VN" sz="3200" dirty="0"/>
            </a:br>
            <a:r>
              <a:rPr lang="en-US" altLang="vi-VN" dirty="0" err="1">
                <a:latin typeface="Times New Roman" panose="02020603050405020304" pitchFamily="18" charset="0"/>
              </a:rPr>
              <a:t>Em</a:t>
            </a:r>
            <a:r>
              <a:rPr lang="en-US" altLang="vi-VN" dirty="0">
                <a:latin typeface="Times New Roman" panose="02020603050405020304" pitchFamily="18" charset="0"/>
              </a:rPr>
              <a:t> </a:t>
            </a:r>
            <a:r>
              <a:rPr lang="en-US" altLang="vi-VN" dirty="0" err="1">
                <a:latin typeface="Times New Roman" panose="02020603050405020304" pitchFamily="18" charset="0"/>
              </a:rPr>
              <a:t>hãy</a:t>
            </a:r>
            <a:r>
              <a:rPr lang="en-US" altLang="vi-VN" dirty="0">
                <a:latin typeface="Times New Roman" panose="02020603050405020304" pitchFamily="18" charset="0"/>
              </a:rPr>
              <a:t> </a:t>
            </a:r>
            <a:r>
              <a:rPr lang="en-US" altLang="vi-VN" dirty="0" err="1">
                <a:latin typeface="Times New Roman" panose="02020603050405020304" pitchFamily="18" charset="0"/>
              </a:rPr>
              <a:t>đoán</a:t>
            </a:r>
            <a:r>
              <a:rPr lang="en-US" altLang="vi-VN" dirty="0">
                <a:latin typeface="Times New Roman" panose="02020603050405020304" pitchFamily="18" charset="0"/>
              </a:rPr>
              <a:t> </a:t>
            </a:r>
            <a:r>
              <a:rPr lang="en-US" altLang="vi-VN" dirty="0" err="1">
                <a:latin typeface="Times New Roman" panose="02020603050405020304" pitchFamily="18" charset="0"/>
              </a:rPr>
              <a:t>ô</a:t>
            </a:r>
            <a:r>
              <a:rPr lang="en-US" altLang="vi-VN" dirty="0">
                <a:latin typeface="Times New Roman" panose="02020603050405020304" pitchFamily="18" charset="0"/>
              </a:rPr>
              <a:t> </a:t>
            </a:r>
            <a:r>
              <a:rPr lang="en-US" altLang="vi-VN" dirty="0" err="1">
                <a:latin typeface="Times New Roman" panose="02020603050405020304" pitchFamily="18" charset="0"/>
              </a:rPr>
              <a:t>chữ</a:t>
            </a:r>
            <a:r>
              <a:rPr lang="en-US" altLang="vi-VN" dirty="0">
                <a:latin typeface="Times New Roman" panose="02020603050405020304" pitchFamily="18" charset="0"/>
              </a:rPr>
              <a:t> qua </a:t>
            </a:r>
            <a:r>
              <a:rPr lang="en-US" altLang="vi-VN" dirty="0" err="1">
                <a:latin typeface="Times New Roman" panose="02020603050405020304" pitchFamily="18" charset="0"/>
              </a:rPr>
              <a:t>nội</a:t>
            </a:r>
            <a:r>
              <a:rPr lang="en-US" altLang="vi-VN" dirty="0">
                <a:latin typeface="Times New Roman" panose="02020603050405020304" pitchFamily="18" charset="0"/>
              </a:rPr>
              <a:t> dung </a:t>
            </a:r>
            <a:r>
              <a:rPr lang="en-US" altLang="vi-VN" dirty="0" err="1">
                <a:latin typeface="Times New Roman" panose="02020603050405020304" pitchFamily="18" charset="0"/>
              </a:rPr>
              <a:t>bài</a:t>
            </a:r>
            <a:r>
              <a:rPr lang="en-US" altLang="vi-VN" dirty="0">
                <a:latin typeface="Times New Roman" panose="02020603050405020304" pitchFamily="18" charset="0"/>
              </a:rPr>
              <a:t> </a:t>
            </a:r>
            <a:r>
              <a:rPr lang="en-US" altLang="vi-VN" dirty="0" err="1">
                <a:latin typeface="Times New Roman" panose="02020603050405020304" pitchFamily="18" charset="0"/>
              </a:rPr>
              <a:t>học</a:t>
            </a:r>
            <a:endParaRPr lang="en-US" altLang="vi-VN" dirty="0">
              <a:latin typeface="Times New Roman" panose="02020603050405020304" pitchFamily="18" charset="0"/>
            </a:endParaRPr>
          </a:p>
        </p:txBody>
      </p:sp>
      <p:sp>
        <p:nvSpPr>
          <p:cNvPr id="2" name="Rectangle 1">
            <a:extLst>
              <a:ext uri="{FF2B5EF4-FFF2-40B4-BE49-F238E27FC236}">
                <a16:creationId xmlns:a16="http://schemas.microsoft.com/office/drawing/2014/main" xmlns="" id="{02B2F96F-872A-644B-AC1A-A9353C943F56}"/>
              </a:ext>
            </a:extLst>
          </p:cNvPr>
          <p:cNvSpPr/>
          <p:nvPr/>
        </p:nvSpPr>
        <p:spPr>
          <a:xfrm>
            <a:off x="405498" y="1609068"/>
            <a:ext cx="2440092" cy="584775"/>
          </a:xfrm>
          <a:prstGeom prst="rect">
            <a:avLst/>
          </a:prstGeom>
        </p:spPr>
        <p:txBody>
          <a:bodyPr wrap="none">
            <a:spAutoFit/>
          </a:bodyPr>
          <a:lstStyle/>
          <a:p>
            <a:r>
              <a:rPr lang="en-US" altLang="vi-VN" sz="3200" b="1" kern="0" dirty="0" err="1">
                <a:solidFill>
                  <a:srgbClr val="FFFFFF"/>
                </a:solidFill>
                <a:latin typeface="Cabin Condensed"/>
                <a:sym typeface="Cabin Condensed"/>
              </a:rPr>
              <a:t>Bài</a:t>
            </a:r>
            <a:r>
              <a:rPr lang="en-US" altLang="vi-VN" sz="3200" b="1" kern="0" dirty="0">
                <a:solidFill>
                  <a:srgbClr val="FFFFFF"/>
                </a:solidFill>
                <a:latin typeface="Cabin Condensed"/>
                <a:sym typeface="Cabin Condensed"/>
              </a:rPr>
              <a:t> </a:t>
            </a:r>
            <a:r>
              <a:rPr lang="en-US" altLang="vi-VN" sz="3200" b="1" kern="0" dirty="0" err="1">
                <a:solidFill>
                  <a:srgbClr val="FFFFFF"/>
                </a:solidFill>
                <a:latin typeface="Cabin Condensed"/>
                <a:sym typeface="Cabin Condensed"/>
              </a:rPr>
              <a:t>tập</a:t>
            </a:r>
            <a:r>
              <a:rPr lang="en-US" altLang="vi-VN" sz="3200" b="1" kern="0" dirty="0">
                <a:solidFill>
                  <a:srgbClr val="FFFFFF"/>
                </a:solidFill>
                <a:latin typeface="Cabin Condensed"/>
                <a:sym typeface="Cabin Condensed"/>
              </a:rPr>
              <a:t> </a:t>
            </a:r>
            <a:r>
              <a:rPr lang="en-US" altLang="vi-VN" sz="3200" b="1" kern="0" dirty="0" err="1">
                <a:solidFill>
                  <a:srgbClr val="FFFFFF"/>
                </a:solidFill>
                <a:latin typeface="Cabin Condensed"/>
                <a:sym typeface="Cabin Condensed"/>
              </a:rPr>
              <a:t>ô</a:t>
            </a:r>
            <a:r>
              <a:rPr lang="en-US" altLang="vi-VN" sz="3200" b="1" kern="0" dirty="0">
                <a:solidFill>
                  <a:srgbClr val="FFFFFF"/>
                </a:solidFill>
                <a:latin typeface="Cabin Condensed"/>
                <a:sym typeface="Cabin Condensed"/>
              </a:rPr>
              <a:t> </a:t>
            </a:r>
            <a:r>
              <a:rPr lang="en-US" altLang="vi-VN" sz="3200" b="1" kern="0" dirty="0" err="1">
                <a:solidFill>
                  <a:srgbClr val="FFFFFF"/>
                </a:solidFill>
                <a:latin typeface="Cabin Condensed"/>
                <a:sym typeface="Cabin Condensed"/>
              </a:rPr>
              <a:t>chữ</a:t>
            </a:r>
            <a:endParaRPr lang="x-none" dirty="0"/>
          </a:p>
        </p:txBody>
      </p:sp>
      <p:pic>
        <p:nvPicPr>
          <p:cNvPr id="2050" name="Picture 2" descr="Ảnh động Powerpoint CTU">
            <a:extLst>
              <a:ext uri="{FF2B5EF4-FFF2-40B4-BE49-F238E27FC236}">
                <a16:creationId xmlns:a16="http://schemas.microsoft.com/office/drawing/2014/main" xmlns="" id="{8A318434-F9DE-0D41-AADD-91A0C1B22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32" y="3429000"/>
            <a:ext cx="1877958" cy="2409456"/>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4" name="Graphic 3" descr="Connections">
            <a:extLst>
              <a:ext uri="{FF2B5EF4-FFF2-40B4-BE49-F238E27FC236}">
                <a16:creationId xmlns:a16="http://schemas.microsoft.com/office/drawing/2014/main" xmlns="" id="{111076D3-A3C5-1A47-8E1A-651BB597E6F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53386" y="153730"/>
            <a:ext cx="1351832" cy="1351832"/>
          </a:xfrm>
          <a:prstGeom prst="rect">
            <a:avLst/>
          </a:prstGeom>
        </p:spPr>
      </p:pic>
      <p:pic>
        <p:nvPicPr>
          <p:cNvPr id="153" name="Picture 152">
            <a:extLst>
              <a:ext uri="{FF2B5EF4-FFF2-40B4-BE49-F238E27FC236}">
                <a16:creationId xmlns:a16="http://schemas.microsoft.com/office/drawing/2014/main" xmlns="" id="{4DAA9ADD-6CD6-BE4C-96C0-C57D5EB700B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342179" y="0"/>
            <a:ext cx="1849821" cy="2488924"/>
          </a:xfrm>
          <a:prstGeom prst="rect">
            <a:avLst/>
          </a:prstGeom>
          <a:ln>
            <a:noFill/>
          </a:ln>
        </p:spPr>
      </p:pic>
    </p:spTree>
    <p:extLst>
      <p:ext uri="{BB962C8B-B14F-4D97-AF65-F5344CB8AC3E}">
        <p14:creationId xmlns:p14="http://schemas.microsoft.com/office/powerpoint/2010/main" val="3698065900"/>
      </p:ext>
    </p:extLst>
  </p:cSld>
  <p:clrMapOvr>
    <a:masterClrMapping/>
  </p:clrMapOvr>
  <p:transition spd="slow">
    <p:wedge/>
  </p:transition>
  <p:timing>
    <p:tnLst>
      <p:par>
        <p:cTn id="1" dur="indefinite" restart="never" nodeType="tmRoot">
          <p:childTnLst>
            <p:seq concurrent="1" nextAc="seek">
              <p:cTn id="2" restart="whenNotActive" fill="hold" evtFilter="cancelBubble" nodeType="interactiveSeq">
                <p:stCondLst>
                  <p:cond evt="onClick" delay="0">
                    <p:tgtEl>
                      <p:spTgt spid="31757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82"/>
                                        </p:tgtEl>
                                        <p:attrNameLst>
                                          <p:attrName>style.visibility</p:attrName>
                                        </p:attrNameLst>
                                      </p:cBhvr>
                                      <p:to>
                                        <p:strVal val="visible"/>
                                      </p:to>
                                    </p:set>
                                    <p:animEffect transition="in" filter="fade">
                                      <p:cBhvr>
                                        <p:cTn id="7" dur="500"/>
                                        <p:tgtEl>
                                          <p:spTgt spid="3175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317582"/>
                                        </p:tgtEl>
                                      </p:cBhvr>
                                    </p:animEffect>
                                    <p:set>
                                      <p:cBhvr>
                                        <p:cTn id="12" dur="1" fill="hold">
                                          <p:stCondLst>
                                            <p:cond delay="499"/>
                                          </p:stCondLst>
                                        </p:cTn>
                                        <p:tgtEl>
                                          <p:spTgt spid="31758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7485"/>
                                        </p:tgtEl>
                                        <p:attrNameLst>
                                          <p:attrName>style.visibility</p:attrName>
                                        </p:attrNameLst>
                                      </p:cBhvr>
                                      <p:to>
                                        <p:strVal val="visible"/>
                                      </p:to>
                                    </p:set>
                                    <p:animEffect transition="in" filter="fade">
                                      <p:cBhvr>
                                        <p:cTn id="17" dur="500"/>
                                        <p:tgtEl>
                                          <p:spTgt spid="317485"/>
                                        </p:tgtEl>
                                      </p:cBhvr>
                                    </p:animEffect>
                                  </p:childTnLst>
                                </p:cTn>
                              </p:par>
                            </p:childTnLst>
                          </p:cTn>
                        </p:par>
                      </p:childTnLst>
                    </p:cTn>
                  </p:par>
                </p:childTnLst>
              </p:cTn>
              <p:nextCondLst>
                <p:cond evt="onClick" delay="0">
                  <p:tgtEl>
                    <p:spTgt spid="317575"/>
                  </p:tgtEl>
                </p:cond>
              </p:nextCondLst>
            </p:seq>
            <p:seq concurrent="1" nextAc="seek">
              <p:cTn id="18" restart="whenNotActive" fill="hold" evtFilter="cancelBubble" nodeType="interactiveSeq">
                <p:stCondLst>
                  <p:cond evt="onClick" delay="0">
                    <p:tgtEl>
                      <p:spTgt spid="31757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7583"/>
                                        </p:tgtEl>
                                        <p:attrNameLst>
                                          <p:attrName>style.visibility</p:attrName>
                                        </p:attrNameLst>
                                      </p:cBhvr>
                                      <p:to>
                                        <p:strVal val="visible"/>
                                      </p:to>
                                    </p:set>
                                    <p:animEffect transition="in" filter="fade">
                                      <p:cBhvr>
                                        <p:cTn id="23" dur="500"/>
                                        <p:tgtEl>
                                          <p:spTgt spid="31758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317583"/>
                                        </p:tgtEl>
                                      </p:cBhvr>
                                    </p:animEffect>
                                    <p:set>
                                      <p:cBhvr>
                                        <p:cTn id="28" dur="1" fill="hold">
                                          <p:stCondLst>
                                            <p:cond delay="499"/>
                                          </p:stCondLst>
                                        </p:cTn>
                                        <p:tgtEl>
                                          <p:spTgt spid="31758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17478"/>
                                        </p:tgtEl>
                                        <p:attrNameLst>
                                          <p:attrName>style.visibility</p:attrName>
                                        </p:attrNameLst>
                                      </p:cBhvr>
                                      <p:to>
                                        <p:strVal val="visible"/>
                                      </p:to>
                                    </p:set>
                                    <p:animEffect transition="in" filter="fade">
                                      <p:cBhvr>
                                        <p:cTn id="33" dur="500"/>
                                        <p:tgtEl>
                                          <p:spTgt spid="317478"/>
                                        </p:tgtEl>
                                      </p:cBhvr>
                                    </p:animEffect>
                                  </p:childTnLst>
                                </p:cTn>
                              </p:par>
                            </p:childTnLst>
                          </p:cTn>
                        </p:par>
                      </p:childTnLst>
                    </p:cTn>
                  </p:par>
                </p:childTnLst>
              </p:cTn>
              <p:nextCondLst>
                <p:cond evt="onClick" delay="0">
                  <p:tgtEl>
                    <p:spTgt spid="317576"/>
                  </p:tgtEl>
                </p:cond>
              </p:nextCondLst>
            </p:seq>
            <p:seq concurrent="1" nextAc="seek">
              <p:cTn id="34" restart="whenNotActive" fill="hold" evtFilter="cancelBubble" nodeType="interactiveSeq">
                <p:stCondLst>
                  <p:cond evt="onClick" delay="0">
                    <p:tgtEl>
                      <p:spTgt spid="31757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7584"/>
                                        </p:tgtEl>
                                        <p:attrNameLst>
                                          <p:attrName>style.visibility</p:attrName>
                                        </p:attrNameLst>
                                      </p:cBhvr>
                                      <p:to>
                                        <p:strVal val="visible"/>
                                      </p:to>
                                    </p:set>
                                    <p:animEffect transition="in" filter="fade">
                                      <p:cBhvr>
                                        <p:cTn id="39" dur="500"/>
                                        <p:tgtEl>
                                          <p:spTgt spid="31758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grpId="1" nodeType="clickEffect">
                                  <p:stCondLst>
                                    <p:cond delay="0"/>
                                  </p:stCondLst>
                                  <p:childTnLst>
                                    <p:animEffect transition="out" filter="fade">
                                      <p:cBhvr>
                                        <p:cTn id="43" dur="500"/>
                                        <p:tgtEl>
                                          <p:spTgt spid="317584"/>
                                        </p:tgtEl>
                                      </p:cBhvr>
                                    </p:animEffect>
                                    <p:set>
                                      <p:cBhvr>
                                        <p:cTn id="44" dur="1" fill="hold">
                                          <p:stCondLst>
                                            <p:cond delay="499"/>
                                          </p:stCondLst>
                                        </p:cTn>
                                        <p:tgtEl>
                                          <p:spTgt spid="317584"/>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17469"/>
                                        </p:tgtEl>
                                        <p:attrNameLst>
                                          <p:attrName>style.visibility</p:attrName>
                                        </p:attrNameLst>
                                      </p:cBhvr>
                                      <p:to>
                                        <p:strVal val="visible"/>
                                      </p:to>
                                    </p:set>
                                    <p:animEffect transition="in" filter="fade">
                                      <p:cBhvr>
                                        <p:cTn id="49" dur="500"/>
                                        <p:tgtEl>
                                          <p:spTgt spid="317469"/>
                                        </p:tgtEl>
                                      </p:cBhvr>
                                    </p:animEffect>
                                  </p:childTnLst>
                                </p:cTn>
                              </p:par>
                            </p:childTnLst>
                          </p:cTn>
                        </p:par>
                      </p:childTnLst>
                    </p:cTn>
                  </p:par>
                </p:childTnLst>
              </p:cTn>
              <p:nextCondLst>
                <p:cond evt="onClick" delay="0">
                  <p:tgtEl>
                    <p:spTgt spid="317577"/>
                  </p:tgtEl>
                </p:cond>
              </p:nextCondLst>
            </p:seq>
            <p:seq concurrent="1" nextAc="seek">
              <p:cTn id="50" restart="whenNotActive" fill="hold" evtFilter="cancelBubble" nodeType="interactiveSeq">
                <p:stCondLst>
                  <p:cond evt="onClick" delay="0">
                    <p:tgtEl>
                      <p:spTgt spid="31757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7585"/>
                                        </p:tgtEl>
                                        <p:attrNameLst>
                                          <p:attrName>style.visibility</p:attrName>
                                        </p:attrNameLst>
                                      </p:cBhvr>
                                      <p:to>
                                        <p:strVal val="visible"/>
                                      </p:to>
                                    </p:set>
                                    <p:animEffect transition="in" filter="fade">
                                      <p:cBhvr>
                                        <p:cTn id="55" dur="500"/>
                                        <p:tgtEl>
                                          <p:spTgt spid="31758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17585"/>
                                        </p:tgtEl>
                                      </p:cBhvr>
                                    </p:animEffect>
                                    <p:set>
                                      <p:cBhvr>
                                        <p:cTn id="60" dur="1" fill="hold">
                                          <p:stCondLst>
                                            <p:cond delay="499"/>
                                          </p:stCondLst>
                                        </p:cTn>
                                        <p:tgtEl>
                                          <p:spTgt spid="317585"/>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317458"/>
                                        </p:tgtEl>
                                        <p:attrNameLst>
                                          <p:attrName>style.visibility</p:attrName>
                                        </p:attrNameLst>
                                      </p:cBhvr>
                                      <p:to>
                                        <p:strVal val="visible"/>
                                      </p:to>
                                    </p:set>
                                    <p:animEffect transition="in" filter="fade">
                                      <p:cBhvr>
                                        <p:cTn id="65" dur="500"/>
                                        <p:tgtEl>
                                          <p:spTgt spid="317458"/>
                                        </p:tgtEl>
                                      </p:cBhvr>
                                    </p:animEffect>
                                  </p:childTnLst>
                                </p:cTn>
                              </p:par>
                            </p:childTnLst>
                          </p:cTn>
                        </p:par>
                      </p:childTnLst>
                    </p:cTn>
                  </p:par>
                </p:childTnLst>
              </p:cTn>
              <p:nextCondLst>
                <p:cond evt="onClick" delay="0">
                  <p:tgtEl>
                    <p:spTgt spid="317578"/>
                  </p:tgtEl>
                </p:cond>
              </p:nextCondLst>
            </p:seq>
            <p:seq concurrent="1" nextAc="seek">
              <p:cTn id="66" restart="whenNotActive" fill="hold" evtFilter="cancelBubble" nodeType="interactiveSeq">
                <p:stCondLst>
                  <p:cond evt="onClick" delay="0">
                    <p:tgtEl>
                      <p:spTgt spid="317579"/>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17586"/>
                                        </p:tgtEl>
                                        <p:attrNameLst>
                                          <p:attrName>style.visibility</p:attrName>
                                        </p:attrNameLst>
                                      </p:cBhvr>
                                      <p:to>
                                        <p:strVal val="visible"/>
                                      </p:to>
                                    </p:set>
                                    <p:animEffect transition="in" filter="fade">
                                      <p:cBhvr>
                                        <p:cTn id="71" dur="500"/>
                                        <p:tgtEl>
                                          <p:spTgt spid="31758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317586"/>
                                        </p:tgtEl>
                                      </p:cBhvr>
                                    </p:animEffect>
                                    <p:set>
                                      <p:cBhvr>
                                        <p:cTn id="76" dur="1" fill="hold">
                                          <p:stCondLst>
                                            <p:cond delay="499"/>
                                          </p:stCondLst>
                                        </p:cTn>
                                        <p:tgtEl>
                                          <p:spTgt spid="31758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317450"/>
                                        </p:tgtEl>
                                        <p:attrNameLst>
                                          <p:attrName>style.visibility</p:attrName>
                                        </p:attrNameLst>
                                      </p:cBhvr>
                                      <p:to>
                                        <p:strVal val="visible"/>
                                      </p:to>
                                    </p:set>
                                    <p:animEffect transition="in" filter="fade">
                                      <p:cBhvr>
                                        <p:cTn id="81" dur="500"/>
                                        <p:tgtEl>
                                          <p:spTgt spid="317450"/>
                                        </p:tgtEl>
                                      </p:cBhvr>
                                    </p:animEffect>
                                  </p:childTnLst>
                                </p:cTn>
                              </p:par>
                            </p:childTnLst>
                          </p:cTn>
                        </p:par>
                      </p:childTnLst>
                    </p:cTn>
                  </p:par>
                </p:childTnLst>
              </p:cTn>
              <p:nextCondLst>
                <p:cond evt="onClick" delay="0">
                  <p:tgtEl>
                    <p:spTgt spid="317579"/>
                  </p:tgtEl>
                </p:cond>
              </p:nextCondLst>
            </p:seq>
            <p:seq concurrent="1" nextAc="seek">
              <p:cTn id="82" restart="whenNotActive" fill="hold" evtFilter="cancelBubble" nodeType="interactiveSeq">
                <p:stCondLst>
                  <p:cond evt="onClick" delay="0">
                    <p:tgtEl>
                      <p:spTgt spid="31758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17587"/>
                                        </p:tgtEl>
                                        <p:attrNameLst>
                                          <p:attrName>style.visibility</p:attrName>
                                        </p:attrNameLst>
                                      </p:cBhvr>
                                      <p:to>
                                        <p:strVal val="visible"/>
                                      </p:to>
                                    </p:set>
                                    <p:animEffect transition="in" filter="fade">
                                      <p:cBhvr>
                                        <p:cTn id="87" dur="500"/>
                                        <p:tgtEl>
                                          <p:spTgt spid="31758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grpId="1" nodeType="clickEffect">
                                  <p:stCondLst>
                                    <p:cond delay="0"/>
                                  </p:stCondLst>
                                  <p:childTnLst>
                                    <p:animEffect transition="out" filter="fade">
                                      <p:cBhvr>
                                        <p:cTn id="91" dur="500"/>
                                        <p:tgtEl>
                                          <p:spTgt spid="317587"/>
                                        </p:tgtEl>
                                      </p:cBhvr>
                                    </p:animEffect>
                                    <p:set>
                                      <p:cBhvr>
                                        <p:cTn id="92" dur="1" fill="hold">
                                          <p:stCondLst>
                                            <p:cond delay="499"/>
                                          </p:stCondLst>
                                        </p:cTn>
                                        <p:tgtEl>
                                          <p:spTgt spid="317587"/>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317442"/>
                                        </p:tgtEl>
                                        <p:attrNameLst>
                                          <p:attrName>style.visibility</p:attrName>
                                        </p:attrNameLst>
                                      </p:cBhvr>
                                      <p:to>
                                        <p:strVal val="visible"/>
                                      </p:to>
                                    </p:set>
                                    <p:animEffect transition="in" filter="fade">
                                      <p:cBhvr>
                                        <p:cTn id="97" dur="500"/>
                                        <p:tgtEl>
                                          <p:spTgt spid="317442"/>
                                        </p:tgtEl>
                                      </p:cBhvr>
                                    </p:animEffect>
                                  </p:childTnLst>
                                </p:cTn>
                              </p:par>
                            </p:childTnLst>
                          </p:cTn>
                        </p:par>
                      </p:childTnLst>
                    </p:cTn>
                  </p:par>
                </p:childTnLst>
              </p:cTn>
              <p:nextCondLst>
                <p:cond evt="onClick" delay="0">
                  <p:tgtEl>
                    <p:spTgt spid="317580"/>
                  </p:tgtEl>
                </p:cond>
              </p:nextCondLst>
            </p:seq>
            <p:seq concurrent="1" nextAc="seek">
              <p:cTn id="98" restart="whenNotActive" fill="hold" evtFilter="cancelBubble" nodeType="interactiveSeq">
                <p:stCondLst>
                  <p:cond evt="onClick" delay="0">
                    <p:tgtEl>
                      <p:spTgt spid="317581"/>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17588"/>
                                        </p:tgtEl>
                                        <p:attrNameLst>
                                          <p:attrName>style.visibility</p:attrName>
                                        </p:attrNameLst>
                                      </p:cBhvr>
                                      <p:to>
                                        <p:strVal val="visible"/>
                                      </p:to>
                                    </p:set>
                                    <p:animEffect transition="in" filter="fade">
                                      <p:cBhvr>
                                        <p:cTn id="103" dur="500"/>
                                        <p:tgtEl>
                                          <p:spTgt spid="31758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xit" presetSubtype="0" fill="hold" grpId="1" nodeType="clickEffect">
                                  <p:stCondLst>
                                    <p:cond delay="0"/>
                                  </p:stCondLst>
                                  <p:childTnLst>
                                    <p:animEffect transition="out" filter="fade">
                                      <p:cBhvr>
                                        <p:cTn id="107" dur="500"/>
                                        <p:tgtEl>
                                          <p:spTgt spid="317588"/>
                                        </p:tgtEl>
                                      </p:cBhvr>
                                    </p:animEffect>
                                    <p:set>
                                      <p:cBhvr>
                                        <p:cTn id="108" dur="1" fill="hold">
                                          <p:stCondLst>
                                            <p:cond delay="499"/>
                                          </p:stCondLst>
                                        </p:cTn>
                                        <p:tgtEl>
                                          <p:spTgt spid="317588"/>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ntr" presetSubtype="0" fill="hold" nodeType="clickEffect">
                                  <p:stCondLst>
                                    <p:cond delay="0"/>
                                  </p:stCondLst>
                                  <p:childTnLst>
                                    <p:set>
                                      <p:cBhvr>
                                        <p:cTn id="112" dur="1" fill="hold">
                                          <p:stCondLst>
                                            <p:cond delay="0"/>
                                          </p:stCondLst>
                                        </p:cTn>
                                        <p:tgtEl>
                                          <p:spTgt spid="317568"/>
                                        </p:tgtEl>
                                        <p:attrNameLst>
                                          <p:attrName>style.visibility</p:attrName>
                                        </p:attrNameLst>
                                      </p:cBhvr>
                                      <p:to>
                                        <p:strVal val="visible"/>
                                      </p:to>
                                    </p:set>
                                    <p:animEffect transition="in" filter="fade">
                                      <p:cBhvr>
                                        <p:cTn id="113" dur="500"/>
                                        <p:tgtEl>
                                          <p:spTgt spid="317568"/>
                                        </p:tgtEl>
                                      </p:cBhvr>
                                    </p:animEffect>
                                  </p:childTnLst>
                                </p:cTn>
                              </p:par>
                            </p:childTnLst>
                          </p:cTn>
                        </p:par>
                      </p:childTnLst>
                    </p:cTn>
                  </p:par>
                </p:childTnLst>
              </p:cTn>
              <p:nextCondLst>
                <p:cond evt="onClick" delay="0">
                  <p:tgtEl>
                    <p:spTgt spid="317581"/>
                  </p:tgtEl>
                </p:cond>
              </p:nextCondLst>
            </p:seq>
          </p:childTnLst>
        </p:cTn>
      </p:par>
    </p:tnLst>
    <p:bldLst>
      <p:bldP spid="317582" grpId="0"/>
      <p:bldP spid="317582" grpId="1"/>
      <p:bldP spid="317583" grpId="0"/>
      <p:bldP spid="317583" grpId="1"/>
      <p:bldP spid="317584" grpId="0"/>
      <p:bldP spid="317584" grpId="1"/>
      <p:bldP spid="317585" grpId="0"/>
      <p:bldP spid="317585" grpId="1"/>
      <p:bldP spid="317586" grpId="0"/>
      <p:bldP spid="317586" grpId="1"/>
      <p:bldP spid="317587" grpId="0"/>
      <p:bldP spid="317587" grpId="1"/>
      <p:bldP spid="317588" grpId="0"/>
      <p:bldP spid="31758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xmlns=""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xmlns=""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algn="ctr" defTabSz="1219170">
              <a:buClr>
                <a:srgbClr val="000000"/>
              </a:buClr>
            </a:pP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Dặn</a:t>
            </a:r>
            <a:r>
              <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8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dò</a:t>
            </a:r>
            <a:endParaRPr lang="en-US" sz="88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xmlns="" id="{A3F2AAFE-4395-2F48-8A04-850438CC3E9F}"/>
              </a:ext>
            </a:extLst>
          </p:cNvPr>
          <p:cNvSpPr/>
          <p:nvPr/>
        </p:nvSpPr>
        <p:spPr>
          <a:xfrm>
            <a:off x="711200" y="771208"/>
            <a:ext cx="4876800" cy="3047373"/>
          </a:xfrm>
          <a:prstGeom prst="rect">
            <a:avLst/>
          </a:prstGeom>
        </p:spPr>
        <p:txBody>
          <a:bodyPr wrap="square">
            <a:spAutoFit/>
          </a:bodyPr>
          <a:lstStyle/>
          <a:p>
            <a:pPr marL="812780" indent="-812780" algn="just" defTabSz="1219170">
              <a:lnSpc>
                <a:spcPct val="150000"/>
              </a:lnSpc>
              <a:buClr>
                <a:srgbClr val="000000"/>
              </a:buClr>
              <a:buFont typeface="Arial"/>
              <a:buAutoNum type="arabicPeriod"/>
            </a:pP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Học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endParaRPr lang="en-US" altLang="en-US" sz="4267" b="1" kern="0" dirty="0" smtClean="0">
              <a:solidFill>
                <a:srgbClr val="000000"/>
              </a:solidFill>
              <a:latin typeface="Times New Roman" panose="02020603050405020304" pitchFamily="18" charset="0"/>
              <a:cs typeface="Times New Roman" panose="02020603050405020304" pitchFamily="18" charset="0"/>
              <a:sym typeface="Arial"/>
            </a:endParaRPr>
          </a:p>
          <a:p>
            <a:pPr algn="just" defTabSz="1219170">
              <a:lnSpc>
                <a:spcPct val="150000"/>
              </a:lnSpc>
              <a:buClr>
                <a:srgbClr val="000000"/>
              </a:buClr>
            </a:pPr>
            <a:r>
              <a:rPr lang="en-US" altLang="en-US" sz="4267" b="1" kern="0" dirty="0" smtClean="0">
                <a:solidFill>
                  <a:srgbClr val="000000"/>
                </a:solidFill>
                <a:latin typeface="Times New Roman" panose="02020603050405020304" pitchFamily="18" charset="0"/>
                <a:cs typeface="Times New Roman" panose="02020603050405020304" pitchFamily="18" charset="0"/>
                <a:sym typeface="Arial"/>
              </a:rPr>
              <a:t>(</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câu</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hỏi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SGK)</a:t>
            </a:r>
            <a:r>
              <a:rPr lang="en-US" sz="4267" b="1" kern="0" dirty="0">
                <a:solidFill>
                  <a:srgbClr val="000000"/>
                </a:solidFill>
                <a:latin typeface="Times New Roman" panose="02020603050405020304" pitchFamily="18" charset="0"/>
                <a:cs typeface="Times New Roman" panose="02020603050405020304" pitchFamily="18" charset="0"/>
                <a:sym typeface="Arial"/>
              </a:rPr>
              <a:t>.</a:t>
            </a:r>
            <a:endParaRPr lang="en-US" altLang="en-US" sz="4267" b="1" kern="0" dirty="0">
              <a:solidFill>
                <a:srgbClr val="000000"/>
              </a:solidFill>
              <a:latin typeface="Times New Roman" panose="02020603050405020304" pitchFamily="18" charset="0"/>
              <a:cs typeface="Times New Roman" panose="02020603050405020304" pitchFamily="18" charset="0"/>
              <a:sym typeface="Arial"/>
            </a:endParaRPr>
          </a:p>
          <a:p>
            <a:pPr marL="812780" indent="-812780" algn="just" defTabSz="1219170">
              <a:lnSpc>
                <a:spcPct val="150000"/>
              </a:lnSpc>
              <a:buClr>
                <a:srgbClr val="000000"/>
              </a:buClr>
            </a:pP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2.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Chuẩn</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4267" b="1" kern="0" dirty="0" err="1">
                <a:solidFill>
                  <a:srgbClr val="000000"/>
                </a:solidFill>
                <a:latin typeface="Times New Roman" panose="02020603050405020304" pitchFamily="18" charset="0"/>
                <a:cs typeface="Times New Roman" panose="02020603050405020304" pitchFamily="18" charset="0"/>
                <a:sym typeface="Arial"/>
              </a:rPr>
              <a:t>mới</a:t>
            </a:r>
            <a:r>
              <a:rPr lang="en-US" altLang="en-US" sz="4267"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xmlns=""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xmlns=""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latin typeface="Papyrus" pitchFamily="66" charset="0"/>
              </a:rPr>
              <a:t>CẢM ƠN SỰ THEO DÕI CỦA CÁC EM!</a:t>
            </a:r>
          </a:p>
        </p:txBody>
      </p:sp>
      <p:pic>
        <p:nvPicPr>
          <p:cNvPr id="3074" name="Picture 2">
            <a:extLst>
              <a:ext uri="{FF2B5EF4-FFF2-40B4-BE49-F238E27FC236}">
                <a16:creationId xmlns:a16="http://schemas.microsoft.com/office/drawing/2014/main" xmlns=""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xmlns=""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36970" y="1638647"/>
            <a:ext cx="2546271" cy="1978400"/>
          </a:xfrm>
          <a:prstGeom prst="rect">
            <a:avLst/>
          </a:prstGeom>
        </p:spPr>
        <p:txBody>
          <a:bodyPr spcFirstLastPara="1" wrap="square" lIns="121900" tIns="121900" rIns="121900" bIns="121900" anchor="t" anchorCtr="0">
            <a:noAutofit/>
          </a:bodyPr>
          <a:lstStyle/>
          <a:p>
            <a:pPr lvl="0"/>
            <a:r>
              <a:rPr lang="vi-VN" sz="2667" kern="1200" dirty="0">
                <a:solidFill>
                  <a:schemeClr val="bg1"/>
                </a:solidFill>
                <a:latin typeface="Times New Roman" pitchFamily="18" charset="0"/>
                <a:ea typeface="+mn-ea"/>
                <a:cs typeface="Times New Roman" pitchFamily="18" charset="0"/>
              </a:rPr>
              <a:t>I. Trung Quốc bị các nước đế quốc chia xẻ.</a:t>
            </a:r>
            <a:br>
              <a:rPr lang="vi-VN" sz="2667" kern="1200" dirty="0">
                <a:solidFill>
                  <a:schemeClr val="bg1"/>
                </a:solidFill>
                <a:latin typeface="Times New Roman" pitchFamily="18" charset="0"/>
                <a:ea typeface="+mn-ea"/>
                <a:cs typeface="Times New Roman" pitchFamily="18" charset="0"/>
              </a:rPr>
            </a:br>
            <a:endParaRPr sz="2667" dirty="0">
              <a:solidFill>
                <a:schemeClr val="bg1"/>
              </a:solidFill>
            </a:endParaRPr>
          </a:p>
        </p:txBody>
      </p:sp>
      <p:grpSp>
        <p:nvGrpSpPr>
          <p:cNvPr id="64" name="Google Shape;64;p14"/>
          <p:cNvGrpSpPr/>
          <p:nvPr/>
        </p:nvGrpSpPr>
        <p:grpSpPr>
          <a:xfrm>
            <a:off x="1846870" y="732380"/>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4" name="Rectangle 3">
            <a:extLst>
              <a:ext uri="{FF2B5EF4-FFF2-40B4-BE49-F238E27FC236}">
                <a16:creationId xmlns:a16="http://schemas.microsoft.com/office/drawing/2014/main" xmlns="" id="{2A1D9149-1A11-F545-8821-D2BB9791CDF4}"/>
              </a:ext>
            </a:extLst>
          </p:cNvPr>
          <p:cNvSpPr/>
          <p:nvPr/>
        </p:nvSpPr>
        <p:spPr>
          <a:xfrm>
            <a:off x="3458545" y="152994"/>
            <a:ext cx="8563336" cy="769441"/>
          </a:xfrm>
          <a:prstGeom prst="rect">
            <a:avLst/>
          </a:prstGeom>
          <a:ln w="28575">
            <a:solidFill>
              <a:schemeClr val="tx1"/>
            </a:solidFill>
          </a:ln>
        </p:spPr>
        <p:txBody>
          <a:bodyPr wrap="square">
            <a:spAutoFit/>
          </a:bodyPr>
          <a:lstStyle/>
          <a:p>
            <a:pPr algn="ctr" defTabSz="1219140">
              <a:spcBef>
                <a:spcPct val="50000"/>
              </a:spcBef>
              <a:buClr>
                <a:srgbClr val="000000"/>
              </a:buClr>
              <a:defRPr/>
            </a:pPr>
            <a:r>
              <a:rPr lang="vi-VN" sz="4400" b="1" i="1" kern="0" dirty="0">
                <a:solidFill>
                  <a:srgbClr val="000000"/>
                </a:solidFill>
                <a:latin typeface="Times New Roman" pitchFamily="18" charset="0"/>
                <a:cs typeface="Times New Roman" pitchFamily="18" charset="0"/>
                <a:sym typeface="Arial"/>
              </a:rPr>
              <a:t>Tại sao Trung Quốc bị xâm lược?</a:t>
            </a:r>
          </a:p>
        </p:txBody>
      </p:sp>
      <p:sp>
        <p:nvSpPr>
          <p:cNvPr id="22" name="Google Shape;262;p30">
            <a:extLst>
              <a:ext uri="{FF2B5EF4-FFF2-40B4-BE49-F238E27FC236}">
                <a16:creationId xmlns:a16="http://schemas.microsoft.com/office/drawing/2014/main" xmlns="" id="{D5900D4D-7203-0E4D-ACA1-6486A37CFA4D}"/>
              </a:ext>
            </a:extLst>
          </p:cNvPr>
          <p:cNvSpPr/>
          <p:nvPr/>
        </p:nvSpPr>
        <p:spPr>
          <a:xfrm>
            <a:off x="2438171" y="6233682"/>
            <a:ext cx="695748" cy="543652"/>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4" name="Text Box 6">
            <a:extLst>
              <a:ext uri="{FF2B5EF4-FFF2-40B4-BE49-F238E27FC236}">
                <a16:creationId xmlns:a16="http://schemas.microsoft.com/office/drawing/2014/main" xmlns="" id="{98887B92-170A-B144-BBE5-A158D5B820CE}"/>
              </a:ext>
            </a:extLst>
          </p:cNvPr>
          <p:cNvSpPr txBox="1">
            <a:spLocks noChangeArrowheads="1"/>
          </p:cNvSpPr>
          <p:nvPr/>
        </p:nvSpPr>
        <p:spPr bwMode="auto">
          <a:xfrm>
            <a:off x="660688" y="3092107"/>
            <a:ext cx="26573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000" b="1" dirty="0">
                <a:solidFill>
                  <a:srgbClr val="FFFF00"/>
                </a:solidFill>
                <a:latin typeface="Times New Roman" panose="02020603050405020304" pitchFamily="18" charset="0"/>
              </a:rPr>
              <a:t>1. </a:t>
            </a:r>
            <a:r>
              <a:rPr lang="en-US" altLang="vi-VN" sz="2400" b="1" dirty="0" err="1">
                <a:solidFill>
                  <a:srgbClr val="FFFF00"/>
                </a:solidFill>
                <a:latin typeface="Times New Roman" panose="02020603050405020304" pitchFamily="18" charset="0"/>
              </a:rPr>
              <a:t>Nguyên</a:t>
            </a:r>
            <a:r>
              <a:rPr lang="en-US" altLang="vi-VN" sz="2400" b="1" dirty="0">
                <a:solidFill>
                  <a:srgbClr val="FFFF00"/>
                </a:solidFill>
                <a:latin typeface="Times New Roman" panose="02020603050405020304" pitchFamily="18" charset="0"/>
              </a:rPr>
              <a:t> </a:t>
            </a:r>
            <a:r>
              <a:rPr lang="en-US" altLang="vi-VN" sz="2400" b="1" dirty="0" err="1">
                <a:solidFill>
                  <a:srgbClr val="FFFF00"/>
                </a:solidFill>
                <a:latin typeface="Times New Roman" panose="02020603050405020304" pitchFamily="18" charset="0"/>
              </a:rPr>
              <a:t>nhân</a:t>
            </a:r>
            <a:r>
              <a:rPr lang="en-US" altLang="vi-VN" sz="2000" b="1" dirty="0">
                <a:solidFill>
                  <a:srgbClr val="FFFF00"/>
                </a:solidFill>
                <a:latin typeface="Times New Roman" panose="02020603050405020304" pitchFamily="18" charset="0"/>
              </a:rPr>
              <a:t>.</a:t>
            </a:r>
          </a:p>
        </p:txBody>
      </p:sp>
      <p:pic>
        <p:nvPicPr>
          <p:cNvPr id="15" name="Picture 14">
            <a:extLst>
              <a:ext uri="{FF2B5EF4-FFF2-40B4-BE49-F238E27FC236}">
                <a16:creationId xmlns:a16="http://schemas.microsoft.com/office/drawing/2014/main" xmlns="" id="{04DB68ED-D361-1442-9D9D-819A93395500}"/>
              </a:ext>
            </a:extLst>
          </p:cNvPr>
          <p:cNvPicPr>
            <a:picLocks noChangeAspect="1"/>
          </p:cNvPicPr>
          <p:nvPr/>
        </p:nvPicPr>
        <p:blipFill>
          <a:blip r:embed="rId3"/>
          <a:stretch>
            <a:fillRect/>
          </a:stretch>
        </p:blipFill>
        <p:spPr>
          <a:xfrm>
            <a:off x="4401287" y="1919569"/>
            <a:ext cx="6103679" cy="4938431"/>
          </a:xfrm>
          <a:prstGeom prst="rect">
            <a:avLst/>
          </a:prstGeom>
        </p:spPr>
      </p:pic>
      <p:pic>
        <p:nvPicPr>
          <p:cNvPr id="18" name="Picture 17">
            <a:extLst>
              <a:ext uri="{FF2B5EF4-FFF2-40B4-BE49-F238E27FC236}">
                <a16:creationId xmlns:a16="http://schemas.microsoft.com/office/drawing/2014/main" xmlns="" id="{41723131-19EB-B449-8F81-5CC027F67828}"/>
              </a:ext>
            </a:extLst>
          </p:cNvPr>
          <p:cNvPicPr>
            <a:picLocks noChangeAspect="1"/>
          </p:cNvPicPr>
          <p:nvPr/>
        </p:nvPicPr>
        <p:blipFill>
          <a:blip r:embed="rId4"/>
          <a:stretch>
            <a:fillRect/>
          </a:stretch>
        </p:blipFill>
        <p:spPr>
          <a:xfrm>
            <a:off x="9909545" y="4664999"/>
            <a:ext cx="2112336" cy="2112336"/>
          </a:xfrm>
          <a:prstGeom prst="rect">
            <a:avLst/>
          </a:prstGeom>
        </p:spPr>
      </p:pic>
      <p:grpSp>
        <p:nvGrpSpPr>
          <p:cNvPr id="28" name="Group 27">
            <a:extLst>
              <a:ext uri="{FF2B5EF4-FFF2-40B4-BE49-F238E27FC236}">
                <a16:creationId xmlns:a16="http://schemas.microsoft.com/office/drawing/2014/main" xmlns="" id="{F83EDC16-FDFF-7047-B549-AD6289158738}"/>
              </a:ext>
            </a:extLst>
          </p:cNvPr>
          <p:cNvGrpSpPr/>
          <p:nvPr/>
        </p:nvGrpSpPr>
        <p:grpSpPr>
          <a:xfrm>
            <a:off x="3221106" y="2029723"/>
            <a:ext cx="3990109" cy="4070816"/>
            <a:chOff x="4194400" y="1357313"/>
            <a:chExt cx="2992582" cy="3053112"/>
          </a:xfrm>
        </p:grpSpPr>
        <p:sp>
          <p:nvSpPr>
            <p:cNvPr id="29" name="Diamond 28">
              <a:extLst>
                <a:ext uri="{FF2B5EF4-FFF2-40B4-BE49-F238E27FC236}">
                  <a16:creationId xmlns:a16="http://schemas.microsoft.com/office/drawing/2014/main" xmlns="" id="{880B5129-CBF4-0D42-A1E9-408DED18FA60}"/>
                </a:ext>
              </a:extLst>
            </p:cNvPr>
            <p:cNvSpPr/>
            <p:nvPr/>
          </p:nvSpPr>
          <p:spPr>
            <a:xfrm>
              <a:off x="4194400"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pPr>
              <a:endParaRPr lang="x-none" sz="1867" kern="0" dirty="0">
                <a:solidFill>
                  <a:srgbClr val="000000"/>
                </a:solidFill>
                <a:latin typeface="Arial"/>
                <a:sym typeface="Arial"/>
              </a:endParaRPr>
            </a:p>
          </p:txBody>
        </p:sp>
        <p:sp>
          <p:nvSpPr>
            <p:cNvPr id="30" name="Rectangle 29">
              <a:extLst>
                <a:ext uri="{FF2B5EF4-FFF2-40B4-BE49-F238E27FC236}">
                  <a16:creationId xmlns:a16="http://schemas.microsoft.com/office/drawing/2014/main" xmlns="" id="{FD24F8E5-D0D0-7E48-8E9C-D64FE5F746AE}"/>
                </a:ext>
              </a:extLst>
            </p:cNvPr>
            <p:cNvSpPr/>
            <p:nvPr/>
          </p:nvSpPr>
          <p:spPr>
            <a:xfrm>
              <a:off x="4855744" y="2231452"/>
              <a:ext cx="1410696" cy="992724"/>
            </a:xfrm>
            <a:prstGeom prst="rect">
              <a:avLst/>
            </a:prstGeom>
          </p:spPr>
          <p:txBody>
            <a:bodyPr wrap="square">
              <a:spAutoFit/>
            </a:bodyPr>
            <a:lstStyle/>
            <a:p>
              <a:pPr defTabSz="1219140">
                <a:buClr>
                  <a:srgbClr val="000000"/>
                </a:buClr>
              </a:pPr>
              <a:r>
                <a:rPr lang="en-US" sz="2667" b="1" kern="0" dirty="0" err="1">
                  <a:solidFill>
                    <a:srgbClr val="C00000"/>
                  </a:solidFill>
                  <a:latin typeface="Times New Roman" pitchFamily="18" charset="0"/>
                  <a:cs typeface="Times New Roman" pitchFamily="18" charset="0"/>
                  <a:sym typeface="Arial"/>
                </a:rPr>
                <a:t>Chế</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độ</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phong</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kiến</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suy</a:t>
              </a:r>
              <a:r>
                <a:rPr lang="en-US" sz="2667" b="1" kern="0" dirty="0">
                  <a:solidFill>
                    <a:srgbClr val="C00000"/>
                  </a:solidFill>
                  <a:latin typeface="Times New Roman" pitchFamily="18" charset="0"/>
                  <a:cs typeface="Times New Roman" pitchFamily="18" charset="0"/>
                  <a:sym typeface="Arial"/>
                </a:rPr>
                <a:t> </a:t>
              </a:r>
              <a:r>
                <a:rPr lang="en-US" sz="2667" b="1" kern="0" dirty="0" err="1">
                  <a:solidFill>
                    <a:srgbClr val="C00000"/>
                  </a:solidFill>
                  <a:latin typeface="Times New Roman" pitchFamily="18" charset="0"/>
                  <a:cs typeface="Times New Roman" pitchFamily="18" charset="0"/>
                  <a:sym typeface="Arial"/>
                </a:rPr>
                <a:t>yếu</a:t>
              </a:r>
              <a:r>
                <a:rPr lang="en-US" sz="2667" b="1" kern="0" dirty="0">
                  <a:solidFill>
                    <a:srgbClr val="C00000"/>
                  </a:solidFill>
                  <a:latin typeface="Times New Roman" pitchFamily="18" charset="0"/>
                  <a:cs typeface="Times New Roman" pitchFamily="18" charset="0"/>
                  <a:sym typeface="Arial"/>
                </a:rPr>
                <a:t>.</a:t>
              </a:r>
            </a:p>
          </p:txBody>
        </p:sp>
        <p:pic>
          <p:nvPicPr>
            <p:cNvPr id="31" name="Graphic 30" descr="Presentation with pie chart">
              <a:extLst>
                <a:ext uri="{FF2B5EF4-FFF2-40B4-BE49-F238E27FC236}">
                  <a16:creationId xmlns:a16="http://schemas.microsoft.com/office/drawing/2014/main" xmlns="" id="{63624E01-41F8-4C49-81CD-C458D40447E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44674" y="3493299"/>
              <a:ext cx="648003" cy="648003"/>
            </a:xfrm>
            <a:prstGeom prst="rect">
              <a:avLst/>
            </a:prstGeom>
          </p:spPr>
        </p:pic>
      </p:grpSp>
      <p:grpSp>
        <p:nvGrpSpPr>
          <p:cNvPr id="21" name="Group 20">
            <a:extLst>
              <a:ext uri="{FF2B5EF4-FFF2-40B4-BE49-F238E27FC236}">
                <a16:creationId xmlns:a16="http://schemas.microsoft.com/office/drawing/2014/main" xmlns="" id="{0606B1E9-53E1-1648-84DD-56B03DF08C8D}"/>
              </a:ext>
            </a:extLst>
          </p:cNvPr>
          <p:cNvGrpSpPr/>
          <p:nvPr/>
        </p:nvGrpSpPr>
        <p:grpSpPr>
          <a:xfrm>
            <a:off x="5727220" y="2029723"/>
            <a:ext cx="3990109" cy="4070816"/>
            <a:chOff x="5727220" y="2029723"/>
            <a:chExt cx="3990109" cy="4070816"/>
          </a:xfrm>
        </p:grpSpPr>
        <p:grpSp>
          <p:nvGrpSpPr>
            <p:cNvPr id="32" name="Group 31">
              <a:extLst>
                <a:ext uri="{FF2B5EF4-FFF2-40B4-BE49-F238E27FC236}">
                  <a16:creationId xmlns:a16="http://schemas.microsoft.com/office/drawing/2014/main" xmlns="" id="{EA613E36-E856-9146-BDA1-8E9747E51545}"/>
                </a:ext>
              </a:extLst>
            </p:cNvPr>
            <p:cNvGrpSpPr/>
            <p:nvPr/>
          </p:nvGrpSpPr>
          <p:grpSpPr>
            <a:xfrm>
              <a:off x="5727220" y="2029723"/>
              <a:ext cx="3990109" cy="4070816"/>
              <a:chOff x="2389908" y="1345102"/>
              <a:chExt cx="2992582" cy="3053112"/>
            </a:xfrm>
          </p:grpSpPr>
          <p:sp>
            <p:nvSpPr>
              <p:cNvPr id="33" name="Diamond 32">
                <a:extLst>
                  <a:ext uri="{FF2B5EF4-FFF2-40B4-BE49-F238E27FC236}">
                    <a16:creationId xmlns:a16="http://schemas.microsoft.com/office/drawing/2014/main" xmlns="" id="{110803A9-47A4-BB48-B974-8952B7F52CD2}"/>
                  </a:ext>
                </a:extLst>
              </p:cNvPr>
              <p:cNvSpPr/>
              <p:nvPr/>
            </p:nvSpPr>
            <p:spPr>
              <a:xfrm>
                <a:off x="2389908" y="1345102"/>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pPr>
                <a:endParaRPr lang="x-none" sz="1867" kern="0">
                  <a:solidFill>
                    <a:srgbClr val="000000"/>
                  </a:solidFill>
                  <a:latin typeface="Arial"/>
                  <a:sym typeface="Arial"/>
                </a:endParaRPr>
              </a:p>
            </p:txBody>
          </p:sp>
          <p:sp>
            <p:nvSpPr>
              <p:cNvPr id="34" name="Rectangle 33">
                <a:extLst>
                  <a:ext uri="{FF2B5EF4-FFF2-40B4-BE49-F238E27FC236}">
                    <a16:creationId xmlns:a16="http://schemas.microsoft.com/office/drawing/2014/main" xmlns="" id="{85CC243D-CF92-3047-8C95-87291FE7CD88}"/>
                  </a:ext>
                </a:extLst>
              </p:cNvPr>
              <p:cNvSpPr/>
              <p:nvPr/>
            </p:nvSpPr>
            <p:spPr>
              <a:xfrm>
                <a:off x="3039506" y="2202260"/>
                <a:ext cx="1302672" cy="992724"/>
              </a:xfrm>
              <a:prstGeom prst="rect">
                <a:avLst/>
              </a:prstGeom>
            </p:spPr>
            <p:txBody>
              <a:bodyPr wrap="square">
                <a:spAutoFit/>
              </a:bodyPr>
              <a:lstStyle/>
              <a:p>
                <a:pPr algn="ctr" defTabSz="1219140">
                  <a:spcBef>
                    <a:spcPct val="50000"/>
                  </a:spcBef>
                  <a:buClr>
                    <a:srgbClr val="000000"/>
                  </a:buClr>
                </a:pPr>
                <a:r>
                  <a:rPr lang="en-US" sz="2667" b="1" kern="0" dirty="0" err="1">
                    <a:solidFill>
                      <a:srgbClr val="0070C0"/>
                    </a:solidFill>
                    <a:latin typeface="Times New Roman" pitchFamily="18" charset="0"/>
                    <a:cs typeface="Times New Roman" pitchFamily="18" charset="0"/>
                    <a:sym typeface="Arial"/>
                  </a:rPr>
                  <a:t>Trung</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Quốc</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giàu</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tài</a:t>
                </a:r>
                <a:r>
                  <a:rPr lang="en-US" sz="2667" b="1" kern="0" dirty="0">
                    <a:solidFill>
                      <a:srgbClr val="0070C0"/>
                    </a:solidFill>
                    <a:latin typeface="Times New Roman" pitchFamily="18" charset="0"/>
                    <a:cs typeface="Times New Roman" pitchFamily="18" charset="0"/>
                    <a:sym typeface="Arial"/>
                  </a:rPr>
                  <a:t> </a:t>
                </a:r>
                <a:r>
                  <a:rPr lang="en-US" sz="2667" b="1" kern="0" dirty="0" err="1">
                    <a:solidFill>
                      <a:srgbClr val="0070C0"/>
                    </a:solidFill>
                    <a:latin typeface="Times New Roman" pitchFamily="18" charset="0"/>
                    <a:cs typeface="Times New Roman" pitchFamily="18" charset="0"/>
                    <a:sym typeface="Arial"/>
                  </a:rPr>
                  <a:t>nguyên</a:t>
                </a:r>
                <a:r>
                  <a:rPr lang="en-US" sz="2667" b="1" kern="0" dirty="0">
                    <a:solidFill>
                      <a:srgbClr val="0070C0"/>
                    </a:solidFill>
                    <a:latin typeface="Times New Roman" pitchFamily="18" charset="0"/>
                    <a:cs typeface="Times New Roman" pitchFamily="18" charset="0"/>
                    <a:sym typeface="Arial"/>
                  </a:rPr>
                  <a:t> </a:t>
                </a:r>
              </a:p>
            </p:txBody>
          </p:sp>
        </p:grpSp>
        <p:pic>
          <p:nvPicPr>
            <p:cNvPr id="20" name="Graphic 19" descr="Earth globe Asia and Australia">
              <a:extLst>
                <a:ext uri="{FF2B5EF4-FFF2-40B4-BE49-F238E27FC236}">
                  <a16:creationId xmlns:a16="http://schemas.microsoft.com/office/drawing/2014/main" xmlns="" id="{4B17E5D0-3BD5-E046-99BC-141767EDE62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276668" y="4724709"/>
              <a:ext cx="914400" cy="914400"/>
            </a:xfrm>
            <a:prstGeom prst="rect">
              <a:avLst/>
            </a:prstGeom>
          </p:spPr>
        </p:pic>
      </p:grpSp>
      <p:grpSp>
        <p:nvGrpSpPr>
          <p:cNvPr id="36" name="Group 35">
            <a:extLst>
              <a:ext uri="{FF2B5EF4-FFF2-40B4-BE49-F238E27FC236}">
                <a16:creationId xmlns:a16="http://schemas.microsoft.com/office/drawing/2014/main" xmlns="" id="{6AA8EC8B-0447-A747-BE92-46B03E6E605E}"/>
              </a:ext>
            </a:extLst>
          </p:cNvPr>
          <p:cNvGrpSpPr/>
          <p:nvPr/>
        </p:nvGrpSpPr>
        <p:grpSpPr>
          <a:xfrm>
            <a:off x="8233334" y="2029723"/>
            <a:ext cx="3990109" cy="4070816"/>
            <a:chOff x="6151418" y="1357313"/>
            <a:chExt cx="2992582" cy="3053112"/>
          </a:xfrm>
        </p:grpSpPr>
        <p:sp>
          <p:nvSpPr>
            <p:cNvPr id="37" name="Diamond 36">
              <a:extLst>
                <a:ext uri="{FF2B5EF4-FFF2-40B4-BE49-F238E27FC236}">
                  <a16:creationId xmlns:a16="http://schemas.microsoft.com/office/drawing/2014/main" xmlns="" id="{E975A8BB-2191-2148-A54C-A819413CD009}"/>
                </a:ext>
              </a:extLst>
            </p:cNvPr>
            <p:cNvSpPr/>
            <p:nvPr/>
          </p:nvSpPr>
          <p:spPr>
            <a:xfrm>
              <a:off x="6151418"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pPr>
              <a:endParaRPr lang="x-none" sz="1867" kern="0" dirty="0">
                <a:solidFill>
                  <a:srgbClr val="000000"/>
                </a:solidFill>
                <a:latin typeface="Arial"/>
                <a:sym typeface="Arial"/>
              </a:endParaRPr>
            </a:p>
          </p:txBody>
        </p:sp>
        <p:sp>
          <p:nvSpPr>
            <p:cNvPr id="38" name="Rectangle 37">
              <a:extLst>
                <a:ext uri="{FF2B5EF4-FFF2-40B4-BE49-F238E27FC236}">
                  <a16:creationId xmlns:a16="http://schemas.microsoft.com/office/drawing/2014/main" xmlns="" id="{81CCC401-9E2C-3C41-AF27-74EB02492E75}"/>
                </a:ext>
              </a:extLst>
            </p:cNvPr>
            <p:cNvSpPr/>
            <p:nvPr/>
          </p:nvSpPr>
          <p:spPr>
            <a:xfrm>
              <a:off x="6861001" y="2227175"/>
              <a:ext cx="1630813" cy="992724"/>
            </a:xfrm>
            <a:prstGeom prst="rect">
              <a:avLst/>
            </a:prstGeom>
          </p:spPr>
          <p:txBody>
            <a:bodyPr wrap="square">
              <a:spAutoFit/>
            </a:bodyPr>
            <a:lstStyle/>
            <a:p>
              <a:pPr algn="ctr" defTabSz="1219140">
                <a:spcBef>
                  <a:spcPct val="50000"/>
                </a:spcBef>
                <a:buClr>
                  <a:srgbClr val="000000"/>
                </a:buClr>
              </a:pPr>
              <a:r>
                <a:rPr lang="en-US" sz="2667" b="1" kern="0" dirty="0" err="1">
                  <a:solidFill>
                    <a:srgbClr val="4EB299"/>
                  </a:solidFill>
                  <a:latin typeface="Times New Roman" pitchFamily="18" charset="0"/>
                  <a:cs typeface="Times New Roman" pitchFamily="18" charset="0"/>
                  <a:sym typeface="Arial"/>
                </a:rPr>
                <a:t>Trung</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Quốc</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là</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thị</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trường</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rộng</a:t>
              </a:r>
              <a:r>
                <a:rPr lang="en-US" sz="2667" b="1" kern="0" dirty="0">
                  <a:solidFill>
                    <a:srgbClr val="4EB299"/>
                  </a:solidFill>
                  <a:latin typeface="Times New Roman" pitchFamily="18" charset="0"/>
                  <a:cs typeface="Times New Roman" pitchFamily="18" charset="0"/>
                  <a:sym typeface="Arial"/>
                </a:rPr>
                <a:t> </a:t>
              </a:r>
              <a:r>
                <a:rPr lang="en-US" sz="2667" b="1" kern="0" dirty="0" err="1">
                  <a:solidFill>
                    <a:srgbClr val="4EB299"/>
                  </a:solidFill>
                  <a:latin typeface="Times New Roman" pitchFamily="18" charset="0"/>
                  <a:cs typeface="Times New Roman" pitchFamily="18" charset="0"/>
                  <a:sym typeface="Arial"/>
                </a:rPr>
                <a:t>lớn</a:t>
              </a:r>
              <a:endParaRPr lang="en-US" sz="2667" b="1" kern="0" dirty="0">
                <a:solidFill>
                  <a:srgbClr val="4EB299"/>
                </a:solidFill>
                <a:latin typeface="Times New Roman" pitchFamily="18" charset="0"/>
                <a:cs typeface="Times New Roman" pitchFamily="18" charset="0"/>
                <a:sym typeface="Arial"/>
              </a:endParaRPr>
            </a:p>
          </p:txBody>
        </p:sp>
        <p:pic>
          <p:nvPicPr>
            <p:cNvPr id="39" name="Graphic 38" descr="Single gear">
              <a:extLst>
                <a:ext uri="{FF2B5EF4-FFF2-40B4-BE49-F238E27FC236}">
                  <a16:creationId xmlns:a16="http://schemas.microsoft.com/office/drawing/2014/main" xmlns="" id="{10E0524C-6088-9045-8ECE-164E32D4447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268116" y="3435569"/>
              <a:ext cx="759186" cy="759186"/>
            </a:xfrm>
            <a:prstGeom prst="rect">
              <a:avLst/>
            </a:prstGeom>
          </p:spPr>
        </p:pic>
      </p:grpSp>
      <p:grpSp>
        <p:nvGrpSpPr>
          <p:cNvPr id="23" name="Group 22">
            <a:extLst>
              <a:ext uri="{FF2B5EF4-FFF2-40B4-BE49-F238E27FC236}">
                <a16:creationId xmlns:a16="http://schemas.microsoft.com/office/drawing/2014/main" xmlns="" id="{C94AB308-EB4A-8840-A517-DEA4368E7591}"/>
              </a:ext>
            </a:extLst>
          </p:cNvPr>
          <p:cNvGrpSpPr/>
          <p:nvPr/>
        </p:nvGrpSpPr>
        <p:grpSpPr>
          <a:xfrm>
            <a:off x="510929" y="3742767"/>
            <a:ext cx="2393001" cy="1978400"/>
            <a:chOff x="395039" y="4115604"/>
            <a:chExt cx="2393001" cy="1978400"/>
          </a:xfrm>
        </p:grpSpPr>
        <p:sp>
          <p:nvSpPr>
            <p:cNvPr id="46" name="!!bando">
              <a:extLst>
                <a:ext uri="{FF2B5EF4-FFF2-40B4-BE49-F238E27FC236}">
                  <a16:creationId xmlns:a16="http://schemas.microsoft.com/office/drawing/2014/main" xmlns="" id="{FDB0DC62-3EF8-6B41-B96B-4F1359C11C2A}"/>
                </a:ext>
              </a:extLst>
            </p:cNvPr>
            <p:cNvSpPr/>
            <p:nvPr/>
          </p:nvSpPr>
          <p:spPr>
            <a:xfrm>
              <a:off x="395039" y="4115604"/>
              <a:ext cx="2393001" cy="197840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bando">
              <a:extLst>
                <a:ext uri="{FF2B5EF4-FFF2-40B4-BE49-F238E27FC236}">
                  <a16:creationId xmlns:a16="http://schemas.microsoft.com/office/drawing/2014/main" xmlns="" id="{874D1233-9A42-5A4B-A57B-BC9F1B88B8F0}"/>
                </a:ext>
              </a:extLst>
            </p:cNvPr>
            <p:cNvPicPr>
              <a:picLocks noChangeAspect="1"/>
            </p:cNvPicPr>
            <p:nvPr/>
          </p:nvPicPr>
          <p:blipFill rotWithShape="1">
            <a:blip r:embed="rId11"/>
            <a:srcRect l="33686" t="31909" r="48534" b="36491"/>
            <a:stretch/>
          </p:blipFill>
          <p:spPr>
            <a:xfrm>
              <a:off x="804819" y="4775462"/>
              <a:ext cx="537159" cy="668382"/>
            </a:xfrm>
            <a:prstGeom prst="ellipse">
              <a:avLst/>
            </a:prstGeom>
          </p:spPr>
        </p:pic>
        <p:sp>
          <p:nvSpPr>
            <p:cNvPr id="48" name="TextBox 47">
              <a:extLst>
                <a:ext uri="{FF2B5EF4-FFF2-40B4-BE49-F238E27FC236}">
                  <a16:creationId xmlns:a16="http://schemas.microsoft.com/office/drawing/2014/main" xmlns="" id="{3B5814C1-FB41-314B-B65E-A0069B4D4B37}"/>
                </a:ext>
              </a:extLst>
            </p:cNvPr>
            <p:cNvSpPr txBox="1"/>
            <p:nvPr/>
          </p:nvSpPr>
          <p:spPr>
            <a:xfrm>
              <a:off x="1363171" y="5098146"/>
              <a:ext cx="817453" cy="307777"/>
            </a:xfrm>
            <a:prstGeom prst="rect">
              <a:avLst/>
            </a:prstGeom>
            <a:noFill/>
          </p:spPr>
          <p:txBody>
            <a:bodyPr wrap="square" rtlCol="0">
              <a:spAutoFit/>
            </a:bodyPr>
            <a:lstStyle/>
            <a:p>
              <a:pPr algn="ctr"/>
              <a:r>
                <a:rPr lang="x-none" sz="1400" b="1" dirty="0">
                  <a:solidFill>
                    <a:srgbClr val="FFFF00"/>
                  </a:solidFill>
                  <a:latin typeface="Times New Roman" panose="02020603050405020304" pitchFamily="18" charset="0"/>
                  <a:cs typeface="Times New Roman" panose="02020603050405020304" pitchFamily="18" charset="0"/>
                </a:rPr>
                <a:t>CHINA</a:t>
              </a:r>
            </a:p>
          </p:txBody>
        </p:sp>
      </p:grpSp>
    </p:spTree>
    <p:extLst>
      <p:ext uri="{BB962C8B-B14F-4D97-AF65-F5344CB8AC3E}">
        <p14:creationId xmlns:p14="http://schemas.microsoft.com/office/powerpoint/2010/main" val="176684799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250"/>
                                            <p:tgtEl>
                                              <p:spTgt spid="4"/>
                                            </p:tgtEl>
                                          </p:cBhvr>
                                        </p:animEffect>
                                      </p:childTnLst>
                                    </p:cTn>
                                  </p:par>
                                  <p:par>
                                    <p:cTn id="27" presetID="3" presetClass="entr" presetSubtype="5"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vertical)">
                                          <p:cBhvr>
                                            <p:cTn id="29" dur="500"/>
                                            <p:tgtEl>
                                              <p:spTgt spid="15"/>
                                            </p:tgtEl>
                                          </p:cBhvr>
                                        </p:animEffect>
                                      </p:childTnLst>
                                    </p:cTn>
                                  </p:par>
                                  <p:par>
                                    <p:cTn id="30" presetID="3" presetClass="entr" presetSubtype="1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2" presetClass="entr" presetSubtype="2" fill="hold" nodeType="withEffect" p14:presetBounceEnd="50000">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14:bounceEnd="50000">
                                          <p:cBhvr additive="base">
                                            <p:cTn id="43" dur="5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50000" fill="hold" nodeType="clickEffect" p14:presetBounceEnd="50000">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14:bounceEnd="50000">
                                          <p:cBhvr additive="base">
                                            <p:cTn id="49"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14:presetBounceEnd="50000">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14:bounceEnd="50000">
                                          <p:cBhvr additive="base">
                                            <p:cTn id="55" dur="50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P spid="22"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250"/>
                                            <p:tgtEl>
                                              <p:spTgt spid="4"/>
                                            </p:tgtEl>
                                          </p:cBhvr>
                                        </p:animEffect>
                                      </p:childTnLst>
                                    </p:cTn>
                                  </p:par>
                                  <p:par>
                                    <p:cTn id="27" presetID="3" presetClass="entr" presetSubtype="5"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vertical)">
                                          <p:cBhvr>
                                            <p:cTn id="29" dur="500"/>
                                            <p:tgtEl>
                                              <p:spTgt spid="15"/>
                                            </p:tgtEl>
                                          </p:cBhvr>
                                        </p:animEffect>
                                      </p:childTnLst>
                                    </p:cTn>
                                  </p:par>
                                  <p:par>
                                    <p:cTn id="30" presetID="3" presetClass="entr" presetSubtype="1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2" presetClass="entr" presetSubtype="2"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1+#ppt_w/2"/>
                                              </p:val>
                                            </p:tav>
                                            <p:tav tm="100000">
                                              <p:val>
                                                <p:strVal val="#ppt_x"/>
                                              </p:val>
                                            </p:tav>
                                          </p:tavLst>
                                        </p:anim>
                                        <p:anim calcmode="lin" valueType="num">
                                          <p:cBhvr additive="base">
                                            <p:cTn id="4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5000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1+#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1+#ppt_w/2"/>
                                              </p:val>
                                            </p:tav>
                                            <p:tav tm="100000">
                                              <p:val>
                                                <p:strVal val="#ppt_x"/>
                                              </p:val>
                                            </p:tav>
                                          </p:tavLst>
                                        </p:anim>
                                        <p:anim calcmode="lin" valueType="num">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P spid="22" grpId="0" animBg="1"/>
          <p:bldP spid="2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xmlns="" id="{6010F73D-3351-1E4F-A23A-931631EA6068}"/>
              </a:ext>
            </a:extLst>
          </p:cNvPr>
          <p:cNvSpPr/>
          <p:nvPr/>
        </p:nvSpPr>
        <p:spPr>
          <a:xfrm flipH="1">
            <a:off x="5848352" y="0"/>
            <a:ext cx="6513771" cy="6858000"/>
          </a:xfrm>
          <a:custGeom>
            <a:avLst/>
            <a:gdLst>
              <a:gd name="connsiteX0" fmla="*/ 4352147 w 4352147"/>
              <a:gd name="connsiteY0" fmla="*/ 0 h 5143500"/>
              <a:gd name="connsiteX1" fmla="*/ 53152 w 4352147"/>
              <a:gd name="connsiteY1" fmla="*/ 0 h 5143500"/>
              <a:gd name="connsiteX2" fmla="*/ 0 w 4352147"/>
              <a:gd name="connsiteY2" fmla="*/ 33254 h 5143500"/>
              <a:gd name="connsiteX3" fmla="*/ 0 w 4352147"/>
              <a:gd name="connsiteY3" fmla="*/ 5082368 h 5143500"/>
              <a:gd name="connsiteX4" fmla="*/ 97712 w 4352147"/>
              <a:gd name="connsiteY4" fmla="*/ 5143500 h 5143500"/>
              <a:gd name="connsiteX5" fmla="*/ 3442343 w 4352147"/>
              <a:gd name="connsiteY5" fmla="*/ 5143500 h 5143500"/>
              <a:gd name="connsiteX6" fmla="*/ 3381458 w 4352147"/>
              <a:gd name="connsiteY6" fmla="*/ 5100063 h 5143500"/>
              <a:gd name="connsiteX7" fmla="*/ 2108442 w 4352147"/>
              <a:gd name="connsiteY7" fmla="*/ 2831968 h 5143500"/>
              <a:gd name="connsiteX8" fmla="*/ 4172031 w 4352147"/>
              <a:gd name="connsiteY8" fmla="*/ 81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2147" h="5143500">
                <a:moveTo>
                  <a:pt x="4352147" y="0"/>
                </a:moveTo>
                <a:lnTo>
                  <a:pt x="53152" y="0"/>
                </a:lnTo>
                <a:lnTo>
                  <a:pt x="0" y="33254"/>
                </a:lnTo>
                <a:lnTo>
                  <a:pt x="0" y="5082368"/>
                </a:lnTo>
                <a:lnTo>
                  <a:pt x="97712" y="5143500"/>
                </a:lnTo>
                <a:lnTo>
                  <a:pt x="3442343" y="5143500"/>
                </a:lnTo>
                <a:lnTo>
                  <a:pt x="3381458" y="5100063"/>
                </a:lnTo>
                <a:cubicBezTo>
                  <a:pt x="2590511" y="4501017"/>
                  <a:pt x="2108442" y="3705245"/>
                  <a:pt x="2108442" y="2831968"/>
                </a:cubicBezTo>
                <a:cubicBezTo>
                  <a:pt x="2108442" y="1696708"/>
                  <a:pt x="2923140" y="692433"/>
                  <a:pt x="4172031" y="81071"/>
                </a:cubicBezTo>
                <a:close/>
              </a:path>
            </a:pathLst>
          </a:custGeom>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defTabSz="1219140">
              <a:buClr>
                <a:srgbClr val="000000"/>
              </a:buClr>
            </a:pPr>
            <a:endParaRPr lang="x-none" sz="1867" kern="0">
              <a:solidFill>
                <a:srgbClr val="FFFFFF"/>
              </a:solidFill>
              <a:latin typeface="Arial"/>
              <a:sym typeface="Arial"/>
            </a:endParaRPr>
          </a:p>
        </p:txBody>
      </p:sp>
      <p:sp>
        <p:nvSpPr>
          <p:cNvPr id="13" name="Text Box 6">
            <a:extLst>
              <a:ext uri="{FF2B5EF4-FFF2-40B4-BE49-F238E27FC236}">
                <a16:creationId xmlns:a16="http://schemas.microsoft.com/office/drawing/2014/main" xmlns="" id="{E9165D3D-A778-B645-BA1E-CE5321C10E74}"/>
              </a:ext>
            </a:extLst>
          </p:cNvPr>
          <p:cNvSpPr txBox="1">
            <a:spLocks noChangeArrowheads="1"/>
          </p:cNvSpPr>
          <p:nvPr/>
        </p:nvSpPr>
        <p:spPr bwMode="auto">
          <a:xfrm>
            <a:off x="0" y="-92575"/>
            <a:ext cx="584835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954213" algn="l"/>
                <a:tab pos="3910013" algn="l"/>
              </a:tabLst>
            </a:pPr>
            <a:r>
              <a:rPr lang="en-US" altLang="vi-VN" sz="4000" b="1" dirty="0">
                <a:latin typeface="Times New Roman" panose="02020603050405020304" pitchFamily="18" charset="0"/>
                <a:cs typeface="Times New Roman" panose="02020603050405020304" pitchFamily="18" charset="0"/>
              </a:rPr>
              <a:t>2</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Quá</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trình</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xâm</a:t>
            </a:r>
            <a:r>
              <a:rPr lang="en-US" altLang="vi-VN" sz="4400" b="1" dirty="0">
                <a:latin typeface="Times New Roman" panose="02020603050405020304" pitchFamily="18" charset="0"/>
                <a:cs typeface="Times New Roman" panose="02020603050405020304" pitchFamily="18" charset="0"/>
              </a:rPr>
              <a:t> </a:t>
            </a:r>
            <a:r>
              <a:rPr lang="en-US" altLang="vi-VN" sz="4400" b="1" dirty="0" err="1">
                <a:latin typeface="Times New Roman" panose="02020603050405020304" pitchFamily="18" charset="0"/>
                <a:cs typeface="Times New Roman" panose="02020603050405020304" pitchFamily="18" charset="0"/>
              </a:rPr>
              <a:t>lược</a:t>
            </a:r>
            <a:endParaRPr lang="en-US" altLang="vi-VN" sz="4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27177664-B92A-9842-8F50-6DE3F06430D7}"/>
              </a:ext>
            </a:extLst>
          </p:cNvPr>
          <p:cNvPicPr>
            <a:picLocks noChangeAspect="1"/>
          </p:cNvPicPr>
          <p:nvPr/>
        </p:nvPicPr>
        <p:blipFill rotWithShape="1">
          <a:blip r:embed="rId2"/>
          <a:srcRect l="30598"/>
          <a:stretch/>
        </p:blipFill>
        <p:spPr>
          <a:xfrm>
            <a:off x="6436235" y="2082812"/>
            <a:ext cx="5338003" cy="4681097"/>
          </a:xfrm>
          <a:prstGeom prst="rect">
            <a:avLst/>
          </a:prstGeom>
        </p:spPr>
      </p:pic>
      <p:sp>
        <p:nvSpPr>
          <p:cNvPr id="14" name="Text Box 9">
            <a:extLst>
              <a:ext uri="{FF2B5EF4-FFF2-40B4-BE49-F238E27FC236}">
                <a16:creationId xmlns:a16="http://schemas.microsoft.com/office/drawing/2014/main" xmlns="" id="{64C36F2A-59BF-7143-8DD2-B0B991FCB71A}"/>
              </a:ext>
            </a:extLst>
          </p:cNvPr>
          <p:cNvSpPr txBox="1">
            <a:spLocks noChangeArrowheads="1"/>
          </p:cNvSpPr>
          <p:nvPr/>
        </p:nvSpPr>
        <p:spPr bwMode="auto">
          <a:xfrm>
            <a:off x="63568" y="5731538"/>
            <a:ext cx="6702992" cy="112646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0"/>
              </a:spcBef>
              <a:buFontTx/>
              <a:buNone/>
            </a:pPr>
            <a:r>
              <a:rPr lang="en-US" altLang="vi-VN" sz="2800" dirty="0">
                <a:latin typeface="Times New Roman" panose="02020603050405020304" pitchFamily="18" charset="0"/>
                <a:cs typeface="Times New Roman" panose="02020603050405020304" pitchFamily="18" charset="0"/>
              </a:rPr>
              <a:t>1840 – 1842: Anh </a:t>
            </a:r>
            <a:r>
              <a:rPr lang="en-US" altLang="vi-VN" sz="2800" dirty="0" err="1">
                <a:latin typeface="Times New Roman" panose="02020603050405020304" pitchFamily="18" charset="0"/>
                <a:cs typeface="Times New Roman" panose="02020603050405020304" pitchFamily="18" charset="0"/>
              </a:rPr>
              <a:t>tiến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hành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cuộc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chiến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tranh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thuốc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phiện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mở</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xâm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lược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Trung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a:t>
            </a:r>
            <a:r>
              <a:rPr lang="en-US" altLang="vi-VN" sz="2800" dirty="0" err="1">
                <a:latin typeface="Times New Roman" panose="02020603050405020304" pitchFamily="18" charset="0"/>
              </a:rPr>
              <a:t>ốc</a:t>
            </a:r>
            <a:r>
              <a:rPr lang="en-US" altLang="vi-VN" sz="2800"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xmlns="" id="{29123C7D-CA40-B64D-9507-126CE65AA265}"/>
              </a:ext>
            </a:extLst>
          </p:cNvPr>
          <p:cNvSpPr/>
          <p:nvPr/>
        </p:nvSpPr>
        <p:spPr>
          <a:xfrm>
            <a:off x="32097" y="2143659"/>
            <a:ext cx="8042586" cy="1200329"/>
          </a:xfrm>
          <a:prstGeom prst="rect">
            <a:avLst/>
          </a:prstGeom>
        </p:spPr>
        <p:txBody>
          <a:bodyPr wrap="none">
            <a:spAutoFit/>
          </a:bodyPr>
          <a:lstStyle/>
          <a:p>
            <a:r>
              <a:rPr lang="x-none" sz="7200" dirty="0"/>
              <a:t>𝕋𝕙𝕖 𝕆𝕡𝕚𝕦𝕞 𝕎𝕒𝕣𝕤</a:t>
            </a:r>
          </a:p>
        </p:txBody>
      </p:sp>
      <p:sp>
        <p:nvSpPr>
          <p:cNvPr id="5" name="Rectangle 4">
            <a:extLst>
              <a:ext uri="{FF2B5EF4-FFF2-40B4-BE49-F238E27FC236}">
                <a16:creationId xmlns:a16="http://schemas.microsoft.com/office/drawing/2014/main" xmlns="" id="{95B2AD47-7672-2940-A052-F1BE6EB1FBC8}"/>
              </a:ext>
            </a:extLst>
          </p:cNvPr>
          <p:cNvSpPr/>
          <p:nvPr/>
        </p:nvSpPr>
        <p:spPr>
          <a:xfrm>
            <a:off x="32097" y="1353733"/>
            <a:ext cx="8042587" cy="1200329"/>
          </a:xfrm>
          <a:prstGeom prst="rect">
            <a:avLst/>
          </a:prstGeom>
          <a:noFill/>
        </p:spPr>
        <p:txBody>
          <a:bodyPr wrap="none" lIns="91440" tIns="45720" rIns="91440" bIns="45720">
            <a:spAutoFit/>
          </a:bodyPr>
          <a:lstStyle/>
          <a:p>
            <a:pPr algn="ctr"/>
            <a:r>
              <a:rPr lang="x-none" sz="7200" b="0" cap="none" spc="0" dirty="0">
                <a:ln w="0"/>
                <a:solidFill>
                  <a:srgbClr val="C00000"/>
                </a:solidFill>
                <a:effectLst>
                  <a:reflection blurRad="6350" stA="53000" endA="300" endPos="35500" dir="5400000" sy="-90000" algn="bl" rotWithShape="0"/>
                </a:effectLst>
              </a:rPr>
              <a:t>𝕋𝕙𝕖 𝕆𝕡𝕚𝕦𝕞 𝕎𝕒𝕣𝕤</a:t>
            </a:r>
          </a:p>
        </p:txBody>
      </p:sp>
      <p:sp>
        <p:nvSpPr>
          <p:cNvPr id="22" name="Text Box 9">
            <a:extLst>
              <a:ext uri="{FF2B5EF4-FFF2-40B4-BE49-F238E27FC236}">
                <a16:creationId xmlns:a16="http://schemas.microsoft.com/office/drawing/2014/main" xmlns="" id="{AC6749F9-105A-4B46-B3E3-73C01546F46A}"/>
              </a:ext>
            </a:extLst>
          </p:cNvPr>
          <p:cNvSpPr txBox="1">
            <a:spLocks noChangeArrowheads="1"/>
          </p:cNvSpPr>
          <p:nvPr/>
        </p:nvSpPr>
        <p:spPr bwMode="auto">
          <a:xfrm>
            <a:off x="7904560" y="1100"/>
            <a:ext cx="4287440" cy="138499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40">
              <a:buNone/>
            </a:pPr>
            <a:r>
              <a:rPr lang="vi-VN" sz="2800" b="1" kern="0" dirty="0">
                <a:solidFill>
                  <a:srgbClr val="FFFFFF"/>
                </a:solidFill>
                <a:latin typeface="+mj-lt"/>
                <a:cs typeface="Times New Roman" pitchFamily="18" charset="0"/>
              </a:rPr>
              <a:t>Sự kiện nào mở đầu cho sự xâm lược Trung Quốc của các nước đế quốc?</a:t>
            </a:r>
          </a:p>
        </p:txBody>
      </p:sp>
      <p:pic>
        <p:nvPicPr>
          <p:cNvPr id="11" name="Picture 2">
            <a:extLst>
              <a:ext uri="{FF2B5EF4-FFF2-40B4-BE49-F238E27FC236}">
                <a16:creationId xmlns:a16="http://schemas.microsoft.com/office/drawing/2014/main" xmlns="" id="{8B5C8915-BCF2-A443-9CFD-8183E1960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6" y="3272250"/>
            <a:ext cx="2302220" cy="23022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2E6E2DA0-76E8-2A43-80E0-868A18934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398" y="3218290"/>
            <a:ext cx="2302220" cy="23022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65D8EF38-41EB-5A4B-9C02-9F3E5F6FF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175" y="3316735"/>
            <a:ext cx="2302220" cy="230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18965"/>
      </p:ext>
    </p:extLst>
  </p:cSld>
  <p:clrMapOvr>
    <a:masterClrMapping/>
  </p:clrMapOvr>
  <p:transition spd="slow">
    <p:wedg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childTnLst>
                              </p:cTn>
                            </p:par>
                            <p:par>
                              <p:cTn id="12" fill="hold">
                                <p:stCondLst>
                                  <p:cond delay="65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22"/>
                                            </p:tgtEl>
                                            <p:attrNameLst>
                                              <p:attrName>style.visibility</p:attrName>
                                            </p:attrNameLst>
                                          </p:cBhvr>
                                          <p:to>
                                            <p:strVal val="visible"/>
                                          </p:to>
                                        </p:set>
                                        <p:anim calcmode="discrete" valueType="clr">
                                          <p:cBhvr override="childStyle">
                                            <p:cTn id="1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2"/>
                                            </p:tgtEl>
                                            <p:attrNameLst>
                                              <p:attrName>fillcolor</p:attrName>
                                            </p:attrNameLst>
                                          </p:cBhvr>
                                          <p:tavLst>
                                            <p:tav tm="0">
                                              <p:val>
                                                <p:clrVal>
                                                  <a:schemeClr val="accent2"/>
                                                </p:clrVal>
                                              </p:val>
                                            </p:tav>
                                            <p:tav tm="50000">
                                              <p:val>
                                                <p:clrVal>
                                                  <a:schemeClr val="hlink"/>
                                                </p:clrVal>
                                              </p:val>
                                            </p:tav>
                                          </p:tavLst>
                                        </p:anim>
                                        <p:set>
                                          <p:cBhvr>
                                            <p:cTn id="17" dur="80"/>
                                            <p:tgtEl>
                                              <p:spTgt spid="22"/>
                                            </p:tgtEl>
                                            <p:attrNameLst>
                                              <p:attrName>fill.type</p:attrName>
                                            </p:attrNameLst>
                                          </p:cBhvr>
                                          <p:to>
                                            <p:strVal val="solid"/>
                                          </p:to>
                                        </p:set>
                                      </p:childTnLst>
                                    </p:cTn>
                                  </p:par>
                                </p:childTnLst>
                              </p:cTn>
                            </p:par>
                            <p:par>
                              <p:cTn id="18" fill="hold">
                                <p:stCondLst>
                                  <p:cond delay="2770"/>
                                </p:stCondLst>
                                <p:childTnLst>
                                  <p:par>
                                    <p:cTn id="19" presetID="14" presetClass="entr" presetSubtype="5"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randombar(vertical)">
                                          <p:cBhvr>
                                            <p:cTn id="21" dur="500"/>
                                            <p:tgtEl>
                                              <p:spTgt spid="5"/>
                                            </p:tgtEl>
                                          </p:cBhvr>
                                        </p:animEffect>
                                      </p:childTnLst>
                                    </p:cTn>
                                  </p:par>
                                  <p:par>
                                    <p:cTn id="22" presetID="14" presetClass="entr" presetSubtype="5" fill="hold" grpId="0" nodeType="withEffect">
                                      <p:stCondLst>
                                        <p:cond delay="0"/>
                                      </p:stCondLst>
                                      <p:iterate type="lt">
                                        <p:tmPct val="0"/>
                                      </p:iterate>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3270"/>
                                </p:stCondLst>
                                <p:childTnLst>
                                  <p:par>
                                    <p:cTn id="26" presetID="15" presetClass="emph" presetSubtype="0" nodeType="afterEffect">
                                      <p:stCondLst>
                                        <p:cond delay="0"/>
                                      </p:stCondLst>
                                      <p:iterate type="lt">
                                        <p:tmAbs val="25"/>
                                      </p:iterate>
                                      <p:childTnLst>
                                        <p:set>
                                          <p:cBhvr override="childStyle">
                                            <p:cTn id="27" dur="indefinite"/>
                                            <p:tgtEl>
                                              <p:spTgt spid="5"/>
                                            </p:tgtEl>
                                            <p:attrNameLst>
                                              <p:attrName>style.fontWeight</p:attrName>
                                            </p:attrNameLst>
                                          </p:cBhvr>
                                          <p:to>
                                            <p:strVal val="bold"/>
                                          </p:to>
                                        </p:set>
                                      </p:childTnLst>
                                    </p:cTn>
                                  </p:par>
                                  <p:par>
                                    <p:cTn id="28" presetID="15" presetClass="emph" presetSubtype="0" nodeType="withEffect">
                                      <p:stCondLst>
                                        <p:cond delay="0"/>
                                      </p:stCondLst>
                                      <p:iterate type="lt">
                                        <p:tmAbs val="25"/>
                                      </p:iterate>
                                      <p:childTnLst>
                                        <p:set>
                                          <p:cBhvr override="childStyle">
                                            <p:cTn id="29" dur="indefinite"/>
                                            <p:tgtEl>
                                              <p:spTgt spid="4"/>
                                            </p:tgtEl>
                                            <p:attrNameLst>
                                              <p:attrName>style.fontWeight</p:attrName>
                                            </p:attrNameLst>
                                          </p:cBhvr>
                                          <p:to>
                                            <p:strVal val="bold"/>
                                          </p:to>
                                        </p:set>
                                      </p:childTnLst>
                                    </p:cTn>
                                  </p:par>
                                  <p:par>
                                    <p:cTn id="30" presetID="2" presetClass="entr" presetSubtype="4" fill="hold" nodeType="withEffect" p14:presetBounceEnd="50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50000">
                                          <p:cBhvr additive="base">
                                            <p:cTn id="3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14:bounceEnd="50000">
                                          <p:cBhvr additive="base">
                                            <p:cTn id="36"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14:presetBounceEnd="50000">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14:bounceEnd="50000">
                                          <p:cBhvr additive="base">
                                            <p:cTn id="40"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4"/>
                                            </p:tgtEl>
                                            <p:attrNameLst>
                                              <p:attrName>style.visibility</p:attrName>
                                            </p:attrNameLst>
                                          </p:cBhvr>
                                          <p:to>
                                            <p:strVal val="visible"/>
                                          </p:to>
                                        </p:set>
                                        <p:anim calcmode="discrete" valueType="clr">
                                          <p:cBhvr override="childStyle">
                                            <p:cTn id="4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4"/>
                                            </p:tgtEl>
                                            <p:attrNameLst>
                                              <p:attrName>fillcolor</p:attrName>
                                            </p:attrNameLst>
                                          </p:cBhvr>
                                          <p:tavLst>
                                            <p:tav tm="0">
                                              <p:val>
                                                <p:clrVal>
                                                  <a:schemeClr val="accent2"/>
                                                </p:clrVal>
                                              </p:val>
                                            </p:tav>
                                            <p:tav tm="50000">
                                              <p:val>
                                                <p:clrVal>
                                                  <a:schemeClr val="hlink"/>
                                                </p:clrVal>
                                              </p:val>
                                            </p:tav>
                                          </p:tavLst>
                                        </p:anim>
                                        <p:set>
                                          <p:cBhvr>
                                            <p:cTn id="48"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3">
                                                <p:txEl>
                                                  <p:pRg st="0" end="0"/>
                                                </p:txEl>
                                              </p:spTgt>
                                            </p:tgtEl>
                                          </p:cBhvr>
                                        </p:animEffect>
                                      </p:childTnLst>
                                    </p:cTn>
                                  </p:par>
                                </p:childTnLst>
                              </p:cTn>
                            </p:par>
                            <p:par>
                              <p:cTn id="12" fill="hold">
                                <p:stCondLst>
                                  <p:cond delay="65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22"/>
                                            </p:tgtEl>
                                            <p:attrNameLst>
                                              <p:attrName>style.visibility</p:attrName>
                                            </p:attrNameLst>
                                          </p:cBhvr>
                                          <p:to>
                                            <p:strVal val="visible"/>
                                          </p:to>
                                        </p:set>
                                        <p:anim calcmode="discrete" valueType="clr">
                                          <p:cBhvr override="childStyle">
                                            <p:cTn id="1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2"/>
                                            </p:tgtEl>
                                            <p:attrNameLst>
                                              <p:attrName>fillcolor</p:attrName>
                                            </p:attrNameLst>
                                          </p:cBhvr>
                                          <p:tavLst>
                                            <p:tav tm="0">
                                              <p:val>
                                                <p:clrVal>
                                                  <a:schemeClr val="accent2"/>
                                                </p:clrVal>
                                              </p:val>
                                            </p:tav>
                                            <p:tav tm="50000">
                                              <p:val>
                                                <p:clrVal>
                                                  <a:schemeClr val="hlink"/>
                                                </p:clrVal>
                                              </p:val>
                                            </p:tav>
                                          </p:tavLst>
                                        </p:anim>
                                        <p:set>
                                          <p:cBhvr>
                                            <p:cTn id="17" dur="80"/>
                                            <p:tgtEl>
                                              <p:spTgt spid="22"/>
                                            </p:tgtEl>
                                            <p:attrNameLst>
                                              <p:attrName>fill.type</p:attrName>
                                            </p:attrNameLst>
                                          </p:cBhvr>
                                          <p:to>
                                            <p:strVal val="solid"/>
                                          </p:to>
                                        </p:set>
                                      </p:childTnLst>
                                    </p:cTn>
                                  </p:par>
                                </p:childTnLst>
                              </p:cTn>
                            </p:par>
                            <p:par>
                              <p:cTn id="18" fill="hold">
                                <p:stCondLst>
                                  <p:cond delay="2770"/>
                                </p:stCondLst>
                                <p:childTnLst>
                                  <p:par>
                                    <p:cTn id="19" presetID="14" presetClass="entr" presetSubtype="5"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randombar(vertical)">
                                          <p:cBhvr>
                                            <p:cTn id="21" dur="500"/>
                                            <p:tgtEl>
                                              <p:spTgt spid="5"/>
                                            </p:tgtEl>
                                          </p:cBhvr>
                                        </p:animEffect>
                                      </p:childTnLst>
                                    </p:cTn>
                                  </p:par>
                                  <p:par>
                                    <p:cTn id="22" presetID="14" presetClass="entr" presetSubtype="5" fill="hold" grpId="0" nodeType="withEffect">
                                      <p:stCondLst>
                                        <p:cond delay="0"/>
                                      </p:stCondLst>
                                      <p:iterate type="lt">
                                        <p:tmPct val="0"/>
                                      </p:iterate>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3270"/>
                                </p:stCondLst>
                                <p:childTnLst>
                                  <p:par>
                                    <p:cTn id="26" presetID="15" presetClass="emph" presetSubtype="0" nodeType="afterEffect">
                                      <p:stCondLst>
                                        <p:cond delay="0"/>
                                      </p:stCondLst>
                                      <p:iterate type="lt">
                                        <p:tmAbs val="25"/>
                                      </p:iterate>
                                      <p:childTnLst>
                                        <p:set>
                                          <p:cBhvr override="childStyle">
                                            <p:cTn id="27" dur="indefinite"/>
                                            <p:tgtEl>
                                              <p:spTgt spid="5"/>
                                            </p:tgtEl>
                                            <p:attrNameLst>
                                              <p:attrName>style.fontWeight</p:attrName>
                                            </p:attrNameLst>
                                          </p:cBhvr>
                                          <p:to>
                                            <p:strVal val="bold"/>
                                          </p:to>
                                        </p:set>
                                      </p:childTnLst>
                                    </p:cTn>
                                  </p:par>
                                  <p:par>
                                    <p:cTn id="28" presetID="15" presetClass="emph" presetSubtype="0" nodeType="withEffect">
                                      <p:stCondLst>
                                        <p:cond delay="0"/>
                                      </p:stCondLst>
                                      <p:iterate type="lt">
                                        <p:tmAbs val="25"/>
                                      </p:iterate>
                                      <p:childTnLst>
                                        <p:set>
                                          <p:cBhvr override="childStyle">
                                            <p:cTn id="29" dur="indefinite"/>
                                            <p:tgtEl>
                                              <p:spTgt spid="4"/>
                                            </p:tgtEl>
                                            <p:attrNameLst>
                                              <p:attrName>style.fontWeight</p:attrName>
                                            </p:attrNameLst>
                                          </p:cBhvr>
                                          <p:to>
                                            <p:strVal val="bold"/>
                                          </p:to>
                                        </p:set>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4"/>
                                            </p:tgtEl>
                                            <p:attrNameLst>
                                              <p:attrName>style.visibility</p:attrName>
                                            </p:attrNameLst>
                                          </p:cBhvr>
                                          <p:to>
                                            <p:strVal val="visible"/>
                                          </p:to>
                                        </p:set>
                                        <p:anim calcmode="discrete" valueType="clr">
                                          <p:cBhvr override="childStyle">
                                            <p:cTn id="4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4"/>
                                            </p:tgtEl>
                                            <p:attrNameLst>
                                              <p:attrName>fillcolor</p:attrName>
                                            </p:attrNameLst>
                                          </p:cBhvr>
                                          <p:tavLst>
                                            <p:tav tm="0">
                                              <p:val>
                                                <p:clrVal>
                                                  <a:schemeClr val="accent2"/>
                                                </p:clrVal>
                                              </p:val>
                                            </p:tav>
                                            <p:tav tm="50000">
                                              <p:val>
                                                <p:clrVal>
                                                  <a:schemeClr val="hlink"/>
                                                </p:clrVal>
                                              </p:val>
                                            </p:tav>
                                          </p:tavLst>
                                        </p:anim>
                                        <p:set>
                                          <p:cBhvr>
                                            <p:cTn id="48"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C655BCF-153D-3A43-B86F-CE83D3DD7C3A}"/>
              </a:ext>
            </a:extLst>
          </p:cNvPr>
          <p:cNvPicPr>
            <a:picLocks noChangeAspect="1"/>
          </p:cNvPicPr>
          <p:nvPr/>
        </p:nvPicPr>
        <p:blipFill rotWithShape="1">
          <a:blip r:embed="rId3"/>
          <a:srcRect l="16847" r="17263"/>
          <a:stretch/>
        </p:blipFill>
        <p:spPr>
          <a:xfrm>
            <a:off x="-276446" y="0"/>
            <a:ext cx="4295555" cy="6350000"/>
          </a:xfrm>
          <a:prstGeom prst="rect">
            <a:avLst/>
          </a:prstGeom>
        </p:spPr>
      </p:pic>
      <p:sp>
        <p:nvSpPr>
          <p:cNvPr id="6" name="Rectangle 5">
            <a:extLst>
              <a:ext uri="{FF2B5EF4-FFF2-40B4-BE49-F238E27FC236}">
                <a16:creationId xmlns:a16="http://schemas.microsoft.com/office/drawing/2014/main" xmlns="" id="{DC18C2D5-1190-CC44-8092-85D1128617AF}"/>
              </a:ext>
            </a:extLst>
          </p:cNvPr>
          <p:cNvSpPr/>
          <p:nvPr/>
        </p:nvSpPr>
        <p:spPr>
          <a:xfrm>
            <a:off x="3582074" y="1813450"/>
            <a:ext cx="5027851" cy="707886"/>
          </a:xfrm>
          <a:prstGeom prst="rect">
            <a:avLst/>
          </a:prstGeom>
          <a:noFill/>
        </p:spPr>
        <p:txBody>
          <a:bodyPr wrap="none" lIns="91440" tIns="45720" rIns="91440" bIns="45720">
            <a:spAutoFit/>
          </a:bodyPr>
          <a:lstStyle/>
          <a:p>
            <a:pPr algn="ctr"/>
            <a:r>
              <a:rPr lang="en-US" sz="4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CÂY THUỐC PHIỆN</a:t>
            </a:r>
          </a:p>
        </p:txBody>
      </p:sp>
      <p:sp>
        <p:nvSpPr>
          <p:cNvPr id="9" name="Rectangle 8">
            <a:extLst>
              <a:ext uri="{FF2B5EF4-FFF2-40B4-BE49-F238E27FC236}">
                <a16:creationId xmlns:a16="http://schemas.microsoft.com/office/drawing/2014/main" xmlns="" id="{D1E57DD5-822C-E54C-A5B4-AD5F3E0F8CDD}"/>
              </a:ext>
            </a:extLst>
          </p:cNvPr>
          <p:cNvSpPr/>
          <p:nvPr/>
        </p:nvSpPr>
        <p:spPr>
          <a:xfrm>
            <a:off x="2895133" y="2811290"/>
            <a:ext cx="5401844" cy="2677656"/>
          </a:xfrm>
          <a:prstGeom prst="rect">
            <a:avLst/>
          </a:prstGeom>
        </p:spPr>
        <p:txBody>
          <a:bodyPr wrap="square">
            <a:spAutoFit/>
          </a:bodyPr>
          <a:lstStyle/>
          <a:p>
            <a:pPr algn="just"/>
            <a:r>
              <a:rPr lang="x-none" sz="2400" dirty="0">
                <a:solidFill>
                  <a:srgbClr val="0070C0"/>
                </a:solidFill>
                <a:latin typeface="Times New Roman" panose="02020603050405020304" pitchFamily="18" charset="0"/>
                <a:cs typeface="Times New Roman" panose="02020603050405020304" pitchFamily="18" charset="0"/>
              </a:rPr>
              <a:t>Trong nhựa tiết ra từ quả của cây thuốc phiện chứa moocphin và herôin là những chất độc nguy hiểm, khi sử dụng dễ gây nghiện. Khi đã mắc nghiện thì rất khó chữa. Nghiện thuốc phiện có hại đến sức khỏe và gây hậu quả xấu không những cho bản thân mà cho cả gia đình và xã hội.</a:t>
            </a:r>
          </a:p>
        </p:txBody>
      </p:sp>
      <p:pic>
        <p:nvPicPr>
          <p:cNvPr id="13" name="Picture 12">
            <a:extLst>
              <a:ext uri="{FF2B5EF4-FFF2-40B4-BE49-F238E27FC236}">
                <a16:creationId xmlns:a16="http://schemas.microsoft.com/office/drawing/2014/main" xmlns="" id="{71BD92BA-B4BB-9E4A-9B09-C79E74A49237}"/>
              </a:ext>
            </a:extLst>
          </p:cNvPr>
          <p:cNvPicPr>
            <a:picLocks noChangeAspect="1"/>
          </p:cNvPicPr>
          <p:nvPr/>
        </p:nvPicPr>
        <p:blipFill rotWithShape="1">
          <a:blip r:embed="rId4"/>
          <a:srcRect l="22702" r="15429"/>
          <a:stretch/>
        </p:blipFill>
        <p:spPr>
          <a:xfrm>
            <a:off x="8753900" y="135543"/>
            <a:ext cx="3438099" cy="6858000"/>
          </a:xfrm>
          <a:prstGeom prst="rect">
            <a:avLst/>
          </a:prstGeom>
        </p:spPr>
      </p:pic>
      <p:pic>
        <p:nvPicPr>
          <p:cNvPr id="7" name="Picture 4">
            <a:extLst>
              <a:ext uri="{FF2B5EF4-FFF2-40B4-BE49-F238E27FC236}">
                <a16:creationId xmlns:a16="http://schemas.microsoft.com/office/drawing/2014/main" xmlns="" id="{DBEEA37F-0C84-7F40-A7EC-BC23C8369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137" y="5858280"/>
            <a:ext cx="1260476" cy="11352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3DE28BB4-DE31-7348-944B-9E5E8547D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273" y="5858279"/>
            <a:ext cx="1260476" cy="1135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xmlns="" id="{8EE0E56A-ED95-CF4D-A75F-BF47EE667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409" y="5858278"/>
            <a:ext cx="1260476" cy="113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21681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41" presetClass="entr" presetSubtype="0" repeatCount="0" fill="hold" nodeType="afterEffect">
                                      <p:stCondLst>
                                        <p:cond delay="0"/>
                                      </p:stCondLst>
                                      <p:iterate type="lt">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
                                                <p:txEl>
                                                  <p:pRg st="0" end="0"/>
                                                </p:txEl>
                                              </p:spTgt>
                                            </p:tgtEl>
                                          </p:cBhvr>
                                        </p:animEffect>
                                      </p:childTnLst>
                                    </p:cTn>
                                  </p:par>
                                  <p:par>
                                    <p:cTn id="21" presetID="21"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500"/>
                                            <p:tgtEl>
                                              <p:spTgt spid="7"/>
                                            </p:tgtEl>
                                          </p:cBhvr>
                                        </p:animEffect>
                                      </p:childTnLst>
                                    </p:cTn>
                                  </p:par>
                                  <p:par>
                                    <p:cTn id="24" presetID="21"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4)">
                                          <p:cBhvr>
                                            <p:cTn id="26" dur="500"/>
                                            <p:tgtEl>
                                              <p:spTgt spid="8"/>
                                            </p:tgtEl>
                                          </p:cBhvr>
                                        </p:animEffect>
                                      </p:childTnLst>
                                    </p:cTn>
                                  </p:par>
                                  <p:par>
                                    <p:cTn id="27" presetID="21"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4)">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41" presetClass="entr" presetSubtype="0" repeatCount="0" fill="hold" nodeType="afterEffect">
                                      <p:stCondLst>
                                        <p:cond delay="0"/>
                                      </p:stCondLst>
                                      <p:iterate type="lt">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
                                                <p:txEl>
                                                  <p:pRg st="0" end="0"/>
                                                </p:txEl>
                                              </p:spTgt>
                                            </p:tgtEl>
                                          </p:cBhvr>
                                        </p:animEffect>
                                      </p:childTnLst>
                                    </p:cTn>
                                  </p:par>
                                  <p:par>
                                    <p:cTn id="21" presetID="21"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500"/>
                                            <p:tgtEl>
                                              <p:spTgt spid="7"/>
                                            </p:tgtEl>
                                          </p:cBhvr>
                                        </p:animEffect>
                                      </p:childTnLst>
                                    </p:cTn>
                                  </p:par>
                                  <p:par>
                                    <p:cTn id="24" presetID="21"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4)">
                                          <p:cBhvr>
                                            <p:cTn id="26" dur="500"/>
                                            <p:tgtEl>
                                              <p:spTgt spid="8"/>
                                            </p:tgtEl>
                                          </p:cBhvr>
                                        </p:animEffect>
                                      </p:childTnLst>
                                    </p:cTn>
                                  </p:par>
                                  <p:par>
                                    <p:cTn id="27" presetID="21"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4)">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Global Drug Trades Impact on China | Sutori">
            <a:extLst>
              <a:ext uri="{FF2B5EF4-FFF2-40B4-BE49-F238E27FC236}">
                <a16:creationId xmlns:a16="http://schemas.microsoft.com/office/drawing/2014/main" xmlns="" id="{E19E75DD-CFBC-2D4E-ACB4-E9EA7A8DD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7" y="-10632"/>
            <a:ext cx="7059227" cy="6868632"/>
          </a:xfrm>
          <a:prstGeom prst="rect">
            <a:avLst/>
          </a:prstGeom>
          <a:noFill/>
          <a:extLst>
            <a:ext uri="{909E8E84-426E-40DD-AFC4-6F175D3DCCD1}">
              <a14:hiddenFill xmlns:a14="http://schemas.microsoft.com/office/drawing/2010/main">
                <a:solidFill>
                  <a:srgbClr val="FFFFFF"/>
                </a:solidFill>
              </a14:hiddenFill>
            </a:ext>
          </a:extLst>
        </p:spPr>
      </p:pic>
      <p:pic>
        <p:nvPicPr>
          <p:cNvPr id="110596" name="Picture 4" descr="China&amp;#39;s anti-opium policy: fields of beautiful but deadly poppies are gone  – archive, 1911 | China | The Guardian">
            <a:extLst>
              <a:ext uri="{FF2B5EF4-FFF2-40B4-BE49-F238E27FC236}">
                <a16:creationId xmlns:a16="http://schemas.microsoft.com/office/drawing/2014/main" xmlns="" id="{C54C8EEE-8936-6149-8642-54EDB71AF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858" y="-10632"/>
            <a:ext cx="5367965" cy="6980274"/>
          </a:xfrm>
          <a:prstGeom prst="rect">
            <a:avLst/>
          </a:prstGeom>
          <a:noFill/>
          <a:extLst>
            <a:ext uri="{909E8E84-426E-40DD-AFC4-6F175D3DCCD1}">
              <a14:hiddenFill xmlns:a14="http://schemas.microsoft.com/office/drawing/2010/main">
                <a:solidFill>
                  <a:srgbClr val="FFFFFF"/>
                </a:solidFill>
              </a14:hiddenFill>
            </a:ext>
          </a:extLst>
        </p:spPr>
      </p:pic>
      <p:pic>
        <p:nvPicPr>
          <p:cNvPr id="110598" name="Picture 6">
            <a:extLst>
              <a:ext uri="{FF2B5EF4-FFF2-40B4-BE49-F238E27FC236}">
                <a16:creationId xmlns:a16="http://schemas.microsoft.com/office/drawing/2014/main" xmlns="" id="{EE6543E6-7629-8848-A73D-9ACCB842F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7" y="-122274"/>
            <a:ext cx="12163646" cy="7091916"/>
          </a:xfrm>
          <a:prstGeom prst="rect">
            <a:avLst/>
          </a:prstGeom>
          <a:noFill/>
          <a:extLst>
            <a:ext uri="{909E8E84-426E-40DD-AFC4-6F175D3DCCD1}">
              <a14:hiddenFill xmlns:a14="http://schemas.microsoft.com/office/drawing/2010/main">
                <a:solidFill>
                  <a:srgbClr val="FFFFFF"/>
                </a:solidFill>
              </a14:hiddenFill>
            </a:ext>
          </a:extLst>
        </p:spPr>
      </p:pic>
      <p:pic>
        <p:nvPicPr>
          <p:cNvPr id="110600" name="Picture 8" descr="History of opium in China - Wikiwand">
            <a:extLst>
              <a:ext uri="{FF2B5EF4-FFF2-40B4-BE49-F238E27FC236}">
                <a16:creationId xmlns:a16="http://schemas.microsoft.com/office/drawing/2014/main" xmlns="" id="{93B30B67-45A7-6A4F-A3F9-3A8DF698C2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13" t="1668" r="1430"/>
          <a:stretch/>
        </p:blipFill>
        <p:spPr bwMode="auto">
          <a:xfrm>
            <a:off x="40121" y="-100169"/>
            <a:ext cx="12137702" cy="701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056295"/>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14:bounceEnd="50000">
                                          <p:cBhvr additive="base">
                                            <p:cTn id="7" dur="500" fill="hold"/>
                                            <p:tgtEl>
                                              <p:spTgt spid="11059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059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0596"/>
                                            </p:tgtEl>
                                            <p:attrNameLst>
                                              <p:attrName>style.visibility</p:attrName>
                                            </p:attrNameLst>
                                          </p:cBhvr>
                                          <p:to>
                                            <p:strVal val="visible"/>
                                          </p:to>
                                        </p:set>
                                        <p:anim calcmode="lin" valueType="num" p14:bounceEnd="50000">
                                          <p:cBhvr additive="base">
                                            <p:cTn id="11" dur="500" fill="hold"/>
                                            <p:tgtEl>
                                              <p:spTgt spid="11059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05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10598"/>
                                            </p:tgtEl>
                                            <p:attrNameLst>
                                              <p:attrName>style.visibility</p:attrName>
                                            </p:attrNameLst>
                                          </p:cBhvr>
                                          <p:to>
                                            <p:strVal val="visible"/>
                                          </p:to>
                                        </p:set>
                                        <p:animEffect transition="in" filter="wheel(8)">
                                          <p:cBhvr>
                                            <p:cTn id="17" dur="750"/>
                                            <p:tgtEl>
                                              <p:spTgt spid="11059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10600"/>
                                            </p:tgtEl>
                                            <p:attrNameLst>
                                              <p:attrName>style.visibility</p:attrName>
                                            </p:attrNameLst>
                                          </p:cBhvr>
                                          <p:to>
                                            <p:strVal val="visible"/>
                                          </p:to>
                                        </p:set>
                                        <p:animEffect transition="in" filter="wheel(4)">
                                          <p:cBhvr>
                                            <p:cTn id="22" dur="750"/>
                                            <p:tgtEl>
                                              <p:spTgt spid="110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500" fill="hold"/>
                                            <p:tgtEl>
                                              <p:spTgt spid="110594"/>
                                            </p:tgtEl>
                                            <p:attrNameLst>
                                              <p:attrName>ppt_x</p:attrName>
                                            </p:attrNameLst>
                                          </p:cBhvr>
                                          <p:tavLst>
                                            <p:tav tm="0">
                                              <p:val>
                                                <p:strVal val="#ppt_x"/>
                                              </p:val>
                                            </p:tav>
                                            <p:tav tm="100000">
                                              <p:val>
                                                <p:strVal val="#ppt_x"/>
                                              </p:val>
                                            </p:tav>
                                          </p:tavLst>
                                        </p:anim>
                                        <p:anim calcmode="lin" valueType="num">
                                          <p:cBhvr additive="base">
                                            <p:cTn id="8" dur="500" fill="hold"/>
                                            <p:tgtEl>
                                              <p:spTgt spid="11059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0596"/>
                                            </p:tgtEl>
                                            <p:attrNameLst>
                                              <p:attrName>style.visibility</p:attrName>
                                            </p:attrNameLst>
                                          </p:cBhvr>
                                          <p:to>
                                            <p:strVal val="visible"/>
                                          </p:to>
                                        </p:set>
                                        <p:anim calcmode="lin" valueType="num">
                                          <p:cBhvr additive="base">
                                            <p:cTn id="11" dur="500" fill="hold"/>
                                            <p:tgtEl>
                                              <p:spTgt spid="110596"/>
                                            </p:tgtEl>
                                            <p:attrNameLst>
                                              <p:attrName>ppt_x</p:attrName>
                                            </p:attrNameLst>
                                          </p:cBhvr>
                                          <p:tavLst>
                                            <p:tav tm="0">
                                              <p:val>
                                                <p:strVal val="#ppt_x"/>
                                              </p:val>
                                            </p:tav>
                                            <p:tav tm="100000">
                                              <p:val>
                                                <p:strVal val="#ppt_x"/>
                                              </p:val>
                                            </p:tav>
                                          </p:tavLst>
                                        </p:anim>
                                        <p:anim calcmode="lin" valueType="num">
                                          <p:cBhvr additive="base">
                                            <p:cTn id="12" dur="500" fill="hold"/>
                                            <p:tgtEl>
                                              <p:spTgt spid="11059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10598"/>
                                            </p:tgtEl>
                                            <p:attrNameLst>
                                              <p:attrName>style.visibility</p:attrName>
                                            </p:attrNameLst>
                                          </p:cBhvr>
                                          <p:to>
                                            <p:strVal val="visible"/>
                                          </p:to>
                                        </p:set>
                                        <p:animEffect transition="in" filter="wheel(8)">
                                          <p:cBhvr>
                                            <p:cTn id="17" dur="750"/>
                                            <p:tgtEl>
                                              <p:spTgt spid="11059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10600"/>
                                            </p:tgtEl>
                                            <p:attrNameLst>
                                              <p:attrName>style.visibility</p:attrName>
                                            </p:attrNameLst>
                                          </p:cBhvr>
                                          <p:to>
                                            <p:strVal val="visible"/>
                                          </p:to>
                                        </p:set>
                                        <p:animEffect transition="in" filter="wheel(4)">
                                          <p:cBhvr>
                                            <p:cTn id="22" dur="750"/>
                                            <p:tgtEl>
                                              <p:spTgt spid="110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186142A-CC70-FD4A-BA2B-1CE8BC4334DD}"/>
              </a:ext>
            </a:extLst>
          </p:cNvPr>
          <p:cNvSpPr>
            <a:spLocks noGrp="1"/>
          </p:cNvSpPr>
          <p:nvPr>
            <p:ph type="sldNum" idx="12"/>
          </p:nvPr>
        </p:nvSpPr>
        <p:spPr/>
        <p:txBody>
          <a:bodyPr/>
          <a:lstStyle/>
          <a:p>
            <a:fld id="{00000000-1234-1234-1234-123412341234}" type="slidenum">
              <a:rPr lang="en" smtClean="0"/>
              <a:pPr/>
              <a:t>9</a:t>
            </a:fld>
            <a:endParaRPr lang="en"/>
          </a:p>
        </p:txBody>
      </p:sp>
      <p:pic>
        <p:nvPicPr>
          <p:cNvPr id="113666" name="Picture 2" descr="What is a good summary of the Opium Wars? - Quora">
            <a:extLst>
              <a:ext uri="{FF2B5EF4-FFF2-40B4-BE49-F238E27FC236}">
                <a16:creationId xmlns:a16="http://schemas.microsoft.com/office/drawing/2014/main" xmlns="" id="{B91DC6B1-8F94-3047-BC24-613BEBF3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24084" cy="6857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94DEC40-7372-A046-9127-55346D205D8D}"/>
              </a:ext>
            </a:extLst>
          </p:cNvPr>
          <p:cNvSpPr/>
          <p:nvPr/>
        </p:nvSpPr>
        <p:spPr>
          <a:xfrm>
            <a:off x="0" y="-2"/>
            <a:ext cx="12192000" cy="553998"/>
          </a:xfrm>
          <a:prstGeom prst="rect">
            <a:avLst/>
          </a:prstGeom>
          <a:solidFill>
            <a:srgbClr val="00B050"/>
          </a:solidFill>
        </p:spPr>
        <p:txBody>
          <a:bodyPr wrap="square">
            <a:spAutoFit/>
          </a:bodyPr>
          <a:lstStyle/>
          <a:p>
            <a:r>
              <a:rPr lang="vi-VN" sz="3000" i="1" dirty="0">
                <a:solidFill>
                  <a:schemeClr val="bg1"/>
                </a:solidFill>
                <a:latin typeface="+mj-lt"/>
              </a:rPr>
              <a:t>Thương mại ba nước của Vương quốc Anh, Ấn Độ, Trung Quốc đầu thế kỷ 19.</a:t>
            </a:r>
            <a:endParaRPr lang="x-none" sz="3000" dirty="0">
              <a:solidFill>
                <a:schemeClr val="bg1"/>
              </a:solidFill>
              <a:latin typeface="+mj-lt"/>
            </a:endParaRPr>
          </a:p>
        </p:txBody>
      </p:sp>
      <p:sp>
        <p:nvSpPr>
          <p:cNvPr id="4" name="Down Arrow 3">
            <a:extLst>
              <a:ext uri="{FF2B5EF4-FFF2-40B4-BE49-F238E27FC236}">
                <a16:creationId xmlns:a16="http://schemas.microsoft.com/office/drawing/2014/main" xmlns="" id="{0F7BAA2B-306B-D743-88B1-EC35C725E75D}"/>
              </a:ext>
            </a:extLst>
          </p:cNvPr>
          <p:cNvSpPr/>
          <p:nvPr/>
        </p:nvSpPr>
        <p:spPr>
          <a:xfrm rot="12144297">
            <a:off x="1214771" y="1552210"/>
            <a:ext cx="261964" cy="901098"/>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Down Arrow 5">
            <a:extLst>
              <a:ext uri="{FF2B5EF4-FFF2-40B4-BE49-F238E27FC236}">
                <a16:creationId xmlns:a16="http://schemas.microsoft.com/office/drawing/2014/main" xmlns="" id="{03E53B26-1C3E-D341-A123-30F57A86EA84}"/>
              </a:ext>
            </a:extLst>
          </p:cNvPr>
          <p:cNvSpPr/>
          <p:nvPr/>
        </p:nvSpPr>
        <p:spPr>
          <a:xfrm rot="12144297">
            <a:off x="876568" y="2669780"/>
            <a:ext cx="243868"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Down Arrow 6">
            <a:extLst>
              <a:ext uri="{FF2B5EF4-FFF2-40B4-BE49-F238E27FC236}">
                <a16:creationId xmlns:a16="http://schemas.microsoft.com/office/drawing/2014/main" xmlns="" id="{FA3B2855-C359-4E40-879C-AA771510DE6F}"/>
              </a:ext>
            </a:extLst>
          </p:cNvPr>
          <p:cNvSpPr/>
          <p:nvPr/>
        </p:nvSpPr>
        <p:spPr>
          <a:xfrm rot="10216395">
            <a:off x="718756" y="3937105"/>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Down Arrow 7">
            <a:extLst>
              <a:ext uri="{FF2B5EF4-FFF2-40B4-BE49-F238E27FC236}">
                <a16:creationId xmlns:a16="http://schemas.microsoft.com/office/drawing/2014/main" xmlns="" id="{7AD522D9-1065-354F-BEEB-3DD89AD1D6C5}"/>
              </a:ext>
            </a:extLst>
          </p:cNvPr>
          <p:cNvSpPr/>
          <p:nvPr/>
        </p:nvSpPr>
        <p:spPr>
          <a:xfrm rot="6450797">
            <a:off x="1338666" y="4664390"/>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Down Arrow 9">
            <a:extLst>
              <a:ext uri="{FF2B5EF4-FFF2-40B4-BE49-F238E27FC236}">
                <a16:creationId xmlns:a16="http://schemas.microsoft.com/office/drawing/2014/main" xmlns="" id="{416891CC-8CDD-5743-90CB-2E84D88BAB36}"/>
              </a:ext>
            </a:extLst>
          </p:cNvPr>
          <p:cNvSpPr/>
          <p:nvPr/>
        </p:nvSpPr>
        <p:spPr>
          <a:xfrm rot="8859225">
            <a:off x="2302742" y="5172390"/>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Down Arrow 10">
            <a:extLst>
              <a:ext uri="{FF2B5EF4-FFF2-40B4-BE49-F238E27FC236}">
                <a16:creationId xmlns:a16="http://schemas.microsoft.com/office/drawing/2014/main" xmlns="" id="{6CB14830-C63E-C74E-B9F1-3962D6717792}"/>
              </a:ext>
            </a:extLst>
          </p:cNvPr>
          <p:cNvSpPr/>
          <p:nvPr/>
        </p:nvSpPr>
        <p:spPr>
          <a:xfrm rot="3564901">
            <a:off x="4972914" y="5445330"/>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Down Arrow 11">
            <a:extLst>
              <a:ext uri="{FF2B5EF4-FFF2-40B4-BE49-F238E27FC236}">
                <a16:creationId xmlns:a16="http://schemas.microsoft.com/office/drawing/2014/main" xmlns="" id="{F8A8B726-EC8E-A44B-B48E-8537D782B953}"/>
              </a:ext>
            </a:extLst>
          </p:cNvPr>
          <p:cNvSpPr/>
          <p:nvPr/>
        </p:nvSpPr>
        <p:spPr>
          <a:xfrm rot="4659432">
            <a:off x="5807104" y="5112589"/>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Down Arrow 12">
            <a:extLst>
              <a:ext uri="{FF2B5EF4-FFF2-40B4-BE49-F238E27FC236}">
                <a16:creationId xmlns:a16="http://schemas.microsoft.com/office/drawing/2014/main" xmlns="" id="{99B5B935-8DD6-8D44-B1AB-3ACBF99B4D75}"/>
              </a:ext>
            </a:extLst>
          </p:cNvPr>
          <p:cNvSpPr/>
          <p:nvPr/>
        </p:nvSpPr>
        <p:spPr>
          <a:xfrm rot="5769319">
            <a:off x="6883973" y="5092154"/>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Down Arrow 13">
            <a:extLst>
              <a:ext uri="{FF2B5EF4-FFF2-40B4-BE49-F238E27FC236}">
                <a16:creationId xmlns:a16="http://schemas.microsoft.com/office/drawing/2014/main" xmlns="" id="{A358149B-40DA-914C-A0FE-B930591B7329}"/>
              </a:ext>
            </a:extLst>
          </p:cNvPr>
          <p:cNvSpPr/>
          <p:nvPr/>
        </p:nvSpPr>
        <p:spPr>
          <a:xfrm rot="5769319">
            <a:off x="8134421" y="5030944"/>
            <a:ext cx="233705" cy="1114917"/>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Down Arrow 14">
            <a:extLst>
              <a:ext uri="{FF2B5EF4-FFF2-40B4-BE49-F238E27FC236}">
                <a16:creationId xmlns:a16="http://schemas.microsoft.com/office/drawing/2014/main" xmlns="" id="{DE421694-DA4C-DF46-8D92-F382A282440A}"/>
              </a:ext>
            </a:extLst>
          </p:cNvPr>
          <p:cNvSpPr/>
          <p:nvPr/>
        </p:nvSpPr>
        <p:spPr>
          <a:xfrm rot="1773662">
            <a:off x="8972522" y="4948741"/>
            <a:ext cx="273999" cy="800100"/>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a16="http://schemas.microsoft.com/office/drawing/2014/main" xmlns="" id="{5D0E2AAA-7542-8B47-8963-3E6BDB56FC27}"/>
              </a:ext>
            </a:extLst>
          </p:cNvPr>
          <p:cNvSpPr/>
          <p:nvPr/>
        </p:nvSpPr>
        <p:spPr>
          <a:xfrm rot="21012941">
            <a:off x="9005975" y="3782452"/>
            <a:ext cx="255928" cy="1167161"/>
          </a:xfrm>
          <a:prstGeom prst="downArrow">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Down Arrow 17">
            <a:extLst>
              <a:ext uri="{FF2B5EF4-FFF2-40B4-BE49-F238E27FC236}">
                <a16:creationId xmlns:a16="http://schemas.microsoft.com/office/drawing/2014/main" xmlns="" id="{85BF17CA-0354-F64E-9B19-FCAF61DD776D}"/>
              </a:ext>
            </a:extLst>
          </p:cNvPr>
          <p:cNvSpPr/>
          <p:nvPr/>
        </p:nvSpPr>
        <p:spPr>
          <a:xfrm rot="20302176">
            <a:off x="7268363" y="3937105"/>
            <a:ext cx="273999" cy="800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Down Arrow 18">
            <a:extLst>
              <a:ext uri="{FF2B5EF4-FFF2-40B4-BE49-F238E27FC236}">
                <a16:creationId xmlns:a16="http://schemas.microsoft.com/office/drawing/2014/main" xmlns="" id="{66297CA3-5D9B-2744-BC8E-EFDDD7964343}"/>
              </a:ext>
            </a:extLst>
          </p:cNvPr>
          <p:cNvSpPr/>
          <p:nvPr/>
        </p:nvSpPr>
        <p:spPr>
          <a:xfrm rot="18063870">
            <a:off x="7997857" y="4476276"/>
            <a:ext cx="178117" cy="97319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Down Arrow 19">
            <a:extLst>
              <a:ext uri="{FF2B5EF4-FFF2-40B4-BE49-F238E27FC236}">
                <a16:creationId xmlns:a16="http://schemas.microsoft.com/office/drawing/2014/main" xmlns="" id="{ECB8A96E-5C28-F34C-8A1D-3CD065287E3B}"/>
              </a:ext>
            </a:extLst>
          </p:cNvPr>
          <p:cNvSpPr/>
          <p:nvPr/>
        </p:nvSpPr>
        <p:spPr>
          <a:xfrm rot="11756463">
            <a:off x="8636857" y="3952388"/>
            <a:ext cx="249584" cy="103301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a16="http://schemas.microsoft.com/office/drawing/2014/main" xmlns="" id="{79A7DC8D-3F64-C44F-BF23-C93B0023171E}"/>
              </a:ext>
            </a:extLst>
          </p:cNvPr>
          <p:cNvSpPr/>
          <p:nvPr/>
        </p:nvSpPr>
        <p:spPr>
          <a:xfrm rot="20302176">
            <a:off x="6241065" y="4091829"/>
            <a:ext cx="273999" cy="800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Down Arrow 21">
            <a:extLst>
              <a:ext uri="{FF2B5EF4-FFF2-40B4-BE49-F238E27FC236}">
                <a16:creationId xmlns:a16="http://schemas.microsoft.com/office/drawing/2014/main" xmlns="" id="{9FED2BF2-B82B-074F-AF93-4494A302AF62}"/>
              </a:ext>
            </a:extLst>
          </p:cNvPr>
          <p:cNvSpPr/>
          <p:nvPr/>
        </p:nvSpPr>
        <p:spPr>
          <a:xfrm rot="15679832">
            <a:off x="6942153" y="4435567"/>
            <a:ext cx="273999" cy="800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34190546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22" presetClass="entr" presetSubtype="1" repeatCount="indefinite"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000"/>
                                        <p:tgtEl>
                                          <p:spTgt spid="21"/>
                                        </p:tgtEl>
                                      </p:cBhvr>
                                    </p:animEffect>
                                  </p:childTnLst>
                                </p:cTn>
                              </p:par>
                              <p:par>
                                <p:cTn id="11" presetID="22" presetClass="entr" presetSubtype="1" repeatCount="indefinite"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par>
                                <p:cTn id="14" presetID="22" presetClass="entr" presetSubtype="1" repeatCount="indefinite"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1000"/>
                                        <p:tgtEl>
                                          <p:spTgt spid="19"/>
                                        </p:tgtEl>
                                      </p:cBhvr>
                                    </p:animEffect>
                                  </p:childTnLst>
                                </p:cTn>
                              </p:par>
                              <p:par>
                                <p:cTn id="17" presetID="22" presetClass="entr" presetSubtype="1" repeatCount="indefinite"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1000"/>
                                        <p:tgtEl>
                                          <p:spTgt spid="20"/>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par>
                                <p:cTn id="23" presetID="22" presetClass="entr" presetSubtype="4" repeatCount="indefinite"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1000"/>
                                        <p:tgtEl>
                                          <p:spTgt spid="18"/>
                                        </p:tgtEl>
                                      </p:cBhvr>
                                    </p:animEffect>
                                  </p:childTnLst>
                                </p:cTn>
                              </p:par>
                            </p:childTnLst>
                          </p:cTn>
                        </p:par>
                        <p:par>
                          <p:cTn id="26" fill="hold">
                            <p:stCondLst>
                              <p:cond delay="1000"/>
                            </p:stCondLst>
                            <p:childTnLst>
                              <p:par>
                                <p:cTn id="27" presetID="22" presetClass="entr" presetSubtype="1" repeatCount="indefinite"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1500"/>
                            </p:stCondLst>
                            <p:childTnLst>
                              <p:par>
                                <p:cTn id="31" presetID="22" presetClass="entr" presetSubtype="1" repeatCount="indefinite"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par>
                          <p:cTn id="34" fill="hold">
                            <p:stCondLst>
                              <p:cond delay="2000"/>
                            </p:stCondLst>
                            <p:childTnLst>
                              <p:par>
                                <p:cTn id="35" presetID="22" presetClass="entr" presetSubtype="1" repeatCount="indefinite"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par>
                          <p:cTn id="38" fill="hold">
                            <p:stCondLst>
                              <p:cond delay="2500"/>
                            </p:stCondLst>
                            <p:childTnLst>
                              <p:par>
                                <p:cTn id="39" presetID="22" presetClass="entr" presetSubtype="1" repeatCount="indefinite"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par>
                          <p:cTn id="42" fill="hold">
                            <p:stCondLst>
                              <p:cond delay="3000"/>
                            </p:stCondLst>
                            <p:childTnLst>
                              <p:par>
                                <p:cTn id="43" presetID="22" presetClass="entr" presetSubtype="1" repeatCount="indefinite"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childTnLst>
                          </p:cTn>
                        </p:par>
                        <p:par>
                          <p:cTn id="46" fill="hold">
                            <p:stCondLst>
                              <p:cond delay="3500"/>
                            </p:stCondLst>
                            <p:childTnLst>
                              <p:par>
                                <p:cTn id="47" presetID="22" presetClass="entr" presetSubtype="1" repeatCount="indefinite"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par>
                          <p:cTn id="50" fill="hold">
                            <p:stCondLst>
                              <p:cond delay="4000"/>
                            </p:stCondLst>
                            <p:childTnLst>
                              <p:par>
                                <p:cTn id="51" presetID="22" presetClass="entr" presetSubtype="1" repeatCount="indefinite"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4500"/>
                            </p:stCondLst>
                            <p:childTnLst>
                              <p:par>
                                <p:cTn id="55" presetID="22" presetClass="entr" presetSubtype="1" repeatCount="indefinite"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500"/>
                                        <p:tgtEl>
                                          <p:spTgt spid="8"/>
                                        </p:tgtEl>
                                      </p:cBhvr>
                                    </p:animEffect>
                                  </p:childTnLst>
                                </p:cTn>
                              </p:par>
                            </p:childTnLst>
                          </p:cTn>
                        </p:par>
                        <p:par>
                          <p:cTn id="58" fill="hold">
                            <p:stCondLst>
                              <p:cond delay="5000"/>
                            </p:stCondLst>
                            <p:childTnLst>
                              <p:par>
                                <p:cTn id="59" presetID="22" presetClass="entr" presetSubtype="1" repeatCount="indefinite"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par>
                          <p:cTn id="62" fill="hold">
                            <p:stCondLst>
                              <p:cond delay="5500"/>
                            </p:stCondLst>
                            <p:childTnLst>
                              <p:par>
                                <p:cTn id="63" presetID="22" presetClass="entr" presetSubtype="1" repeatCount="indefinite"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childTnLst>
                          </p:cTn>
                        </p:par>
                        <p:par>
                          <p:cTn id="66" fill="hold">
                            <p:stCondLst>
                              <p:cond delay="6000"/>
                            </p:stCondLst>
                            <p:childTnLst>
                              <p:par>
                                <p:cTn id="67" presetID="22" presetClass="entr" presetSubtype="1" repeatCount="indefinite" fill="hold" grpId="0"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up)">
                                      <p:cBhvr>
                                        <p:cTn id="6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8" grpId="0" animBg="1"/>
      <p:bldP spid="18" grpId="1"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1734</TotalTime>
  <Words>1646</Words>
  <Application>Microsoft Office PowerPoint</Application>
  <PresentationFormat>Custom</PresentationFormat>
  <Paragraphs>265</Paragraphs>
  <Slides>42</Slides>
  <Notes>15</Notes>
  <HiddenSlides>0</HiddenSlides>
  <MMClips>0</MMClip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Office Theme</vt:lpstr>
      <vt:lpstr>Snug</vt:lpstr>
      <vt:lpstr>Default Design</vt:lpstr>
      <vt:lpstr>Lección de Historia de España by Slidesgo</vt:lpstr>
      <vt:lpstr>PowerPoint Presentation</vt:lpstr>
      <vt:lpstr>PowerPoint Presentation</vt:lpstr>
      <vt:lpstr>PowerPoint Presentation</vt:lpstr>
      <vt:lpstr>PowerPoint Presentation</vt:lpstr>
      <vt:lpstr>I. Trung Quốc bị các nước đế quốc chia xẻ. </vt:lpstr>
      <vt:lpstr>PowerPoint Presentation</vt:lpstr>
      <vt:lpstr>PowerPoint Presentation</vt:lpstr>
      <vt:lpstr>PowerPoint Presentation</vt:lpstr>
      <vt:lpstr>PowerPoint Presentation</vt:lpstr>
      <vt:lpstr>PowerPoint Presentation</vt:lpstr>
      <vt:lpstr>PowerPoint Presentation</vt:lpstr>
      <vt:lpstr>I. Trung Quốc bị các nước đế quốc chia xẻ. </vt:lpstr>
      <vt:lpstr>PowerPoint Presentation</vt:lpstr>
      <vt:lpstr>PowerPoint Presentation</vt:lpstr>
      <vt:lpstr>PowerPoint Presentation</vt:lpstr>
      <vt:lpstr>PowerPoint Presentation</vt:lpstr>
      <vt:lpstr>I. Trung Quốc bị các nước đế quốc chia xẻ. </vt:lpstr>
      <vt:lpstr>PowerPoint Presentation</vt:lpstr>
      <vt:lpstr>II. Phong trào đấu tranh của nhân dân Trung Quốc cuối thế kỉ XIX –đầu thế kỉ XX.</vt:lpstr>
      <vt:lpstr>PowerPoint Presentation</vt:lpstr>
      <vt:lpstr>PowerPoint Presentation</vt:lpstr>
      <vt:lpstr>PowerPoint Presentation</vt:lpstr>
      <vt:lpstr>TÔN TRUNG SƠN</vt:lpstr>
      <vt:lpstr>PowerPoint Presentation</vt:lpstr>
      <vt:lpstr>PowerPoint Presentation</vt:lpstr>
      <vt:lpstr>Tôn Trung Sơn và Trung quốc Đồng minh hội</vt:lpstr>
      <vt:lpstr> Tôn Trung Sơn và Trung quốc Đồng minh hội</vt:lpstr>
      <vt:lpstr> Cách mạng Tân Hợi (1911).  </vt:lpstr>
      <vt:lpstr> Cách mạng Tân Hợi (1911).  </vt:lpstr>
      <vt:lpstr> Cách mạng Tân Hợi (1911).  </vt:lpstr>
      <vt:lpstr>PowerPoint Presentation</vt:lpstr>
      <vt:lpstr> Cách mạng Tân Hợi (1911).  </vt:lpstr>
      <vt:lpstr>PowerPoint Presentation</vt:lpstr>
      <vt:lpstr> Cách mạng Tân Hợi (1911).  </vt:lpstr>
      <vt:lpstr>PowerPoint Presentation</vt:lpstr>
      <vt:lpstr>PowerPoint Presentation</vt:lpstr>
      <vt:lpstr>PowerPoint Presentation</vt:lpstr>
      <vt:lpstr>PowerPoint Presentation</vt:lpstr>
      <vt:lpstr>PowerPoint Presentation</vt:lpstr>
      <vt:lpstr> Em hãy đoán ô chữ qua nội dung bài học</vt:lpstr>
      <vt:lpstr>PowerPoint Presentation</vt:lpstr>
      <vt:lpstr>CẢM ƠN SỰ THEO DÕI CỦA CÁC EM!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LENOVO</cp:lastModifiedBy>
  <cp:revision>119</cp:revision>
  <dcterms:created xsi:type="dcterms:W3CDTF">2021-09-07T00:58:07Z</dcterms:created>
  <dcterms:modified xsi:type="dcterms:W3CDTF">2022-08-10T01:54:29Z</dcterms:modified>
</cp:coreProperties>
</file>