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59" r:id="rId3"/>
    <p:sldId id="353" r:id="rId4"/>
    <p:sldId id="371" r:id="rId5"/>
    <p:sldId id="354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9" r:id="rId15"/>
    <p:sldId id="370" r:id="rId16"/>
    <p:sldId id="355" r:id="rId17"/>
    <p:sldId id="356" r:id="rId18"/>
    <p:sldId id="357" r:id="rId19"/>
    <p:sldId id="368" r:id="rId20"/>
    <p:sldId id="358" r:id="rId21"/>
    <p:sldId id="352" r:id="rId22"/>
    <p:sldId id="274" r:id="rId23"/>
    <p:sldId id="350" r:id="rId24"/>
  </p:sldIdLst>
  <p:sldSz cx="12192000" cy="6858000"/>
  <p:notesSz cx="6858000" cy="9144000"/>
  <p:embeddedFontLst>
    <p:embeddedFont>
      <p:font typeface="Aachen" panose="02020500000000000000" charset="-93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  <p:embeddedFont>
      <p:font typeface="DejaVu Serif" panose="020B0604020202020204" charset="0"/>
      <p:regular r:id="rId34"/>
      <p:bold r:id="rId35"/>
      <p:italic r:id="rId36"/>
      <p:boldItalic r:id="rId37"/>
    </p:embeddedFont>
    <p:embeddedFont>
      <p:font typeface="MyriadPro-BoldIt" panose="020B0703030403090204" charset="0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AC1"/>
    <a:srgbClr val="CFAFE7"/>
    <a:srgbClr val="934BC9"/>
    <a:srgbClr val="FFFFCC"/>
    <a:srgbClr val="E6E6E6"/>
    <a:srgbClr val="52C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91953-AD5C-4BAF-8CE4-1C5FDBBE3814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507F900-A875-4DA4-A707-C0C83F6E03CF}">
      <dgm:prSet/>
      <dgm:spPr/>
      <dgm:t>
        <a:bodyPr/>
        <a:lstStyle/>
        <a:p>
          <a:r>
            <a:rPr lang="en-US"/>
            <a:t>Learn new words about Cities around the World</a:t>
          </a:r>
        </a:p>
      </dgm:t>
    </dgm:pt>
    <dgm:pt modelId="{8FB260C9-CE35-4E85-A95B-5C18E74C67CF}" type="parTrans" cxnId="{DBA5BE0B-DF45-4AB6-A870-4E7E19B723D4}">
      <dgm:prSet/>
      <dgm:spPr/>
      <dgm:t>
        <a:bodyPr/>
        <a:lstStyle/>
        <a:p>
          <a:endParaRPr lang="en-US"/>
        </a:p>
      </dgm:t>
    </dgm:pt>
    <dgm:pt modelId="{460BD640-39A9-4E11-8B40-7D222401EC50}" type="sibTrans" cxnId="{DBA5BE0B-DF45-4AB6-A870-4E7E19B723D4}">
      <dgm:prSet/>
      <dgm:spPr/>
      <dgm:t>
        <a:bodyPr/>
        <a:lstStyle/>
        <a:p>
          <a:endParaRPr lang="en-US"/>
        </a:p>
      </dgm:t>
    </dgm:pt>
    <dgm:pt modelId="{98D81661-3218-4BFE-877A-B46FDDEAF26D}">
      <dgm:prSet/>
      <dgm:spPr/>
      <dgm:t>
        <a:bodyPr/>
        <a:lstStyle/>
        <a:p>
          <a:r>
            <a:rPr lang="en-US"/>
            <a:t>- Write some sentences about your favorite landmarks in Vietnam.</a:t>
          </a:r>
        </a:p>
      </dgm:t>
    </dgm:pt>
    <dgm:pt modelId="{895B6188-B27B-4E3D-87EC-A4A6107BA0BD}" type="parTrans" cxnId="{99FD25B4-2192-448E-8288-F5A52B353C2E}">
      <dgm:prSet/>
      <dgm:spPr/>
      <dgm:t>
        <a:bodyPr/>
        <a:lstStyle/>
        <a:p>
          <a:endParaRPr lang="en-US"/>
        </a:p>
      </dgm:t>
    </dgm:pt>
    <dgm:pt modelId="{453CD2A8-8E04-4221-BDC6-7ED3661641EE}" type="sibTrans" cxnId="{99FD25B4-2192-448E-8288-F5A52B353C2E}">
      <dgm:prSet/>
      <dgm:spPr/>
      <dgm:t>
        <a:bodyPr/>
        <a:lstStyle/>
        <a:p>
          <a:endParaRPr lang="en-US"/>
        </a:p>
      </dgm:t>
    </dgm:pt>
    <dgm:pt modelId="{FDC82BA5-7E56-47AF-AE9F-7E6F7FD009CC}">
      <dgm:prSet/>
      <dgm:spPr/>
      <dgm:t>
        <a:bodyPr/>
        <a:lstStyle/>
        <a:p>
          <a:r>
            <a:rPr lang="en-US"/>
            <a:t>- Do exercises in the New Words part on page 56 (WB).</a:t>
          </a:r>
        </a:p>
      </dgm:t>
    </dgm:pt>
    <dgm:pt modelId="{F5E38D2B-7FC1-4656-9505-701759259DE2}" type="parTrans" cxnId="{DDF13BBC-A5CC-4CA8-80D9-6461E4DC1A46}">
      <dgm:prSet/>
      <dgm:spPr/>
      <dgm:t>
        <a:bodyPr/>
        <a:lstStyle/>
        <a:p>
          <a:endParaRPr lang="en-US"/>
        </a:p>
      </dgm:t>
    </dgm:pt>
    <dgm:pt modelId="{3644B50B-FC38-440E-9FDA-44BB7C28FF04}" type="sibTrans" cxnId="{DDF13BBC-A5CC-4CA8-80D9-6461E4DC1A46}">
      <dgm:prSet/>
      <dgm:spPr/>
      <dgm:t>
        <a:bodyPr/>
        <a:lstStyle/>
        <a:p>
          <a:endParaRPr lang="en-US"/>
        </a:p>
      </dgm:t>
    </dgm:pt>
    <dgm:pt modelId="{29F9826B-E574-404B-9EAC-A71075EB282D}">
      <dgm:prSet/>
      <dgm:spPr/>
      <dgm:t>
        <a:bodyPr/>
        <a:lstStyle/>
        <a:p>
          <a:r>
            <a:rPr lang="en-US"/>
            <a:t>- Prepare for the new lesson – Grammar on page 79 (SB). </a:t>
          </a:r>
        </a:p>
      </dgm:t>
    </dgm:pt>
    <dgm:pt modelId="{D8799659-B177-4B1D-8C46-89235C9D41EA}" type="parTrans" cxnId="{D6144CCB-5A88-49B8-BF5A-899AD1A0F0CE}">
      <dgm:prSet/>
      <dgm:spPr/>
      <dgm:t>
        <a:bodyPr/>
        <a:lstStyle/>
        <a:p>
          <a:endParaRPr lang="en-US"/>
        </a:p>
      </dgm:t>
    </dgm:pt>
    <dgm:pt modelId="{7124485E-6AB4-4A6B-A095-E632E7A3F629}" type="sibTrans" cxnId="{D6144CCB-5A88-49B8-BF5A-899AD1A0F0CE}">
      <dgm:prSet/>
      <dgm:spPr/>
      <dgm:t>
        <a:bodyPr/>
        <a:lstStyle/>
        <a:p>
          <a:endParaRPr lang="en-US"/>
        </a:p>
      </dgm:t>
    </dgm:pt>
    <dgm:pt modelId="{F6F7C3EA-D2E3-43C5-A82C-B41F3565B7DF}" type="pres">
      <dgm:prSet presAssocID="{2FE91953-AD5C-4BAF-8CE4-1C5FDBBE3814}" presName="linear" presStyleCnt="0">
        <dgm:presLayoutVars>
          <dgm:animLvl val="lvl"/>
          <dgm:resizeHandles val="exact"/>
        </dgm:presLayoutVars>
      </dgm:prSet>
      <dgm:spPr/>
    </dgm:pt>
    <dgm:pt modelId="{35881AB8-8939-4E08-A61F-B3FC34A95718}" type="pres">
      <dgm:prSet presAssocID="{F507F900-A875-4DA4-A707-C0C83F6E03C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0AAA3B4-6E42-4AFC-884D-0DDBE390D245}" type="pres">
      <dgm:prSet presAssocID="{460BD640-39A9-4E11-8B40-7D222401EC50}" presName="spacer" presStyleCnt="0"/>
      <dgm:spPr/>
    </dgm:pt>
    <dgm:pt modelId="{F9E6B71A-BFE1-4A67-BA7D-B72CF82E3B06}" type="pres">
      <dgm:prSet presAssocID="{98D81661-3218-4BFE-877A-B46FDDEAF2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8691491-D752-48D5-BD1E-07671D03E3B4}" type="pres">
      <dgm:prSet presAssocID="{453CD2A8-8E04-4221-BDC6-7ED3661641EE}" presName="spacer" presStyleCnt="0"/>
      <dgm:spPr/>
    </dgm:pt>
    <dgm:pt modelId="{E7206CC5-A8C9-4C5D-86BD-E781403034A9}" type="pres">
      <dgm:prSet presAssocID="{FDC82BA5-7E56-47AF-AE9F-7E6F7FD009C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AF700F-8E14-49E3-AE5A-E1459630AE30}" type="pres">
      <dgm:prSet presAssocID="{3644B50B-FC38-440E-9FDA-44BB7C28FF04}" presName="spacer" presStyleCnt="0"/>
      <dgm:spPr/>
    </dgm:pt>
    <dgm:pt modelId="{A6CEA555-3E91-4862-A06B-415D18E501FA}" type="pres">
      <dgm:prSet presAssocID="{29F9826B-E574-404B-9EAC-A71075EB28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AF88603-4352-4172-B264-E6CE8F0C854B}" type="presOf" srcId="{F507F900-A875-4DA4-A707-C0C83F6E03CF}" destId="{35881AB8-8939-4E08-A61F-B3FC34A95718}" srcOrd="0" destOrd="0" presId="urn:microsoft.com/office/officeart/2005/8/layout/vList2"/>
    <dgm:cxn modelId="{DBA5BE0B-DF45-4AB6-A870-4E7E19B723D4}" srcId="{2FE91953-AD5C-4BAF-8CE4-1C5FDBBE3814}" destId="{F507F900-A875-4DA4-A707-C0C83F6E03CF}" srcOrd="0" destOrd="0" parTransId="{8FB260C9-CE35-4E85-A95B-5C18E74C67CF}" sibTransId="{460BD640-39A9-4E11-8B40-7D222401EC50}"/>
    <dgm:cxn modelId="{D6342645-1630-42F0-8D40-672761AC6294}" type="presOf" srcId="{2FE91953-AD5C-4BAF-8CE4-1C5FDBBE3814}" destId="{F6F7C3EA-D2E3-43C5-A82C-B41F3565B7DF}" srcOrd="0" destOrd="0" presId="urn:microsoft.com/office/officeart/2005/8/layout/vList2"/>
    <dgm:cxn modelId="{E58F8F81-FA3A-4EA5-9246-9A0C8693FBB4}" type="presOf" srcId="{29F9826B-E574-404B-9EAC-A71075EB282D}" destId="{A6CEA555-3E91-4862-A06B-415D18E501FA}" srcOrd="0" destOrd="0" presId="urn:microsoft.com/office/officeart/2005/8/layout/vList2"/>
    <dgm:cxn modelId="{99FD25B4-2192-448E-8288-F5A52B353C2E}" srcId="{2FE91953-AD5C-4BAF-8CE4-1C5FDBBE3814}" destId="{98D81661-3218-4BFE-877A-B46FDDEAF26D}" srcOrd="1" destOrd="0" parTransId="{895B6188-B27B-4E3D-87EC-A4A6107BA0BD}" sibTransId="{453CD2A8-8E04-4221-BDC6-7ED3661641EE}"/>
    <dgm:cxn modelId="{DDF13BBC-A5CC-4CA8-80D9-6461E4DC1A46}" srcId="{2FE91953-AD5C-4BAF-8CE4-1C5FDBBE3814}" destId="{FDC82BA5-7E56-47AF-AE9F-7E6F7FD009CC}" srcOrd="2" destOrd="0" parTransId="{F5E38D2B-7FC1-4656-9505-701759259DE2}" sibTransId="{3644B50B-FC38-440E-9FDA-44BB7C28FF04}"/>
    <dgm:cxn modelId="{990B8FC5-5E55-4673-8AEA-F419DC2873EE}" type="presOf" srcId="{FDC82BA5-7E56-47AF-AE9F-7E6F7FD009CC}" destId="{E7206CC5-A8C9-4C5D-86BD-E781403034A9}" srcOrd="0" destOrd="0" presId="urn:microsoft.com/office/officeart/2005/8/layout/vList2"/>
    <dgm:cxn modelId="{D6144CCB-5A88-49B8-BF5A-899AD1A0F0CE}" srcId="{2FE91953-AD5C-4BAF-8CE4-1C5FDBBE3814}" destId="{29F9826B-E574-404B-9EAC-A71075EB282D}" srcOrd="3" destOrd="0" parTransId="{D8799659-B177-4B1D-8C46-89235C9D41EA}" sibTransId="{7124485E-6AB4-4A6B-A095-E632E7A3F629}"/>
    <dgm:cxn modelId="{971D68F8-09E6-4F05-8EC4-064BCFABC99E}" type="presOf" srcId="{98D81661-3218-4BFE-877A-B46FDDEAF26D}" destId="{F9E6B71A-BFE1-4A67-BA7D-B72CF82E3B06}" srcOrd="0" destOrd="0" presId="urn:microsoft.com/office/officeart/2005/8/layout/vList2"/>
    <dgm:cxn modelId="{DDD09883-75F1-4C6A-8286-57109D6A7697}" type="presParOf" srcId="{F6F7C3EA-D2E3-43C5-A82C-B41F3565B7DF}" destId="{35881AB8-8939-4E08-A61F-B3FC34A95718}" srcOrd="0" destOrd="0" presId="urn:microsoft.com/office/officeart/2005/8/layout/vList2"/>
    <dgm:cxn modelId="{B4B95028-CCB9-422E-9215-ACA098B7F2EA}" type="presParOf" srcId="{F6F7C3EA-D2E3-43C5-A82C-B41F3565B7DF}" destId="{10AAA3B4-6E42-4AFC-884D-0DDBE390D245}" srcOrd="1" destOrd="0" presId="urn:microsoft.com/office/officeart/2005/8/layout/vList2"/>
    <dgm:cxn modelId="{477A2518-3585-40DF-B465-651C01089928}" type="presParOf" srcId="{F6F7C3EA-D2E3-43C5-A82C-B41F3565B7DF}" destId="{F9E6B71A-BFE1-4A67-BA7D-B72CF82E3B06}" srcOrd="2" destOrd="0" presId="urn:microsoft.com/office/officeart/2005/8/layout/vList2"/>
    <dgm:cxn modelId="{1DA0D635-5126-4A01-811D-E03A488729C1}" type="presParOf" srcId="{F6F7C3EA-D2E3-43C5-A82C-B41F3565B7DF}" destId="{88691491-D752-48D5-BD1E-07671D03E3B4}" srcOrd="3" destOrd="0" presId="urn:microsoft.com/office/officeart/2005/8/layout/vList2"/>
    <dgm:cxn modelId="{0F603F44-4D6E-49E5-BE56-8960139EC2AB}" type="presParOf" srcId="{F6F7C3EA-D2E3-43C5-A82C-B41F3565B7DF}" destId="{E7206CC5-A8C9-4C5D-86BD-E781403034A9}" srcOrd="4" destOrd="0" presId="urn:microsoft.com/office/officeart/2005/8/layout/vList2"/>
    <dgm:cxn modelId="{006ADA1B-58E2-4BEA-A639-14F5EB6181CB}" type="presParOf" srcId="{F6F7C3EA-D2E3-43C5-A82C-B41F3565B7DF}" destId="{FBAF700F-8E14-49E3-AE5A-E1459630AE30}" srcOrd="5" destOrd="0" presId="urn:microsoft.com/office/officeart/2005/8/layout/vList2"/>
    <dgm:cxn modelId="{1DDFC173-08F4-4FE1-A2C1-7E50066092AB}" type="presParOf" srcId="{F6F7C3EA-D2E3-43C5-A82C-B41F3565B7DF}" destId="{A6CEA555-3E91-4862-A06B-415D18E501F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81AB8-8939-4E08-A61F-B3FC34A95718}">
      <dsp:nvSpPr>
        <dsp:cNvPr id="0" name=""/>
        <dsp:cNvSpPr/>
      </dsp:nvSpPr>
      <dsp:spPr>
        <a:xfrm>
          <a:off x="0" y="57159"/>
          <a:ext cx="5314543" cy="7722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Learn new words about Cities around the World</a:t>
          </a:r>
        </a:p>
      </dsp:txBody>
      <dsp:txXfrm>
        <a:off x="37696" y="94855"/>
        <a:ext cx="5239151" cy="696808"/>
      </dsp:txXfrm>
    </dsp:sp>
    <dsp:sp modelId="{F9E6B71A-BFE1-4A67-BA7D-B72CF82E3B06}">
      <dsp:nvSpPr>
        <dsp:cNvPr id="0" name=""/>
        <dsp:cNvSpPr/>
      </dsp:nvSpPr>
      <dsp:spPr>
        <a:xfrm>
          <a:off x="0" y="886960"/>
          <a:ext cx="5314543" cy="77220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 Write some sentences about your favorite landmarks in Vietnam.</a:t>
          </a:r>
        </a:p>
      </dsp:txBody>
      <dsp:txXfrm>
        <a:off x="37696" y="924656"/>
        <a:ext cx="5239151" cy="696808"/>
      </dsp:txXfrm>
    </dsp:sp>
    <dsp:sp modelId="{E7206CC5-A8C9-4C5D-86BD-E781403034A9}">
      <dsp:nvSpPr>
        <dsp:cNvPr id="0" name=""/>
        <dsp:cNvSpPr/>
      </dsp:nvSpPr>
      <dsp:spPr>
        <a:xfrm>
          <a:off x="0" y="1716760"/>
          <a:ext cx="5314543" cy="77220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 Do exercises in the New Words part on page 56 (WB).</a:t>
          </a:r>
        </a:p>
      </dsp:txBody>
      <dsp:txXfrm>
        <a:off x="37696" y="1754456"/>
        <a:ext cx="5239151" cy="696808"/>
      </dsp:txXfrm>
    </dsp:sp>
    <dsp:sp modelId="{A6CEA555-3E91-4862-A06B-415D18E501FA}">
      <dsp:nvSpPr>
        <dsp:cNvPr id="0" name=""/>
        <dsp:cNvSpPr/>
      </dsp:nvSpPr>
      <dsp:spPr>
        <a:xfrm>
          <a:off x="0" y="2546560"/>
          <a:ext cx="5314543" cy="7722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 Prepare for the new lesson – Grammar on page 79 (SB). </a:t>
          </a:r>
        </a:p>
      </dsp:txBody>
      <dsp:txXfrm>
        <a:off x="37696" y="2584256"/>
        <a:ext cx="5239151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10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0.mp3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12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2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14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4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16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6.mp3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0.png"/><Relationship Id="rId3" Type="http://schemas.microsoft.com/office/2007/relationships/media" Target="../media/media18.mp3"/><Relationship Id="rId7" Type="http://schemas.openxmlformats.org/officeDocument/2006/relationships/image" Target="../media/image15.png"/><Relationship Id="rId12" Type="http://schemas.openxmlformats.org/officeDocument/2006/relationships/hyperlink" Target="https://pxhere.com/vi/photo/950750" TargetMode="Externa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4.jpeg"/><Relationship Id="rId11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svg"/><Relationship Id="rId4" Type="http://schemas.openxmlformats.org/officeDocument/2006/relationships/audio" Target="../media/media18.mp3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hyperlink" Target="https://pxhere.com/vi/photo/950750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9.jpe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203852&amp;picture=statue-of-liberty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photo/worms-view-of-eiffel-tower-during-daytime-149419/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6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6.mp3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microsoft.com/office/2007/relationships/media" Target="../media/media8.mp3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8.mp3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1BC6F-2AEE-471B-AA82-DCAAF7A2F0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272" t="25154" r="31190" b="14187"/>
          <a:stretch/>
        </p:blipFill>
        <p:spPr>
          <a:xfrm>
            <a:off x="5913120" y="230960"/>
            <a:ext cx="5965298" cy="557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D0027D1-1C9C-4CAD-A8B8-7FD4BB7E4662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AD733A58-05D8-4210-88A3-D19FB1C86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CD51B93-906F-4431-8110-54ED87E5EC5D}"/>
                </a:ext>
              </a:extLst>
            </p:cNvPr>
            <p:cNvSpPr/>
            <p:nvPr/>
          </p:nvSpPr>
          <p:spPr>
            <a:xfrm>
              <a:off x="1328057" y="386322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 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F6EAD58-712E-48A8-BDE3-945CCE742070}"/>
              </a:ext>
            </a:extLst>
          </p:cNvPr>
          <p:cNvSpPr txBox="1"/>
          <p:nvPr/>
        </p:nvSpPr>
        <p:spPr>
          <a:xfrm>
            <a:off x="1566817" y="460453"/>
            <a:ext cx="2174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cathedral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36FDD2-60D8-4832-849C-B8A604111E8D}"/>
              </a:ext>
            </a:extLst>
          </p:cNvPr>
          <p:cNvSpPr txBox="1"/>
          <p:nvPr/>
        </p:nvSpPr>
        <p:spPr>
          <a:xfrm>
            <a:off x="1483324" y="1441208"/>
            <a:ext cx="2651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333333"/>
                </a:solidFill>
                <a:effectLst/>
                <a:latin typeface="+mj-lt"/>
              </a:rPr>
              <a:t>/kəˈ</a:t>
            </a:r>
            <a:r>
              <a:rPr lang="el-GR" sz="3200" b="0" i="0">
                <a:solidFill>
                  <a:srgbClr val="333333"/>
                </a:solidFill>
                <a:effectLst/>
                <a:latin typeface="+mj-lt"/>
              </a:rPr>
              <a:t>θ</a:t>
            </a:r>
            <a:r>
              <a:rPr lang="en-US" sz="3200" b="0" i="0">
                <a:solidFill>
                  <a:srgbClr val="333333"/>
                </a:solidFill>
                <a:effectLst/>
                <a:latin typeface="+mj-lt"/>
              </a:rPr>
              <a:t>iːdrəl/</a:t>
            </a:r>
            <a:endParaRPr lang="en-US" sz="320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9C004-1FB8-433F-B473-B62B2D117662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nhà thờ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A9ECF-FB91-4662-B3CF-ED4FF4EA9CA5}"/>
              </a:ext>
            </a:extLst>
          </p:cNvPr>
          <p:cNvSpPr txBox="1"/>
          <p:nvPr/>
        </p:nvSpPr>
        <p:spPr>
          <a:xfrm>
            <a:off x="5796969" y="5885780"/>
            <a:ext cx="6197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>
                <a:effectLst/>
                <a:latin typeface="+mj-lt"/>
              </a:rPr>
              <a:t>This soldier was looking at the </a:t>
            </a:r>
            <a:r>
              <a:rPr lang="en-US" sz="2400">
                <a:latin typeface="+mj-lt"/>
              </a:rPr>
              <a:t>cathedral</a:t>
            </a:r>
            <a:r>
              <a:rPr lang="en-US" sz="2400" b="0" i="0">
                <a:effectLst/>
                <a:latin typeface="+mj-lt"/>
              </a:rPr>
              <a:t> and crossing himself.</a:t>
            </a:r>
            <a:endParaRPr lang="en-US" sz="2400">
              <a:latin typeface="+mj-lt"/>
            </a:endParaRPr>
          </a:p>
        </p:txBody>
      </p:sp>
      <p:pic>
        <p:nvPicPr>
          <p:cNvPr id="19" name="cathedral-1637032441">
            <a:hlinkClick r:id="" action="ppaction://media"/>
            <a:extLst>
              <a:ext uri="{FF2B5EF4-FFF2-40B4-BE49-F238E27FC236}">
                <a16:creationId xmlns:a16="http://schemas.microsoft.com/office/drawing/2014/main" id="{E59D6DCF-097E-41D9-90CA-D2B29C1A3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5105" y="26478"/>
            <a:ext cx="406400" cy="406400"/>
          </a:xfrm>
          <a:prstGeom prst="rect">
            <a:avLst/>
          </a:prstGeom>
        </p:spPr>
      </p:pic>
      <p:pic>
        <p:nvPicPr>
          <p:cNvPr id="20" name="This-soldier-was-looking-at-th1637032453">
            <a:hlinkClick r:id="" action="ppaction://media"/>
            <a:extLst>
              <a:ext uri="{FF2B5EF4-FFF2-40B4-BE49-F238E27FC236}">
                <a16:creationId xmlns:a16="http://schemas.microsoft.com/office/drawing/2014/main" id="{ACF04453-A5E8-43AA-923C-B3942D7C3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39920" y="5682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269" y="0"/>
            <a:ext cx="5233706" cy="653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89B7B-F4CA-4C1D-B951-8914B09416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817" t="27917" r="30703" b="12638"/>
          <a:stretch/>
        </p:blipFill>
        <p:spPr>
          <a:xfrm>
            <a:off x="5830462" y="268598"/>
            <a:ext cx="6187696" cy="567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3ED48A-F2B7-4786-AFEF-FE02BAA53A4A}"/>
              </a:ext>
            </a:extLst>
          </p:cNvPr>
          <p:cNvGrpSpPr/>
          <p:nvPr/>
        </p:nvGrpSpPr>
        <p:grpSpPr>
          <a:xfrm>
            <a:off x="833120" y="268598"/>
            <a:ext cx="4258680" cy="1054885"/>
            <a:chOff x="977000" y="268598"/>
            <a:chExt cx="4114800" cy="105488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0B52CA2-075E-4D66-A013-CBFA21AD4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8AB546D-111E-41AA-9CE2-95C7AF39039A}"/>
                </a:ext>
              </a:extLst>
            </p:cNvPr>
            <p:cNvSpPr/>
            <p:nvPr/>
          </p:nvSpPr>
          <p:spPr>
            <a:xfrm>
              <a:off x="1121340" y="429521"/>
              <a:ext cx="3154086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</a:t>
              </a:r>
              <a:r>
                <a:rPr lang="en-US" sz="3600">
                  <a:solidFill>
                    <a:schemeClr val="tx1"/>
                  </a:solidFill>
                </a:rPr>
                <a:t>opera house</a:t>
              </a:r>
              <a:endParaRPr lang="en-US" sz="400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075C02-2F88-4777-BAFF-05F416D0F790}"/>
              </a:ext>
            </a:extLst>
          </p:cNvPr>
          <p:cNvSpPr txBox="1"/>
          <p:nvPr/>
        </p:nvSpPr>
        <p:spPr>
          <a:xfrm>
            <a:off x="1111620" y="1592082"/>
            <a:ext cx="271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/ˈɒprə haʊs/</a:t>
            </a:r>
            <a:endParaRPr lang="en-US" sz="36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204A4-A458-4AB1-866F-BBFEC5784E47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nhà hát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D98DA-5370-4E4E-9982-ECF9F2C01AE5}"/>
              </a:ext>
            </a:extLst>
          </p:cNvPr>
          <p:cNvSpPr txBox="1"/>
          <p:nvPr/>
        </p:nvSpPr>
        <p:spPr>
          <a:xfrm>
            <a:off x="5718252" y="6084598"/>
            <a:ext cx="64872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He gave a concert at the </a:t>
            </a:r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opera house</a:t>
            </a:r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>
              <a:latin typeface="+mj-lt"/>
            </a:endParaRPr>
          </a:p>
        </p:txBody>
      </p:sp>
      <p:pic>
        <p:nvPicPr>
          <p:cNvPr id="5" name="opera-house1637032483">
            <a:hlinkClick r:id="" action="ppaction://media"/>
            <a:extLst>
              <a:ext uri="{FF2B5EF4-FFF2-40B4-BE49-F238E27FC236}">
                <a16:creationId xmlns:a16="http://schemas.microsoft.com/office/drawing/2014/main" id="{87D470DA-84D2-4303-92EF-61D1DAC63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86527" y="219826"/>
            <a:ext cx="406400" cy="406400"/>
          </a:xfrm>
          <a:prstGeom prst="rect">
            <a:avLst/>
          </a:prstGeom>
        </p:spPr>
      </p:pic>
      <p:pic>
        <p:nvPicPr>
          <p:cNvPr id="18" name="He-gave-a-concert-at-theopera-1637032494">
            <a:hlinkClick r:id="" action="ppaction://media"/>
            <a:extLst>
              <a:ext uri="{FF2B5EF4-FFF2-40B4-BE49-F238E27FC236}">
                <a16:creationId xmlns:a16="http://schemas.microsoft.com/office/drawing/2014/main" id="{BDA220F6-8E7B-4018-B155-3C869F90FD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98367" y="56116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95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18104-629F-4345-B14E-B967EA1037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640" t="26805" r="30509" b="12666"/>
          <a:stretch/>
        </p:blipFill>
        <p:spPr>
          <a:xfrm>
            <a:off x="5734341" y="207472"/>
            <a:ext cx="5999652" cy="554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9866697-73DF-4329-A71D-565739CB14DC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6C1922D-6A20-407F-84B3-271368E35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2115456-18FD-45D6-A52E-2E33AC65264A}"/>
                </a:ext>
              </a:extLst>
            </p:cNvPr>
            <p:cNvSpPr/>
            <p:nvPr/>
          </p:nvSpPr>
          <p:spPr>
            <a:xfrm>
              <a:off x="1328057" y="386322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 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5EE3686-20DB-40F2-B734-FCBC8E1E83DE}"/>
              </a:ext>
            </a:extLst>
          </p:cNvPr>
          <p:cNvSpPr txBox="1"/>
          <p:nvPr/>
        </p:nvSpPr>
        <p:spPr>
          <a:xfrm>
            <a:off x="1566817" y="460453"/>
            <a:ext cx="2174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   park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11622A-B560-4239-AAEC-22338A162D95}"/>
              </a:ext>
            </a:extLst>
          </p:cNvPr>
          <p:cNvSpPr txBox="1"/>
          <p:nvPr/>
        </p:nvSpPr>
        <p:spPr>
          <a:xfrm>
            <a:off x="1673860" y="1546362"/>
            <a:ext cx="1485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333333"/>
                </a:solidFill>
                <a:effectLst/>
                <a:latin typeface="+mj-lt"/>
              </a:rPr>
              <a:t>/pɑːk/</a:t>
            </a:r>
            <a:endParaRPr lang="en-US" sz="32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ABE6-7259-4E12-997D-04982997A4ED}"/>
              </a:ext>
            </a:extLst>
          </p:cNvPr>
          <p:cNvSpPr txBox="1"/>
          <p:nvPr/>
        </p:nvSpPr>
        <p:spPr>
          <a:xfrm>
            <a:off x="5734341" y="5958032"/>
            <a:ext cx="6197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Verdana" panose="020B0604030504040204" pitchFamily="34" charset="0"/>
              </a:rPr>
              <a:t>There are many people in the park.</a:t>
            </a:r>
            <a:endParaRPr lang="en-US" sz="2400"/>
          </a:p>
        </p:txBody>
      </p:sp>
      <p:pic>
        <p:nvPicPr>
          <p:cNvPr id="5" name="park1637032527">
            <a:hlinkClick r:id="" action="ppaction://media"/>
            <a:extLst>
              <a:ext uri="{FF2B5EF4-FFF2-40B4-BE49-F238E27FC236}">
                <a16:creationId xmlns:a16="http://schemas.microsoft.com/office/drawing/2014/main" id="{84A4E686-A44A-458A-AA4E-86D1278D3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45280" y="1388882"/>
            <a:ext cx="406400" cy="406400"/>
          </a:xfrm>
          <a:prstGeom prst="rect">
            <a:avLst/>
          </a:prstGeom>
        </p:spPr>
      </p:pic>
      <p:pic>
        <p:nvPicPr>
          <p:cNvPr id="17" name="There-are-many-people-in-the-p1637032539">
            <a:hlinkClick r:id="" action="ppaction://media"/>
            <a:extLst>
              <a:ext uri="{FF2B5EF4-FFF2-40B4-BE49-F238E27FC236}">
                <a16:creationId xmlns:a16="http://schemas.microsoft.com/office/drawing/2014/main" id="{FF264D45-C827-49DB-9A4B-3DF24FD409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60800" y="5623560"/>
            <a:ext cx="406400" cy="406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1D9744-F50E-4741-BECE-BB2E6EDC066A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công viên</a:t>
            </a:r>
          </a:p>
        </p:txBody>
      </p:sp>
    </p:spTree>
    <p:extLst>
      <p:ext uri="{BB962C8B-B14F-4D97-AF65-F5344CB8AC3E}">
        <p14:creationId xmlns:p14="http://schemas.microsoft.com/office/powerpoint/2010/main" val="362416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F38E3-5415-48FA-8962-AB29F0082D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162" t="23943" r="31220" b="18212"/>
          <a:stretch/>
        </p:blipFill>
        <p:spPr>
          <a:xfrm>
            <a:off x="5974079" y="107632"/>
            <a:ext cx="5943627" cy="5429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C4B4E7-3493-4412-87BE-39C197976704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273748-1D1B-4172-A945-C3A96220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2028160-7774-489D-B997-0F480639AED8}"/>
                </a:ext>
              </a:extLst>
            </p:cNvPr>
            <p:cNvSpPr/>
            <p:nvPr/>
          </p:nvSpPr>
          <p:spPr>
            <a:xfrm>
              <a:off x="1290320" y="437122"/>
              <a:ext cx="2669177" cy="731278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>
                  <a:solidFill>
                    <a:schemeClr val="tx1"/>
                  </a:solidFill>
                </a:rPr>
                <a:t>   bridge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C0EEAD-8BBE-40F5-ACA5-2446BA9E18C5}"/>
              </a:ext>
            </a:extLst>
          </p:cNvPr>
          <p:cNvSpPr txBox="1"/>
          <p:nvPr/>
        </p:nvSpPr>
        <p:spPr>
          <a:xfrm>
            <a:off x="1643380" y="1640772"/>
            <a:ext cx="157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/brɪdʒ/</a:t>
            </a:r>
            <a:endParaRPr lang="en-US" sz="36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2A1FA-AC10-49A2-82D2-6808D6C0C582}"/>
              </a:ext>
            </a:extLst>
          </p:cNvPr>
          <p:cNvSpPr txBox="1"/>
          <p:nvPr/>
        </p:nvSpPr>
        <p:spPr>
          <a:xfrm>
            <a:off x="1094377" y="2476399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cây cầu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F3583B-EC5F-45BE-A968-6D769FB098DB}"/>
              </a:ext>
            </a:extLst>
          </p:cNvPr>
          <p:cNvSpPr txBox="1"/>
          <p:nvPr/>
        </p:nvSpPr>
        <p:spPr>
          <a:xfrm>
            <a:off x="6096000" y="5719905"/>
            <a:ext cx="594362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They have built a new bridge in this city.</a:t>
            </a:r>
            <a:endParaRPr lang="en-US" sz="2800">
              <a:latin typeface="+mj-lt"/>
            </a:endParaRPr>
          </a:p>
        </p:txBody>
      </p:sp>
      <p:pic>
        <p:nvPicPr>
          <p:cNvPr id="5" name="bridge-1637032564">
            <a:hlinkClick r:id="" action="ppaction://media"/>
            <a:extLst>
              <a:ext uri="{FF2B5EF4-FFF2-40B4-BE49-F238E27FC236}">
                <a16:creationId xmlns:a16="http://schemas.microsoft.com/office/drawing/2014/main" id="{B299DBA9-9838-4D70-B2DD-3496A040C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54544" y="183122"/>
            <a:ext cx="406400" cy="406400"/>
          </a:xfrm>
          <a:prstGeom prst="rect">
            <a:avLst/>
          </a:prstGeom>
        </p:spPr>
      </p:pic>
      <p:pic>
        <p:nvPicPr>
          <p:cNvPr id="18" name="They-have-built-a-new-bridge-i1637032574">
            <a:hlinkClick r:id="" action="ppaction://media"/>
            <a:extLst>
              <a:ext uri="{FF2B5EF4-FFF2-40B4-BE49-F238E27FC236}">
                <a16:creationId xmlns:a16="http://schemas.microsoft.com/office/drawing/2014/main" id="{442A294C-D8BF-41F2-8F52-2B1282095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75017" y="533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71657"/>
            <a:ext cx="5233706" cy="65319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C4B4E7-3493-4412-87BE-39C197976704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1273748-1D1B-4172-A945-C3A96220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2028160-7774-489D-B997-0F480639AED8}"/>
                </a:ext>
              </a:extLst>
            </p:cNvPr>
            <p:cNvSpPr/>
            <p:nvPr/>
          </p:nvSpPr>
          <p:spPr>
            <a:xfrm>
              <a:off x="1218736" y="422150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>
                  <a:solidFill>
                    <a:schemeClr val="tx1"/>
                  </a:solidFill>
                </a:rPr>
                <a:t>  square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C0EEAD-8BBE-40F5-ACA5-2446BA9E18C5}"/>
              </a:ext>
            </a:extLst>
          </p:cNvPr>
          <p:cNvSpPr txBox="1"/>
          <p:nvPr/>
        </p:nvSpPr>
        <p:spPr>
          <a:xfrm>
            <a:off x="1328057" y="1612564"/>
            <a:ext cx="22731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333333"/>
                </a:solidFill>
                <a:effectLst/>
                <a:latin typeface="+mj-lt"/>
              </a:rPr>
              <a:t>/skweə(r)/</a:t>
            </a:r>
            <a:endParaRPr lang="en-US" sz="36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C2A1FA-AC10-49A2-82D2-6808D6C0C582}"/>
              </a:ext>
            </a:extLst>
          </p:cNvPr>
          <p:cNvSpPr txBox="1"/>
          <p:nvPr/>
        </p:nvSpPr>
        <p:spPr>
          <a:xfrm>
            <a:off x="772921" y="2547975"/>
            <a:ext cx="417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quảng trường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F3583B-EC5F-45BE-A968-6D769FB098DB}"/>
              </a:ext>
            </a:extLst>
          </p:cNvPr>
          <p:cNvSpPr txBox="1"/>
          <p:nvPr/>
        </p:nvSpPr>
        <p:spPr>
          <a:xfrm>
            <a:off x="6096000" y="5719905"/>
            <a:ext cx="5943627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The </a:t>
            </a:r>
            <a:r>
              <a:rPr lang="en-US" sz="2800" b="1" i="0">
                <a:solidFill>
                  <a:srgbClr val="000000"/>
                </a:solidFill>
                <a:effectLst/>
                <a:latin typeface="+mj-lt"/>
              </a:rPr>
              <a:t>square</a:t>
            </a:r>
            <a:r>
              <a:rPr lang="en-US" sz="2800" b="0" i="0">
                <a:solidFill>
                  <a:srgbClr val="000000"/>
                </a:solidFill>
                <a:effectLst/>
                <a:latin typeface="+mj-lt"/>
              </a:rPr>
              <a:t> was covered with flags and flowers.</a:t>
            </a:r>
            <a:endParaRPr lang="en-US" sz="2800">
              <a:latin typeface="+mj-lt"/>
            </a:endParaRPr>
          </a:p>
        </p:txBody>
      </p:sp>
      <p:pic>
        <p:nvPicPr>
          <p:cNvPr id="23" name="Picture 22" descr="A fountain in a city&#10;&#10;Description automatically generated with low confidence">
            <a:extLst>
              <a:ext uri="{FF2B5EF4-FFF2-40B4-BE49-F238E27FC236}">
                <a16:creationId xmlns:a16="http://schemas.microsoft.com/office/drawing/2014/main" id="{6AFC6661-2FB3-4491-AD93-0E591E84E5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5442857" y="177984"/>
            <a:ext cx="6644395" cy="498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square-1637033352">
            <a:hlinkClick r:id="" action="ppaction://media"/>
            <a:extLst>
              <a:ext uri="{FF2B5EF4-FFF2-40B4-BE49-F238E27FC236}">
                <a16:creationId xmlns:a16="http://schemas.microsoft.com/office/drawing/2014/main" id="{B8538081-3A2A-4083-ADC4-4C0F07817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09360" y="176702"/>
            <a:ext cx="406400" cy="406400"/>
          </a:xfrm>
          <a:prstGeom prst="rect">
            <a:avLst/>
          </a:prstGeom>
        </p:spPr>
      </p:pic>
      <p:pic>
        <p:nvPicPr>
          <p:cNvPr id="25" name="Thesquarewas-covered-with-flag1637033365">
            <a:hlinkClick r:id="" action="ppaction://media"/>
            <a:extLst>
              <a:ext uri="{FF2B5EF4-FFF2-40B4-BE49-F238E27FC236}">
                <a16:creationId xmlns:a16="http://schemas.microsoft.com/office/drawing/2014/main" id="{EED4E48B-7EFD-4CC2-92A0-B2D09F7F01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8800" y="53135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E6F7FE-F002-4D0C-AD69-6BDB9FFEAE76}"/>
              </a:ext>
            </a:extLst>
          </p:cNvPr>
          <p:cNvGrpSpPr/>
          <p:nvPr/>
        </p:nvGrpSpPr>
        <p:grpSpPr>
          <a:xfrm>
            <a:off x="228600" y="434975"/>
            <a:ext cx="2720975" cy="2419350"/>
            <a:chOff x="228600" y="434975"/>
            <a:chExt cx="2720975" cy="2419350"/>
          </a:xfrm>
        </p:grpSpPr>
        <p:pic>
          <p:nvPicPr>
            <p:cNvPr id="4" name="Picture 3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1746AB14-A647-451F-A0FF-8726C3D60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657" t="25278" r="30938" b="16389"/>
            <a:stretch/>
          </p:blipFill>
          <p:spPr>
            <a:xfrm>
              <a:off x="228600" y="434975"/>
              <a:ext cx="2720975" cy="241935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EBBCA4D-2BE4-48D1-9095-AA4FA49548C4}"/>
                </a:ext>
              </a:extLst>
            </p:cNvPr>
            <p:cNvSpPr/>
            <p:nvPr/>
          </p:nvSpPr>
          <p:spPr>
            <a:xfrm>
              <a:off x="304800" y="434975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632DCED-D125-48B0-976B-31CA93F93762}"/>
              </a:ext>
            </a:extLst>
          </p:cNvPr>
          <p:cNvGrpSpPr/>
          <p:nvPr/>
        </p:nvGrpSpPr>
        <p:grpSpPr>
          <a:xfrm>
            <a:off x="3028950" y="434975"/>
            <a:ext cx="2609850" cy="2419350"/>
            <a:chOff x="3028950" y="434975"/>
            <a:chExt cx="2609850" cy="2419350"/>
          </a:xfrm>
        </p:grpSpPr>
        <p:pic>
          <p:nvPicPr>
            <p:cNvPr id="17" name="Picture 16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9A12926E-89CF-437E-821F-D97C1A776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272" t="25154" r="31190" b="14187"/>
            <a:stretch/>
          </p:blipFill>
          <p:spPr>
            <a:xfrm>
              <a:off x="3028950" y="434975"/>
              <a:ext cx="2609850" cy="241935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03A3AC-1262-44B8-8034-1176AA651444}"/>
                </a:ext>
              </a:extLst>
            </p:cNvPr>
            <p:cNvSpPr/>
            <p:nvPr/>
          </p:nvSpPr>
          <p:spPr>
            <a:xfrm>
              <a:off x="4959226" y="491578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FA931C-2619-45E2-91A5-C9EA0847565C}"/>
              </a:ext>
            </a:extLst>
          </p:cNvPr>
          <p:cNvGrpSpPr/>
          <p:nvPr/>
        </p:nvGrpSpPr>
        <p:grpSpPr>
          <a:xfrm>
            <a:off x="5718175" y="434975"/>
            <a:ext cx="3376613" cy="2419350"/>
            <a:chOff x="5718175" y="434975"/>
            <a:chExt cx="3376613" cy="2419350"/>
          </a:xfrm>
        </p:grpSpPr>
        <p:pic>
          <p:nvPicPr>
            <p:cNvPr id="25" name="Picture 24" descr="A fountain in a city&#10;&#10;Description automatically generated with low confidence">
              <a:extLst>
                <a:ext uri="{FF2B5EF4-FFF2-40B4-BE49-F238E27FC236}">
                  <a16:creationId xmlns:a16="http://schemas.microsoft.com/office/drawing/2014/main" id="{2FC4A0CC-FA57-40DA-A675-940670838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718175" y="434975"/>
              <a:ext cx="3376613" cy="2419350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38A7DD-8627-4CBB-9C2F-E6B26D0C007D}"/>
                </a:ext>
              </a:extLst>
            </p:cNvPr>
            <p:cNvSpPr/>
            <p:nvPr/>
          </p:nvSpPr>
          <p:spPr>
            <a:xfrm>
              <a:off x="8415346" y="434975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D1F31A-6B0D-4E98-B45A-9740A648674E}"/>
              </a:ext>
            </a:extLst>
          </p:cNvPr>
          <p:cNvGrpSpPr/>
          <p:nvPr/>
        </p:nvGrpSpPr>
        <p:grpSpPr>
          <a:xfrm>
            <a:off x="9172575" y="434975"/>
            <a:ext cx="2714625" cy="2419350"/>
            <a:chOff x="9172575" y="434975"/>
            <a:chExt cx="2714625" cy="2419350"/>
          </a:xfrm>
        </p:grpSpPr>
        <p:pic>
          <p:nvPicPr>
            <p:cNvPr id="5" name="Picture 4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5AD6BA2B-0E65-4D7B-B584-5B3298CB7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421" t="23943" r="30782" b="16874"/>
            <a:stretch/>
          </p:blipFill>
          <p:spPr>
            <a:xfrm>
              <a:off x="9172575" y="434975"/>
              <a:ext cx="2714625" cy="241935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45EBA1-A790-4F4E-9490-58AFB5268248}"/>
                </a:ext>
              </a:extLst>
            </p:cNvPr>
            <p:cNvSpPr/>
            <p:nvPr/>
          </p:nvSpPr>
          <p:spPr>
            <a:xfrm>
              <a:off x="11114333" y="522289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A71F25-8ECA-4F47-A338-2C536F68F055}"/>
              </a:ext>
            </a:extLst>
          </p:cNvPr>
          <p:cNvGrpSpPr/>
          <p:nvPr/>
        </p:nvGrpSpPr>
        <p:grpSpPr>
          <a:xfrm>
            <a:off x="-3048" y="4211912"/>
            <a:ext cx="2311400" cy="2041525"/>
            <a:chOff x="23046" y="4294187"/>
            <a:chExt cx="2311400" cy="2041525"/>
          </a:xfrm>
        </p:grpSpPr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20BF16B-2AC5-48E1-861E-0D4205BA0E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889" t="29328" r="30626" b="12640"/>
            <a:stretch/>
          </p:blipFill>
          <p:spPr>
            <a:xfrm>
              <a:off x="23046" y="4294187"/>
              <a:ext cx="2311400" cy="2041525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C66FBC-249B-4BE2-B820-3CED1001BB94}"/>
                </a:ext>
              </a:extLst>
            </p:cNvPr>
            <p:cNvSpPr/>
            <p:nvPr/>
          </p:nvSpPr>
          <p:spPr>
            <a:xfrm>
              <a:off x="1589087" y="4327799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819C3D-0FE9-4FC8-82EE-09DEC7582F29}"/>
              </a:ext>
            </a:extLst>
          </p:cNvPr>
          <p:cNvGrpSpPr/>
          <p:nvPr/>
        </p:nvGrpSpPr>
        <p:grpSpPr>
          <a:xfrm>
            <a:off x="2530499" y="4256774"/>
            <a:ext cx="2233613" cy="2041525"/>
            <a:chOff x="2586434" y="4327799"/>
            <a:chExt cx="2233613" cy="2041525"/>
          </a:xfrm>
        </p:grpSpPr>
        <p:pic>
          <p:nvPicPr>
            <p:cNvPr id="21" name="Picture 20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C867E096-E66E-46B2-B27B-896B501AF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640" t="26805" r="30509" b="12666"/>
            <a:stretch/>
          </p:blipFill>
          <p:spPr>
            <a:xfrm>
              <a:off x="2586434" y="4327799"/>
              <a:ext cx="2233613" cy="2041525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3833415-957F-4B9F-AAC2-F06D00F647E4}"/>
                </a:ext>
              </a:extLst>
            </p:cNvPr>
            <p:cNvSpPr/>
            <p:nvPr/>
          </p:nvSpPr>
          <p:spPr>
            <a:xfrm>
              <a:off x="4058600" y="4327799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29B451-6569-4FF8-82C0-E6062BFD282A}"/>
              </a:ext>
            </a:extLst>
          </p:cNvPr>
          <p:cNvGrpSpPr/>
          <p:nvPr/>
        </p:nvGrpSpPr>
        <p:grpSpPr>
          <a:xfrm>
            <a:off x="4894282" y="4280467"/>
            <a:ext cx="2281238" cy="2041525"/>
            <a:chOff x="5040375" y="4300045"/>
            <a:chExt cx="2281238" cy="2041525"/>
          </a:xfrm>
        </p:grpSpPr>
        <p:pic>
          <p:nvPicPr>
            <p:cNvPr id="9" name="Picture 8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69A49926-0A0E-43B3-B96B-E193A88CF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813" t="25646" r="30702" b="15415"/>
            <a:stretch/>
          </p:blipFill>
          <p:spPr>
            <a:xfrm>
              <a:off x="5040375" y="4300045"/>
              <a:ext cx="2281238" cy="204152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E22F5AB-0270-45F6-A855-E12827DD71AC}"/>
                </a:ext>
              </a:extLst>
            </p:cNvPr>
            <p:cNvSpPr/>
            <p:nvPr/>
          </p:nvSpPr>
          <p:spPr>
            <a:xfrm>
              <a:off x="6578225" y="4341620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2B584-1E19-48CF-9775-BF5A6E972039}"/>
              </a:ext>
            </a:extLst>
          </p:cNvPr>
          <p:cNvGrpSpPr/>
          <p:nvPr/>
        </p:nvGrpSpPr>
        <p:grpSpPr>
          <a:xfrm>
            <a:off x="7291083" y="4312587"/>
            <a:ext cx="2251075" cy="2041525"/>
            <a:chOff x="7406481" y="4294186"/>
            <a:chExt cx="2251075" cy="2041525"/>
          </a:xfrm>
        </p:grpSpPr>
        <p:pic>
          <p:nvPicPr>
            <p:cNvPr id="19" name="Picture 18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6731E649-B738-47DD-8225-AF2A825505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2817" t="27917" r="30703" b="12638"/>
            <a:stretch/>
          </p:blipFill>
          <p:spPr>
            <a:xfrm>
              <a:off x="7406481" y="4294186"/>
              <a:ext cx="2251075" cy="2041525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55386F-EA12-40AE-ABF9-869FB0C37112}"/>
                </a:ext>
              </a:extLst>
            </p:cNvPr>
            <p:cNvSpPr/>
            <p:nvPr/>
          </p:nvSpPr>
          <p:spPr>
            <a:xfrm>
              <a:off x="8930817" y="4341620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45C17E-DFA6-46A8-8C4F-E51890E45A11}"/>
              </a:ext>
            </a:extLst>
          </p:cNvPr>
          <p:cNvGrpSpPr/>
          <p:nvPr/>
        </p:nvGrpSpPr>
        <p:grpSpPr>
          <a:xfrm>
            <a:off x="9692334" y="4360021"/>
            <a:ext cx="2263775" cy="2041525"/>
            <a:chOff x="9740927" y="4294186"/>
            <a:chExt cx="2263775" cy="2041525"/>
          </a:xfrm>
        </p:grpSpPr>
        <p:pic>
          <p:nvPicPr>
            <p:cNvPr id="23" name="Picture 22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6DF62E74-8FB1-49F6-A2FE-5665F7F56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162" t="23943" r="31220" b="18212"/>
            <a:stretch/>
          </p:blipFill>
          <p:spPr>
            <a:xfrm>
              <a:off x="9740927" y="4294186"/>
              <a:ext cx="2263775" cy="2041525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C33A420-A757-4B58-859F-D2BABD0DD4CD}"/>
                </a:ext>
              </a:extLst>
            </p:cNvPr>
            <p:cNvSpPr/>
            <p:nvPr/>
          </p:nvSpPr>
          <p:spPr>
            <a:xfrm>
              <a:off x="11321718" y="4327799"/>
              <a:ext cx="662152" cy="66215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09526CB-4E12-439D-8D48-FBEDE2411973}"/>
              </a:ext>
            </a:extLst>
          </p:cNvPr>
          <p:cNvSpPr txBox="1"/>
          <p:nvPr/>
        </p:nvSpPr>
        <p:spPr>
          <a:xfrm>
            <a:off x="764627" y="2887937"/>
            <a:ext cx="156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statue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2B0AC4-DD63-4A9C-9CB0-BD5A507648D1}"/>
              </a:ext>
            </a:extLst>
          </p:cNvPr>
          <p:cNvSpPr txBox="1"/>
          <p:nvPr/>
        </p:nvSpPr>
        <p:spPr>
          <a:xfrm>
            <a:off x="3193256" y="2871215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cathedral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1C962F-06A8-4FF7-B469-82778C770255}"/>
              </a:ext>
            </a:extLst>
          </p:cNvPr>
          <p:cNvSpPr txBox="1"/>
          <p:nvPr/>
        </p:nvSpPr>
        <p:spPr>
          <a:xfrm>
            <a:off x="6265862" y="2895900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square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233581-03D4-41B1-8345-62B6CB86AB12}"/>
              </a:ext>
            </a:extLst>
          </p:cNvPr>
          <p:cNvSpPr txBox="1"/>
          <p:nvPr/>
        </p:nvSpPr>
        <p:spPr>
          <a:xfrm>
            <a:off x="9459118" y="2884486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tower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F5B11D-FBBC-4E1D-A7B3-05AD8CE99234}"/>
              </a:ext>
            </a:extLst>
          </p:cNvPr>
          <p:cNvSpPr txBox="1"/>
          <p:nvPr/>
        </p:nvSpPr>
        <p:spPr>
          <a:xfrm>
            <a:off x="0" y="6223470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museum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8EB541-EBC6-4728-8EFE-76C4E5147D99}"/>
              </a:ext>
            </a:extLst>
          </p:cNvPr>
          <p:cNvSpPr txBox="1"/>
          <p:nvPr/>
        </p:nvSpPr>
        <p:spPr>
          <a:xfrm>
            <a:off x="2654076" y="6206738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park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D3983E-02E1-4212-9C7B-CF9B9A59E36A}"/>
              </a:ext>
            </a:extLst>
          </p:cNvPr>
          <p:cNvSpPr txBox="1"/>
          <p:nvPr/>
        </p:nvSpPr>
        <p:spPr>
          <a:xfrm>
            <a:off x="5005043" y="6273225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palace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B2D659-8B6D-49C8-9753-EB47F1E33985}"/>
              </a:ext>
            </a:extLst>
          </p:cNvPr>
          <p:cNvSpPr txBox="1"/>
          <p:nvPr/>
        </p:nvSpPr>
        <p:spPr>
          <a:xfrm>
            <a:off x="7023339" y="6321992"/>
            <a:ext cx="2915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opera house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857465-463C-4AF9-8609-3424F135AB80}"/>
              </a:ext>
            </a:extLst>
          </p:cNvPr>
          <p:cNvSpPr txBox="1"/>
          <p:nvPr/>
        </p:nvSpPr>
        <p:spPr>
          <a:xfrm>
            <a:off x="9899325" y="6288305"/>
            <a:ext cx="2281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  bridge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A3C7CA-5AE9-4D2F-B6F3-26913BFB86D1}"/>
              </a:ext>
            </a:extLst>
          </p:cNvPr>
          <p:cNvSpPr txBox="1"/>
          <p:nvPr/>
        </p:nvSpPr>
        <p:spPr>
          <a:xfrm>
            <a:off x="635876" y="3418702"/>
            <a:ext cx="11610927" cy="89255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/>
              <a:t> 	</a:t>
            </a:r>
            <a:r>
              <a:rPr lang="en-US" sz="28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Close your eyes and guess what is the missing word?</a:t>
            </a:r>
          </a:p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60734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6121AE-058D-4B0E-B865-DF82F615AD9B}"/>
              </a:ext>
            </a:extLst>
          </p:cNvPr>
          <p:cNvGrpSpPr/>
          <p:nvPr/>
        </p:nvGrpSpPr>
        <p:grpSpPr>
          <a:xfrm>
            <a:off x="-1" y="104775"/>
            <a:ext cx="2536734" cy="584775"/>
            <a:chOff x="4924424" y="454998"/>
            <a:chExt cx="2071041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1C3B10-FF0F-46C1-8537-F663232B535A}"/>
                </a:ext>
              </a:extLst>
            </p:cNvPr>
            <p:cNvSpPr/>
            <p:nvPr/>
          </p:nvSpPr>
          <p:spPr>
            <a:xfrm>
              <a:off x="4924424" y="454998"/>
              <a:ext cx="2071041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E0220-1848-4EF1-840D-DA17018A7788}"/>
                </a:ext>
              </a:extLst>
            </p:cNvPr>
            <p:cNvSpPr txBox="1"/>
            <p:nvPr/>
          </p:nvSpPr>
          <p:spPr>
            <a:xfrm>
              <a:off x="5073931" y="454998"/>
              <a:ext cx="17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New words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D59AAA5-0743-444A-8CB4-2A986E0E97E1}"/>
              </a:ext>
            </a:extLst>
          </p:cNvPr>
          <p:cNvSpPr txBox="1"/>
          <p:nvPr/>
        </p:nvSpPr>
        <p:spPr>
          <a:xfrm>
            <a:off x="2536732" y="195263"/>
            <a:ext cx="9253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a. Write the letters in the boxes. Listen and repeat.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FBF05F-8A27-46DE-BE14-51FB5F141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9" t="29328" r="30626" b="12640"/>
          <a:stretch/>
        </p:blipFill>
        <p:spPr>
          <a:xfrm>
            <a:off x="4488056" y="2760550"/>
            <a:ext cx="2204400" cy="19723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343770-B10A-4846-B160-90FAE896E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40" t="26805" r="30509" b="12666"/>
          <a:stretch/>
        </p:blipFill>
        <p:spPr>
          <a:xfrm>
            <a:off x="4667542" y="4809952"/>
            <a:ext cx="2010422" cy="185743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0FB02C3-AF20-472A-831A-FBBEEF36600E}"/>
              </a:ext>
            </a:extLst>
          </p:cNvPr>
          <p:cNvGrpSpPr/>
          <p:nvPr/>
        </p:nvGrpSpPr>
        <p:grpSpPr>
          <a:xfrm>
            <a:off x="4449696" y="627995"/>
            <a:ext cx="2215589" cy="1965817"/>
            <a:chOff x="4449696" y="627995"/>
            <a:chExt cx="2215589" cy="19658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4013E1-738B-4E46-8DDC-6F788E567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657" t="25278" r="30938" b="16389"/>
            <a:stretch/>
          </p:blipFill>
          <p:spPr>
            <a:xfrm>
              <a:off x="4547282" y="684883"/>
              <a:ext cx="2118003" cy="1908929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DC390F8-317B-415E-9FF2-711D9169183E}"/>
                </a:ext>
              </a:extLst>
            </p:cNvPr>
            <p:cNvSpPr/>
            <p:nvPr/>
          </p:nvSpPr>
          <p:spPr>
            <a:xfrm>
              <a:off x="4449696" y="627995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4C2845-8439-4213-8CED-33B5697C2397}"/>
              </a:ext>
            </a:extLst>
          </p:cNvPr>
          <p:cNvGrpSpPr/>
          <p:nvPr/>
        </p:nvGrpSpPr>
        <p:grpSpPr>
          <a:xfrm>
            <a:off x="6809597" y="746438"/>
            <a:ext cx="2216865" cy="2005637"/>
            <a:chOff x="6809597" y="746438"/>
            <a:chExt cx="2216865" cy="200563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D3BD41-734C-4E96-8FBF-43D9DBABF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421" t="23943" r="30782" b="16874"/>
            <a:stretch/>
          </p:blipFill>
          <p:spPr>
            <a:xfrm>
              <a:off x="6809597" y="746438"/>
              <a:ext cx="2216865" cy="2005637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D4CFBD-1745-444F-BB88-CAD18FE62690}"/>
                </a:ext>
              </a:extLst>
            </p:cNvPr>
            <p:cNvSpPr/>
            <p:nvPr/>
          </p:nvSpPr>
          <p:spPr>
            <a:xfrm>
              <a:off x="6866850" y="792042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16AA152-18F5-4A8E-85B7-AF7EEB8A4DA5}"/>
              </a:ext>
            </a:extLst>
          </p:cNvPr>
          <p:cNvGrpSpPr/>
          <p:nvPr/>
        </p:nvGrpSpPr>
        <p:grpSpPr>
          <a:xfrm>
            <a:off x="9305327" y="684883"/>
            <a:ext cx="2212963" cy="2067192"/>
            <a:chOff x="9289226" y="675143"/>
            <a:chExt cx="2212963" cy="206719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5D9A4A2-9D5A-47D0-B366-EDF23ABC2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813" t="25646" r="30702" b="15415"/>
            <a:stretch/>
          </p:blipFill>
          <p:spPr>
            <a:xfrm>
              <a:off x="9295022" y="736698"/>
              <a:ext cx="2207167" cy="2005637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28442E-94F0-4DED-8B0D-1182370139CA}"/>
                </a:ext>
              </a:extLst>
            </p:cNvPr>
            <p:cNvSpPr/>
            <p:nvPr/>
          </p:nvSpPr>
          <p:spPr>
            <a:xfrm>
              <a:off x="9289226" y="675143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C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BB8DC518-3780-4188-9D7D-C6774F7B2F18}"/>
              </a:ext>
            </a:extLst>
          </p:cNvPr>
          <p:cNvSpPr/>
          <p:nvPr/>
        </p:nvSpPr>
        <p:spPr>
          <a:xfrm>
            <a:off x="4449695" y="2635276"/>
            <a:ext cx="523489" cy="5234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EED14F-7A0A-48DB-AF08-18F11EF4A54A}"/>
              </a:ext>
            </a:extLst>
          </p:cNvPr>
          <p:cNvGrpSpPr/>
          <p:nvPr/>
        </p:nvGrpSpPr>
        <p:grpSpPr>
          <a:xfrm>
            <a:off x="6809597" y="2831920"/>
            <a:ext cx="2147821" cy="2005637"/>
            <a:chOff x="6819296" y="2831952"/>
            <a:chExt cx="2147821" cy="20056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18FA84-C6F5-493C-BC36-5E5B9E910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272" t="25154" r="31190" b="14187"/>
            <a:stretch/>
          </p:blipFill>
          <p:spPr>
            <a:xfrm>
              <a:off x="6819296" y="2831952"/>
              <a:ext cx="2147821" cy="200563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1DC08A1-75E6-44EA-A500-34F91A654CBD}"/>
                </a:ext>
              </a:extLst>
            </p:cNvPr>
            <p:cNvSpPr/>
            <p:nvPr/>
          </p:nvSpPr>
          <p:spPr>
            <a:xfrm>
              <a:off x="6901971" y="2905511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C709A6-47F6-44A6-84BF-AAFD18ABD4A5}"/>
              </a:ext>
            </a:extLst>
          </p:cNvPr>
          <p:cNvGrpSpPr/>
          <p:nvPr/>
        </p:nvGrpSpPr>
        <p:grpSpPr>
          <a:xfrm>
            <a:off x="9295022" y="2758065"/>
            <a:ext cx="2147821" cy="1981913"/>
            <a:chOff x="9295022" y="2758065"/>
            <a:chExt cx="2147821" cy="19819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8555BA-DA14-4F2C-8924-67CC0DBBB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817" t="27917" r="30703" b="12638"/>
            <a:stretch/>
          </p:blipFill>
          <p:spPr>
            <a:xfrm>
              <a:off x="9295022" y="2771268"/>
              <a:ext cx="2147821" cy="1968710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74FF541-E221-4531-8927-505551188773}"/>
                </a:ext>
              </a:extLst>
            </p:cNvPr>
            <p:cNvSpPr/>
            <p:nvPr/>
          </p:nvSpPr>
          <p:spPr>
            <a:xfrm>
              <a:off x="9304575" y="2758065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F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EFFFAF3D-882E-4E81-B7E5-D366C9173DE9}"/>
              </a:ext>
            </a:extLst>
          </p:cNvPr>
          <p:cNvSpPr/>
          <p:nvPr/>
        </p:nvSpPr>
        <p:spPr>
          <a:xfrm>
            <a:off x="4601905" y="4824537"/>
            <a:ext cx="523489" cy="5234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E070D5-20BB-4BFC-8246-CEA6F9B42D4A}"/>
              </a:ext>
            </a:extLst>
          </p:cNvPr>
          <p:cNvGrpSpPr/>
          <p:nvPr/>
        </p:nvGrpSpPr>
        <p:grpSpPr>
          <a:xfrm>
            <a:off x="6901971" y="4862512"/>
            <a:ext cx="1970666" cy="1800225"/>
            <a:chOff x="6901971" y="4862512"/>
            <a:chExt cx="1970666" cy="18002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697A2B-9B84-4C04-A016-BBD49812D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3162" t="23943" r="31220" b="18212"/>
            <a:stretch/>
          </p:blipFill>
          <p:spPr>
            <a:xfrm>
              <a:off x="6901971" y="4862512"/>
              <a:ext cx="1970666" cy="1800225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2F6F5AE-C237-4521-A2F8-D8924CFCC916}"/>
                </a:ext>
              </a:extLst>
            </p:cNvPr>
            <p:cNvSpPr/>
            <p:nvPr/>
          </p:nvSpPr>
          <p:spPr>
            <a:xfrm>
              <a:off x="6901971" y="4888524"/>
              <a:ext cx="523489" cy="5234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/>
                <a:t>H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356DFA0-435C-429B-AC87-A2A424A4D4AF}"/>
              </a:ext>
            </a:extLst>
          </p:cNvPr>
          <p:cNvSpPr/>
          <p:nvPr/>
        </p:nvSpPr>
        <p:spPr>
          <a:xfrm>
            <a:off x="1319302" y="889739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2DF2258-E526-47BF-BF6C-14F6F0720406}"/>
              </a:ext>
            </a:extLst>
          </p:cNvPr>
          <p:cNvSpPr/>
          <p:nvPr/>
        </p:nvSpPr>
        <p:spPr>
          <a:xfrm>
            <a:off x="1319302" y="1560767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848CE6-2E98-47C2-8AE4-A8177CB8B6E0}"/>
              </a:ext>
            </a:extLst>
          </p:cNvPr>
          <p:cNvSpPr/>
          <p:nvPr/>
        </p:nvSpPr>
        <p:spPr>
          <a:xfrm>
            <a:off x="1319302" y="2231795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8828485-4221-43BA-BB28-12D2DACE5EAC}"/>
              </a:ext>
            </a:extLst>
          </p:cNvPr>
          <p:cNvSpPr/>
          <p:nvPr/>
        </p:nvSpPr>
        <p:spPr>
          <a:xfrm>
            <a:off x="1319302" y="2902823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4DC2650-286F-4A5D-8B09-EA1788E504DB}"/>
              </a:ext>
            </a:extLst>
          </p:cNvPr>
          <p:cNvSpPr/>
          <p:nvPr/>
        </p:nvSpPr>
        <p:spPr>
          <a:xfrm>
            <a:off x="1319302" y="3573851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F4EBE60-3410-467F-B561-43759E91F6BB}"/>
              </a:ext>
            </a:extLst>
          </p:cNvPr>
          <p:cNvSpPr/>
          <p:nvPr/>
        </p:nvSpPr>
        <p:spPr>
          <a:xfrm>
            <a:off x="1319302" y="4244879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160ABF7-71BE-492E-9611-9433F6165BCF}"/>
              </a:ext>
            </a:extLst>
          </p:cNvPr>
          <p:cNvSpPr/>
          <p:nvPr/>
        </p:nvSpPr>
        <p:spPr>
          <a:xfrm>
            <a:off x="1319302" y="4915907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4B6A7E6-755C-4681-B4B4-F34586D08962}"/>
              </a:ext>
            </a:extLst>
          </p:cNvPr>
          <p:cNvSpPr/>
          <p:nvPr/>
        </p:nvSpPr>
        <p:spPr>
          <a:xfrm>
            <a:off x="1319302" y="5586935"/>
            <a:ext cx="590550" cy="52348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537A5A-E929-4196-9711-DFC9954F5D40}"/>
              </a:ext>
            </a:extLst>
          </p:cNvPr>
          <p:cNvSpPr txBox="1"/>
          <p:nvPr/>
        </p:nvSpPr>
        <p:spPr>
          <a:xfrm>
            <a:off x="689811" y="966801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1.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893FF4-565A-4BA4-B1CA-26E813EDE3C4}"/>
              </a:ext>
            </a:extLst>
          </p:cNvPr>
          <p:cNvSpPr txBox="1"/>
          <p:nvPr/>
        </p:nvSpPr>
        <p:spPr>
          <a:xfrm>
            <a:off x="697421" y="165888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2.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1DC554-C171-45AC-B262-76DD280C4473}"/>
              </a:ext>
            </a:extLst>
          </p:cNvPr>
          <p:cNvSpPr txBox="1"/>
          <p:nvPr/>
        </p:nvSpPr>
        <p:spPr>
          <a:xfrm>
            <a:off x="673710" y="237115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3.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6F5D18-6A34-4B9D-8802-57BC483F9411}"/>
              </a:ext>
            </a:extLst>
          </p:cNvPr>
          <p:cNvSpPr txBox="1"/>
          <p:nvPr/>
        </p:nvSpPr>
        <p:spPr>
          <a:xfrm>
            <a:off x="697421" y="301930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4.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C502A1-98D1-4B67-9B90-352B78DF8530}"/>
              </a:ext>
            </a:extLst>
          </p:cNvPr>
          <p:cNvSpPr txBox="1"/>
          <p:nvPr/>
        </p:nvSpPr>
        <p:spPr>
          <a:xfrm>
            <a:off x="724817" y="3667383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5.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903A3C-12D8-4BA2-BBF2-1F72461526E6}"/>
              </a:ext>
            </a:extLst>
          </p:cNvPr>
          <p:cNvSpPr txBox="1"/>
          <p:nvPr/>
        </p:nvSpPr>
        <p:spPr>
          <a:xfrm>
            <a:off x="726789" y="4339868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6.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B69E24-50FF-4FF4-90BF-9FF604BBCFEC}"/>
              </a:ext>
            </a:extLst>
          </p:cNvPr>
          <p:cNvSpPr txBox="1"/>
          <p:nvPr/>
        </p:nvSpPr>
        <p:spPr>
          <a:xfrm>
            <a:off x="732687" y="4977596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7.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0E72BD-C2BC-4AB2-95D8-2858B732FA55}"/>
              </a:ext>
            </a:extLst>
          </p:cNvPr>
          <p:cNvSpPr txBox="1"/>
          <p:nvPr/>
        </p:nvSpPr>
        <p:spPr>
          <a:xfrm>
            <a:off x="784999" y="5650081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8.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C8365B-34D0-4B5D-BAAF-E3D838D09FE4}"/>
              </a:ext>
            </a:extLst>
          </p:cNvPr>
          <p:cNvSpPr txBox="1"/>
          <p:nvPr/>
        </p:nvSpPr>
        <p:spPr>
          <a:xfrm>
            <a:off x="1394813" y="959465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17FCF5-A343-431C-9709-91DC427977EA}"/>
              </a:ext>
            </a:extLst>
          </p:cNvPr>
          <p:cNvSpPr txBox="1"/>
          <p:nvPr/>
        </p:nvSpPr>
        <p:spPr>
          <a:xfrm>
            <a:off x="2100897" y="959465"/>
            <a:ext cx="159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statue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ACC7DFE-C23A-4D84-8E99-948E6FFF9B9A}"/>
              </a:ext>
            </a:extLst>
          </p:cNvPr>
          <p:cNvSpPr txBox="1"/>
          <p:nvPr/>
        </p:nvSpPr>
        <p:spPr>
          <a:xfrm>
            <a:off x="2079394" y="1549201"/>
            <a:ext cx="159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museum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B6C9830-7CA6-421F-ACAA-3C91DB1B8609}"/>
              </a:ext>
            </a:extLst>
          </p:cNvPr>
          <p:cNvSpPr txBox="1"/>
          <p:nvPr/>
        </p:nvSpPr>
        <p:spPr>
          <a:xfrm>
            <a:off x="2079394" y="2169671"/>
            <a:ext cx="159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palace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C04A05-3D1B-44F3-920B-53345DC66E49}"/>
              </a:ext>
            </a:extLst>
          </p:cNvPr>
          <p:cNvSpPr txBox="1"/>
          <p:nvPr/>
        </p:nvSpPr>
        <p:spPr>
          <a:xfrm>
            <a:off x="2039838" y="2969760"/>
            <a:ext cx="159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tower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10100-7942-4815-A49B-CBF0A5D46415}"/>
              </a:ext>
            </a:extLst>
          </p:cNvPr>
          <p:cNvSpPr txBox="1"/>
          <p:nvPr/>
        </p:nvSpPr>
        <p:spPr>
          <a:xfrm>
            <a:off x="2030683" y="3697230"/>
            <a:ext cx="203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opera house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6804C4A-8930-40A5-9B9F-94A3BDE26808}"/>
              </a:ext>
            </a:extLst>
          </p:cNvPr>
          <p:cNvSpPr txBox="1"/>
          <p:nvPr/>
        </p:nvSpPr>
        <p:spPr>
          <a:xfrm>
            <a:off x="2039838" y="4390319"/>
            <a:ext cx="203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cathedral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51FD45-099D-49D1-B05F-90898A13C180}"/>
              </a:ext>
            </a:extLst>
          </p:cNvPr>
          <p:cNvSpPr txBox="1"/>
          <p:nvPr/>
        </p:nvSpPr>
        <p:spPr>
          <a:xfrm>
            <a:off x="2030683" y="5008246"/>
            <a:ext cx="203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bridge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2D0E8E-8066-4832-9A83-0D14C0EBBF8B}"/>
              </a:ext>
            </a:extLst>
          </p:cNvPr>
          <p:cNvSpPr txBox="1"/>
          <p:nvPr/>
        </p:nvSpPr>
        <p:spPr>
          <a:xfrm>
            <a:off x="2030683" y="5698480"/>
            <a:ext cx="203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park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5C4E7B8-6DBF-4CC6-8433-F6DAE8E7036E}"/>
              </a:ext>
            </a:extLst>
          </p:cNvPr>
          <p:cNvSpPr txBox="1"/>
          <p:nvPr/>
        </p:nvSpPr>
        <p:spPr>
          <a:xfrm>
            <a:off x="1410339" y="1615386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0854EE-B972-4EF7-8C49-A353578DB8DA}"/>
              </a:ext>
            </a:extLst>
          </p:cNvPr>
          <p:cNvSpPr txBox="1"/>
          <p:nvPr/>
        </p:nvSpPr>
        <p:spPr>
          <a:xfrm>
            <a:off x="1390572" y="2293484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A61473C-B456-443B-8791-08B3154D0CE7}"/>
              </a:ext>
            </a:extLst>
          </p:cNvPr>
          <p:cNvSpPr txBox="1"/>
          <p:nvPr/>
        </p:nvSpPr>
        <p:spPr>
          <a:xfrm>
            <a:off x="1439591" y="2938187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D399D2D-12A1-42E9-B50C-4AAE62444052}"/>
              </a:ext>
            </a:extLst>
          </p:cNvPr>
          <p:cNvSpPr txBox="1"/>
          <p:nvPr/>
        </p:nvSpPr>
        <p:spPr>
          <a:xfrm>
            <a:off x="1450588" y="3667383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386746-888B-4409-8EFA-8D8D4BDA032D}"/>
              </a:ext>
            </a:extLst>
          </p:cNvPr>
          <p:cNvSpPr txBox="1"/>
          <p:nvPr/>
        </p:nvSpPr>
        <p:spPr>
          <a:xfrm>
            <a:off x="1439591" y="4339868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D70DD9-95CF-4C36-94E7-B1C6D5411336}"/>
              </a:ext>
            </a:extLst>
          </p:cNvPr>
          <p:cNvSpPr txBox="1"/>
          <p:nvPr/>
        </p:nvSpPr>
        <p:spPr>
          <a:xfrm>
            <a:off x="1390572" y="4965928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DC0B7D5-D1B8-4C1E-BF2D-7B560A8A4805}"/>
              </a:ext>
            </a:extLst>
          </p:cNvPr>
          <p:cNvSpPr txBox="1"/>
          <p:nvPr/>
        </p:nvSpPr>
        <p:spPr>
          <a:xfrm>
            <a:off x="1380378" y="5636637"/>
            <a:ext cx="46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2333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C3C2CE-B9DB-4148-9E64-4E9B4E50DD7D}"/>
              </a:ext>
            </a:extLst>
          </p:cNvPr>
          <p:cNvSpPr txBox="1"/>
          <p:nvPr/>
        </p:nvSpPr>
        <p:spPr>
          <a:xfrm>
            <a:off x="1469015" y="357188"/>
            <a:ext cx="9253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b. Think of three famous landmarks in your country. Tell your partner about them.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89F585E-B2C8-4806-AE6D-B1040F2BB26E}"/>
              </a:ext>
            </a:extLst>
          </p:cNvPr>
          <p:cNvSpPr/>
          <p:nvPr/>
        </p:nvSpPr>
        <p:spPr>
          <a:xfrm rot="10800000" flipV="1">
            <a:off x="6553199" y="1311295"/>
            <a:ext cx="4438649" cy="1352549"/>
          </a:xfrm>
          <a:prstGeom prst="wedgeRoundRectCallout">
            <a:avLst>
              <a:gd name="adj1" fmla="val -47916"/>
              <a:gd name="adj2" fmla="val 110969"/>
              <a:gd name="adj3" fmla="val 16667"/>
            </a:avLst>
          </a:prstGeom>
          <a:solidFill>
            <a:schemeClr val="bg1"/>
          </a:solidFill>
          <a:ln w="28575">
            <a:solidFill>
              <a:srgbClr val="934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There’s a famous palace called Reunification Palace in Ho Chi Minh City.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4040793-7276-4D21-9BB0-76108DADFD96}"/>
              </a:ext>
            </a:extLst>
          </p:cNvPr>
          <p:cNvSpPr/>
          <p:nvPr/>
        </p:nvSpPr>
        <p:spPr>
          <a:xfrm>
            <a:off x="199697" y="4879298"/>
            <a:ext cx="3510455" cy="133481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three famous landmarks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96DA7DE-D1AE-44AC-8A5A-FA25AADF72BA}"/>
              </a:ext>
            </a:extLst>
          </p:cNvPr>
          <p:cNvSpPr/>
          <p:nvPr/>
        </p:nvSpPr>
        <p:spPr>
          <a:xfrm>
            <a:off x="977462" y="1791486"/>
            <a:ext cx="2680138" cy="8723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435F6B-080A-4598-BDF3-DCDCC3ED4B2F}"/>
              </a:ext>
            </a:extLst>
          </p:cNvPr>
          <p:cNvSpPr/>
          <p:nvPr/>
        </p:nvSpPr>
        <p:spPr>
          <a:xfrm>
            <a:off x="6768663" y="4955617"/>
            <a:ext cx="2680138" cy="8723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F5FA45-CDE8-4529-A6ED-3D975C1F67E5}"/>
              </a:ext>
            </a:extLst>
          </p:cNvPr>
          <p:cNvSpPr/>
          <p:nvPr/>
        </p:nvSpPr>
        <p:spPr>
          <a:xfrm>
            <a:off x="4840014" y="3100025"/>
            <a:ext cx="2680138" cy="87235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71A4B0-EFF9-445A-AFF4-C2FBB9CFBDE9}"/>
              </a:ext>
            </a:extLst>
          </p:cNvPr>
          <p:cNvCxnSpPr>
            <a:cxnSpLocks/>
            <a:stCxn id="2" idx="3"/>
            <a:endCxn id="3" idx="4"/>
          </p:cNvCxnSpPr>
          <p:nvPr/>
        </p:nvCxnSpPr>
        <p:spPr>
          <a:xfrm flipV="1">
            <a:off x="1954925" y="2663845"/>
            <a:ext cx="362606" cy="22917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210AAD-C497-4B1E-AC77-BD4513F948D7}"/>
              </a:ext>
            </a:extLst>
          </p:cNvPr>
          <p:cNvCxnSpPr>
            <a:cxnSpLocks/>
          </p:cNvCxnSpPr>
          <p:nvPr/>
        </p:nvCxnSpPr>
        <p:spPr>
          <a:xfrm flipV="1">
            <a:off x="2605103" y="3967387"/>
            <a:ext cx="3207118" cy="9882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7AE549-0FEA-4757-BE2D-B387B5DDE488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2367158" y="5391797"/>
            <a:ext cx="4401505" cy="619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0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D92782-F5F0-466B-9E87-6359748DE703}"/>
              </a:ext>
            </a:extLst>
          </p:cNvPr>
          <p:cNvGrpSpPr/>
          <p:nvPr/>
        </p:nvGrpSpPr>
        <p:grpSpPr>
          <a:xfrm>
            <a:off x="0" y="104775"/>
            <a:ext cx="2190750" cy="584775"/>
            <a:chOff x="4924424" y="454998"/>
            <a:chExt cx="1921533" cy="58477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C33948A-0325-447D-948A-A4B724D6674F}"/>
                </a:ext>
              </a:extLst>
            </p:cNvPr>
            <p:cNvSpPr/>
            <p:nvPr/>
          </p:nvSpPr>
          <p:spPr>
            <a:xfrm>
              <a:off x="4924424" y="454998"/>
              <a:ext cx="1679704" cy="584775"/>
            </a:xfrm>
            <a:prstGeom prst="roundRect">
              <a:avLst>
                <a:gd name="adj" fmla="val 31250"/>
              </a:avLst>
            </a:prstGeom>
            <a:solidFill>
              <a:srgbClr val="934BC9"/>
            </a:soli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DD38E6-9DCD-4A30-BA39-DD386E375DDD}"/>
                </a:ext>
              </a:extLst>
            </p:cNvPr>
            <p:cNvSpPr txBox="1"/>
            <p:nvPr/>
          </p:nvSpPr>
          <p:spPr>
            <a:xfrm>
              <a:off x="5073931" y="454998"/>
              <a:ext cx="1772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latin typeface="Aachen" panose="02020500000000000000" pitchFamily="18" charset="-93"/>
                  <a:ea typeface="Aachen" panose="02020500000000000000" pitchFamily="18" charset="-93"/>
                  <a:cs typeface="Aachen" panose="02020500000000000000" pitchFamily="18" charset="-93"/>
                </a:rPr>
                <a:t>Listening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62AD70-6E62-4279-AEC4-5F2BB5F4F61B}"/>
              </a:ext>
            </a:extLst>
          </p:cNvPr>
          <p:cNvSpPr txBox="1"/>
          <p:nvPr/>
        </p:nvSpPr>
        <p:spPr>
          <a:xfrm>
            <a:off x="1914043" y="150941"/>
            <a:ext cx="10277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b="1"/>
              <a:t>Listen to Kathryn and Tom talking about a vacation. Are they both going on vacation? Yes/No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0EFEB-C79C-497C-9512-0FD14607A4E7}"/>
              </a:ext>
            </a:extLst>
          </p:cNvPr>
          <p:cNvSpPr txBox="1"/>
          <p:nvPr/>
        </p:nvSpPr>
        <p:spPr>
          <a:xfrm>
            <a:off x="399568" y="1446341"/>
            <a:ext cx="10277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b="1"/>
              <a:t>Now, listen and answer the questions.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39F087-F26B-43D3-8845-F04165FD2535}"/>
              </a:ext>
            </a:extLst>
          </p:cNvPr>
          <p:cNvSpPr/>
          <p:nvPr/>
        </p:nvSpPr>
        <p:spPr>
          <a:xfrm>
            <a:off x="399568" y="2392085"/>
            <a:ext cx="11034712" cy="3030558"/>
          </a:xfrm>
          <a:prstGeom prst="rect">
            <a:avLst/>
          </a:prstGeom>
          <a:solidFill>
            <a:srgbClr val="CFAFE7"/>
          </a:solidFill>
          <a:ln>
            <a:solidFill>
              <a:srgbClr val="CFAF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When is the palace busy?                                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Does Kathryn have tickets for the opera?        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What is near the opera house?                        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Where can Kathryn go if the weather is bad?   _____________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2AD9F1-1944-422D-BE97-8F085EC262FB}"/>
              </a:ext>
            </a:extLst>
          </p:cNvPr>
          <p:cNvSpPr/>
          <p:nvPr/>
        </p:nvSpPr>
        <p:spPr>
          <a:xfrm>
            <a:off x="8248650" y="566439"/>
            <a:ext cx="638175" cy="58477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BA051-9C27-4C15-9DC1-700749A4A394}"/>
              </a:ext>
            </a:extLst>
          </p:cNvPr>
          <p:cNvSpPr txBox="1"/>
          <p:nvPr/>
        </p:nvSpPr>
        <p:spPr>
          <a:xfrm>
            <a:off x="7005155" y="2968407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on weekends.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8F643-DA44-4DC3-89AB-E177081E36BF}"/>
              </a:ext>
            </a:extLst>
          </p:cNvPr>
          <p:cNvSpPr txBox="1"/>
          <p:nvPr/>
        </p:nvSpPr>
        <p:spPr>
          <a:xfrm>
            <a:off x="7177087" y="408779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the park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E470F-2F42-4492-BA31-273BDB2DFC73}"/>
              </a:ext>
            </a:extLst>
          </p:cNvPr>
          <p:cNvSpPr txBox="1"/>
          <p:nvPr/>
        </p:nvSpPr>
        <p:spPr>
          <a:xfrm>
            <a:off x="7053021" y="3541361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014CE-029F-474A-8818-2BE983554893}"/>
              </a:ext>
            </a:extLst>
          </p:cNvPr>
          <p:cNvSpPr txBox="1"/>
          <p:nvPr/>
        </p:nvSpPr>
        <p:spPr>
          <a:xfrm>
            <a:off x="7238999" y="4593013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her hotel</a:t>
            </a:r>
          </a:p>
        </p:txBody>
      </p:sp>
      <p:pic>
        <p:nvPicPr>
          <p:cNvPr id="17" name="CD2-TRACK 51">
            <a:hlinkClick r:id="" action="ppaction://media"/>
            <a:extLst>
              <a:ext uri="{FF2B5EF4-FFF2-40B4-BE49-F238E27FC236}">
                <a16:creationId xmlns:a16="http://schemas.microsoft.com/office/drawing/2014/main" id="{F4237CCD-03BF-4143-AAA3-42D316727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1557" y="62547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4A4E9-9C1B-42A5-8AAA-5BEE232D5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" b="97895" l="110" r="99341">
                        <a14:foregroundMark x1="110" y1="351" x2="98902" y2="98070"/>
                        <a14:foregroundMark x1="10209" y1="4035" x2="99341" y2="26140"/>
                        <a14:foregroundMark x1="29857" y1="27544" x2="42810" y2="26842"/>
                        <a14:foregroundMark x1="26454" y1="11228" x2="45005" y2="12281"/>
                        <a14:foregroundMark x1="9989" y1="64912" x2="65423" y2="97895"/>
                        <a14:foregroundMark x1="68935" y1="1579" x2="98793" y2="20351"/>
                        <a14:foregroundMark x1="6147" y1="1930" x2="18771" y2="1930"/>
                        <a14:foregroundMark x1="4610" y1="64035" x2="14270" y2="97895"/>
                        <a14:foregroundMark x1="32711" y1="74737" x2="47750" y2="75088"/>
                        <a14:foregroundMark x1="28650" y1="71579" x2="30955" y2="73333"/>
                        <a14:foregroundMark x1="27113" y1="11930" x2="32931" y2="18421"/>
                        <a14:backgroundMark x1="59934" y1="1053" x2="61361" y2="1228"/>
                        <a14:backgroundMark x1="878" y1="93684" x2="3513" y2="99649"/>
                        <a14:backgroundMark x1="57958" y1="2807" x2="65203" y2="0"/>
                        <a14:backgroundMark x1="59056" y1="3684" x2="63557" y2="2456"/>
                      </a14:backgroundRemoval>
                    </a14:imgEffect>
                  </a14:imgLayer>
                </a14:imgProps>
              </a:ext>
            </a:extLst>
          </a:blip>
          <a:srcRect l="67620" t="2933" r="2123" b="33725"/>
          <a:stretch/>
        </p:blipFill>
        <p:spPr>
          <a:xfrm>
            <a:off x="9043987" y="1564366"/>
            <a:ext cx="3100607" cy="40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6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13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EC016C-A4B2-40D5-8B2B-B4C63C2FAE14}"/>
              </a:ext>
            </a:extLst>
          </p:cNvPr>
          <p:cNvSpPr txBox="1"/>
          <p:nvPr/>
        </p:nvSpPr>
        <p:spPr>
          <a:xfrm>
            <a:off x="497840" y="810121"/>
            <a:ext cx="559816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b="1" i="1">
                <a:solidFill>
                  <a:srgbClr val="231F20"/>
                </a:solidFill>
                <a:effectLst/>
                <a:latin typeface="MyriadPro-BoldIt" panose="020B0703030403090204" pitchFamily="34" charset="0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What are you going to do in Amsterdam?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First, I'm going to visit the Royal Palace.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It's very busy on weekends.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Really? Well, if it's too busy, I'll walk around Dam Square.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Good idea, the square is beautiful. Are you going to the opera?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Yes, of course.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Do you have tickets? It's very popular.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DD738-FF44-44B5-844A-3B8B0ED3506F}"/>
              </a:ext>
            </a:extLst>
          </p:cNvPr>
          <p:cNvSpPr txBox="1"/>
          <p:nvPr/>
        </p:nvSpPr>
        <p:spPr>
          <a:xfrm>
            <a:off x="6096000" y="852944"/>
            <a:ext cx="58318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b="1" i="1">
                <a:solidFill>
                  <a:srgbClr val="231F20"/>
                </a:solidFill>
                <a:effectLst/>
                <a:latin typeface="MyriadPro-BoldIt" panose="020B0703030403090204" pitchFamily="34" charset="0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Oh no, I thought it was free! What can I do if I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can't get tickets?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There's a really nice park near the opera house.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Great! If I can't get tickets, I'll take photos in the park.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+mj-lt"/>
              </a:rPr>
              <a:t>Tom: 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What will you do if the weather's bad?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r>
              <a:rPr lang="en-US" sz="2400" b="0">
                <a:solidFill>
                  <a:srgbClr val="231F20"/>
                </a:solidFill>
                <a:effectLst/>
                <a:highlight>
                  <a:srgbClr val="95DAC1"/>
                </a:highlight>
                <a:latin typeface="+mj-lt"/>
              </a:rPr>
              <a:t>Kathryn</a:t>
            </a:r>
            <a:r>
              <a:rPr lang="en-US" sz="2400" b="0">
                <a:solidFill>
                  <a:srgbClr val="231F20"/>
                </a:solidFill>
                <a:effectLst/>
                <a:latin typeface="+mj-lt"/>
              </a:rPr>
              <a:t>: I'll just stay in my hotel!</a:t>
            </a:r>
            <a:br>
              <a:rPr lang="en-US" sz="2400" b="0">
                <a:solidFill>
                  <a:srgbClr val="231F20"/>
                </a:solidFill>
                <a:effectLst/>
                <a:latin typeface="+mj-lt"/>
              </a:rPr>
            </a:br>
            <a:endParaRPr lang="en-US">
              <a:latin typeface="+mj-lt"/>
            </a:endParaRPr>
          </a:p>
        </p:txBody>
      </p:sp>
      <p:pic>
        <p:nvPicPr>
          <p:cNvPr id="7" name="CD2-TRACK 51">
            <a:hlinkClick r:id="" action="ppaction://media"/>
            <a:extLst>
              <a:ext uri="{FF2B5EF4-FFF2-40B4-BE49-F238E27FC236}">
                <a16:creationId xmlns:a16="http://schemas.microsoft.com/office/drawing/2014/main" id="{53E0D953-3747-416E-8189-B7015F092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971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1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1"/>
            <a:ext cx="4900144" cy="2372842"/>
          </a:xfrm>
          <a:prstGeom prst="roundRect">
            <a:avLst/>
          </a:prstGeom>
          <a:solidFill>
            <a:srgbClr val="CFAFE7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1072268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2" y="4276750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087359" y="1363923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372893" y="4648673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1900" y="1396090"/>
            <a:ext cx="665459" cy="552608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050DA43C-6330-40BA-BE8D-9030C30DAD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2247" y="4517185"/>
            <a:ext cx="847750" cy="84775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9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3B29E5-D6EE-4FF4-A62E-F77DFCB8516E}"/>
              </a:ext>
            </a:extLst>
          </p:cNvPr>
          <p:cNvGrpSpPr/>
          <p:nvPr/>
        </p:nvGrpSpPr>
        <p:grpSpPr>
          <a:xfrm>
            <a:off x="1905000" y="494436"/>
            <a:ext cx="8505825" cy="4725264"/>
            <a:chOff x="1800225" y="1362075"/>
            <a:chExt cx="7134225" cy="3810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6B883C8-E9C3-4E8F-99BD-D9CD7C3489CE}"/>
                </a:ext>
              </a:extLst>
            </p:cNvPr>
            <p:cNvSpPr/>
            <p:nvPr/>
          </p:nvSpPr>
          <p:spPr>
            <a:xfrm>
              <a:off x="1800225" y="1685925"/>
              <a:ext cx="7134225" cy="3486150"/>
            </a:xfrm>
            <a:prstGeom prst="roundRect">
              <a:avLst>
                <a:gd name="adj" fmla="val 13662"/>
              </a:avLst>
            </a:prstGeom>
            <a:solidFill>
              <a:srgbClr val="7030A0"/>
            </a:solidFill>
            <a:ln>
              <a:noFill/>
            </a:ln>
            <a:effectLst>
              <a:glow rad="101600">
                <a:srgbClr val="934BC9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2CA46AE-2423-4FAC-AC89-3AF968FA271F}"/>
                </a:ext>
              </a:extLst>
            </p:cNvPr>
            <p:cNvSpPr/>
            <p:nvPr/>
          </p:nvSpPr>
          <p:spPr>
            <a:xfrm>
              <a:off x="1800225" y="1362075"/>
              <a:ext cx="7134225" cy="3486150"/>
            </a:xfrm>
            <a:prstGeom prst="roundRect">
              <a:avLst>
                <a:gd name="adj" fmla="val 13662"/>
              </a:avLst>
            </a:prstGeom>
            <a:solidFill>
              <a:srgbClr val="CFAFE7"/>
            </a:solidFill>
            <a:ln>
              <a:solidFill>
                <a:srgbClr val="CFAF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Showing interest</a:t>
              </a:r>
            </a:p>
            <a:p>
              <a:pPr marL="457200" indent="-457200" algn="ctr">
                <a:buFontTx/>
                <a:buChar char="-"/>
              </a:pPr>
              <a:r>
                <a:rPr lang="en-US" sz="3200" b="1">
                  <a:solidFill>
                    <a:schemeClr val="tx1"/>
                  </a:solidFill>
                </a:rPr>
                <a:t>Để muốn thể hiện bạnd đang lắng nghe ai đó thường nói </a:t>
              </a:r>
            </a:p>
            <a:p>
              <a:pPr algn="ctr"/>
              <a:r>
                <a:rPr lang="en-US" sz="3200" i="1">
                  <a:solidFill>
                    <a:schemeClr val="tx1"/>
                  </a:solidFill>
                </a:rPr>
                <a:t>Uh huh, I see</a:t>
              </a:r>
            </a:p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- Để thể hiện sự ngạc nhiên</a:t>
              </a:r>
            </a:p>
            <a:p>
              <a:pPr algn="ctr"/>
              <a:r>
                <a:rPr lang="en-US" sz="3200" i="1">
                  <a:solidFill>
                    <a:schemeClr val="tx1"/>
                  </a:solidFill>
                </a:rPr>
                <a:t>Really?</a:t>
              </a:r>
            </a:p>
            <a:p>
              <a:pPr algn="ctr"/>
              <a:r>
                <a:rPr lang="en-US" sz="3200" i="1">
                  <a:solidFill>
                    <a:schemeClr val="tx1"/>
                  </a:solidFill>
                </a:rPr>
                <a:t>- Listen and repeat.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EF6C39B-FC1B-480B-AF6C-7FB281E4802E}"/>
              </a:ext>
            </a:extLst>
          </p:cNvPr>
          <p:cNvSpPr txBox="1"/>
          <p:nvPr/>
        </p:nvSpPr>
        <p:spPr>
          <a:xfrm>
            <a:off x="3910012" y="188930"/>
            <a:ext cx="542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achen" panose="02020500000000000000" pitchFamily="18" charset="-93"/>
                <a:ea typeface="Aachen" panose="02020500000000000000" pitchFamily="18" charset="-93"/>
                <a:cs typeface="Aachen" panose="02020500000000000000" pitchFamily="18" charset="-93"/>
              </a:rPr>
              <a:t>Conversation Skill</a:t>
            </a:r>
          </a:p>
        </p:txBody>
      </p:sp>
      <p:pic>
        <p:nvPicPr>
          <p:cNvPr id="11" name="CD2-TRACK 52">
            <a:hlinkClick r:id="" action="ppaction://media"/>
            <a:extLst>
              <a:ext uri="{FF2B5EF4-FFF2-40B4-BE49-F238E27FC236}">
                <a16:creationId xmlns:a16="http://schemas.microsoft.com/office/drawing/2014/main" id="{B4490CBF-FE04-4CC1-BA4E-F4BFB2D92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8675" y="3568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86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E6DD6-1C45-4C86-921A-ECC183C7D610}"/>
              </a:ext>
            </a:extLst>
          </p:cNvPr>
          <p:cNvSpPr txBox="1"/>
          <p:nvPr/>
        </p:nvSpPr>
        <p:spPr>
          <a:xfrm>
            <a:off x="2409824" y="2087224"/>
            <a:ext cx="8477251" cy="189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WARP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6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95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10</a:t>
            </a:r>
            <a:endParaRPr lang="en-US" sz="3600" b="1" i="1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CITIES AROUND THE WORLD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1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words + Listening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statue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  tượng đài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tower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tòa tháp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palace(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cung điện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museum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): viện bảo tàng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cathedral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nhà thờ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opera house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(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) : nhà hát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bridge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(n)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cầu</a:t>
            </a: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square </a:t>
            </a:r>
            <a:r>
              <a:rPr lang="en-US" sz="3600" i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(n) :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quảng trường</a:t>
            </a:r>
          </a:p>
          <a:p>
            <a:pPr lvl="0"/>
            <a:endParaRPr lang="en-US" sz="3600" b="1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E99A36-A9BF-4C69-A444-CB044C0AD95A}"/>
              </a:ext>
            </a:extLst>
          </p:cNvPr>
          <p:cNvSpPr txBox="1"/>
          <p:nvPr/>
        </p:nvSpPr>
        <p:spPr>
          <a:xfrm>
            <a:off x="762001" y="803325"/>
            <a:ext cx="53145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 </a:t>
            </a:r>
            <a:r>
              <a:rPr lang="en-US" sz="4400" b="1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HOMEWORK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B42EF57B-31AB-4FE7-94B0-7C456DCD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0" r="4389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35EDE8DA-11F5-40B8-B9AD-3D57E331F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854236"/>
              </p:ext>
            </p:extLst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114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0004B-1547-4754-96C8-8645C9F63D15}"/>
              </a:ext>
            </a:extLst>
          </p:cNvPr>
          <p:cNvSpPr txBox="1"/>
          <p:nvPr/>
        </p:nvSpPr>
        <p:spPr>
          <a:xfrm>
            <a:off x="1952624" y="2096750"/>
            <a:ext cx="85439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115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WARM UP</a:t>
            </a:r>
            <a:endParaRPr lang="en-US" sz="8800" b="1">
              <a:solidFill>
                <a:schemeClr val="accent5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226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person holding a torch&#10;&#10;Description automatically generated with medium confidence">
            <a:extLst>
              <a:ext uri="{FF2B5EF4-FFF2-40B4-BE49-F238E27FC236}">
                <a16:creationId xmlns:a16="http://schemas.microsoft.com/office/drawing/2014/main" id="{FE8953D0-699D-4065-A616-5D363DFF55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5" r="18563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1028" name="Picture 4" descr="kmhouseindia: World&amp;#39;s most expensive homes">
            <a:extLst>
              <a:ext uri="{FF2B5EF4-FFF2-40B4-BE49-F238E27FC236}">
                <a16:creationId xmlns:a16="http://schemas.microsoft.com/office/drawing/2014/main" id="{BBEA8B85-47DA-43D5-AAD6-A91D5CB1D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27426" b="1"/>
          <a:stretch/>
        </p:blipFill>
        <p:spPr bwMode="auto">
          <a:xfrm>
            <a:off x="3171272" y="638179"/>
            <a:ext cx="5849456" cy="55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arge metal tower&#10;&#10;Description automatically generated with low confidence">
            <a:extLst>
              <a:ext uri="{FF2B5EF4-FFF2-40B4-BE49-F238E27FC236}">
                <a16:creationId xmlns:a16="http://schemas.microsoft.com/office/drawing/2014/main" id="{DBFC75A1-A994-4209-9D29-20FF75C7E4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8376" r="10633" b="-1"/>
          <a:stretch/>
        </p:blipFill>
        <p:spPr>
          <a:xfrm>
            <a:off x="9174480" y="638177"/>
            <a:ext cx="3017520" cy="5581644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" descr="Cuộc sống xa hoa ở cung Điện Buckingham">
            <a:extLst>
              <a:ext uri="{FF2B5EF4-FFF2-40B4-BE49-F238E27FC236}">
                <a16:creationId xmlns:a16="http://schemas.microsoft.com/office/drawing/2014/main" id="{090EAC68-5B14-44B3-8D93-8A6D1040D3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1BD798-B5FA-46CF-AE7D-30FD2D7D494B}"/>
              </a:ext>
            </a:extLst>
          </p:cNvPr>
          <p:cNvSpPr txBox="1"/>
          <p:nvPr/>
        </p:nvSpPr>
        <p:spPr>
          <a:xfrm>
            <a:off x="2816773" y="0"/>
            <a:ext cx="709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Do you know the name of the places? </a:t>
            </a:r>
          </a:p>
        </p:txBody>
      </p:sp>
    </p:spTree>
    <p:extLst>
      <p:ext uri="{BB962C8B-B14F-4D97-AF65-F5344CB8AC3E}">
        <p14:creationId xmlns:p14="http://schemas.microsoft.com/office/powerpoint/2010/main" val="21029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B0EBBE-B4A5-4BCF-A953-6BA0E56C01C2}"/>
              </a:ext>
            </a:extLst>
          </p:cNvPr>
          <p:cNvSpPr txBox="1"/>
          <p:nvPr/>
        </p:nvSpPr>
        <p:spPr>
          <a:xfrm>
            <a:off x="1737328" y="2598947"/>
            <a:ext cx="9361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/>
              <a:t> </a:t>
            </a:r>
            <a:r>
              <a:rPr lang="en-US" sz="8800" b="1">
                <a:solidFill>
                  <a:schemeClr val="accent5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93812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C4558-AB2D-45BD-9010-5FD28359F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657" t="25278" r="30938" b="16389"/>
          <a:stretch/>
        </p:blipFill>
        <p:spPr>
          <a:xfrm>
            <a:off x="5546149" y="176142"/>
            <a:ext cx="6403113" cy="5771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52B3B-5DAF-4286-8C32-3B9885E39989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4EB84F1-466C-4A09-9474-DDAA845FA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012709-086E-4200-929E-7F0C00F11E9A}"/>
                </a:ext>
              </a:extLst>
            </p:cNvPr>
            <p:cNvSpPr/>
            <p:nvPr/>
          </p:nvSpPr>
          <p:spPr>
            <a:xfrm>
              <a:off x="1234767" y="429521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  </a:t>
              </a:r>
              <a:r>
                <a:rPr lang="en-US" sz="4000">
                  <a:solidFill>
                    <a:schemeClr val="tx1"/>
                  </a:solidFill>
                </a:rPr>
                <a:t>statue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4656EB-901C-4686-9B7F-37FF8736ADDC}"/>
              </a:ext>
            </a:extLst>
          </p:cNvPr>
          <p:cNvSpPr txBox="1"/>
          <p:nvPr/>
        </p:nvSpPr>
        <p:spPr>
          <a:xfrm>
            <a:off x="1442720" y="1592082"/>
            <a:ext cx="231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/ˈstætʃuː/</a:t>
            </a:r>
            <a:endParaRPr lang="en-US" sz="400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99F4BD-9B3E-40CA-8DD9-F72C7B0FCE1D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tượng đài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F9C188-C736-482A-9545-5567A2D2382F}"/>
              </a:ext>
            </a:extLst>
          </p:cNvPr>
          <p:cNvSpPr txBox="1"/>
          <p:nvPr/>
        </p:nvSpPr>
        <p:spPr>
          <a:xfrm>
            <a:off x="5782346" y="6131744"/>
            <a:ext cx="61669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This statue is made of bronze.</a:t>
            </a:r>
            <a:endParaRPr lang="en-US" sz="2800"/>
          </a:p>
        </p:txBody>
      </p:sp>
      <p:pic>
        <p:nvPicPr>
          <p:cNvPr id="19" name="statue-1637032178">
            <a:hlinkClick r:id="" action="ppaction://media"/>
            <a:extLst>
              <a:ext uri="{FF2B5EF4-FFF2-40B4-BE49-F238E27FC236}">
                <a16:creationId xmlns:a16="http://schemas.microsoft.com/office/drawing/2014/main" id="{F1EBF9A3-0EC6-4183-86B0-A5E0034F5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41146" y="201754"/>
            <a:ext cx="406400" cy="406400"/>
          </a:xfrm>
          <a:prstGeom prst="rect">
            <a:avLst/>
          </a:prstGeom>
        </p:spPr>
      </p:pic>
      <p:pic>
        <p:nvPicPr>
          <p:cNvPr id="20" name="This-statue-is-made-of-bronze1637032192">
            <a:hlinkClick r:id="" action="ppaction://media"/>
            <a:extLst>
              <a:ext uri="{FF2B5EF4-FFF2-40B4-BE49-F238E27FC236}">
                <a16:creationId xmlns:a16="http://schemas.microsoft.com/office/drawing/2014/main" id="{3E707749-7C3A-4D0C-B837-784A23E55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36737" y="5770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F0F6F0-153D-4E07-A632-825B83C27B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421" t="23943" r="30782" b="16874"/>
          <a:stretch/>
        </p:blipFill>
        <p:spPr>
          <a:xfrm>
            <a:off x="5641197" y="207958"/>
            <a:ext cx="6407083" cy="579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5644C0-F4EB-43DF-8266-FB14CDA5C15F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9E91AA12-0A65-4963-B735-FEA68CDFF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DDF6A52-FE84-4AF0-AAB3-017150D5C51C}"/>
                </a:ext>
              </a:extLst>
            </p:cNvPr>
            <p:cNvSpPr/>
            <p:nvPr/>
          </p:nvSpPr>
          <p:spPr>
            <a:xfrm>
              <a:off x="1234767" y="429521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  </a:t>
              </a:r>
              <a:r>
                <a:rPr lang="en-US" sz="4000">
                  <a:solidFill>
                    <a:schemeClr val="tx1"/>
                  </a:solidFill>
                </a:rPr>
                <a:t>tower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9127F31-E7E9-4E82-A43D-88782875B960}"/>
              </a:ext>
            </a:extLst>
          </p:cNvPr>
          <p:cNvSpPr txBox="1"/>
          <p:nvPr/>
        </p:nvSpPr>
        <p:spPr>
          <a:xfrm>
            <a:off x="1442720" y="1592082"/>
            <a:ext cx="28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333333"/>
                </a:solidFill>
                <a:effectLst/>
                <a:latin typeface="+mj-lt"/>
              </a:rPr>
              <a:t>/ˈtaʊə(r)/</a:t>
            </a:r>
            <a:endParaRPr lang="en-US" sz="40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63FE1A-2138-4F0F-9998-AE224089ED51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tòa tháp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3C9A2-BC29-4E52-8DAC-5AE32B0E5109}"/>
              </a:ext>
            </a:extLst>
          </p:cNvPr>
          <p:cNvSpPr txBox="1"/>
          <p:nvPr/>
        </p:nvSpPr>
        <p:spPr>
          <a:xfrm>
            <a:off x="5782346" y="6131744"/>
            <a:ext cx="61669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How tall is that tower?</a:t>
            </a:r>
            <a:endParaRPr lang="en-US" sz="2800"/>
          </a:p>
        </p:txBody>
      </p:sp>
      <p:pic>
        <p:nvPicPr>
          <p:cNvPr id="2" name="tower-1637032284">
            <a:hlinkClick r:id="" action="ppaction://media"/>
            <a:extLst>
              <a:ext uri="{FF2B5EF4-FFF2-40B4-BE49-F238E27FC236}">
                <a16:creationId xmlns:a16="http://schemas.microsoft.com/office/drawing/2014/main" id="{9BE61901-DDFB-4AE0-8325-9846AF075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30907" y="80774"/>
            <a:ext cx="406400" cy="406400"/>
          </a:xfrm>
          <a:prstGeom prst="rect">
            <a:avLst/>
          </a:prstGeom>
        </p:spPr>
      </p:pic>
      <p:pic>
        <p:nvPicPr>
          <p:cNvPr id="3" name="How-tall-is-that-tower-1637032297">
            <a:hlinkClick r:id="" action="ppaction://media"/>
            <a:extLst>
              <a:ext uri="{FF2B5EF4-FFF2-40B4-BE49-F238E27FC236}">
                <a16:creationId xmlns:a16="http://schemas.microsoft.com/office/drawing/2014/main" id="{65914894-EA11-4B23-9A36-123F65FF1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31360" y="5801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5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709" y="0"/>
            <a:ext cx="5233706" cy="6531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0D61D-2456-4FB4-9C9E-068B7DDAC3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813" t="25646" r="30702" b="15415"/>
          <a:stretch/>
        </p:blipFill>
        <p:spPr>
          <a:xfrm>
            <a:off x="5821680" y="197798"/>
            <a:ext cx="6121894" cy="5562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9577C3-8E71-412E-8B44-EBCBF8C75CCF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A1EB041-26F1-4B3D-9BF9-F4CA5169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F947C7F-1A89-4DCA-8BC1-1106818C004E}"/>
                </a:ext>
              </a:extLst>
            </p:cNvPr>
            <p:cNvSpPr/>
            <p:nvPr/>
          </p:nvSpPr>
          <p:spPr>
            <a:xfrm>
              <a:off x="1234767" y="429521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  </a:t>
              </a:r>
              <a:r>
                <a:rPr lang="en-US" sz="4000">
                  <a:solidFill>
                    <a:schemeClr val="tx1"/>
                  </a:solidFill>
                </a:rPr>
                <a:t>palace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3CE801-90EA-4086-843C-6C09FDAF25B4}"/>
              </a:ext>
            </a:extLst>
          </p:cNvPr>
          <p:cNvSpPr txBox="1"/>
          <p:nvPr/>
        </p:nvSpPr>
        <p:spPr>
          <a:xfrm>
            <a:off x="1415107" y="1592082"/>
            <a:ext cx="2471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333333"/>
                </a:solidFill>
                <a:effectLst/>
                <a:latin typeface="+mj-lt"/>
              </a:rPr>
              <a:t>/ˈpæləs/</a:t>
            </a:r>
            <a:endParaRPr lang="en-US" sz="44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41DB6-D4A2-4B6D-878A-04B2274808BC}"/>
              </a:ext>
            </a:extLst>
          </p:cNvPr>
          <p:cNvSpPr txBox="1"/>
          <p:nvPr/>
        </p:nvSpPr>
        <p:spPr>
          <a:xfrm>
            <a:off x="1128522" y="2604392"/>
            <a:ext cx="311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cung điện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73177-CA05-448C-AE85-915FE86E1D2B}"/>
              </a:ext>
            </a:extLst>
          </p:cNvPr>
          <p:cNvSpPr txBox="1"/>
          <p:nvPr/>
        </p:nvSpPr>
        <p:spPr>
          <a:xfrm>
            <a:off x="5782346" y="6131744"/>
            <a:ext cx="61669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palace was heavily guarded. </a:t>
            </a:r>
            <a:endParaRPr lang="en-US" sz="2800"/>
          </a:p>
        </p:txBody>
      </p:sp>
      <p:pic>
        <p:nvPicPr>
          <p:cNvPr id="3" name="palace-1637032309">
            <a:hlinkClick r:id="" action="ppaction://media"/>
            <a:extLst>
              <a:ext uri="{FF2B5EF4-FFF2-40B4-BE49-F238E27FC236}">
                <a16:creationId xmlns:a16="http://schemas.microsoft.com/office/drawing/2014/main" id="{1C1EDB62-49C1-4E9B-95BD-71F5DE9B7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1800" y="122874"/>
            <a:ext cx="406400" cy="406400"/>
          </a:xfrm>
          <a:prstGeom prst="rect">
            <a:avLst/>
          </a:prstGeom>
        </p:spPr>
      </p:pic>
      <p:pic>
        <p:nvPicPr>
          <p:cNvPr id="5" name="The-palace-was-heavily-guarded1637032320">
            <a:hlinkClick r:id="" action="ppaction://media"/>
            <a:extLst>
              <a:ext uri="{FF2B5EF4-FFF2-40B4-BE49-F238E27FC236}">
                <a16:creationId xmlns:a16="http://schemas.microsoft.com/office/drawing/2014/main" id="{4130F4B1-0EB4-4BFA-9905-7970A9C3C3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31199" y="32907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F1A368-DE15-4649-8565-7846AFAD09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B055D35-187B-4E84-9763-169C8F90FC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229" y="0"/>
            <a:ext cx="5233706" cy="6531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B36B5-5409-4D6B-BD82-C34C1A7593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889" t="29328" r="30626" b="12640"/>
          <a:stretch/>
        </p:blipFill>
        <p:spPr>
          <a:xfrm>
            <a:off x="5862319" y="230710"/>
            <a:ext cx="6033045" cy="5397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2D3E230-1D15-49B3-8D8B-3C16CE6E32D4}"/>
              </a:ext>
            </a:extLst>
          </p:cNvPr>
          <p:cNvGrpSpPr/>
          <p:nvPr/>
        </p:nvGrpSpPr>
        <p:grpSpPr>
          <a:xfrm>
            <a:off x="977000" y="268598"/>
            <a:ext cx="4114800" cy="1054885"/>
            <a:chOff x="977000" y="268598"/>
            <a:chExt cx="4114800" cy="105488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BF522835-A73C-4936-89BB-41F2FA8A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506957" y="-1261359"/>
              <a:ext cx="1054885" cy="4114800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EF416E5-2D59-4483-8F57-FB764F2E3CA3}"/>
                </a:ext>
              </a:extLst>
            </p:cNvPr>
            <p:cNvSpPr/>
            <p:nvPr/>
          </p:nvSpPr>
          <p:spPr>
            <a:xfrm>
              <a:off x="1234767" y="429521"/>
              <a:ext cx="2651760" cy="733039"/>
            </a:xfrm>
            <a:prstGeom prst="roundRect">
              <a:avLst>
                <a:gd name="adj" fmla="val 3444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/>
                <a:t>  </a:t>
              </a:r>
              <a:r>
                <a:rPr lang="en-US" sz="3600">
                  <a:solidFill>
                    <a:schemeClr val="tx1"/>
                  </a:solidFill>
                </a:rPr>
                <a:t>museum</a:t>
              </a:r>
              <a:endParaRPr lang="en-US" sz="4000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30E61D-649A-402B-AFD6-DD1561B3A2AE}"/>
              </a:ext>
            </a:extLst>
          </p:cNvPr>
          <p:cNvSpPr txBox="1"/>
          <p:nvPr/>
        </p:nvSpPr>
        <p:spPr>
          <a:xfrm>
            <a:off x="1321454" y="1484407"/>
            <a:ext cx="2565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333333"/>
                </a:solidFill>
                <a:effectLst/>
                <a:latin typeface="+mj-lt"/>
              </a:rPr>
              <a:t>/mjuˈziːəm/</a:t>
            </a:r>
            <a:endParaRPr lang="en-US" sz="320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8857D-9712-42AA-9F31-F85EB22B5F3A}"/>
              </a:ext>
            </a:extLst>
          </p:cNvPr>
          <p:cNvSpPr txBox="1"/>
          <p:nvPr/>
        </p:nvSpPr>
        <p:spPr>
          <a:xfrm>
            <a:off x="1128522" y="2604392"/>
            <a:ext cx="378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chemeClr val="accent5">
                    <a:lumMod val="50000"/>
                  </a:schemeClr>
                </a:solidFill>
              </a:rPr>
              <a:t>(n) viện bảo tàng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6DF015-EDE6-46CA-81B4-549BBECD44BF}"/>
              </a:ext>
            </a:extLst>
          </p:cNvPr>
          <p:cNvSpPr txBox="1"/>
          <p:nvPr/>
        </p:nvSpPr>
        <p:spPr>
          <a:xfrm>
            <a:off x="5780041" y="5811520"/>
            <a:ext cx="6197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sz="2400" b="1" i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museum</a:t>
            </a:r>
            <a:r>
              <a:rPr lang="en-US" sz="2400" b="0" i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has some interesting new exhibits from India.</a:t>
            </a:r>
            <a:endParaRPr lang="en-US" sz="2400"/>
          </a:p>
        </p:txBody>
      </p:sp>
      <p:pic>
        <p:nvPicPr>
          <p:cNvPr id="5" name="museum-1637032400">
            <a:hlinkClick r:id="" action="ppaction://media"/>
            <a:extLst>
              <a:ext uri="{FF2B5EF4-FFF2-40B4-BE49-F238E27FC236}">
                <a16:creationId xmlns:a16="http://schemas.microsoft.com/office/drawing/2014/main" id="{7E748102-EB72-43CF-859A-091D4B3D8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7570" y="149443"/>
            <a:ext cx="406400" cy="406400"/>
          </a:xfrm>
          <a:prstGeom prst="rect">
            <a:avLst/>
          </a:prstGeom>
        </p:spPr>
      </p:pic>
      <p:pic>
        <p:nvPicPr>
          <p:cNvPr id="16" name="Themuseumhas-some-interesting-1637032410">
            <a:hlinkClick r:id="" action="ppaction://media"/>
            <a:extLst>
              <a:ext uri="{FF2B5EF4-FFF2-40B4-BE49-F238E27FC236}">
                <a16:creationId xmlns:a16="http://schemas.microsoft.com/office/drawing/2014/main" id="{AAD09DC2-A18E-4A99-8093-9D8DEAEB20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56229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4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723</Words>
  <Application>Microsoft Office PowerPoint</Application>
  <PresentationFormat>Widescreen</PresentationFormat>
  <Paragraphs>139</Paragraphs>
  <Slides>23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Aachen</vt:lpstr>
      <vt:lpstr>Constantia</vt:lpstr>
      <vt:lpstr>MyriadPro-BoldIt</vt:lpstr>
      <vt:lpstr>Arial</vt:lpstr>
      <vt:lpstr>HL Brush 1BK</vt:lpstr>
      <vt:lpstr>Calibri</vt:lpstr>
      <vt:lpstr>Wingdings</vt:lpstr>
      <vt:lpstr>Arial</vt:lpstr>
      <vt:lpstr>DejaVu Serif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40</cp:revision>
  <dcterms:created xsi:type="dcterms:W3CDTF">2021-09-05T02:15:09Z</dcterms:created>
  <dcterms:modified xsi:type="dcterms:W3CDTF">2023-03-11T08:51:11Z</dcterms:modified>
</cp:coreProperties>
</file>