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1" r:id="rId3"/>
  </p:sldMasterIdLst>
  <p:notesMasterIdLst>
    <p:notesMasterId r:id="rId22"/>
  </p:notesMasterIdLst>
  <p:sldIdLst>
    <p:sldId id="257" r:id="rId4"/>
    <p:sldId id="297" r:id="rId5"/>
    <p:sldId id="296" r:id="rId6"/>
    <p:sldId id="298" r:id="rId7"/>
    <p:sldId id="263" r:id="rId8"/>
    <p:sldId id="291" r:id="rId9"/>
    <p:sldId id="283" r:id="rId10"/>
    <p:sldId id="284" r:id="rId11"/>
    <p:sldId id="285" r:id="rId12"/>
    <p:sldId id="286" r:id="rId13"/>
    <p:sldId id="287" r:id="rId14"/>
    <p:sldId id="288" r:id="rId15"/>
    <p:sldId id="293" r:id="rId16"/>
    <p:sldId id="273" r:id="rId17"/>
    <p:sldId id="274" r:id="rId18"/>
    <p:sldId id="281" r:id="rId19"/>
    <p:sldId id="260" r:id="rId20"/>
    <p:sldId id="276"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CC3300"/>
    <a:srgbClr val="00CC00"/>
    <a:srgbClr val="008000"/>
    <a:srgbClr val="3333FF"/>
    <a:srgbClr val="FF33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5" autoAdjust="0"/>
    <p:restoredTop sz="94660"/>
  </p:normalViewPr>
  <p:slideViewPr>
    <p:cSldViewPr>
      <p:cViewPr varScale="1">
        <p:scale>
          <a:sx n="63" d="100"/>
          <a:sy n="63" d="100"/>
        </p:scale>
        <p:origin x="16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4BEA66D-0E5E-43F3-8B1D-B45A9EDFDD21}" type="datetimeFigureOut">
              <a:rPr lang="en-US"/>
              <a:pPr>
                <a:defRPr/>
              </a:pPr>
              <a:t>27/3/2023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D7B083-810B-46B5-A6F6-FCA16E0572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E8DA3C-0FAC-4E80-BD38-DDFA45E3FCF8}"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3E634D-2882-4D65-A6AA-EB4A0181E87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B013B-9B07-4408-8982-10B45C97FFA1}"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C0E0F0-F44E-4C63-9CF9-4CA716B5886A}"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86018" name="Rectangle 2"/>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smtClean="0"/>
              <a:t>Click to edit Master title style</a:t>
            </a:r>
          </a:p>
        </p:txBody>
      </p:sp>
      <p:sp>
        <p:nvSpPr>
          <p:cNvPr id="86019"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7BAD6106-59C2-411C-B7A6-73530748D1DB}" type="slidenum">
              <a:rPr lang="en-US" altLang="en-US"/>
              <a:pPr/>
              <a:t>‹#›</a:t>
            </a:fld>
            <a:endParaRPr lang="en-US" altLang="en-US"/>
          </a:p>
        </p:txBody>
      </p:sp>
    </p:spTree>
    <p:extLst>
      <p:ext uri="{BB962C8B-B14F-4D97-AF65-F5344CB8AC3E}">
        <p14:creationId xmlns:p14="http://schemas.microsoft.com/office/powerpoint/2010/main" val="404524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28657B6B-7455-4769-88FB-ABD4F97E933E}" type="slidenum">
              <a:rPr lang="en-US" altLang="en-US"/>
              <a:pPr/>
              <a:t>‹#›</a:t>
            </a:fld>
            <a:endParaRPr lang="en-US" altLang="en-US"/>
          </a:p>
        </p:txBody>
      </p:sp>
    </p:spTree>
    <p:extLst>
      <p:ext uri="{BB962C8B-B14F-4D97-AF65-F5344CB8AC3E}">
        <p14:creationId xmlns:p14="http://schemas.microsoft.com/office/powerpoint/2010/main" val="265306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E438E1C0-9AD5-4EAC-BBEA-97ADFBDB7A7A}" type="slidenum">
              <a:rPr lang="en-US" altLang="en-US"/>
              <a:pPr/>
              <a:t>‹#›</a:t>
            </a:fld>
            <a:endParaRPr lang="en-US" altLang="en-US"/>
          </a:p>
        </p:txBody>
      </p:sp>
    </p:spTree>
    <p:extLst>
      <p:ext uri="{BB962C8B-B14F-4D97-AF65-F5344CB8AC3E}">
        <p14:creationId xmlns:p14="http://schemas.microsoft.com/office/powerpoint/2010/main" val="204755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5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12185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fld id="{0EFA3D15-79F1-4B6F-A89D-17196BA1B2FE}" type="slidenum">
              <a:rPr lang="en-US" altLang="en-US"/>
              <a:pPr/>
              <a:t>‹#›</a:t>
            </a:fld>
            <a:endParaRPr lang="en-US" altLang="en-US"/>
          </a:p>
        </p:txBody>
      </p:sp>
    </p:spTree>
    <p:extLst>
      <p:ext uri="{BB962C8B-B14F-4D97-AF65-F5344CB8AC3E}">
        <p14:creationId xmlns:p14="http://schemas.microsoft.com/office/powerpoint/2010/main" val="108093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6E73112-C180-4946-A00C-DB92A9B46696}" type="slidenum">
              <a:rPr lang="en-US" altLang="en-US"/>
              <a:pPr/>
              <a:t>‹#›</a:t>
            </a:fld>
            <a:endParaRPr lang="en-US" altLang="en-US"/>
          </a:p>
        </p:txBody>
      </p:sp>
    </p:spTree>
    <p:extLst>
      <p:ext uri="{BB962C8B-B14F-4D97-AF65-F5344CB8AC3E}">
        <p14:creationId xmlns:p14="http://schemas.microsoft.com/office/powerpoint/2010/main" val="24294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3BAF3D7-B2BE-44C5-9693-7A1E6A0B7F38}" type="slidenum">
              <a:rPr lang="en-US" altLang="en-US"/>
              <a:pPr/>
              <a:t>‹#›</a:t>
            </a:fld>
            <a:endParaRPr lang="en-US" altLang="en-US"/>
          </a:p>
        </p:txBody>
      </p:sp>
    </p:spTree>
    <p:extLst>
      <p:ext uri="{BB962C8B-B14F-4D97-AF65-F5344CB8AC3E}">
        <p14:creationId xmlns:p14="http://schemas.microsoft.com/office/powerpoint/2010/main" val="242070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696DCC5-D831-4F39-9D47-A7EE05E99D85}" type="slidenum">
              <a:rPr lang="en-US" altLang="en-US"/>
              <a:pPr/>
              <a:t>‹#›</a:t>
            </a:fld>
            <a:endParaRPr lang="en-US" altLang="en-US"/>
          </a:p>
        </p:txBody>
      </p:sp>
    </p:spTree>
    <p:extLst>
      <p:ext uri="{BB962C8B-B14F-4D97-AF65-F5344CB8AC3E}">
        <p14:creationId xmlns:p14="http://schemas.microsoft.com/office/powerpoint/2010/main" val="349241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411F2B4-FF9D-4653-AB91-760B2309F129}" type="slidenum">
              <a:rPr lang="en-US" altLang="en-US"/>
              <a:pPr/>
              <a:t>‹#›</a:t>
            </a:fld>
            <a:endParaRPr lang="en-US" altLang="en-US"/>
          </a:p>
        </p:txBody>
      </p:sp>
    </p:spTree>
    <p:extLst>
      <p:ext uri="{BB962C8B-B14F-4D97-AF65-F5344CB8AC3E}">
        <p14:creationId xmlns:p14="http://schemas.microsoft.com/office/powerpoint/2010/main" val="302675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A753FA9-D220-46D5-9E51-BE2320AC34F2}" type="slidenum">
              <a:rPr lang="en-US" altLang="en-US"/>
              <a:pPr/>
              <a:t>‹#›</a:t>
            </a:fld>
            <a:endParaRPr lang="en-US" altLang="en-US"/>
          </a:p>
        </p:txBody>
      </p:sp>
    </p:spTree>
    <p:extLst>
      <p:ext uri="{BB962C8B-B14F-4D97-AF65-F5344CB8AC3E}">
        <p14:creationId xmlns:p14="http://schemas.microsoft.com/office/powerpoint/2010/main" val="57853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5DB8FB9-AEC3-4C10-AA49-EF7F7A6AA3E1}" type="slidenum">
              <a:rPr lang="en-US" altLang="en-US"/>
              <a:pPr/>
              <a:t>‹#›</a:t>
            </a:fld>
            <a:endParaRPr lang="en-US" altLang="en-US"/>
          </a:p>
        </p:txBody>
      </p:sp>
    </p:spTree>
    <p:extLst>
      <p:ext uri="{BB962C8B-B14F-4D97-AF65-F5344CB8AC3E}">
        <p14:creationId xmlns:p14="http://schemas.microsoft.com/office/powerpoint/2010/main" val="2839883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CED9B8F-037F-49FA-9AAD-7E7E516F152A}" type="slidenum">
              <a:rPr lang="en-US" altLang="en-US"/>
              <a:pPr/>
              <a:t>‹#›</a:t>
            </a:fld>
            <a:endParaRPr lang="en-US" altLang="en-US"/>
          </a:p>
        </p:txBody>
      </p:sp>
    </p:spTree>
    <p:extLst>
      <p:ext uri="{BB962C8B-B14F-4D97-AF65-F5344CB8AC3E}">
        <p14:creationId xmlns:p14="http://schemas.microsoft.com/office/powerpoint/2010/main" val="272737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028E2755-3941-47EF-B25F-D459F58C96C4}" type="slidenum">
              <a:rPr lang="en-US" altLang="en-US"/>
              <a:pPr/>
              <a:t>‹#›</a:t>
            </a:fld>
            <a:endParaRPr lang="en-US" altLang="en-US"/>
          </a:p>
        </p:txBody>
      </p:sp>
    </p:spTree>
    <p:extLst>
      <p:ext uri="{BB962C8B-B14F-4D97-AF65-F5344CB8AC3E}">
        <p14:creationId xmlns:p14="http://schemas.microsoft.com/office/powerpoint/2010/main" val="268943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A93D920-D0E1-45BA-8F8B-369ADBD03975}" type="slidenum">
              <a:rPr lang="en-US" altLang="en-US"/>
              <a:pPr/>
              <a:t>‹#›</a:t>
            </a:fld>
            <a:endParaRPr lang="en-US" altLang="en-US"/>
          </a:p>
        </p:txBody>
      </p:sp>
    </p:spTree>
    <p:extLst>
      <p:ext uri="{BB962C8B-B14F-4D97-AF65-F5344CB8AC3E}">
        <p14:creationId xmlns:p14="http://schemas.microsoft.com/office/powerpoint/2010/main" val="2802214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4C1ACBC-A2A8-4DD9-A5F5-D2017C8D942C}" type="slidenum">
              <a:rPr lang="en-US" altLang="en-US"/>
              <a:pPr/>
              <a:t>‹#›</a:t>
            </a:fld>
            <a:endParaRPr lang="en-US" altLang="en-US"/>
          </a:p>
        </p:txBody>
      </p:sp>
    </p:spTree>
    <p:extLst>
      <p:ext uri="{BB962C8B-B14F-4D97-AF65-F5344CB8AC3E}">
        <p14:creationId xmlns:p14="http://schemas.microsoft.com/office/powerpoint/2010/main" val="257941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4196F37-4258-4DFF-8FBF-2F51C2344E8C}" type="slidenum">
              <a:rPr lang="en-US" altLang="en-US"/>
              <a:pPr/>
              <a:t>‹#›</a:t>
            </a:fld>
            <a:endParaRPr lang="en-US" altLang="en-US"/>
          </a:p>
        </p:txBody>
      </p:sp>
    </p:spTree>
    <p:extLst>
      <p:ext uri="{BB962C8B-B14F-4D97-AF65-F5344CB8AC3E}">
        <p14:creationId xmlns:p14="http://schemas.microsoft.com/office/powerpoint/2010/main" val="345139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109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1310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ltLang="en-US"/>
          </a:p>
        </p:txBody>
      </p:sp>
      <p:sp>
        <p:nvSpPr>
          <p:cNvPr id="25" name="Rectangle 25"/>
          <p:cNvSpPr>
            <a:spLocks noGrp="1" noChangeArrowheads="1"/>
          </p:cNvSpPr>
          <p:nvPr>
            <p:ph type="sldNum" sz="quarter" idx="11"/>
          </p:nvPr>
        </p:nvSpPr>
        <p:spPr/>
        <p:txBody>
          <a:bodyPr/>
          <a:lstStyle>
            <a:lvl1pPr>
              <a:defRPr/>
            </a:lvl1pPr>
          </a:lstStyle>
          <a:p>
            <a:fld id="{74F77DE7-B47C-4E6E-A282-422F0D862A41}"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915245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9D56775F-97F3-4A80-874E-B3013EF9F6C8}" type="slidenum">
              <a:rPr lang="en-US" altLang="en-US"/>
              <a:pPr/>
              <a:t>‹#›</a:t>
            </a:fld>
            <a:endParaRPr lang="en-US" altLang="en-US"/>
          </a:p>
        </p:txBody>
      </p:sp>
    </p:spTree>
    <p:extLst>
      <p:ext uri="{BB962C8B-B14F-4D97-AF65-F5344CB8AC3E}">
        <p14:creationId xmlns:p14="http://schemas.microsoft.com/office/powerpoint/2010/main" val="57593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21A08BD1-B1FD-406E-972A-C8FD6B0B67B0}" type="slidenum">
              <a:rPr lang="en-US" altLang="en-US"/>
              <a:pPr/>
              <a:t>‹#›</a:t>
            </a:fld>
            <a:endParaRPr lang="en-US" altLang="en-US"/>
          </a:p>
        </p:txBody>
      </p:sp>
    </p:spTree>
    <p:extLst>
      <p:ext uri="{BB962C8B-B14F-4D97-AF65-F5344CB8AC3E}">
        <p14:creationId xmlns:p14="http://schemas.microsoft.com/office/powerpoint/2010/main" val="119214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84E835B8-7F04-426E-AF2A-5E24C3E76147}" type="slidenum">
              <a:rPr lang="en-US" altLang="en-US"/>
              <a:pPr/>
              <a:t>‹#›</a:t>
            </a:fld>
            <a:endParaRPr lang="en-US" altLang="en-US"/>
          </a:p>
        </p:txBody>
      </p:sp>
    </p:spTree>
    <p:extLst>
      <p:ext uri="{BB962C8B-B14F-4D97-AF65-F5344CB8AC3E}">
        <p14:creationId xmlns:p14="http://schemas.microsoft.com/office/powerpoint/2010/main" val="189562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6"/>
          <p:cNvSpPr>
            <a:spLocks noGrp="1" noChangeArrowheads="1"/>
          </p:cNvSpPr>
          <p:nvPr>
            <p:ph type="sldNum" sz="quarter" idx="12"/>
          </p:nvPr>
        </p:nvSpPr>
        <p:spPr>
          <a:ln/>
        </p:spPr>
        <p:txBody>
          <a:bodyPr/>
          <a:lstStyle>
            <a:lvl1pPr>
              <a:defRPr/>
            </a:lvl1pPr>
          </a:lstStyle>
          <a:p>
            <a:fld id="{ED26CC15-C307-4018-B5DB-1A48C639902A}" type="slidenum">
              <a:rPr lang="en-US" altLang="en-US"/>
              <a:pPr/>
              <a:t>‹#›</a:t>
            </a:fld>
            <a:endParaRPr lang="en-US" altLang="en-US"/>
          </a:p>
        </p:txBody>
      </p:sp>
    </p:spTree>
    <p:extLst>
      <p:ext uri="{BB962C8B-B14F-4D97-AF65-F5344CB8AC3E}">
        <p14:creationId xmlns:p14="http://schemas.microsoft.com/office/powerpoint/2010/main" val="4038853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p:cNvSpPr>
            <a:spLocks noGrp="1" noChangeArrowheads="1"/>
          </p:cNvSpPr>
          <p:nvPr>
            <p:ph type="sldNum" sz="quarter" idx="12"/>
          </p:nvPr>
        </p:nvSpPr>
        <p:spPr>
          <a:ln/>
        </p:spPr>
        <p:txBody>
          <a:bodyPr/>
          <a:lstStyle>
            <a:lvl1pPr>
              <a:defRPr/>
            </a:lvl1pPr>
          </a:lstStyle>
          <a:p>
            <a:fld id="{56E2D171-DA66-4AC0-B31D-81742EC45E21}" type="slidenum">
              <a:rPr lang="en-US" altLang="en-US"/>
              <a:pPr/>
              <a:t>‹#›</a:t>
            </a:fld>
            <a:endParaRPr lang="en-US" altLang="en-US"/>
          </a:p>
        </p:txBody>
      </p:sp>
    </p:spTree>
    <p:extLst>
      <p:ext uri="{BB962C8B-B14F-4D97-AF65-F5344CB8AC3E}">
        <p14:creationId xmlns:p14="http://schemas.microsoft.com/office/powerpoint/2010/main" val="968207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6"/>
          <p:cNvSpPr>
            <a:spLocks noGrp="1" noChangeArrowheads="1"/>
          </p:cNvSpPr>
          <p:nvPr>
            <p:ph type="sldNum" sz="quarter" idx="12"/>
          </p:nvPr>
        </p:nvSpPr>
        <p:spPr>
          <a:ln/>
        </p:spPr>
        <p:txBody>
          <a:bodyPr/>
          <a:lstStyle>
            <a:lvl1pPr>
              <a:defRPr/>
            </a:lvl1pPr>
          </a:lstStyle>
          <a:p>
            <a:fld id="{5788797A-E20C-4847-9528-7CA802EC9F80}" type="slidenum">
              <a:rPr lang="en-US" altLang="en-US"/>
              <a:pPr/>
              <a:t>‹#›</a:t>
            </a:fld>
            <a:endParaRPr lang="en-US" altLang="en-US"/>
          </a:p>
        </p:txBody>
      </p:sp>
    </p:spTree>
    <p:extLst>
      <p:ext uri="{BB962C8B-B14F-4D97-AF65-F5344CB8AC3E}">
        <p14:creationId xmlns:p14="http://schemas.microsoft.com/office/powerpoint/2010/main" val="36212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fld id="{2296DA4C-9968-4AFC-833A-139DFC561768}" type="slidenum">
              <a:rPr lang="en-US" altLang="en-US"/>
              <a:pPr/>
              <a:t>‹#›</a:t>
            </a:fld>
            <a:endParaRPr lang="en-US" altLang="en-US"/>
          </a:p>
        </p:txBody>
      </p:sp>
    </p:spTree>
    <p:extLst>
      <p:ext uri="{BB962C8B-B14F-4D97-AF65-F5344CB8AC3E}">
        <p14:creationId xmlns:p14="http://schemas.microsoft.com/office/powerpoint/2010/main" val="2017498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E2262F77-AD88-4B11-9278-A41B9D0A1E2A}" type="slidenum">
              <a:rPr lang="en-US" altLang="en-US"/>
              <a:pPr/>
              <a:t>‹#›</a:t>
            </a:fld>
            <a:endParaRPr lang="en-US" altLang="en-US"/>
          </a:p>
        </p:txBody>
      </p:sp>
    </p:spTree>
    <p:extLst>
      <p:ext uri="{BB962C8B-B14F-4D97-AF65-F5344CB8AC3E}">
        <p14:creationId xmlns:p14="http://schemas.microsoft.com/office/powerpoint/2010/main" val="140090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1D8CCCC0-3499-42D4-A2EA-45255C0556EA}" type="slidenum">
              <a:rPr lang="en-US" altLang="en-US"/>
              <a:pPr/>
              <a:t>‹#›</a:t>
            </a:fld>
            <a:endParaRPr lang="en-US" altLang="en-US"/>
          </a:p>
        </p:txBody>
      </p:sp>
    </p:spTree>
    <p:extLst>
      <p:ext uri="{BB962C8B-B14F-4D97-AF65-F5344CB8AC3E}">
        <p14:creationId xmlns:p14="http://schemas.microsoft.com/office/powerpoint/2010/main" val="485458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582784FA-C24F-47DE-87CF-50D5C67DD40A}" type="slidenum">
              <a:rPr lang="en-US" altLang="en-US"/>
              <a:pPr/>
              <a:t>‹#›</a:t>
            </a:fld>
            <a:endParaRPr lang="en-US" altLang="en-US"/>
          </a:p>
        </p:txBody>
      </p:sp>
    </p:spTree>
    <p:extLst>
      <p:ext uri="{BB962C8B-B14F-4D97-AF65-F5344CB8AC3E}">
        <p14:creationId xmlns:p14="http://schemas.microsoft.com/office/powerpoint/2010/main" val="1382314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47DB240F-5046-4767-A42D-A57ECA763335}" type="slidenum">
              <a:rPr lang="en-US" altLang="en-US"/>
              <a:pPr/>
              <a:t>‹#›</a:t>
            </a:fld>
            <a:endParaRPr lang="en-US" altLang="en-US"/>
          </a:p>
        </p:txBody>
      </p:sp>
    </p:spTree>
    <p:extLst>
      <p:ext uri="{BB962C8B-B14F-4D97-AF65-F5344CB8AC3E}">
        <p14:creationId xmlns:p14="http://schemas.microsoft.com/office/powerpoint/2010/main" val="273550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42B23B58-4E78-4F69-9AD3-A1CE7E39F880}" type="slidenum">
              <a:rPr lang="en-US" altLang="en-US"/>
              <a:pPr/>
              <a:t>‹#›</a:t>
            </a:fld>
            <a:endParaRPr lang="en-US" altLang="en-US"/>
          </a:p>
        </p:txBody>
      </p:sp>
    </p:spTree>
    <p:extLst>
      <p:ext uri="{BB962C8B-B14F-4D97-AF65-F5344CB8AC3E}">
        <p14:creationId xmlns:p14="http://schemas.microsoft.com/office/powerpoint/2010/main" val="282061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fld id="{B709F070-6F76-4F09-A43E-75FFA1711836}" type="slidenum">
              <a:rPr lang="en-US" altLang="en-US"/>
              <a:pPr/>
              <a:t>‹#›</a:t>
            </a:fld>
            <a:endParaRPr lang="en-US" altLang="en-US"/>
          </a:p>
        </p:txBody>
      </p:sp>
    </p:spTree>
    <p:extLst>
      <p:ext uri="{BB962C8B-B14F-4D97-AF65-F5344CB8AC3E}">
        <p14:creationId xmlns:p14="http://schemas.microsoft.com/office/powerpoint/2010/main" val="200571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fld id="{9CBDDF3E-9F61-4C84-9A25-08FD05F3603E}" type="slidenum">
              <a:rPr lang="en-US" altLang="en-US"/>
              <a:pPr/>
              <a:t>‹#›</a:t>
            </a:fld>
            <a:endParaRPr lang="en-US" altLang="en-US"/>
          </a:p>
        </p:txBody>
      </p:sp>
    </p:spTree>
    <p:extLst>
      <p:ext uri="{BB962C8B-B14F-4D97-AF65-F5344CB8AC3E}">
        <p14:creationId xmlns:p14="http://schemas.microsoft.com/office/powerpoint/2010/main" val="132213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fld id="{9E6FBDB3-113D-4D1E-9E60-5606A930C908}" type="slidenum">
              <a:rPr lang="en-US" altLang="en-US"/>
              <a:pPr/>
              <a:t>‹#›</a:t>
            </a:fld>
            <a:endParaRPr lang="en-US" altLang="en-US"/>
          </a:p>
        </p:txBody>
      </p:sp>
    </p:spTree>
    <p:extLst>
      <p:ext uri="{BB962C8B-B14F-4D97-AF65-F5344CB8AC3E}">
        <p14:creationId xmlns:p14="http://schemas.microsoft.com/office/powerpoint/2010/main" val="9375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713DA88F-8735-4312-BCB0-7604D68506F4}" type="slidenum">
              <a:rPr lang="en-US" altLang="en-US"/>
              <a:pPr/>
              <a:t>‹#›</a:t>
            </a:fld>
            <a:endParaRPr lang="en-US" altLang="en-US"/>
          </a:p>
        </p:txBody>
      </p:sp>
    </p:spTree>
    <p:extLst>
      <p:ext uri="{BB962C8B-B14F-4D97-AF65-F5344CB8AC3E}">
        <p14:creationId xmlns:p14="http://schemas.microsoft.com/office/powerpoint/2010/main" val="83176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DC45B609-D975-42BA-9B9B-998F194BB7F8}" type="slidenum">
              <a:rPr lang="en-US" altLang="en-US"/>
              <a:pPr/>
              <a:t>‹#›</a:t>
            </a:fld>
            <a:endParaRPr lang="en-US" altLang="en-US"/>
          </a:p>
        </p:txBody>
      </p:sp>
    </p:spTree>
    <p:extLst>
      <p:ext uri="{BB962C8B-B14F-4D97-AF65-F5344CB8AC3E}">
        <p14:creationId xmlns:p14="http://schemas.microsoft.com/office/powerpoint/2010/main" val="344507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ltLang="en-US"/>
          </a:p>
        </p:txBody>
      </p:sp>
      <p:sp>
        <p:nvSpPr>
          <p:cNvPr id="8499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8500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fld id="{11F58D16-8E7C-4A0D-8B02-362EAC6E77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iming>
    <p:tnLst>
      <p:par>
        <p:cTn id="1" dur="indefinite" restart="never" nodeType="tmRoot"/>
      </p:par>
    </p:tnLst>
  </p:timing>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083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1208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12083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CA962180-D8B4-480C-91F9-7BAED96EECDF}" type="slidenum">
              <a:rPr lang="en-US" altLang="en-US"/>
              <a:pPr/>
              <a:t>‹#›</a:t>
            </a:fld>
            <a:endParaRPr lang="en-US" altLang="en-US"/>
          </a:p>
        </p:txBody>
      </p:sp>
      <p:sp>
        <p:nvSpPr>
          <p:cNvPr id="3079"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98"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121"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5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4099"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0" name="Group 6"/>
          <p:cNvGrpSpPr>
            <a:grpSpLocks/>
          </p:cNvGrpSpPr>
          <p:nvPr/>
        </p:nvGrpSpPr>
        <p:grpSpPr bwMode="auto">
          <a:xfrm>
            <a:off x="0" y="6019800"/>
            <a:ext cx="7848600" cy="857250"/>
            <a:chOff x="0" y="3792"/>
            <a:chExt cx="4944" cy="540"/>
          </a:xfrm>
        </p:grpSpPr>
        <p:sp>
          <p:nvSpPr>
            <p:cNvPr id="13005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4114" name="Group 8"/>
            <p:cNvGrpSpPr>
              <a:grpSpLocks/>
            </p:cNvGrpSpPr>
            <p:nvPr userDrawn="1"/>
          </p:nvGrpSpPr>
          <p:grpSpPr bwMode="auto">
            <a:xfrm>
              <a:off x="2486" y="3792"/>
              <a:ext cx="2458" cy="540"/>
              <a:chOff x="2486" y="3792"/>
              <a:chExt cx="2458" cy="540"/>
            </a:xfrm>
          </p:grpSpPr>
          <p:sp>
            <p:nvSpPr>
              <p:cNvPr id="4116"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006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4101" name="Group 15"/>
          <p:cNvGrpSpPr>
            <a:grpSpLocks/>
          </p:cNvGrpSpPr>
          <p:nvPr/>
        </p:nvGrpSpPr>
        <p:grpSpPr bwMode="auto">
          <a:xfrm>
            <a:off x="627063" y="6021388"/>
            <a:ext cx="5684837" cy="849312"/>
            <a:chOff x="395" y="3793"/>
            <a:chExt cx="3581" cy="535"/>
          </a:xfrm>
        </p:grpSpPr>
        <p:sp>
          <p:nvSpPr>
            <p:cNvPr id="4107"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0070"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72"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30073"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30074"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AF91008-3B07-413F-855B-2F09F736E60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99"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www.nsaschoo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www.nsaschool.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3.jpeg"/><Relationship Id="rId2" Type="http://schemas.openxmlformats.org/officeDocument/2006/relationships/slideLayout" Target="../slideLayouts/slideLayout24.xml"/><Relationship Id="rId1" Type="http://schemas.openxmlformats.org/officeDocument/2006/relationships/audio" Target="file:///C:\Users\Administrator\Videos\NhacKhongLoiNhacDeNgu-VA-4682853.mp3" TargetMode="External"/><Relationship Id="rId6" Type="http://schemas.openxmlformats.org/officeDocument/2006/relationships/image" Target="../media/image2.png"/><Relationship Id="rId5" Type="http://schemas.openxmlformats.org/officeDocument/2006/relationships/hyperlink" Target="http://www.nsaschool.org/" TargetMode="External"/><Relationship Id="rId4" Type="http://schemas.openxmlformats.org/officeDocument/2006/relationships/image" Target="../media/image1.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www.nsaschool.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838200"/>
            <a:ext cx="8229600" cy="5257800"/>
          </a:xfrm>
          <a:extLst>
            <a:ext uri="{91240B29-F687-4F45-9708-019B960494DF}">
              <a14:hiddenLine xmlns:a14="http://schemas.microsoft.com/office/drawing/2010/main" w="9525">
                <a:solidFill>
                  <a:srgbClr val="FF0066"/>
                </a:solidFill>
                <a:miter lim="800000"/>
                <a:headEnd/>
                <a:tailEnd/>
              </a14:hiddenLine>
            </a:ext>
          </a:extLst>
        </p:spPr>
        <p:txBody>
          <a:bodyPr/>
          <a:lstStyle/>
          <a:p>
            <a:pPr algn="ctr" eaLnBrk="1" hangingPunct="1">
              <a:buFontTx/>
              <a:buNone/>
            </a:pPr>
            <a:r>
              <a:rPr lang="en-US" altLang="en-US" sz="4000" b="1" u="sng" smtClean="0">
                <a:solidFill>
                  <a:srgbClr val="002060"/>
                </a:solidFill>
                <a:latin typeface="Times New Roman" panose="02020603050405020304" pitchFamily="18" charset="0"/>
              </a:rPr>
              <a:t>CHƯƠNG IV</a:t>
            </a:r>
          </a:p>
          <a:p>
            <a:pPr algn="ctr" eaLnBrk="1" hangingPunct="1">
              <a:buFontTx/>
              <a:buNone/>
            </a:pPr>
            <a:r>
              <a:rPr lang="en-US" altLang="en-US" sz="4000" b="1" u="sng" smtClean="0">
                <a:solidFill>
                  <a:srgbClr val="002060"/>
                </a:solidFill>
                <a:latin typeface="Times New Roman" panose="02020603050405020304" pitchFamily="18" charset="0"/>
              </a:rPr>
              <a:t>BÀI 12</a:t>
            </a:r>
            <a:endParaRPr lang="en-US" altLang="en-US" sz="4000" b="1" smtClean="0">
              <a:solidFill>
                <a:srgbClr val="002060"/>
              </a:solidFill>
              <a:latin typeface="Times New Roman" panose="02020603050405020304" pitchFamily="18" charset="0"/>
            </a:endParaRPr>
          </a:p>
          <a:p>
            <a:pPr algn="ctr" eaLnBrk="1" hangingPunct="1">
              <a:buFontTx/>
              <a:buNone/>
            </a:pPr>
            <a:endParaRPr lang="en-US" altLang="en-US" sz="4000" b="1" smtClean="0">
              <a:solidFill>
                <a:srgbClr val="002060"/>
              </a:solidFill>
              <a:latin typeface="Times New Roman" panose="02020603050405020304" pitchFamily="18" charset="0"/>
            </a:endParaRPr>
          </a:p>
          <a:p>
            <a:pPr algn="ctr" eaLnBrk="1" hangingPunct="1">
              <a:buFontTx/>
              <a:buNone/>
            </a:pPr>
            <a:r>
              <a:rPr lang="en-US" altLang="en-US" sz="7200" b="1" smtClean="0">
                <a:solidFill>
                  <a:srgbClr val="FF0000"/>
                </a:solidFill>
                <a:latin typeface="Times New Roman" panose="02020603050405020304" pitchFamily="18" charset="0"/>
              </a:rPr>
              <a:t>THÔNG TIN ĐA PHƯƠNG TIỆN</a:t>
            </a:r>
          </a:p>
        </p:txBody>
      </p:sp>
      <p:pic>
        <p:nvPicPr>
          <p:cNvPr id="35854" name="Picture 14" descr="Asian lil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0"/>
            <a:ext cx="1905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anim calcmode="lin" valueType="num">
                                      <p:cBhvr>
                                        <p:cTn id="8" dur="2000" fill="hold"/>
                                        <p:tgtEl>
                                          <p:spTgt spid="3075">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075">
                                            <p:txEl>
                                              <p:pRg st="1" end="1"/>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2000"/>
                                        <p:tgtEl>
                                          <p:spTgt spid="3075">
                                            <p:txEl>
                                              <p:pRg st="0" end="0"/>
                                            </p:txEl>
                                          </p:spTgt>
                                        </p:tgtEl>
                                      </p:cBhvr>
                                    </p:animEffect>
                                    <p:anim calcmode="lin" valueType="num">
                                      <p:cBhvr>
                                        <p:cTn id="14" dur="2000" fill="hold"/>
                                        <p:tgtEl>
                                          <p:spTgt spid="3075">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075">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fade">
                                      <p:cBhvr>
                                        <p:cTn id="19" dur="2000"/>
                                        <p:tgtEl>
                                          <p:spTgt spid="3075">
                                            <p:txEl>
                                              <p:pRg st="3" end="3"/>
                                            </p:txEl>
                                          </p:spTgt>
                                        </p:tgtEl>
                                      </p:cBhvr>
                                    </p:animEffect>
                                    <p:anim calcmode="lin" valueType="num">
                                      <p:cBhvr>
                                        <p:cTn id="20" dur="2000" fill="hold"/>
                                        <p:tgtEl>
                                          <p:spTgt spid="3075">
                                            <p:txEl>
                                              <p:pRg st="3" end="3"/>
                                            </p:txEl>
                                          </p:spTgt>
                                        </p:tgtEl>
                                        <p:attrNameLst>
                                          <p:attrName>style.rotation</p:attrName>
                                        </p:attrNameLst>
                                      </p:cBhvr>
                                      <p:tavLst>
                                        <p:tav tm="0">
                                          <p:val>
                                            <p:fltVal val="720"/>
                                          </p:val>
                                        </p:tav>
                                        <p:tav tm="100000">
                                          <p:val>
                                            <p:fltVal val="0"/>
                                          </p:val>
                                        </p:tav>
                                      </p:tavLst>
                                    </p:anim>
                                    <p:anim calcmode="lin" valueType="num">
                                      <p:cBhvr>
                                        <p:cTn id="21" dur="2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22" dur="2000" fill="hold"/>
                                        <p:tgtEl>
                                          <p:spTgt spid="3075">
                                            <p:txEl>
                                              <p:pRg st="3" end="3"/>
                                            </p:txEl>
                                          </p:spTgt>
                                        </p:tgtEl>
                                        <p:attrNameLst>
                                          <p:attrName>ppt_w</p:attrName>
                                        </p:attrNameLst>
                                      </p:cBhvr>
                                      <p:tavLst>
                                        <p:tav tm="0">
                                          <p:val>
                                            <p:fltVal val="0"/>
                                          </p:val>
                                        </p:tav>
                                        <p:tav tm="100000">
                                          <p:val>
                                            <p:strVal val="#ppt_w"/>
                                          </p:val>
                                        </p:tav>
                                      </p:tavLst>
                                    </p:anim>
                                  </p:childTnLst>
                                </p:cTn>
                              </p:par>
                            </p:childTnLst>
                          </p:cTn>
                        </p:par>
                        <p:par>
                          <p:cTn id="23" fill="hold" nodeType="afterGroup">
                            <p:stCondLst>
                              <p:cond delay="2000"/>
                            </p:stCondLst>
                            <p:childTnLst>
                              <p:par>
                                <p:cTn id="24" presetID="55" presetClass="entr" presetSubtype="0" fill="hold" nodeType="afterEffect">
                                  <p:stCondLst>
                                    <p:cond delay="0"/>
                                  </p:stCondLst>
                                  <p:childTnLst>
                                    <p:set>
                                      <p:cBhvr>
                                        <p:cTn id="25" dur="1" fill="hold">
                                          <p:stCondLst>
                                            <p:cond delay="0"/>
                                          </p:stCondLst>
                                        </p:cTn>
                                        <p:tgtEl>
                                          <p:spTgt spid="35854"/>
                                        </p:tgtEl>
                                        <p:attrNameLst>
                                          <p:attrName>style.visibility</p:attrName>
                                        </p:attrNameLst>
                                      </p:cBhvr>
                                      <p:to>
                                        <p:strVal val="visible"/>
                                      </p:to>
                                    </p:set>
                                    <p:anim calcmode="lin" valueType="num">
                                      <p:cBhvr>
                                        <p:cTn id="26" dur="2000" fill="hold"/>
                                        <p:tgtEl>
                                          <p:spTgt spid="35854"/>
                                        </p:tgtEl>
                                        <p:attrNameLst>
                                          <p:attrName>ppt_w</p:attrName>
                                        </p:attrNameLst>
                                      </p:cBhvr>
                                      <p:tavLst>
                                        <p:tav tm="0">
                                          <p:val>
                                            <p:strVal val="#ppt_w*0.70"/>
                                          </p:val>
                                        </p:tav>
                                        <p:tav tm="100000">
                                          <p:val>
                                            <p:strVal val="#ppt_w"/>
                                          </p:val>
                                        </p:tav>
                                      </p:tavLst>
                                    </p:anim>
                                    <p:anim calcmode="lin" valueType="num">
                                      <p:cBhvr>
                                        <p:cTn id="27" dur="2000" fill="hold"/>
                                        <p:tgtEl>
                                          <p:spTgt spid="35854"/>
                                        </p:tgtEl>
                                        <p:attrNameLst>
                                          <p:attrName>ppt_h</p:attrName>
                                        </p:attrNameLst>
                                      </p:cBhvr>
                                      <p:tavLst>
                                        <p:tav tm="0">
                                          <p:val>
                                            <p:strVal val="#ppt_h"/>
                                          </p:val>
                                        </p:tav>
                                        <p:tav tm="100000">
                                          <p:val>
                                            <p:strVal val="#ppt_h"/>
                                          </p:val>
                                        </p:tav>
                                      </p:tavLst>
                                    </p:anim>
                                    <p:animEffect transition="in" filter="fade">
                                      <p:cBhvr>
                                        <p:cTn id="28" dur="20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1219200"/>
            <a:ext cx="8382000" cy="5181600"/>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accent2"/>
              </a:buClr>
              <a:buFont typeface="Wingdings" panose="05000000000000000000" pitchFamily="2" charset="2"/>
              <a:buNone/>
            </a:pPr>
            <a:endParaRPr lang="en-US" altLang="en-US" sz="3000" b="1">
              <a:solidFill>
                <a:srgbClr val="0000FF"/>
              </a:solidFill>
              <a:latin typeface="Times New Roman" panose="02020603050405020304" pitchFamily="18" charset="0"/>
            </a:endParaRPr>
          </a:p>
        </p:txBody>
      </p:sp>
      <p:pic>
        <p:nvPicPr>
          <p:cNvPr id="140294" name="Picture 6" descr="wik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1295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Rectangle 7"/>
          <p:cNvSpPr>
            <a:spLocks noChangeArrowheads="1"/>
          </p:cNvSpPr>
          <p:nvPr/>
        </p:nvSpPr>
        <p:spPr bwMode="auto">
          <a:xfrm>
            <a:off x="457200" y="4875213"/>
            <a:ext cx="82296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accent2"/>
              </a:buClr>
              <a:buFont typeface="Wingdings" panose="05000000000000000000" pitchFamily="2" charset="2"/>
              <a:buNone/>
            </a:pPr>
            <a:r>
              <a:rPr lang="en-US" altLang="en-US" sz="2400">
                <a:solidFill>
                  <a:schemeClr val="folHlink"/>
                </a:solidFill>
                <a:sym typeface="Wingdings" panose="05000000000000000000" pitchFamily="2" charset="2"/>
              </a:rPr>
              <a:t></a:t>
            </a:r>
            <a:r>
              <a:rPr lang="en-US" altLang="en-US" sz="2400">
                <a:solidFill>
                  <a:schemeClr val="folHlink"/>
                </a:solidFill>
              </a:rPr>
              <a:t> Từ điển bách khoa đa phương tiện: giải thích từ mô tả khái niệm và hiện tượng được thể hiện bằng dạng thông tin: văn bản, âm thanh….</a:t>
            </a:r>
          </a:p>
          <a:p>
            <a:pPr eaLnBrk="1" hangingPunct="1">
              <a:spcBef>
                <a:spcPct val="50000"/>
              </a:spcBef>
              <a:buClr>
                <a:schemeClr val="accent2"/>
              </a:buClr>
              <a:buFont typeface="Wingdings" panose="05000000000000000000" pitchFamily="2" charset="2"/>
              <a:buNone/>
            </a:pPr>
            <a:endParaRPr lang="en-US" altLang="en-US" sz="2400" b="1">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checkerboard(across)">
                                      <p:cBhvr>
                                        <p:cTn id="7" dur="500"/>
                                        <p:tgtEl>
                                          <p:spTgt spid="140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box(in)">
                                      <p:cBhvr>
                                        <p:cTn id="12" dur="5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381000"/>
            <a:ext cx="8382000" cy="5791200"/>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a:solidFill>
                  <a:schemeClr val="accent2"/>
                </a:solidFill>
                <a:latin typeface="Times New Roman" panose="02020603050405020304" pitchFamily="18" charset="0"/>
              </a:rPr>
              <a:t>2. Một số ví dụ về thông tin đa phương tiện:</a:t>
            </a:r>
          </a:p>
          <a:p>
            <a:pPr eaLnBrk="1" hangingPunct="1">
              <a:spcBef>
                <a:spcPct val="20000"/>
              </a:spcBef>
              <a:buClr>
                <a:schemeClr val="accent2"/>
              </a:buClr>
              <a:buFont typeface="Wingdings" panose="05000000000000000000" pitchFamily="2" charset="2"/>
              <a:buNone/>
            </a:pPr>
            <a:r>
              <a:rPr lang="nl-NL" altLang="en-US" sz="3000" b="1">
                <a:solidFill>
                  <a:srgbClr val="0000FF"/>
                </a:solidFill>
                <a:latin typeface="Times New Roman" panose="02020603050405020304" pitchFamily="18" charset="0"/>
              </a:rPr>
              <a:t>	</a:t>
            </a:r>
            <a:endParaRPr lang="en-US" altLang="en-US" sz="3000" b="1">
              <a:solidFill>
                <a:srgbClr val="0000FF"/>
              </a:solidFill>
              <a:latin typeface="Times New Roman" panose="02020603050405020304" pitchFamily="18" charset="0"/>
            </a:endParaRPr>
          </a:p>
        </p:txBody>
      </p:sp>
      <p:sp>
        <p:nvSpPr>
          <p:cNvPr id="19459" name="Text Box 5"/>
          <p:cNvSpPr txBox="1">
            <a:spLocks noChangeArrowheads="1"/>
          </p:cNvSpPr>
          <p:nvPr/>
        </p:nvSpPr>
        <p:spPr bwMode="auto">
          <a:xfrm>
            <a:off x="8255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Phần mềm trò chơi</a:t>
            </a:r>
          </a:p>
        </p:txBody>
      </p:sp>
      <p:pic>
        <p:nvPicPr>
          <p:cNvPr id="19460" name="Picture 6" descr="sk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595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47625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Đoạn phim quảng cáo</a:t>
            </a:r>
          </a:p>
        </p:txBody>
      </p:sp>
      <p:pic>
        <p:nvPicPr>
          <p:cNvPr id="194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39290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457200" y="1219200"/>
            <a:ext cx="8382000" cy="5181600"/>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20000"/>
              </a:spcBef>
              <a:buClr>
                <a:schemeClr val="accent2"/>
              </a:buClr>
              <a:buFont typeface="Wingdings" panose="05000000000000000000" pitchFamily="2" charset="2"/>
              <a:buNone/>
            </a:pPr>
            <a:r>
              <a:rPr lang="en-US" altLang="en-US" sz="3000" b="1">
                <a:solidFill>
                  <a:schemeClr val="accent2"/>
                </a:solidFill>
                <a:latin typeface="Times New Roman" panose="02020603050405020304" pitchFamily="18" charset="0"/>
                <a:cs typeface="Times New Roman" panose="02020603050405020304" pitchFamily="18" charset="0"/>
              </a:rPr>
              <a:t>2. Một số ví dụ về thông tin đa phương tiện:</a:t>
            </a:r>
          </a:p>
          <a:p>
            <a:pPr eaLnBrk="1" hangingPunct="1">
              <a:lnSpc>
                <a:spcPct val="150000"/>
              </a:lnSpc>
              <a:spcBef>
                <a:spcPct val="20000"/>
              </a:spcBef>
              <a:buClr>
                <a:schemeClr val="accent2"/>
              </a:buClr>
              <a:buFont typeface="Wingdings" panose="05000000000000000000" pitchFamily="2" charset="2"/>
              <a:buNone/>
            </a:pPr>
            <a:r>
              <a:rPr lang="en-US" altLang="en-US" sz="3000">
                <a:solidFill>
                  <a:srgbClr val="002060"/>
                </a:solidFill>
                <a:latin typeface="Times New Roman" panose="02020603050405020304" pitchFamily="18" charset="0"/>
                <a:cs typeface="Times New Roman" panose="02020603050405020304" pitchFamily="18" charset="0"/>
              </a:rPr>
              <a:t>- Đ</a:t>
            </a:r>
            <a:r>
              <a:rPr lang="vi-VN" altLang="en-US" sz="3000">
                <a:solidFill>
                  <a:srgbClr val="002060"/>
                </a:solidFill>
                <a:latin typeface="Times New Roman" panose="02020603050405020304" pitchFamily="18" charset="0"/>
                <a:cs typeface="Times New Roman" panose="02020603050405020304" pitchFamily="18" charset="0"/>
              </a:rPr>
              <a:t>a phương tiện khi không sử dụng máy tính:</a:t>
            </a:r>
          </a:p>
          <a:p>
            <a:pPr eaLnBrk="1" hangingPunct="1">
              <a:lnSpc>
                <a:spcPct val="150000"/>
              </a:lnSpc>
              <a:spcBef>
                <a:spcPct val="20000"/>
              </a:spcBef>
              <a:buClr>
                <a:schemeClr val="accent2"/>
              </a:buClr>
              <a:buFont typeface="Wingdings" panose="05000000000000000000" pitchFamily="2" charset="2"/>
              <a:buChar char="o"/>
            </a:pPr>
            <a:r>
              <a:rPr lang="vi-VN" altLang="en-US" sz="3000">
                <a:solidFill>
                  <a:srgbClr val="002060"/>
                </a:solidFill>
                <a:latin typeface="Times New Roman" panose="02020603050405020304" pitchFamily="18" charset="0"/>
                <a:cs typeface="Times New Roman" panose="02020603050405020304" pitchFamily="18" charset="0"/>
              </a:rPr>
              <a:t>   Khi thầy cô giảng bài</a:t>
            </a:r>
            <a:r>
              <a:rPr lang="en-US" altLang="en-US" sz="3000">
                <a:solidFill>
                  <a:srgbClr val="002060"/>
                </a:solidFill>
                <a:latin typeface="Times New Roman" panose="02020603050405020304" pitchFamily="18" charset="0"/>
                <a:cs typeface="Times New Roman" panose="02020603050405020304" pitchFamily="18" charset="0"/>
              </a:rPr>
              <a:t>:</a:t>
            </a:r>
            <a:r>
              <a:rPr lang="vi-VN" altLang="en-US" sz="3000">
                <a:solidFill>
                  <a:srgbClr val="002060"/>
                </a:solidFill>
                <a:latin typeface="Times New Roman" panose="02020603050405020304" pitchFamily="18" charset="0"/>
                <a:cs typeface="Times New Roman" panose="02020603050405020304" pitchFamily="18" charset="0"/>
              </a:rPr>
              <a:t> vừa nói (dạng âm thanh) </a:t>
            </a:r>
            <a:r>
              <a:rPr lang="en-US" altLang="en-US" sz="3000">
                <a:solidFill>
                  <a:srgbClr val="002060"/>
                </a:solidFill>
                <a:latin typeface="Times New Roman" panose="02020603050405020304" pitchFamily="18" charset="0"/>
                <a:cs typeface="Times New Roman" panose="02020603050405020304" pitchFamily="18" charset="0"/>
              </a:rPr>
              <a:t>vừa</a:t>
            </a:r>
            <a:r>
              <a:rPr lang="vi-VN" altLang="en-US" sz="3000">
                <a:solidFill>
                  <a:srgbClr val="002060"/>
                </a:solidFill>
                <a:latin typeface="Times New Roman" panose="02020603050405020304" pitchFamily="18" charset="0"/>
                <a:cs typeface="Times New Roman" panose="02020603050405020304" pitchFamily="18" charset="0"/>
              </a:rPr>
              <a:t> viết hoặc vẽ hình lên bảng (dạng văn bản hoặc hình ảnh).</a:t>
            </a:r>
          </a:p>
          <a:p>
            <a:pPr eaLnBrk="1" hangingPunct="1">
              <a:lnSpc>
                <a:spcPct val="150000"/>
              </a:lnSpc>
              <a:spcBef>
                <a:spcPct val="20000"/>
              </a:spcBef>
              <a:buClr>
                <a:schemeClr val="accent2"/>
              </a:buClr>
              <a:buFont typeface="Wingdings" panose="05000000000000000000" pitchFamily="2" charset="2"/>
              <a:buChar char="o"/>
            </a:pPr>
            <a:r>
              <a:rPr lang="vi-VN" altLang="en-US" sz="3000">
                <a:solidFill>
                  <a:srgbClr val="002060"/>
                </a:solidFill>
                <a:latin typeface="Times New Roman" panose="02020603050405020304" pitchFamily="18" charset="0"/>
                <a:cs typeface="Times New Roman" panose="02020603050405020304" pitchFamily="18" charset="0"/>
              </a:rPr>
              <a:t>   </a:t>
            </a:r>
            <a:r>
              <a:rPr lang="en-US" altLang="en-US" sz="3000">
                <a:solidFill>
                  <a:srgbClr val="002060"/>
                </a:solidFill>
                <a:latin typeface="Times New Roman" panose="02020603050405020304" pitchFamily="18" charset="0"/>
                <a:cs typeface="Times New Roman" panose="02020603050405020304" pitchFamily="18" charset="0"/>
              </a:rPr>
              <a:t>Quyển SGK vừa có chữ, vừa có hình</a:t>
            </a:r>
            <a:r>
              <a:rPr lang="vi-VN" altLang="en-US" sz="3000">
                <a:solidFill>
                  <a:srgbClr val="002060"/>
                </a:solidFill>
                <a:latin typeface="Times New Roman" panose="02020603050405020304" pitchFamily="18" charset="0"/>
                <a:cs typeface="Times New Roman" panose="02020603050405020304" pitchFamily="18" charset="0"/>
              </a:rPr>
              <a:t> minh hoạ.</a:t>
            </a:r>
          </a:p>
        </p:txBody>
      </p:sp>
      <p:sp>
        <p:nvSpPr>
          <p:cNvPr id="2" name="Title 1"/>
          <p:cNvSpPr>
            <a:spLocks/>
          </p:cNvSpPr>
          <p:nvPr/>
        </p:nvSpPr>
        <p:spPr bwMode="auto">
          <a:xfrm>
            <a:off x="457200" y="228600"/>
            <a:ext cx="8382000" cy="6096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4000">
                <a:solidFill>
                  <a:schemeClr val="tx2"/>
                </a:solidFill>
                <a:latin typeface="Verdana" panose="020B0604030504040204" pitchFamily="34" charset="0"/>
              </a:defRPr>
            </a:lvl1pPr>
            <a:lvl2pPr>
              <a:defRPr sz="4000">
                <a:solidFill>
                  <a:schemeClr val="tx2"/>
                </a:solidFill>
                <a:latin typeface="Verdana" panose="020B0604030504040204" pitchFamily="34" charset="0"/>
              </a:defRPr>
            </a:lvl2pPr>
            <a:lvl3pPr>
              <a:defRPr sz="4000">
                <a:solidFill>
                  <a:schemeClr val="tx2"/>
                </a:solidFill>
                <a:latin typeface="Verdana" panose="020B0604030504040204" pitchFamily="34" charset="0"/>
              </a:defRPr>
            </a:lvl3pPr>
            <a:lvl4pPr>
              <a:defRPr sz="4000">
                <a:solidFill>
                  <a:schemeClr val="tx2"/>
                </a:solidFill>
                <a:latin typeface="Verdana" panose="020B0604030504040204" pitchFamily="34" charset="0"/>
              </a:defRPr>
            </a:lvl4pPr>
            <a:lvl5pPr>
              <a:defRPr sz="4000">
                <a:solidFill>
                  <a:schemeClr val="tx2"/>
                </a:solidFill>
                <a:latin typeface="Verdana" panose="020B0604030504040204" pitchFamily="34" charset="0"/>
              </a:defRPr>
            </a:lvl5pPr>
            <a:lvl6pPr marL="457200" fontAlgn="base">
              <a:spcBef>
                <a:spcPct val="0"/>
              </a:spcBef>
              <a:spcAft>
                <a:spcPct val="0"/>
              </a:spcAft>
              <a:defRPr sz="4000">
                <a:solidFill>
                  <a:schemeClr val="tx2"/>
                </a:solidFill>
                <a:latin typeface="Verdana" panose="020B0604030504040204" pitchFamily="34" charset="0"/>
              </a:defRPr>
            </a:lvl6pPr>
            <a:lvl7pPr marL="914400" fontAlgn="base">
              <a:spcBef>
                <a:spcPct val="0"/>
              </a:spcBef>
              <a:spcAft>
                <a:spcPct val="0"/>
              </a:spcAft>
              <a:defRPr sz="4000">
                <a:solidFill>
                  <a:schemeClr val="tx2"/>
                </a:solidFill>
                <a:latin typeface="Verdana" panose="020B0604030504040204" pitchFamily="34" charset="0"/>
              </a:defRPr>
            </a:lvl7pPr>
            <a:lvl8pPr marL="1371600" fontAlgn="base">
              <a:spcBef>
                <a:spcPct val="0"/>
              </a:spcBef>
              <a:spcAft>
                <a:spcPct val="0"/>
              </a:spcAft>
              <a:defRPr sz="4000">
                <a:solidFill>
                  <a:schemeClr val="tx2"/>
                </a:solidFill>
                <a:latin typeface="Verdana" panose="020B0604030504040204" pitchFamily="34" charset="0"/>
              </a:defRPr>
            </a:lvl8pPr>
            <a:lvl9pPr marL="1828800" fontAlgn="base">
              <a:spcBef>
                <a:spcPct val="0"/>
              </a:spcBef>
              <a:spcAft>
                <a:spcPct val="0"/>
              </a:spcAft>
              <a:defRPr sz="4000">
                <a:solidFill>
                  <a:schemeClr val="tx2"/>
                </a:solidFill>
                <a:latin typeface="Verdana" panose="020B0604030504040204" pitchFamily="34" charset="0"/>
              </a:defRPr>
            </a:lvl9pPr>
          </a:lstStyle>
          <a:p>
            <a:pPr algn="ctr" eaLnBrk="1" hangingPunct="1">
              <a:defRPr/>
            </a:pPr>
            <a:r>
              <a:rPr lang="en-US" altLang="en-US" sz="3100" smtClean="0">
                <a:solidFill>
                  <a:srgbClr val="009900"/>
                </a:solidFill>
                <a:effectLst>
                  <a:outerShdw blurRad="38100" dist="38100" dir="2700000" algn="tl">
                    <a:srgbClr val="C0C0C0"/>
                  </a:outerShdw>
                </a:effectLst>
                <a:latin typeface="Times New Roman" panose="02020603050405020304" pitchFamily="18" charset="0"/>
              </a:rPr>
              <a:t>THÔNG TIN ĐA PHƯƠNG TIỆN</a:t>
            </a:r>
          </a:p>
        </p:txBody>
      </p:sp>
      <p:sp>
        <p:nvSpPr>
          <p:cNvPr id="20484" name="Text Box 4"/>
          <p:cNvSpPr txBox="1">
            <a:spLocks noChangeArrowheads="1"/>
          </p:cNvSpPr>
          <p:nvPr/>
        </p:nvSpPr>
        <p:spPr bwMode="auto">
          <a:xfrm>
            <a:off x="330200" y="0"/>
            <a:ext cx="1409700" cy="466725"/>
          </a:xfrm>
          <a:prstGeom prst="rect">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rPr>
              <a:t>BÀI </a:t>
            </a:r>
            <a:r>
              <a:rPr lang="en-US" altLang="en-US" sz="2400" b="1" smtClean="0">
                <a:solidFill>
                  <a:schemeClr val="bg1"/>
                </a:solidFill>
                <a:latin typeface="Times New Roman" panose="02020603050405020304" pitchFamily="18" charset="0"/>
              </a:rPr>
              <a:t>12</a:t>
            </a:r>
            <a:endParaRPr lang="en-US" altLang="en-US" sz="2400" b="1">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2338">
                                            <p:txEl>
                                              <p:pRg st="1" end="1"/>
                                            </p:txEl>
                                          </p:spTgt>
                                        </p:tgtEl>
                                        <p:attrNameLst>
                                          <p:attrName>style.visibility</p:attrName>
                                        </p:attrNameLst>
                                      </p:cBhvr>
                                      <p:to>
                                        <p:strVal val="visible"/>
                                      </p:to>
                                    </p:set>
                                    <p:animEffect transition="in" filter="box(in)">
                                      <p:cBhvr>
                                        <p:cTn id="7" dur="500"/>
                                        <p:tgtEl>
                                          <p:spTgt spid="142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2338">
                                            <p:txEl>
                                              <p:pRg st="2" end="2"/>
                                            </p:txEl>
                                          </p:spTgt>
                                        </p:tgtEl>
                                        <p:attrNameLst>
                                          <p:attrName>style.visibility</p:attrName>
                                        </p:attrNameLst>
                                      </p:cBhvr>
                                      <p:to>
                                        <p:strVal val="visible"/>
                                      </p:to>
                                    </p:set>
                                    <p:animEffect transition="in" filter="box(in)">
                                      <p:cBhvr>
                                        <p:cTn id="12" dur="500"/>
                                        <p:tgtEl>
                                          <p:spTgt spid="1423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2338">
                                            <p:txEl>
                                              <p:pRg st="3" end="3"/>
                                            </p:txEl>
                                          </p:spTgt>
                                        </p:tgtEl>
                                        <p:attrNameLst>
                                          <p:attrName>style.visibility</p:attrName>
                                        </p:attrNameLst>
                                      </p:cBhvr>
                                      <p:to>
                                        <p:strVal val="visible"/>
                                      </p:to>
                                    </p:set>
                                    <p:animEffect transition="in" filter="box(in)">
                                      <p:cBhvr>
                                        <p:cTn id="17" dur="500"/>
                                        <p:tgtEl>
                                          <p:spTgt spid="142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431800" y="1066800"/>
            <a:ext cx="8382000" cy="5638800"/>
          </a:xfrm>
          <a:prstGeom prst="rect">
            <a:avLst/>
          </a:prstGeom>
          <a:solidFill>
            <a:schemeClr val="bg1"/>
          </a:solidFill>
          <a:ln w="38100" cmpd="dbl">
            <a:solidFill>
              <a:schemeClr val="folHlink"/>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buFont typeface="Wingdings" panose="05000000000000000000" pitchFamily="2" charset="2"/>
              <a:buNone/>
              <a:defRPr/>
            </a:pPr>
            <a:r>
              <a:rPr lang="en-US" altLang="en-US" b="1" smtClean="0">
                <a:solidFill>
                  <a:schemeClr val="accent2"/>
                </a:solidFill>
                <a:latin typeface="Times New Roman" panose="02020603050405020304" pitchFamily="18" charset="0"/>
                <a:cs typeface="Times New Roman" panose="02020603050405020304" pitchFamily="18" charset="0"/>
              </a:rPr>
              <a:t>2. Một số ví dụ về thông tin đa phương tiện:</a:t>
            </a:r>
          </a:p>
          <a:p>
            <a:pPr eaLnBrk="1" hangingPunct="1">
              <a:lnSpc>
                <a:spcPct val="150000"/>
              </a:lnSpc>
              <a:buFont typeface="Wingdings" panose="05000000000000000000" pitchFamily="2" charset="2"/>
              <a:buNone/>
              <a:defRPr/>
            </a:pPr>
            <a:r>
              <a:rPr lang="en-US" smtClean="0">
                <a:solidFill>
                  <a:srgbClr val="002060"/>
                </a:solidFill>
                <a:latin typeface="Times New Roman" panose="02020603050405020304" pitchFamily="18" charset="0"/>
                <a:cs typeface="Times New Roman" panose="02020603050405020304" pitchFamily="18" charset="0"/>
              </a:rPr>
              <a:t>- Các sản phẩm đa phương tiện tạo bằng </a:t>
            </a:r>
            <a:r>
              <a:rPr lang="vi-VN" smtClean="0">
                <a:solidFill>
                  <a:srgbClr val="002060"/>
                </a:solidFill>
                <a:latin typeface="Times New Roman" panose="02020603050405020304" pitchFamily="18" charset="0"/>
                <a:cs typeface="Times New Roman" panose="02020603050405020304" pitchFamily="18" charset="0"/>
              </a:rPr>
              <a:t>máy tính:</a:t>
            </a:r>
          </a:p>
          <a:p>
            <a:pPr eaLnBrk="1" hangingPunct="1">
              <a:lnSpc>
                <a:spcPct val="150000"/>
              </a:lnSpc>
              <a:defRPr/>
            </a:pPr>
            <a:r>
              <a:rPr lang="vi-VN" smtClean="0">
                <a:solidFill>
                  <a:srgbClr val="002060"/>
                </a:solidFill>
                <a:latin typeface="Times New Roman" panose="02020603050405020304" pitchFamily="18" charset="0"/>
                <a:cs typeface="Times New Roman" panose="02020603050405020304" pitchFamily="18" charset="0"/>
              </a:rPr>
              <a:t>   </a:t>
            </a:r>
            <a:r>
              <a:rPr lang="en-US" smtClean="0">
                <a:solidFill>
                  <a:srgbClr val="002060"/>
                </a:solidFill>
                <a:latin typeface="Times New Roman" panose="02020603050405020304" pitchFamily="18" charset="0"/>
                <a:cs typeface="Times New Roman" panose="02020603050405020304" pitchFamily="18" charset="0"/>
              </a:rPr>
              <a:t>Trang web</a:t>
            </a:r>
            <a:endParaRPr lang="vi-VN" smtClean="0">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defRPr/>
            </a:pPr>
            <a:r>
              <a:rPr lang="vi-VN" smtClean="0">
                <a:solidFill>
                  <a:srgbClr val="002060"/>
                </a:solidFill>
                <a:latin typeface="Times New Roman" panose="02020603050405020304" pitchFamily="18" charset="0"/>
                <a:cs typeface="Times New Roman" panose="02020603050405020304" pitchFamily="18" charset="0"/>
              </a:rPr>
              <a:t>   </a:t>
            </a:r>
            <a:r>
              <a:rPr lang="en-US" smtClean="0">
                <a:solidFill>
                  <a:srgbClr val="002060"/>
                </a:solidFill>
                <a:latin typeface="Times New Roman" panose="02020603050405020304" pitchFamily="18" charset="0"/>
                <a:cs typeface="Times New Roman" panose="02020603050405020304" pitchFamily="18" charset="0"/>
              </a:rPr>
              <a:t>Bài trình chiếu</a:t>
            </a:r>
          </a:p>
          <a:p>
            <a:pPr eaLnBrk="1" hangingPunct="1">
              <a:lnSpc>
                <a:spcPct val="150000"/>
              </a:lnSpc>
              <a:defRPr/>
            </a:pPr>
            <a:r>
              <a:rPr lang="en-US" smtClean="0">
                <a:solidFill>
                  <a:srgbClr val="002060"/>
                </a:solidFill>
                <a:latin typeface="Times New Roman" panose="02020603050405020304" pitchFamily="18" charset="0"/>
                <a:cs typeface="Times New Roman" panose="02020603050405020304" pitchFamily="18" charset="0"/>
              </a:rPr>
              <a:t>   Từ điển bách khoa đa phương tiện</a:t>
            </a:r>
          </a:p>
          <a:p>
            <a:pPr marL="457200" indent="-457200" eaLnBrk="1" hangingPunct="1">
              <a:lnSpc>
                <a:spcPct val="150000"/>
              </a:lnSpc>
              <a:defRPr/>
            </a:pPr>
            <a:r>
              <a:rPr lang="en-US" smtClean="0">
                <a:solidFill>
                  <a:srgbClr val="002060"/>
                </a:solidFill>
                <a:latin typeface="Times New Roman" panose="02020603050405020304" pitchFamily="18" charset="0"/>
                <a:cs typeface="Times New Roman" panose="02020603050405020304" pitchFamily="18" charset="0"/>
              </a:rPr>
              <a:t>  </a:t>
            </a:r>
            <a:r>
              <a:rPr lang="vi-VN" smtClean="0">
                <a:solidFill>
                  <a:srgbClr val="002060"/>
                </a:solidFill>
                <a:latin typeface="Times New Roman" panose="02020603050405020304" pitchFamily="18" charset="0"/>
                <a:cs typeface="Times New Roman" panose="02020603050405020304" pitchFamily="18" charset="0"/>
              </a:rPr>
              <a:t>Đoạn phim có nội dung quảng cáo.</a:t>
            </a:r>
          </a:p>
          <a:p>
            <a:pPr marL="457200" indent="-457200" eaLnBrk="1" hangingPunct="1">
              <a:lnSpc>
                <a:spcPct val="150000"/>
              </a:lnSpc>
              <a:defRPr/>
            </a:pPr>
            <a:r>
              <a:rPr lang="vi-VN" smtClean="0"/>
              <a:t> </a:t>
            </a:r>
            <a:r>
              <a:rPr lang="vi-VN" smtClean="0">
                <a:solidFill>
                  <a:srgbClr val="002060"/>
                </a:solidFill>
                <a:latin typeface="Times New Roman" panose="02020603050405020304" pitchFamily="18" charset="0"/>
                <a:cs typeface="Times New Roman" panose="02020603050405020304" pitchFamily="18" charset="0"/>
              </a:rPr>
              <a:t>Phần mềm trò chơi.</a:t>
            </a:r>
          </a:p>
          <a:p>
            <a:pPr eaLnBrk="1" hangingPunct="1">
              <a:lnSpc>
                <a:spcPct val="150000"/>
              </a:lnSpc>
              <a:defRPr/>
            </a:pPr>
            <a:endParaRPr lang="vi-VN" smtClean="0">
              <a:solidFill>
                <a:srgbClr val="002060"/>
              </a:solidFill>
              <a:latin typeface="Times New Roman" panose="02020603050405020304" pitchFamily="18" charset="0"/>
              <a:cs typeface="Times New Roman" panose="02020603050405020304" pitchFamily="18" charset="0"/>
            </a:endParaRPr>
          </a:p>
        </p:txBody>
      </p:sp>
      <p:sp>
        <p:nvSpPr>
          <p:cNvPr id="2" name="Title 1"/>
          <p:cNvSpPr>
            <a:spLocks/>
          </p:cNvSpPr>
          <p:nvPr/>
        </p:nvSpPr>
        <p:spPr bwMode="auto">
          <a:xfrm>
            <a:off x="457200" y="228600"/>
            <a:ext cx="8382000" cy="6096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4000">
                <a:solidFill>
                  <a:schemeClr val="tx2"/>
                </a:solidFill>
                <a:latin typeface="Verdana" panose="020B0604030504040204" pitchFamily="34" charset="0"/>
              </a:defRPr>
            </a:lvl1pPr>
            <a:lvl2pPr>
              <a:defRPr sz="4000">
                <a:solidFill>
                  <a:schemeClr val="tx2"/>
                </a:solidFill>
                <a:latin typeface="Verdana" panose="020B0604030504040204" pitchFamily="34" charset="0"/>
              </a:defRPr>
            </a:lvl2pPr>
            <a:lvl3pPr>
              <a:defRPr sz="4000">
                <a:solidFill>
                  <a:schemeClr val="tx2"/>
                </a:solidFill>
                <a:latin typeface="Verdana" panose="020B0604030504040204" pitchFamily="34" charset="0"/>
              </a:defRPr>
            </a:lvl3pPr>
            <a:lvl4pPr>
              <a:defRPr sz="4000">
                <a:solidFill>
                  <a:schemeClr val="tx2"/>
                </a:solidFill>
                <a:latin typeface="Verdana" panose="020B0604030504040204" pitchFamily="34" charset="0"/>
              </a:defRPr>
            </a:lvl4pPr>
            <a:lvl5pPr>
              <a:defRPr sz="4000">
                <a:solidFill>
                  <a:schemeClr val="tx2"/>
                </a:solidFill>
                <a:latin typeface="Verdana" panose="020B0604030504040204" pitchFamily="34" charset="0"/>
              </a:defRPr>
            </a:lvl5pPr>
            <a:lvl6pPr marL="457200" fontAlgn="base">
              <a:spcBef>
                <a:spcPct val="0"/>
              </a:spcBef>
              <a:spcAft>
                <a:spcPct val="0"/>
              </a:spcAft>
              <a:defRPr sz="4000">
                <a:solidFill>
                  <a:schemeClr val="tx2"/>
                </a:solidFill>
                <a:latin typeface="Verdana" panose="020B0604030504040204" pitchFamily="34" charset="0"/>
              </a:defRPr>
            </a:lvl6pPr>
            <a:lvl7pPr marL="914400" fontAlgn="base">
              <a:spcBef>
                <a:spcPct val="0"/>
              </a:spcBef>
              <a:spcAft>
                <a:spcPct val="0"/>
              </a:spcAft>
              <a:defRPr sz="4000">
                <a:solidFill>
                  <a:schemeClr val="tx2"/>
                </a:solidFill>
                <a:latin typeface="Verdana" panose="020B0604030504040204" pitchFamily="34" charset="0"/>
              </a:defRPr>
            </a:lvl7pPr>
            <a:lvl8pPr marL="1371600" fontAlgn="base">
              <a:spcBef>
                <a:spcPct val="0"/>
              </a:spcBef>
              <a:spcAft>
                <a:spcPct val="0"/>
              </a:spcAft>
              <a:defRPr sz="4000">
                <a:solidFill>
                  <a:schemeClr val="tx2"/>
                </a:solidFill>
                <a:latin typeface="Verdana" panose="020B0604030504040204" pitchFamily="34" charset="0"/>
              </a:defRPr>
            </a:lvl8pPr>
            <a:lvl9pPr marL="1828800" fontAlgn="base">
              <a:spcBef>
                <a:spcPct val="0"/>
              </a:spcBef>
              <a:spcAft>
                <a:spcPct val="0"/>
              </a:spcAft>
              <a:defRPr sz="4000">
                <a:solidFill>
                  <a:schemeClr val="tx2"/>
                </a:solidFill>
                <a:latin typeface="Verdana" panose="020B0604030504040204" pitchFamily="34" charset="0"/>
              </a:defRPr>
            </a:lvl9pPr>
          </a:lstStyle>
          <a:p>
            <a:pPr algn="ctr" eaLnBrk="1" hangingPunct="1">
              <a:defRPr/>
            </a:pPr>
            <a:r>
              <a:rPr lang="en-US" altLang="en-US" sz="3100" smtClean="0">
                <a:solidFill>
                  <a:srgbClr val="009900"/>
                </a:solidFill>
                <a:effectLst>
                  <a:outerShdw blurRad="38100" dist="38100" dir="2700000" algn="tl">
                    <a:srgbClr val="C0C0C0"/>
                  </a:outerShdw>
                </a:effectLst>
                <a:latin typeface="Times New Roman" panose="02020603050405020304" pitchFamily="18" charset="0"/>
              </a:rPr>
              <a:t>THÔNG TIN ĐA PHƯƠNG TIỆN</a:t>
            </a:r>
          </a:p>
        </p:txBody>
      </p:sp>
      <p:sp>
        <p:nvSpPr>
          <p:cNvPr id="21508" name="Text Box 4"/>
          <p:cNvSpPr txBox="1">
            <a:spLocks noChangeArrowheads="1"/>
          </p:cNvSpPr>
          <p:nvPr/>
        </p:nvSpPr>
        <p:spPr bwMode="auto">
          <a:xfrm>
            <a:off x="330200" y="0"/>
            <a:ext cx="1409700" cy="466725"/>
          </a:xfrm>
          <a:prstGeom prst="rect">
            <a:avLst/>
          </a:prstGeom>
          <a:solidFill>
            <a:srgbClr val="0000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latin typeface="Times New Roman" panose="02020603050405020304" pitchFamily="18" charset="0"/>
              </a:rPr>
              <a:t>BÀI </a:t>
            </a:r>
            <a:r>
              <a:rPr lang="en-US" altLang="en-US" sz="2400" b="1" smtClean="0">
                <a:solidFill>
                  <a:schemeClr val="bg1"/>
                </a:solidFill>
                <a:latin typeface="Times New Roman" panose="02020603050405020304" pitchFamily="18" charset="0"/>
              </a:rPr>
              <a:t>12</a:t>
            </a:r>
            <a:endParaRPr lang="en-US" altLang="en-US" sz="2400" b="1">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2338">
                                            <p:txEl>
                                              <p:pRg st="1" end="1"/>
                                            </p:txEl>
                                          </p:spTgt>
                                        </p:tgtEl>
                                        <p:attrNameLst>
                                          <p:attrName>style.visibility</p:attrName>
                                        </p:attrNameLst>
                                      </p:cBhvr>
                                      <p:to>
                                        <p:strVal val="visible"/>
                                      </p:to>
                                    </p:set>
                                    <p:animEffect transition="in" filter="box(in)">
                                      <p:cBhvr>
                                        <p:cTn id="7" dur="500"/>
                                        <p:tgtEl>
                                          <p:spTgt spid="142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2338">
                                            <p:txEl>
                                              <p:pRg st="2" end="2"/>
                                            </p:txEl>
                                          </p:spTgt>
                                        </p:tgtEl>
                                        <p:attrNameLst>
                                          <p:attrName>style.visibility</p:attrName>
                                        </p:attrNameLst>
                                      </p:cBhvr>
                                      <p:to>
                                        <p:strVal val="visible"/>
                                      </p:to>
                                    </p:set>
                                    <p:animEffect transition="in" filter="box(in)">
                                      <p:cBhvr>
                                        <p:cTn id="12" dur="500"/>
                                        <p:tgtEl>
                                          <p:spTgt spid="1423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2338">
                                            <p:txEl>
                                              <p:pRg st="3" end="3"/>
                                            </p:txEl>
                                          </p:spTgt>
                                        </p:tgtEl>
                                        <p:attrNameLst>
                                          <p:attrName>style.visibility</p:attrName>
                                        </p:attrNameLst>
                                      </p:cBhvr>
                                      <p:to>
                                        <p:strVal val="visible"/>
                                      </p:to>
                                    </p:set>
                                    <p:animEffect transition="in" filter="box(in)">
                                      <p:cBhvr>
                                        <p:cTn id="17" dur="500"/>
                                        <p:tgtEl>
                                          <p:spTgt spid="1423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2338">
                                            <p:txEl>
                                              <p:pRg st="4" end="4"/>
                                            </p:txEl>
                                          </p:spTgt>
                                        </p:tgtEl>
                                        <p:attrNameLst>
                                          <p:attrName>style.visibility</p:attrName>
                                        </p:attrNameLst>
                                      </p:cBhvr>
                                      <p:to>
                                        <p:strVal val="visible"/>
                                      </p:to>
                                    </p:set>
                                    <p:animEffect transition="in" filter="box(in)">
                                      <p:cBhvr>
                                        <p:cTn id="22" dur="500"/>
                                        <p:tgtEl>
                                          <p:spTgt spid="14233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2338">
                                            <p:txEl>
                                              <p:pRg st="5" end="5"/>
                                            </p:txEl>
                                          </p:spTgt>
                                        </p:tgtEl>
                                        <p:attrNameLst>
                                          <p:attrName>style.visibility</p:attrName>
                                        </p:attrNameLst>
                                      </p:cBhvr>
                                      <p:to>
                                        <p:strVal val="visible"/>
                                      </p:to>
                                    </p:set>
                                    <p:animEffect transition="in" filter="box(in)">
                                      <p:cBhvr>
                                        <p:cTn id="27" dur="500"/>
                                        <p:tgtEl>
                                          <p:spTgt spid="14233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Effect transition="in" filter="box(in)">
                                      <p:cBhvr>
                                        <p:cTn id="32" dur="500"/>
                                        <p:tgtEl>
                                          <p:spTgt spid="142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400" b="1" smtClean="0">
                <a:solidFill>
                  <a:srgbClr val="0000FF"/>
                </a:solidFill>
                <a:latin typeface="Times New Roman" panose="02020603050405020304" pitchFamily="18" charset="0"/>
              </a:rPr>
              <a:t>Một số sản phẩm về đa phương tiện</a:t>
            </a:r>
          </a:p>
        </p:txBody>
      </p:sp>
      <p:pic>
        <p:nvPicPr>
          <p:cNvPr id="22534" name="Picture 6"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895600" cy="2590800"/>
          </a:xfrm>
          <a:prstGeom prst="rect">
            <a:avLst/>
          </a:prstGeom>
          <a:solidFill>
            <a:srgbClr val="FF7C80"/>
          </a:solidFill>
          <a:ln>
            <a:noFill/>
          </a:ln>
          <a:extLst>
            <a:ext uri="{91240B29-F687-4F45-9708-019B960494DF}">
              <a14:hiddenLine xmlns:a14="http://schemas.microsoft.com/office/drawing/2010/main" w="57150">
                <a:solidFill>
                  <a:srgbClr val="3333FF"/>
                </a:solidFill>
                <a:miter lim="800000"/>
                <a:headEnd/>
                <a:tailEnd/>
              </a14:hiddenLine>
            </a:ext>
          </a:extLst>
        </p:spPr>
      </p:pic>
      <p:sp>
        <p:nvSpPr>
          <p:cNvPr id="22532" name="Rectangle 3"/>
          <p:cNvSpPr>
            <a:spLocks noGrp="1" noChangeArrowheads="1"/>
          </p:cNvSpPr>
          <p:nvPr>
            <p:ph type="body"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22537" name="WordArt 9"/>
          <p:cNvSpPr>
            <a:spLocks noChangeArrowheads="1" noChangeShapeType="1" noTextEdit="1"/>
          </p:cNvSpPr>
          <p:nvPr/>
        </p:nvSpPr>
        <p:spPr bwMode="auto">
          <a:xfrm>
            <a:off x="533400" y="4873625"/>
            <a:ext cx="4419600" cy="342900"/>
          </a:xfrm>
          <a:prstGeom prst="rect">
            <a:avLst/>
          </a:prstGeom>
        </p:spPr>
        <p:txBody>
          <a:bodyPr wrap="none" fromWordArt="1">
            <a:prstTxWarp prst="textPlain">
              <a:avLst>
                <a:gd name="adj" fmla="val 50000"/>
              </a:avLst>
            </a:prstTxWarp>
          </a:bodyPr>
          <a:lstStyle/>
          <a:p>
            <a:pPr algn="ctr"/>
            <a:r>
              <a:rPr lang="en-US" sz="2400" kern="10">
                <a:ln w="9525">
                  <a:solidFill>
                    <a:srgbClr val="FF3399"/>
                  </a:solidFill>
                  <a:round/>
                  <a:headEnd/>
                  <a:tailEnd/>
                </a:ln>
                <a:solidFill>
                  <a:srgbClr val="002060"/>
                </a:solidFill>
                <a:latin typeface="Times New Roman" panose="02020603050405020304" pitchFamily="18" charset="0"/>
                <a:cs typeface="Times New Roman" panose="02020603050405020304" pitchFamily="18" charset="0"/>
              </a:rPr>
              <a:t>a.Bản đồ số có tích hợp dữ liệu trên trang web Maps Google</a:t>
            </a:r>
          </a:p>
        </p:txBody>
      </p:sp>
      <p:pic>
        <p:nvPicPr>
          <p:cNvPr id="22536" name="Picture 8" descr="man_on_the_moon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11338"/>
            <a:ext cx="3276600" cy="2532062"/>
          </a:xfrm>
          <a:prstGeom prst="rect">
            <a:avLst/>
          </a:prstGeom>
          <a:solidFill>
            <a:srgbClr val="FF33CC"/>
          </a:solidFill>
          <a:ln>
            <a:noFill/>
          </a:ln>
          <a:extLst>
            <a:ext uri="{91240B29-F687-4F45-9708-019B960494DF}">
              <a14:hiddenLine xmlns:a14="http://schemas.microsoft.com/office/drawing/2010/main" w="38100">
                <a:solidFill>
                  <a:srgbClr val="CC3300"/>
                </a:solidFill>
                <a:miter lim="800000"/>
                <a:headEnd/>
                <a:tailEnd/>
              </a14:hiddenLine>
            </a:ext>
          </a:extLst>
        </p:spPr>
      </p:pic>
      <p:sp>
        <p:nvSpPr>
          <p:cNvPr id="22538" name="WordArt 10"/>
          <p:cNvSpPr>
            <a:spLocks noChangeArrowheads="1" noChangeShapeType="1" noTextEdit="1"/>
          </p:cNvSpPr>
          <p:nvPr/>
        </p:nvSpPr>
        <p:spPr bwMode="auto">
          <a:xfrm>
            <a:off x="5334000" y="4572000"/>
            <a:ext cx="3000375" cy="304800"/>
          </a:xfrm>
          <a:prstGeom prst="rect">
            <a:avLst/>
          </a:prstGeom>
        </p:spPr>
        <p:txBody>
          <a:bodyPr wrap="none" fromWordArt="1">
            <a:prstTxWarp prst="textPlain">
              <a:avLst>
                <a:gd name="adj" fmla="val 50000"/>
              </a:avLst>
            </a:prstTxWarp>
          </a:bodyPr>
          <a:lstStyle/>
          <a:p>
            <a:pPr algn="ctr"/>
            <a:r>
              <a:rPr lang="en-US" sz="1400" kern="10">
                <a:ln w="9525">
                  <a:solidFill>
                    <a:srgbClr val="FF3399"/>
                  </a:solidFill>
                  <a:round/>
                  <a:headEnd/>
                  <a:tailEnd/>
                </a:ln>
                <a:solidFill>
                  <a:srgbClr val="FF3399"/>
                </a:solidFill>
                <a:latin typeface="Times New Roman" panose="02020603050405020304" pitchFamily="18" charset="0"/>
                <a:cs typeface="Times New Roman" panose="02020603050405020304" pitchFamily="18" charset="0"/>
              </a:rPr>
              <a:t>b. Bức tranh về trái đất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fade">
                                      <p:cBhvr>
                                        <p:cTn id="14" dur="1000"/>
                                        <p:tgtEl>
                                          <p:spTgt spid="22534"/>
                                        </p:tgtEl>
                                      </p:cBhvr>
                                    </p:animEffect>
                                    <p:anim calcmode="lin" valueType="num">
                                      <p:cBhvr>
                                        <p:cTn id="15" dur="1000" fill="hold"/>
                                        <p:tgtEl>
                                          <p:spTgt spid="22534"/>
                                        </p:tgtEl>
                                        <p:attrNameLst>
                                          <p:attrName>ppt_x</p:attrName>
                                        </p:attrNameLst>
                                      </p:cBhvr>
                                      <p:tavLst>
                                        <p:tav tm="0">
                                          <p:val>
                                            <p:strVal val="#ppt_x"/>
                                          </p:val>
                                        </p:tav>
                                        <p:tav tm="100000">
                                          <p:val>
                                            <p:strVal val="#ppt_x"/>
                                          </p:val>
                                        </p:tav>
                                      </p:tavLst>
                                    </p:anim>
                                    <p:anim calcmode="lin" valueType="num">
                                      <p:cBhvr>
                                        <p:cTn id="16" dur="900" decel="100000" fill="hold"/>
                                        <p:tgtEl>
                                          <p:spTgt spid="2253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4"/>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2537"/>
                                        </p:tgtEl>
                                        <p:attrNameLst>
                                          <p:attrName>style.visibility</p:attrName>
                                        </p:attrNameLst>
                                      </p:cBhvr>
                                      <p:to>
                                        <p:strVal val="visible"/>
                                      </p:to>
                                    </p:set>
                                    <p:anim calcmode="lin" valueType="num">
                                      <p:cBhvr>
                                        <p:cTn id="22" dur="1000" fill="hold"/>
                                        <p:tgtEl>
                                          <p:spTgt spid="22537"/>
                                        </p:tgtEl>
                                        <p:attrNameLst>
                                          <p:attrName>ppt_w</p:attrName>
                                        </p:attrNameLst>
                                      </p:cBhvr>
                                      <p:tavLst>
                                        <p:tav tm="0">
                                          <p:val>
                                            <p:fltVal val="0"/>
                                          </p:val>
                                        </p:tav>
                                        <p:tav tm="100000">
                                          <p:val>
                                            <p:strVal val="#ppt_w"/>
                                          </p:val>
                                        </p:tav>
                                      </p:tavLst>
                                    </p:anim>
                                    <p:anim calcmode="lin" valueType="num">
                                      <p:cBhvr>
                                        <p:cTn id="23" dur="1000" fill="hold"/>
                                        <p:tgtEl>
                                          <p:spTgt spid="22537"/>
                                        </p:tgtEl>
                                        <p:attrNameLst>
                                          <p:attrName>ppt_h</p:attrName>
                                        </p:attrNameLst>
                                      </p:cBhvr>
                                      <p:tavLst>
                                        <p:tav tm="0">
                                          <p:val>
                                            <p:fltVal val="0"/>
                                          </p:val>
                                        </p:tav>
                                        <p:tav tm="100000">
                                          <p:val>
                                            <p:strVal val="#ppt_h"/>
                                          </p:val>
                                        </p:tav>
                                      </p:tavLst>
                                    </p:anim>
                                    <p:anim calcmode="lin" valueType="num">
                                      <p:cBhvr>
                                        <p:cTn id="24" dur="1000" fill="hold"/>
                                        <p:tgtEl>
                                          <p:spTgt spid="22537"/>
                                        </p:tgtEl>
                                        <p:attrNameLst>
                                          <p:attrName>style.rotation</p:attrName>
                                        </p:attrNameLst>
                                      </p:cBhvr>
                                      <p:tavLst>
                                        <p:tav tm="0">
                                          <p:val>
                                            <p:fltVal val="90"/>
                                          </p:val>
                                        </p:tav>
                                        <p:tav tm="100000">
                                          <p:val>
                                            <p:fltVal val="0"/>
                                          </p:val>
                                        </p:tav>
                                      </p:tavLst>
                                    </p:anim>
                                    <p:animEffect transition="in" filter="fade">
                                      <p:cBhvr>
                                        <p:cTn id="25" dur="1000"/>
                                        <p:tgtEl>
                                          <p:spTgt spid="225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22536"/>
                                        </p:tgtEl>
                                        <p:attrNameLst>
                                          <p:attrName>style.visibility</p:attrName>
                                        </p:attrNameLst>
                                      </p:cBhvr>
                                      <p:to>
                                        <p:strVal val="visible"/>
                                      </p:to>
                                    </p:set>
                                    <p:animEffect transition="in" filter="wipe(down)">
                                      <p:cBhvr>
                                        <p:cTn id="30" dur="580">
                                          <p:stCondLst>
                                            <p:cond delay="0"/>
                                          </p:stCondLst>
                                        </p:cTn>
                                        <p:tgtEl>
                                          <p:spTgt spid="22536"/>
                                        </p:tgtEl>
                                      </p:cBhvr>
                                    </p:animEffect>
                                    <p:anim calcmode="lin" valueType="num">
                                      <p:cBhvr>
                                        <p:cTn id="31" dur="1822" tmFilter="0,0; 0.14,0.36; 0.43,0.73; 0.71,0.91; 1.0,1.0">
                                          <p:stCondLst>
                                            <p:cond delay="0"/>
                                          </p:stCondLst>
                                        </p:cTn>
                                        <p:tgtEl>
                                          <p:spTgt spid="2253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53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53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53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536"/>
                                        </p:tgtEl>
                                        <p:attrNameLst>
                                          <p:attrName>ppt_y</p:attrName>
                                        </p:attrNameLst>
                                      </p:cBhvr>
                                      <p:tavLst>
                                        <p:tav tm="0" fmla="#ppt_y-sin(pi*$)/81">
                                          <p:val>
                                            <p:fltVal val="0"/>
                                          </p:val>
                                        </p:tav>
                                        <p:tav tm="100000">
                                          <p:val>
                                            <p:fltVal val="1"/>
                                          </p:val>
                                        </p:tav>
                                      </p:tavLst>
                                    </p:anim>
                                    <p:animScale>
                                      <p:cBhvr>
                                        <p:cTn id="36" dur="26">
                                          <p:stCondLst>
                                            <p:cond delay="650"/>
                                          </p:stCondLst>
                                        </p:cTn>
                                        <p:tgtEl>
                                          <p:spTgt spid="22536"/>
                                        </p:tgtEl>
                                      </p:cBhvr>
                                      <p:to x="100000" y="60000"/>
                                    </p:animScale>
                                    <p:animScale>
                                      <p:cBhvr>
                                        <p:cTn id="37" dur="166" decel="50000">
                                          <p:stCondLst>
                                            <p:cond delay="676"/>
                                          </p:stCondLst>
                                        </p:cTn>
                                        <p:tgtEl>
                                          <p:spTgt spid="22536"/>
                                        </p:tgtEl>
                                      </p:cBhvr>
                                      <p:to x="100000" y="100000"/>
                                    </p:animScale>
                                    <p:animScale>
                                      <p:cBhvr>
                                        <p:cTn id="38" dur="26">
                                          <p:stCondLst>
                                            <p:cond delay="1312"/>
                                          </p:stCondLst>
                                        </p:cTn>
                                        <p:tgtEl>
                                          <p:spTgt spid="22536"/>
                                        </p:tgtEl>
                                      </p:cBhvr>
                                      <p:to x="100000" y="80000"/>
                                    </p:animScale>
                                    <p:animScale>
                                      <p:cBhvr>
                                        <p:cTn id="39" dur="166" decel="50000">
                                          <p:stCondLst>
                                            <p:cond delay="1338"/>
                                          </p:stCondLst>
                                        </p:cTn>
                                        <p:tgtEl>
                                          <p:spTgt spid="22536"/>
                                        </p:tgtEl>
                                      </p:cBhvr>
                                      <p:to x="100000" y="100000"/>
                                    </p:animScale>
                                    <p:animScale>
                                      <p:cBhvr>
                                        <p:cTn id="40" dur="26">
                                          <p:stCondLst>
                                            <p:cond delay="1642"/>
                                          </p:stCondLst>
                                        </p:cTn>
                                        <p:tgtEl>
                                          <p:spTgt spid="22536"/>
                                        </p:tgtEl>
                                      </p:cBhvr>
                                      <p:to x="100000" y="90000"/>
                                    </p:animScale>
                                    <p:animScale>
                                      <p:cBhvr>
                                        <p:cTn id="41" dur="166" decel="50000">
                                          <p:stCondLst>
                                            <p:cond delay="1668"/>
                                          </p:stCondLst>
                                        </p:cTn>
                                        <p:tgtEl>
                                          <p:spTgt spid="22536"/>
                                        </p:tgtEl>
                                      </p:cBhvr>
                                      <p:to x="100000" y="100000"/>
                                    </p:animScale>
                                    <p:animScale>
                                      <p:cBhvr>
                                        <p:cTn id="42" dur="26">
                                          <p:stCondLst>
                                            <p:cond delay="1808"/>
                                          </p:stCondLst>
                                        </p:cTn>
                                        <p:tgtEl>
                                          <p:spTgt spid="22536"/>
                                        </p:tgtEl>
                                      </p:cBhvr>
                                      <p:to x="100000" y="95000"/>
                                    </p:animScale>
                                    <p:animScale>
                                      <p:cBhvr>
                                        <p:cTn id="43" dur="166" decel="50000">
                                          <p:stCondLst>
                                            <p:cond delay="1834"/>
                                          </p:stCondLst>
                                        </p:cTn>
                                        <p:tgtEl>
                                          <p:spTgt spid="22536"/>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22538"/>
                                        </p:tgtEl>
                                        <p:attrNameLst>
                                          <p:attrName>style.visibility</p:attrName>
                                        </p:attrNameLst>
                                      </p:cBhvr>
                                      <p:to>
                                        <p:strVal val="visible"/>
                                      </p:to>
                                    </p:set>
                                    <p:anim calcmode="lin" valueType="num">
                                      <p:cBhvr>
                                        <p:cTn id="48" dur="1000" fill="hold"/>
                                        <p:tgtEl>
                                          <p:spTgt spid="22538"/>
                                        </p:tgtEl>
                                        <p:attrNameLst>
                                          <p:attrName>ppt_w</p:attrName>
                                        </p:attrNameLst>
                                      </p:cBhvr>
                                      <p:tavLst>
                                        <p:tav tm="0">
                                          <p:val>
                                            <p:fltVal val="0"/>
                                          </p:val>
                                        </p:tav>
                                        <p:tav tm="100000">
                                          <p:val>
                                            <p:strVal val="#ppt_w"/>
                                          </p:val>
                                        </p:tav>
                                      </p:tavLst>
                                    </p:anim>
                                    <p:anim calcmode="lin" valueType="num">
                                      <p:cBhvr>
                                        <p:cTn id="49" dur="1000" fill="hold"/>
                                        <p:tgtEl>
                                          <p:spTgt spid="22538"/>
                                        </p:tgtEl>
                                        <p:attrNameLst>
                                          <p:attrName>ppt_h</p:attrName>
                                        </p:attrNameLst>
                                      </p:cBhvr>
                                      <p:tavLst>
                                        <p:tav tm="0">
                                          <p:val>
                                            <p:fltVal val="0"/>
                                          </p:val>
                                        </p:tav>
                                        <p:tav tm="100000">
                                          <p:val>
                                            <p:strVal val="#ppt_h"/>
                                          </p:val>
                                        </p:tav>
                                      </p:tavLst>
                                    </p:anim>
                                    <p:anim calcmode="lin" valueType="num">
                                      <p:cBhvr>
                                        <p:cTn id="50" dur="1000" fill="hold"/>
                                        <p:tgtEl>
                                          <p:spTgt spid="22538"/>
                                        </p:tgtEl>
                                        <p:attrNameLst>
                                          <p:attrName>style.rotation</p:attrName>
                                        </p:attrNameLst>
                                      </p:cBhvr>
                                      <p:tavLst>
                                        <p:tav tm="0">
                                          <p:val>
                                            <p:fltVal val="90"/>
                                          </p:val>
                                        </p:tav>
                                        <p:tav tm="100000">
                                          <p:val>
                                            <p:fltVal val="0"/>
                                          </p:val>
                                        </p:tav>
                                      </p:tavLst>
                                    </p:anim>
                                    <p:animEffect transition="in" filter="fade">
                                      <p:cBhvr>
                                        <p:cTn id="51"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358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99"/>
                </a:solidFill>
                <a:miter lim="800000"/>
                <a:headEnd/>
                <a:tailEnd/>
              </a14:hiddenLine>
            </a:ext>
          </a:extLst>
        </p:spPr>
      </p:pic>
      <p:sp>
        <p:nvSpPr>
          <p:cNvPr id="23557" name="WordArt 5"/>
          <p:cNvSpPr>
            <a:spLocks noChangeArrowheads="1" noChangeShapeType="1" noTextEdit="1"/>
          </p:cNvSpPr>
          <p:nvPr/>
        </p:nvSpPr>
        <p:spPr bwMode="auto">
          <a:xfrm>
            <a:off x="838200" y="5181600"/>
            <a:ext cx="2971800" cy="381000"/>
          </a:xfrm>
          <a:prstGeom prst="rect">
            <a:avLst/>
          </a:prstGeom>
        </p:spPr>
        <p:txBody>
          <a:bodyPr wrap="none" fromWordArt="1">
            <a:prstTxWarp prst="textPlain">
              <a:avLst>
                <a:gd name="adj" fmla="val 50000"/>
              </a:avLst>
            </a:prstTxWarp>
          </a:bodyPr>
          <a:lstStyle/>
          <a:p>
            <a:pPr algn="ctr"/>
            <a:r>
              <a:rPr lang="vi-VN" sz="2400" kern="10">
                <a:ln w="9525">
                  <a:solidFill>
                    <a:srgbClr val="FF00FF"/>
                  </a:solidFill>
                  <a:round/>
                  <a:headEnd/>
                  <a:tailE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c.Một phần mềm trò chơi</a:t>
            </a:r>
            <a:endParaRPr lang="en-US" sz="2400" kern="10">
              <a:ln w="9525">
                <a:solidFill>
                  <a:srgbClr val="FF00FF"/>
                </a:solidFill>
                <a:round/>
                <a:headEnd/>
                <a:tailE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3560" name="Picture 8" descr="chucnangHVTV1_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800600" y="1881188"/>
            <a:ext cx="3886200" cy="322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1" name="WordArt 9"/>
          <p:cNvSpPr>
            <a:spLocks noChangeArrowheads="1" noChangeShapeType="1" noTextEdit="1"/>
          </p:cNvSpPr>
          <p:nvPr/>
        </p:nvSpPr>
        <p:spPr bwMode="auto">
          <a:xfrm>
            <a:off x="5181600" y="5181600"/>
            <a:ext cx="2971800" cy="381000"/>
          </a:xfrm>
          <a:prstGeom prst="rect">
            <a:avLst/>
          </a:prstGeom>
        </p:spPr>
        <p:txBody>
          <a:bodyPr wrap="none" fromWordArt="1">
            <a:prstTxWarp prst="textPlain">
              <a:avLst>
                <a:gd name="adj" fmla="val 50000"/>
              </a:avLst>
            </a:prstTxWarp>
          </a:bodyPr>
          <a:lstStyle/>
          <a:p>
            <a:pPr algn="ctr"/>
            <a:r>
              <a:rPr lang="en-US" sz="2400" kern="10">
                <a:ln w="9525">
                  <a:solidFill>
                    <a:srgbClr val="FF00FF"/>
                  </a:solidFill>
                  <a:round/>
                  <a:headEnd/>
                  <a:tailEnd/>
                </a:ln>
                <a:solidFill>
                  <a:srgbClr val="FF33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d.Một phần mềm dạy học Tiếng Việt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800" decel="100000"/>
                                        <p:tgtEl>
                                          <p:spTgt spid="23556"/>
                                        </p:tgtEl>
                                      </p:cBhvr>
                                    </p:animEffect>
                                    <p:anim calcmode="lin" valueType="num">
                                      <p:cBhvr>
                                        <p:cTn id="8" dur="800" decel="100000" fill="hold"/>
                                        <p:tgtEl>
                                          <p:spTgt spid="23556"/>
                                        </p:tgtEl>
                                        <p:attrNameLst>
                                          <p:attrName>style.rotation</p:attrName>
                                        </p:attrNameLst>
                                      </p:cBhvr>
                                      <p:tavLst>
                                        <p:tav tm="0">
                                          <p:val>
                                            <p:fltVal val="-90"/>
                                          </p:val>
                                        </p:tav>
                                        <p:tav tm="100000">
                                          <p:val>
                                            <p:fltVal val="0"/>
                                          </p:val>
                                        </p:tav>
                                      </p:tavLst>
                                    </p:anim>
                                    <p:anim calcmode="lin" valueType="num">
                                      <p:cBhvr>
                                        <p:cTn id="9" dur="800" decel="100000" fill="hold"/>
                                        <p:tgtEl>
                                          <p:spTgt spid="23556"/>
                                        </p:tgtEl>
                                        <p:attrNameLst>
                                          <p:attrName>ppt_x</p:attrName>
                                        </p:attrNameLst>
                                      </p:cBhvr>
                                      <p:tavLst>
                                        <p:tav tm="0">
                                          <p:val>
                                            <p:strVal val="#ppt_x+0.4"/>
                                          </p:val>
                                        </p:tav>
                                        <p:tav tm="100000">
                                          <p:val>
                                            <p:strVal val="#ppt_x-0.05"/>
                                          </p:val>
                                        </p:tav>
                                      </p:tavLst>
                                    </p:anim>
                                    <p:anim calcmode="lin" valueType="num">
                                      <p:cBhvr>
                                        <p:cTn id="10" dur="800" decel="100000" fill="hold"/>
                                        <p:tgtEl>
                                          <p:spTgt spid="235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3557"/>
                                        </p:tgtEl>
                                        <p:attrNameLst>
                                          <p:attrName>style.visibility</p:attrName>
                                        </p:attrNameLst>
                                      </p:cBhvr>
                                      <p:to>
                                        <p:strVal val="visible"/>
                                      </p:to>
                                    </p:set>
                                    <p:anim calcmode="lin" valueType="num">
                                      <p:cBhvr>
                                        <p:cTn id="17" dur="1000" fill="hold"/>
                                        <p:tgtEl>
                                          <p:spTgt spid="23557"/>
                                        </p:tgtEl>
                                        <p:attrNameLst>
                                          <p:attrName>ppt_w</p:attrName>
                                        </p:attrNameLst>
                                      </p:cBhvr>
                                      <p:tavLst>
                                        <p:tav tm="0">
                                          <p:val>
                                            <p:fltVal val="0"/>
                                          </p:val>
                                        </p:tav>
                                        <p:tav tm="100000">
                                          <p:val>
                                            <p:strVal val="#ppt_w"/>
                                          </p:val>
                                        </p:tav>
                                      </p:tavLst>
                                    </p:anim>
                                    <p:anim calcmode="lin" valueType="num">
                                      <p:cBhvr>
                                        <p:cTn id="18" dur="1000" fill="hold"/>
                                        <p:tgtEl>
                                          <p:spTgt spid="23557"/>
                                        </p:tgtEl>
                                        <p:attrNameLst>
                                          <p:attrName>ppt_h</p:attrName>
                                        </p:attrNameLst>
                                      </p:cBhvr>
                                      <p:tavLst>
                                        <p:tav tm="0">
                                          <p:val>
                                            <p:fltVal val="0"/>
                                          </p:val>
                                        </p:tav>
                                        <p:tav tm="100000">
                                          <p:val>
                                            <p:strVal val="#ppt_h"/>
                                          </p:val>
                                        </p:tav>
                                      </p:tavLst>
                                    </p:anim>
                                    <p:anim calcmode="lin" valueType="num">
                                      <p:cBhvr>
                                        <p:cTn id="19" dur="1000" fill="hold"/>
                                        <p:tgtEl>
                                          <p:spTgt spid="23557"/>
                                        </p:tgtEl>
                                        <p:attrNameLst>
                                          <p:attrName>style.rotation</p:attrName>
                                        </p:attrNameLst>
                                      </p:cBhvr>
                                      <p:tavLst>
                                        <p:tav tm="0">
                                          <p:val>
                                            <p:fltVal val="90"/>
                                          </p:val>
                                        </p:tav>
                                        <p:tav tm="100000">
                                          <p:val>
                                            <p:fltVal val="0"/>
                                          </p:val>
                                        </p:tav>
                                      </p:tavLst>
                                    </p:anim>
                                    <p:animEffect transition="in" filter="fade">
                                      <p:cBhvr>
                                        <p:cTn id="20" dur="1000"/>
                                        <p:tgtEl>
                                          <p:spTgt spid="235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23560"/>
                                        </p:tgtEl>
                                        <p:attrNameLst>
                                          <p:attrName>style.visibility</p:attrName>
                                        </p:attrNameLst>
                                      </p:cBhvr>
                                      <p:to>
                                        <p:strVal val="visible"/>
                                      </p:to>
                                    </p:set>
                                    <p:animEffect transition="in" filter="wheel(4)">
                                      <p:cBhvr>
                                        <p:cTn id="25" dur="2000"/>
                                        <p:tgtEl>
                                          <p:spTgt spid="235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23561"/>
                                        </p:tgtEl>
                                        <p:attrNameLst>
                                          <p:attrName>style.visibility</p:attrName>
                                        </p:attrNameLst>
                                      </p:cBhvr>
                                      <p:to>
                                        <p:strVal val="visible"/>
                                      </p:to>
                                    </p:set>
                                    <p:anim calcmode="lin" valueType="num">
                                      <p:cBhvr>
                                        <p:cTn id="30" dur="1000" fill="hold"/>
                                        <p:tgtEl>
                                          <p:spTgt spid="23561"/>
                                        </p:tgtEl>
                                        <p:attrNameLst>
                                          <p:attrName>ppt_w</p:attrName>
                                        </p:attrNameLst>
                                      </p:cBhvr>
                                      <p:tavLst>
                                        <p:tav tm="0">
                                          <p:val>
                                            <p:fltVal val="0"/>
                                          </p:val>
                                        </p:tav>
                                        <p:tav tm="100000">
                                          <p:val>
                                            <p:strVal val="#ppt_w"/>
                                          </p:val>
                                        </p:tav>
                                      </p:tavLst>
                                    </p:anim>
                                    <p:anim calcmode="lin" valueType="num">
                                      <p:cBhvr>
                                        <p:cTn id="31" dur="1000" fill="hold"/>
                                        <p:tgtEl>
                                          <p:spTgt spid="23561"/>
                                        </p:tgtEl>
                                        <p:attrNameLst>
                                          <p:attrName>ppt_h</p:attrName>
                                        </p:attrNameLst>
                                      </p:cBhvr>
                                      <p:tavLst>
                                        <p:tav tm="0">
                                          <p:val>
                                            <p:fltVal val="0"/>
                                          </p:val>
                                        </p:tav>
                                        <p:tav tm="100000">
                                          <p:val>
                                            <p:strVal val="#ppt_h"/>
                                          </p:val>
                                        </p:tav>
                                      </p:tavLst>
                                    </p:anim>
                                    <p:anim calcmode="lin" valueType="num">
                                      <p:cBhvr>
                                        <p:cTn id="32" dur="1000" fill="hold"/>
                                        <p:tgtEl>
                                          <p:spTgt spid="23561"/>
                                        </p:tgtEl>
                                        <p:attrNameLst>
                                          <p:attrName>style.rotation</p:attrName>
                                        </p:attrNameLst>
                                      </p:cBhvr>
                                      <p:tavLst>
                                        <p:tav tm="0">
                                          <p:val>
                                            <p:fltVal val="90"/>
                                          </p:val>
                                        </p:tav>
                                        <p:tav tm="100000">
                                          <p:val>
                                            <p:fltVal val="0"/>
                                          </p:val>
                                        </p:tav>
                                      </p:tavLst>
                                    </p:anim>
                                    <p:animEffect transition="in" filter="fade">
                                      <p:cBhvr>
                                        <p:cTn id="33" dur="1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228600" y="838200"/>
            <a:ext cx="8229600" cy="4530725"/>
          </a:xfrm>
        </p:spPr>
        <p:txBody>
          <a:bodyPr/>
          <a:lstStyle/>
          <a:p>
            <a:pPr algn="just" eaLnBrk="1" hangingPunct="1">
              <a:buFont typeface="Wingdings" panose="05000000000000000000" pitchFamily="2" charset="2"/>
              <a:buNone/>
            </a:pPr>
            <a:endParaRPr lang="en-US" altLang="en-US" sz="2100" smtClean="0"/>
          </a:p>
        </p:txBody>
      </p:sp>
      <p:sp>
        <p:nvSpPr>
          <p:cNvPr id="32774" name="Oval 6" descr="anhhoadong"/>
          <p:cNvSpPr>
            <a:spLocks noChangeArrowheads="1"/>
          </p:cNvSpPr>
          <p:nvPr/>
        </p:nvSpPr>
        <p:spPr bwMode="auto">
          <a:xfrm>
            <a:off x="1676400" y="2209800"/>
            <a:ext cx="2667000" cy="2286000"/>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38100">
                <a:solidFill>
                  <a:srgbClr val="CC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CC3300"/>
              </a:solidFill>
            </a:endParaRPr>
          </a:p>
        </p:txBody>
      </p:sp>
      <p:sp>
        <p:nvSpPr>
          <p:cNvPr id="32776" name="WordArt 8"/>
          <p:cNvSpPr>
            <a:spLocks noChangeArrowheads="1" noChangeShapeType="1" noTextEdit="1"/>
          </p:cNvSpPr>
          <p:nvPr/>
        </p:nvSpPr>
        <p:spPr bwMode="auto">
          <a:xfrm>
            <a:off x="1371600" y="5715000"/>
            <a:ext cx="6515100" cy="381000"/>
          </a:xfrm>
          <a:prstGeom prst="rect">
            <a:avLst/>
          </a:prstGeom>
        </p:spPr>
        <p:txBody>
          <a:bodyPr wrap="none" fromWordArt="1">
            <a:prstTxWarp prst="textPlain">
              <a:avLst>
                <a:gd name="adj" fmla="val 50000"/>
              </a:avLst>
            </a:prstTxWarp>
          </a:bodyPr>
          <a:lstStyle/>
          <a:p>
            <a:pPr algn="ctr"/>
            <a:r>
              <a:rPr lang="en-US" sz="2000" kern="10">
                <a:ln w="9525">
                  <a:solidFill>
                    <a:srgbClr val="CC3300"/>
                  </a:solidFill>
                  <a:round/>
                  <a:headEnd/>
                  <a:tailEnd/>
                </a:ln>
                <a:solidFill>
                  <a:srgbClr val="CC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Nhiều bức ảnh tĩnh tạo nên một bức ảnh động trên phần mềm beneton Movie GIF</a:t>
            </a:r>
          </a:p>
        </p:txBody>
      </p:sp>
      <p:sp>
        <p:nvSpPr>
          <p:cNvPr id="32778" name="Oval 10" descr="anh chim"/>
          <p:cNvSpPr>
            <a:spLocks noChangeArrowheads="1"/>
          </p:cNvSpPr>
          <p:nvPr/>
        </p:nvSpPr>
        <p:spPr bwMode="auto">
          <a:xfrm>
            <a:off x="5105400" y="2209800"/>
            <a:ext cx="2667000" cy="22860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38100">
                <a:solidFill>
                  <a:srgbClr val="CC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1000" fill="hold"/>
                                        <p:tgtEl>
                                          <p:spTgt spid="32774"/>
                                        </p:tgtEl>
                                        <p:attrNameLst>
                                          <p:attrName>ppt_x</p:attrName>
                                        </p:attrNameLst>
                                      </p:cBhvr>
                                      <p:tavLst>
                                        <p:tav tm="0">
                                          <p:val>
                                            <p:strVal val="#ppt_x-.2"/>
                                          </p:val>
                                        </p:tav>
                                        <p:tav tm="100000">
                                          <p:val>
                                            <p:strVal val="#ppt_x"/>
                                          </p:val>
                                        </p:tav>
                                      </p:tavLst>
                                    </p:anim>
                                    <p:anim calcmode="lin" valueType="num">
                                      <p:cBhvr>
                                        <p:cTn id="8" dur="1000" fill="hold"/>
                                        <p:tgtEl>
                                          <p:spTgt spid="327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2778"/>
                                        </p:tgtEl>
                                        <p:attrNameLst>
                                          <p:attrName>style.visibility</p:attrName>
                                        </p:attrNameLst>
                                      </p:cBhvr>
                                      <p:to>
                                        <p:strVal val="visible"/>
                                      </p:to>
                                    </p:set>
                                    <p:anim calcmode="lin" valueType="num">
                                      <p:cBhvr>
                                        <p:cTn id="14" dur="1000" fill="hold"/>
                                        <p:tgtEl>
                                          <p:spTgt spid="32778"/>
                                        </p:tgtEl>
                                        <p:attrNameLst>
                                          <p:attrName>ppt_x</p:attrName>
                                        </p:attrNameLst>
                                      </p:cBhvr>
                                      <p:tavLst>
                                        <p:tav tm="0">
                                          <p:val>
                                            <p:strVal val="#ppt_x-.2"/>
                                          </p:val>
                                        </p:tav>
                                        <p:tav tm="100000">
                                          <p:val>
                                            <p:strVal val="#ppt_x"/>
                                          </p:val>
                                        </p:tav>
                                      </p:tavLst>
                                    </p:anim>
                                    <p:anim calcmode="lin" valueType="num">
                                      <p:cBhvr>
                                        <p:cTn id="15" dur="1000" fill="hold"/>
                                        <p:tgtEl>
                                          <p:spTgt spid="327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7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2776"/>
                                        </p:tgtEl>
                                        <p:attrNameLst>
                                          <p:attrName>style.visibility</p:attrName>
                                        </p:attrNameLst>
                                      </p:cBhvr>
                                      <p:to>
                                        <p:strVal val="visible"/>
                                      </p:to>
                                    </p:set>
                                    <p:anim calcmode="lin" valueType="num">
                                      <p:cBhvr>
                                        <p:cTn id="21" dur="1000" fill="hold"/>
                                        <p:tgtEl>
                                          <p:spTgt spid="32776"/>
                                        </p:tgtEl>
                                        <p:attrNameLst>
                                          <p:attrName>ppt_w</p:attrName>
                                        </p:attrNameLst>
                                      </p:cBhvr>
                                      <p:tavLst>
                                        <p:tav tm="0">
                                          <p:val>
                                            <p:fltVal val="0"/>
                                          </p:val>
                                        </p:tav>
                                        <p:tav tm="100000">
                                          <p:val>
                                            <p:strVal val="#ppt_w"/>
                                          </p:val>
                                        </p:tav>
                                      </p:tavLst>
                                    </p:anim>
                                    <p:anim calcmode="lin" valueType="num">
                                      <p:cBhvr>
                                        <p:cTn id="22" dur="1000" fill="hold"/>
                                        <p:tgtEl>
                                          <p:spTgt spid="32776"/>
                                        </p:tgtEl>
                                        <p:attrNameLst>
                                          <p:attrName>ppt_h</p:attrName>
                                        </p:attrNameLst>
                                      </p:cBhvr>
                                      <p:tavLst>
                                        <p:tav tm="0">
                                          <p:val>
                                            <p:fltVal val="0"/>
                                          </p:val>
                                        </p:tav>
                                        <p:tav tm="100000">
                                          <p:val>
                                            <p:strVal val="#ppt_h"/>
                                          </p:val>
                                        </p:tav>
                                      </p:tavLst>
                                    </p:anim>
                                    <p:anim calcmode="lin" valueType="num">
                                      <p:cBhvr>
                                        <p:cTn id="23" dur="1000" fill="hold"/>
                                        <p:tgtEl>
                                          <p:spTgt spid="32776"/>
                                        </p:tgtEl>
                                        <p:attrNameLst>
                                          <p:attrName>style.rotation</p:attrName>
                                        </p:attrNameLst>
                                      </p:cBhvr>
                                      <p:tavLst>
                                        <p:tav tm="0">
                                          <p:val>
                                            <p:fltVal val="90"/>
                                          </p:val>
                                        </p:tav>
                                        <p:tav tm="100000">
                                          <p:val>
                                            <p:fltVal val="0"/>
                                          </p:val>
                                        </p:tav>
                                      </p:tavLst>
                                    </p:anim>
                                    <p:animEffect transition="in" filter="fade">
                                      <p:cBhvr>
                                        <p:cTn id="24" dur="1000"/>
                                        <p:tgtEl>
                                          <p:spTgt spid="327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1" nodeType="clickEffect">
                                  <p:stCondLst>
                                    <p:cond delay="0"/>
                                  </p:stCondLst>
                                  <p:childTnLst>
                                    <p:set>
                                      <p:cBhvr>
                                        <p:cTn id="28" dur="1" fill="hold">
                                          <p:stCondLst>
                                            <p:cond delay="0"/>
                                          </p:stCondLst>
                                        </p:cTn>
                                        <p:tgtEl>
                                          <p:spTgt spid="32778"/>
                                        </p:tgtEl>
                                        <p:attrNameLst>
                                          <p:attrName>style.visibility</p:attrName>
                                        </p:attrNameLst>
                                      </p:cBhvr>
                                      <p:to>
                                        <p:strVal val="visible"/>
                                      </p:to>
                                    </p:set>
                                    <p:animEffect transition="in" filter="wheel(4)">
                                      <p:cBhvr>
                                        <p:cTn id="29"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8" grpId="0" animBg="1"/>
      <p:bldP spid="3277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229600" cy="1173163"/>
          </a:xfrm>
        </p:spPr>
        <p:txBody>
          <a:bodyPr/>
          <a:lstStyle/>
          <a:p>
            <a:pPr eaLnBrk="1" hangingPunct="1"/>
            <a:r>
              <a:rPr lang="en-US" altLang="en-US" sz="3400" smtClean="0">
                <a:solidFill>
                  <a:srgbClr val="0000FF"/>
                </a:solidFill>
                <a:latin typeface="Times New Roman" panose="02020603050405020304" pitchFamily="18" charset="0"/>
              </a:rPr>
              <a:t>3. Ưu điểm của đa phương tiện</a:t>
            </a:r>
          </a:p>
        </p:txBody>
      </p:sp>
      <p:sp>
        <p:nvSpPr>
          <p:cNvPr id="6147" name="Rectangle 3" descr="Parchment"/>
          <p:cNvSpPr>
            <a:spLocks noGrp="1" noChangeArrowheads="1"/>
          </p:cNvSpPr>
          <p:nvPr>
            <p:ph type="body" idx="1"/>
          </p:nvPr>
        </p:nvSpPr>
        <p:spPr>
          <a:xfrm>
            <a:off x="762000" y="1676400"/>
            <a:ext cx="4267200" cy="4876800"/>
          </a:xfrm>
          <a:blipFill dpi="0" rotWithShape="1">
            <a:blip r:embed="rId2"/>
            <a:srcRect/>
            <a:tile tx="0" ty="0" sx="100000" sy="100000" flip="none" algn="tl"/>
          </a:blipFill>
          <a:scene3d>
            <a:camera prst="legacyObliqueTopLeft"/>
            <a:lightRig rig="legacyFlat3" dir="t"/>
          </a:scene3d>
          <a:sp3d extrusionH="430200" prstMaterial="legacyMatte">
            <a:bevelT w="13500" h="13500" prst="angle"/>
            <a:bevelB w="13500" h="13500" prst="angle"/>
            <a:extrusionClr>
              <a:srgbClr val="FFFFCC"/>
            </a:extrusionClr>
            <a:contourClr>
              <a:schemeClr val="accent1"/>
            </a:contourClr>
          </a:sp3d>
        </p:spPr>
        <p:txBody>
          <a:bodyPr>
            <a:flatTx/>
          </a:bodyPr>
          <a:lstStyle/>
          <a:p>
            <a:pPr algn="just" eaLnBrk="1" hangingPunct="1">
              <a:lnSpc>
                <a:spcPct val="90000"/>
              </a:lnSpc>
            </a:pPr>
            <a:endParaRPr lang="en-US" altLang="en-US" sz="400" smtClean="0">
              <a:solidFill>
                <a:srgbClr val="008000"/>
              </a:solidFill>
              <a:latin typeface="Times New Roman" panose="02020603050405020304" pitchFamily="18" charset="0"/>
            </a:endParaRPr>
          </a:p>
          <a:p>
            <a:pPr algn="just" eaLnBrk="1" hangingPunct="1">
              <a:lnSpc>
                <a:spcPct val="90000"/>
              </a:lnSpc>
            </a:pPr>
            <a:endParaRPr lang="en-US" altLang="en-US" sz="400" smtClean="0">
              <a:solidFill>
                <a:srgbClr val="008000"/>
              </a:solidFill>
              <a:latin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400" smtClean="0">
                <a:solidFill>
                  <a:srgbClr val="008000"/>
                </a:solidFill>
                <a:latin typeface="Times New Roman" panose="02020603050405020304" pitchFamily="18" charset="0"/>
              </a:rPr>
              <a:t>	 </a:t>
            </a:r>
            <a:r>
              <a:rPr lang="en-US" altLang="en-US" sz="2200" smtClean="0">
                <a:solidFill>
                  <a:schemeClr val="folHlink"/>
                </a:solidFill>
                <a:latin typeface="Times New Roman" panose="02020603050405020304" pitchFamily="18" charset="0"/>
                <a:sym typeface="Wingdings" panose="05000000000000000000" pitchFamily="2" charset="2"/>
              </a:rPr>
              <a:t></a:t>
            </a:r>
            <a:r>
              <a:rPr lang="en-US" altLang="en-US" sz="2200" smtClean="0">
                <a:solidFill>
                  <a:srgbClr val="008000"/>
                </a:solidFill>
                <a:latin typeface="Times New Roman" panose="02020603050405020304" pitchFamily="18" charset="0"/>
              </a:rPr>
              <a:t> </a:t>
            </a:r>
            <a:r>
              <a:rPr lang="en-US" altLang="en-US" sz="2200" smtClean="0">
                <a:solidFill>
                  <a:srgbClr val="00CC00"/>
                </a:solidFill>
                <a:latin typeface="Times New Roman" panose="02020603050405020304" pitchFamily="18" charset="0"/>
              </a:rPr>
              <a:t>Đa phương tiện thể hiện thông tin tốt hơn</a:t>
            </a:r>
            <a:r>
              <a:rPr lang="en-US" altLang="en-US" sz="2200" smtClean="0">
                <a:solidFill>
                  <a:schemeClr val="folHlink"/>
                </a:solidFill>
                <a:latin typeface="Times New Roman" panose="02020603050405020304" pitchFamily="18" charset="0"/>
              </a:rPr>
              <a:t>: Ví dụ: hiện tượng tự nhiên như trời mưa sẽ khó hiểu nếu chỉ mô tả bằng chữ hoặc bằng lời nói nhưng nếu kết hợp chữ với ảnh động, âm thanh sẽ giúp dễ hiểu hơn.</a:t>
            </a:r>
          </a:p>
          <a:p>
            <a:pPr algn="just" eaLnBrk="1" hangingPunct="1">
              <a:lnSpc>
                <a:spcPct val="90000"/>
              </a:lnSpc>
              <a:buFont typeface="Wingdings" panose="05000000000000000000" pitchFamily="2" charset="2"/>
              <a:buNone/>
            </a:pPr>
            <a:r>
              <a:rPr lang="en-US" altLang="en-US" sz="2200" smtClean="0">
                <a:solidFill>
                  <a:schemeClr val="folHlink"/>
                </a:solidFill>
                <a:latin typeface="Times New Roman" panose="02020603050405020304" pitchFamily="18" charset="0"/>
              </a:rPr>
              <a:t>	 </a:t>
            </a:r>
            <a:r>
              <a:rPr lang="en-US" altLang="en-US" sz="2200" smtClean="0">
                <a:solidFill>
                  <a:schemeClr val="folHlink"/>
                </a:solidFill>
                <a:latin typeface="Times New Roman" panose="02020603050405020304" pitchFamily="18" charset="0"/>
                <a:sym typeface="Wingdings" panose="05000000000000000000" pitchFamily="2" charset="2"/>
              </a:rPr>
              <a:t></a:t>
            </a:r>
            <a:r>
              <a:rPr lang="en-US" altLang="en-US" sz="2200" smtClean="0">
                <a:solidFill>
                  <a:srgbClr val="00CC00"/>
                </a:solidFill>
                <a:latin typeface="Times New Roman" panose="02020603050405020304" pitchFamily="18" charset="0"/>
              </a:rPr>
              <a:t>Đa phương tiện thu hút sự chú ý hơn</a:t>
            </a:r>
            <a:r>
              <a:rPr lang="en-US" altLang="en-US" sz="2200" smtClean="0">
                <a:solidFill>
                  <a:schemeClr val="folHlink"/>
                </a:solidFill>
                <a:latin typeface="Times New Roman" panose="02020603050405020304" pitchFamily="18" charset="0"/>
              </a:rPr>
              <a:t>: xem phim thì sẽ hấp dẫn hơn là đọc truyện 	 </a:t>
            </a:r>
          </a:p>
          <a:p>
            <a:pPr algn="just" eaLnBrk="1" hangingPunct="1">
              <a:lnSpc>
                <a:spcPct val="90000"/>
              </a:lnSpc>
              <a:buFont typeface="Wingdings" panose="05000000000000000000" pitchFamily="2" charset="2"/>
              <a:buNone/>
            </a:pPr>
            <a:r>
              <a:rPr lang="en-US" altLang="en-US" sz="2200" smtClean="0">
                <a:solidFill>
                  <a:schemeClr val="folHlink"/>
                </a:solidFill>
                <a:latin typeface="Times New Roman" panose="02020603050405020304" pitchFamily="18" charset="0"/>
                <a:sym typeface="Wingdings" panose="05000000000000000000" pitchFamily="2" charset="2"/>
              </a:rPr>
              <a:t></a:t>
            </a:r>
            <a:r>
              <a:rPr lang="en-US" altLang="en-US" sz="2200" smtClean="0">
                <a:solidFill>
                  <a:schemeClr val="folHlink"/>
                </a:solidFill>
                <a:latin typeface="Times New Roman" panose="02020603050405020304" pitchFamily="18" charset="0"/>
              </a:rPr>
              <a:t> </a:t>
            </a:r>
            <a:r>
              <a:rPr lang="en-US" altLang="en-US" sz="2200" smtClean="0">
                <a:solidFill>
                  <a:srgbClr val="00CC00"/>
                </a:solidFill>
                <a:latin typeface="Times New Roman" panose="02020603050405020304" pitchFamily="18" charset="0"/>
              </a:rPr>
              <a:t>Thích hợp với việc sử dụng máy tính</a:t>
            </a:r>
            <a:r>
              <a:rPr lang="en-US" altLang="en-US" sz="2200" smtClean="0">
                <a:solidFill>
                  <a:schemeClr val="folHlink"/>
                </a:solidFill>
                <a:latin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200" smtClean="0">
                <a:solidFill>
                  <a:schemeClr val="folHlink"/>
                </a:solidFill>
                <a:latin typeface="Times New Roman" panose="02020603050405020304" pitchFamily="18" charset="0"/>
              </a:rPr>
              <a:t>	 </a:t>
            </a:r>
            <a:r>
              <a:rPr lang="en-US" altLang="en-US" sz="2200" smtClean="0">
                <a:solidFill>
                  <a:schemeClr val="folHlink"/>
                </a:solidFill>
                <a:latin typeface="Times New Roman" panose="02020603050405020304" pitchFamily="18" charset="0"/>
                <a:sym typeface="Wingdings" panose="05000000000000000000" pitchFamily="2" charset="2"/>
              </a:rPr>
              <a:t></a:t>
            </a:r>
            <a:r>
              <a:rPr lang="en-US" altLang="en-US" sz="2200" smtClean="0">
                <a:solidFill>
                  <a:schemeClr val="folHlink"/>
                </a:solidFill>
                <a:latin typeface="Times New Roman" panose="02020603050405020304" pitchFamily="18" charset="0"/>
              </a:rPr>
              <a:t> </a:t>
            </a:r>
            <a:r>
              <a:rPr lang="en-US" altLang="en-US" sz="2200" smtClean="0">
                <a:solidFill>
                  <a:srgbClr val="00CC00"/>
                </a:solidFill>
                <a:latin typeface="Times New Roman" panose="02020603050405020304" pitchFamily="18" charset="0"/>
              </a:rPr>
              <a:t>Rất phù hợp cho việc giải trí, dạy và học.</a:t>
            </a:r>
          </a:p>
        </p:txBody>
      </p:sp>
      <p:sp>
        <p:nvSpPr>
          <p:cNvPr id="6149" name="AutoShape 5" descr="Pink tissue paper"/>
          <p:cNvSpPr>
            <a:spLocks noChangeArrowheads="1"/>
          </p:cNvSpPr>
          <p:nvPr/>
        </p:nvSpPr>
        <p:spPr bwMode="auto">
          <a:xfrm>
            <a:off x="4953000" y="1524000"/>
            <a:ext cx="4038600" cy="2895600"/>
          </a:xfrm>
          <a:prstGeom prst="cloudCallout">
            <a:avLst>
              <a:gd name="adj1" fmla="val -43907"/>
              <a:gd name="adj2" fmla="val 52028"/>
            </a:avLst>
          </a:prstGeom>
          <a:blipFill dpi="0" rotWithShape="1">
            <a:blip r:embed="rId3"/>
            <a:srcRect/>
            <a:tile tx="0" ty="0" sx="100000" sy="100000" flip="none" algn="tl"/>
          </a:blipFill>
          <a:ln>
            <a:noFill/>
          </a:ln>
          <a:effectLst/>
          <a:extLst>
            <a:ext uri="{91240B29-F687-4F45-9708-019B960494DF}">
              <a14:hiddenLine xmlns:a14="http://schemas.microsoft.com/office/drawing/2010/main" w="38100">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solidFill>
                  <a:srgbClr val="FF3300"/>
                </a:solidFill>
                <a:latin typeface="Times New Roman" panose="02020603050405020304" pitchFamily="18" charset="0"/>
              </a:rPr>
              <a:t>Nêu một vài ưu điểm của đa phương tiện, đa phương tiện gây hứng thú như thế nào đối với em?</a:t>
            </a:r>
            <a:r>
              <a:rPr lang="en-US" altLang="en-US" sz="2400" b="1">
                <a:solidFill>
                  <a:srgbClr val="FF3300"/>
                </a:solidFill>
                <a:latin typeface="Times New Roman" panose="02020603050405020304" pitchFamily="18" charset="0"/>
              </a:rPr>
              <a:t> </a:t>
            </a:r>
          </a:p>
        </p:txBody>
      </p:sp>
      <p:sp>
        <p:nvSpPr>
          <p:cNvPr id="6151" name="Oval 7" descr="White marble"/>
          <p:cNvSpPr>
            <a:spLocks noChangeArrowheads="1"/>
          </p:cNvSpPr>
          <p:nvPr/>
        </p:nvSpPr>
        <p:spPr bwMode="auto">
          <a:xfrm>
            <a:off x="5638800" y="4572000"/>
            <a:ext cx="1143000" cy="1143000"/>
          </a:xfrm>
          <a:prstGeom prst="ellipse">
            <a:avLst/>
          </a:prstGeom>
          <a:blipFill dpi="0" rotWithShape="1">
            <a:blip r:embed="rId4"/>
            <a:srcRect/>
            <a:tile tx="0" ty="0" sx="100000" sy="100000" flip="none" algn="tl"/>
          </a:blipFill>
          <a:ln>
            <a:noFill/>
          </a:ln>
          <a:effectLst>
            <a:outerShdw sy="-100000" rotWithShape="0">
              <a:schemeClr val="bg2">
                <a:alpha val="50000"/>
              </a:schemeClr>
            </a:outerShdw>
          </a:effectLst>
          <a:extLst>
            <a:ext uri="{91240B29-F687-4F45-9708-019B960494DF}">
              <a14:hiddenLine xmlns:a14="http://schemas.microsoft.com/office/drawing/2010/main" w="38100">
                <a:solidFill>
                  <a:srgbClr val="0000FF"/>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600" b="1">
                <a:solidFill>
                  <a:srgbClr val="CC33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900" decel="100000" fill="hold"/>
                                        <p:tgtEl>
                                          <p:spTgt spid="61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149"/>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 calcmode="lin" valueType="num">
                                      <p:cBhvr>
                                        <p:cTn id="22" dur="5000" fill="hold"/>
                                        <p:tgtEl>
                                          <p:spTgt spid="6151"/>
                                        </p:tgtEl>
                                        <p:attrNameLst>
                                          <p:attrName>ppt_w</p:attrName>
                                        </p:attrNameLst>
                                      </p:cBhvr>
                                      <p:tavLst>
                                        <p:tav tm="0" fmla="#ppt_w*sin(2.5*pi*$)">
                                          <p:val>
                                            <p:fltVal val="0"/>
                                          </p:val>
                                        </p:tav>
                                        <p:tav tm="100000">
                                          <p:val>
                                            <p:fltVal val="1"/>
                                          </p:val>
                                        </p:tav>
                                      </p:tavLst>
                                    </p:anim>
                                    <p:anim calcmode="lin" valueType="num">
                                      <p:cBhvr>
                                        <p:cTn id="23" dur="5000" fill="hold"/>
                                        <p:tgtEl>
                                          <p:spTgt spid="615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nodeType="click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Effect transition="in" filter="fade">
                                      <p:cBhvr>
                                        <p:cTn id="28" dur="800" decel="100000"/>
                                        <p:tgtEl>
                                          <p:spTgt spid="6147">
                                            <p:txEl>
                                              <p:pRg st="2" end="2"/>
                                            </p:txEl>
                                          </p:spTgt>
                                        </p:tgtEl>
                                      </p:cBhvr>
                                    </p:animEffect>
                                    <p:anim calcmode="lin" valueType="num">
                                      <p:cBhvr>
                                        <p:cTn id="29"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nodeType="clickEffect">
                                  <p:stCondLst>
                                    <p:cond delay="0"/>
                                  </p:stCondLst>
                                  <p:childTnLst>
                                    <p:set>
                                      <p:cBhvr>
                                        <p:cTn id="37" dur="1" fill="hold">
                                          <p:stCondLst>
                                            <p:cond delay="0"/>
                                          </p:stCondLst>
                                        </p:cTn>
                                        <p:tgtEl>
                                          <p:spTgt spid="6147">
                                            <p:txEl>
                                              <p:pRg st="3" end="3"/>
                                            </p:txEl>
                                          </p:spTgt>
                                        </p:tgtEl>
                                        <p:attrNameLst>
                                          <p:attrName>style.visibility</p:attrName>
                                        </p:attrNameLst>
                                      </p:cBhvr>
                                      <p:to>
                                        <p:strVal val="visible"/>
                                      </p:to>
                                    </p:set>
                                    <p:animEffect transition="in" filter="fade">
                                      <p:cBhvr>
                                        <p:cTn id="38" dur="800" decel="100000"/>
                                        <p:tgtEl>
                                          <p:spTgt spid="6147">
                                            <p:txEl>
                                              <p:pRg st="3" end="3"/>
                                            </p:txEl>
                                          </p:spTgt>
                                        </p:tgtEl>
                                      </p:cBhvr>
                                    </p:animEffect>
                                    <p:anim calcmode="lin" valueType="num">
                                      <p:cBhvr>
                                        <p:cTn id="39"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0" presetClass="entr" presetSubtype="0" fill="hold" nodeType="clickEffect">
                                  <p:stCondLst>
                                    <p:cond delay="0"/>
                                  </p:stCondLst>
                                  <p:childTnLst>
                                    <p:set>
                                      <p:cBhvr>
                                        <p:cTn id="47" dur="1" fill="hold">
                                          <p:stCondLst>
                                            <p:cond delay="0"/>
                                          </p:stCondLst>
                                        </p:cTn>
                                        <p:tgtEl>
                                          <p:spTgt spid="6147">
                                            <p:txEl>
                                              <p:pRg st="4" end="4"/>
                                            </p:txEl>
                                          </p:spTgt>
                                        </p:tgtEl>
                                        <p:attrNameLst>
                                          <p:attrName>style.visibility</p:attrName>
                                        </p:attrNameLst>
                                      </p:cBhvr>
                                      <p:to>
                                        <p:strVal val="visible"/>
                                      </p:to>
                                    </p:set>
                                    <p:animEffect transition="in" filter="fade">
                                      <p:cBhvr>
                                        <p:cTn id="48" dur="800" decel="100000"/>
                                        <p:tgtEl>
                                          <p:spTgt spid="6147">
                                            <p:txEl>
                                              <p:pRg st="4" end="4"/>
                                            </p:txEl>
                                          </p:spTgt>
                                        </p:tgtEl>
                                      </p:cBhvr>
                                    </p:animEffect>
                                    <p:anim calcmode="lin" valueType="num">
                                      <p:cBhvr>
                                        <p:cTn id="49"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nodeType="clickEffect">
                                  <p:stCondLst>
                                    <p:cond delay="0"/>
                                  </p:stCondLst>
                                  <p:childTnLst>
                                    <p:set>
                                      <p:cBhvr>
                                        <p:cTn id="57" dur="1" fill="hold">
                                          <p:stCondLst>
                                            <p:cond delay="0"/>
                                          </p:stCondLst>
                                        </p:cTn>
                                        <p:tgtEl>
                                          <p:spTgt spid="6147">
                                            <p:txEl>
                                              <p:pRg st="5" end="5"/>
                                            </p:txEl>
                                          </p:spTgt>
                                        </p:tgtEl>
                                        <p:attrNameLst>
                                          <p:attrName>style.visibility</p:attrName>
                                        </p:attrNameLst>
                                      </p:cBhvr>
                                      <p:to>
                                        <p:strVal val="visible"/>
                                      </p:to>
                                    </p:set>
                                    <p:animEffect transition="in" filter="fade">
                                      <p:cBhvr>
                                        <p:cTn id="58" dur="800" decel="100000"/>
                                        <p:tgtEl>
                                          <p:spTgt spid="6147">
                                            <p:txEl>
                                              <p:pRg st="5" end="5"/>
                                            </p:txEl>
                                          </p:spTgt>
                                        </p:tgtEl>
                                      </p:cBhvr>
                                    </p:animEffect>
                                    <p:anim calcmode="lin" valueType="num">
                                      <p:cBhvr>
                                        <p:cTn id="59"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pPr eaLnBrk="1" hangingPunct="1"/>
            <a:r>
              <a:rPr lang="en-US" altLang="en-US" sz="3400" b="1" smtClean="0">
                <a:solidFill>
                  <a:srgbClr val="0000FF"/>
                </a:solidFill>
                <a:latin typeface="Times New Roman" panose="02020603050405020304" pitchFamily="18" charset="0"/>
              </a:rPr>
              <a:t>Bài tập củng cố thêm kiến thức đã học</a:t>
            </a:r>
          </a:p>
        </p:txBody>
      </p:sp>
      <p:sp>
        <p:nvSpPr>
          <p:cNvPr id="25604" name="Rectangle 4"/>
          <p:cNvSpPr>
            <a:spLocks noGrp="1" noChangeArrowheads="1"/>
          </p:cNvSpPr>
          <p:nvPr>
            <p:ph type="body" idx="1"/>
          </p:nvPr>
        </p:nvSpPr>
        <p:spPr/>
        <p:txBody>
          <a:bodyPr/>
          <a:lstStyle/>
          <a:p>
            <a:pPr algn="just" eaLnBrk="1" hangingPunct="1">
              <a:buFont typeface="Wingdings" panose="05000000000000000000" pitchFamily="2" charset="2"/>
              <a:buNone/>
            </a:pPr>
            <a:r>
              <a:rPr lang="en-US" altLang="en-US" sz="2100" smtClean="0">
                <a:solidFill>
                  <a:srgbClr val="008000"/>
                </a:solidFill>
                <a:latin typeface="Times New Roman" panose="02020603050405020304" pitchFamily="18" charset="0"/>
              </a:rPr>
              <a:t>	</a:t>
            </a:r>
            <a:r>
              <a:rPr lang="en-US" altLang="en-US" sz="2100" smtClean="0">
                <a:solidFill>
                  <a:srgbClr val="000066"/>
                </a:solidFill>
                <a:latin typeface="Times New Roman" panose="02020603050405020304" pitchFamily="18" charset="0"/>
              </a:rPr>
              <a:t>Em hãy điền các cụm từ thích hợp </a:t>
            </a:r>
            <a:r>
              <a:rPr lang="en-US" altLang="en-US" sz="2100" smtClean="0">
                <a:solidFill>
                  <a:schemeClr val="accent2"/>
                </a:solidFill>
                <a:latin typeface="Times New Roman" panose="02020603050405020304" pitchFamily="18" charset="0"/>
              </a:rPr>
              <a:t>(</a:t>
            </a:r>
            <a:r>
              <a:rPr lang="en-US" altLang="en-US" sz="2100" b="1" i="1" smtClean="0">
                <a:solidFill>
                  <a:schemeClr val="accent2"/>
                </a:solidFill>
                <a:latin typeface="Times New Roman" panose="02020603050405020304" pitchFamily="18" charset="0"/>
              </a:rPr>
              <a:t>nhanh, tốt hơn, truyền đạt, đồng thời, sản phẩm đa phương tiện, đầy đủ, thành phần, kết hợp</a:t>
            </a:r>
            <a:r>
              <a:rPr lang="en-US" altLang="en-US" sz="2100" smtClean="0">
                <a:solidFill>
                  <a:schemeClr val="accent2"/>
                </a:solidFill>
                <a:latin typeface="Times New Roman" panose="02020603050405020304" pitchFamily="18" charset="0"/>
              </a:rPr>
              <a:t>)</a:t>
            </a:r>
            <a:r>
              <a:rPr lang="en-US" altLang="en-US" sz="2100" smtClean="0">
                <a:solidFill>
                  <a:srgbClr val="000066"/>
                </a:solidFill>
                <a:latin typeface="Times New Roman" panose="02020603050405020304" pitchFamily="18" charset="0"/>
              </a:rPr>
              <a:t> vào chỗ trống (…) trong các câu dưới đây để có các phát biểu đúng.</a:t>
            </a:r>
          </a:p>
          <a:p>
            <a:pPr algn="just" eaLnBrk="1" hangingPunct="1">
              <a:buFont typeface="Wingdings" panose="05000000000000000000" pitchFamily="2" charset="2"/>
              <a:buNone/>
            </a:pPr>
            <a:r>
              <a:rPr lang="en-US" altLang="en-US" sz="2100" smtClean="0">
                <a:solidFill>
                  <a:srgbClr val="000066"/>
                </a:solidFill>
                <a:latin typeface="Times New Roman" panose="02020603050405020304" pitchFamily="18" charset="0"/>
              </a:rPr>
              <a:t>A. Đa phương tiện là……….. sự thông tin từ nhiều dạng khác nhau và được thể hiện một cách…................</a:t>
            </a:r>
            <a:endParaRPr lang="en-US" altLang="en-US" sz="2100" b="1" i="1" u="sng" smtClean="0">
              <a:solidFill>
                <a:srgbClr val="000066"/>
              </a:solidFill>
              <a:latin typeface="Times New Roman" panose="02020603050405020304" pitchFamily="18" charset="0"/>
            </a:endParaRPr>
          </a:p>
          <a:p>
            <a:pPr algn="just" eaLnBrk="1" hangingPunct="1">
              <a:buFont typeface="Wingdings" panose="05000000000000000000" pitchFamily="2" charset="2"/>
              <a:buNone/>
            </a:pPr>
            <a:r>
              <a:rPr lang="en-US" altLang="en-US" sz="2100" smtClean="0">
                <a:solidFill>
                  <a:srgbClr val="000066"/>
                </a:solidFill>
                <a:latin typeface="Times New Roman" panose="02020603050405020304" pitchFamily="18" charset="0"/>
              </a:rPr>
              <a:t>B.Các…………. của đa phương tiện có thể gồm văn bản, hình ảnh, âm thanh, phim và các ảnh động.</a:t>
            </a:r>
          </a:p>
          <a:p>
            <a:pPr algn="just" eaLnBrk="1" hangingPunct="1">
              <a:buFont typeface="Wingdings" panose="05000000000000000000" pitchFamily="2" charset="2"/>
              <a:buNone/>
            </a:pPr>
            <a:r>
              <a:rPr lang="en-US" altLang="en-US" sz="2100" smtClean="0">
                <a:solidFill>
                  <a:srgbClr val="000066"/>
                </a:solidFill>
                <a:latin typeface="Times New Roman" panose="02020603050405020304" pitchFamily="18" charset="0"/>
              </a:rPr>
              <a:t>C. Đa phương tiện đáp ứng................... yêu cầu……………. thông tin.</a:t>
            </a:r>
          </a:p>
          <a:p>
            <a:pPr algn="just" eaLnBrk="1" hangingPunct="1">
              <a:buFont typeface="Wingdings" panose="05000000000000000000" pitchFamily="2" charset="2"/>
              <a:buNone/>
            </a:pPr>
            <a:r>
              <a:rPr lang="en-US" altLang="en-US" sz="2100" smtClean="0">
                <a:solidFill>
                  <a:srgbClr val="000066"/>
                </a:solidFill>
                <a:latin typeface="Times New Roman" panose="02020603050405020304" pitchFamily="18" charset="0"/>
              </a:rPr>
              <a:t>D. Đa phương tiện giúp hiểu thông tin một cách..............và…………..</a:t>
            </a:r>
          </a:p>
          <a:p>
            <a:pPr algn="just" eaLnBrk="1" hangingPunct="1">
              <a:buFont typeface="Wingdings" panose="05000000000000000000" pitchFamily="2" charset="2"/>
              <a:buNone/>
            </a:pPr>
            <a:r>
              <a:rPr lang="en-US" altLang="en-US" sz="2100" smtClean="0">
                <a:solidFill>
                  <a:srgbClr val="000066"/>
                </a:solidFill>
                <a:latin typeface="Times New Roman" panose="02020603050405020304" pitchFamily="18" charset="0"/>
              </a:rPr>
              <a:t>E. Các………………………… được tạo bằng máy tính có thể là phần mềm, tệp hoặc hệ thống các phần mềm và thiết bị. </a:t>
            </a:r>
          </a:p>
        </p:txBody>
      </p:sp>
      <p:sp>
        <p:nvSpPr>
          <p:cNvPr id="25605" name="WordArt 5"/>
          <p:cNvSpPr>
            <a:spLocks noChangeArrowheads="1" noChangeShapeType="1" noTextEdit="1"/>
          </p:cNvSpPr>
          <p:nvPr/>
        </p:nvSpPr>
        <p:spPr bwMode="auto">
          <a:xfrm>
            <a:off x="3895725" y="3171825"/>
            <a:ext cx="981075" cy="257175"/>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đồng thời  </a:t>
            </a:r>
          </a:p>
        </p:txBody>
      </p:sp>
      <p:sp>
        <p:nvSpPr>
          <p:cNvPr id="25606" name="WordArt 6"/>
          <p:cNvSpPr>
            <a:spLocks noChangeArrowheads="1" noChangeShapeType="1" noTextEdit="1"/>
          </p:cNvSpPr>
          <p:nvPr/>
        </p:nvSpPr>
        <p:spPr bwMode="auto">
          <a:xfrm>
            <a:off x="1438275" y="3552825"/>
            <a:ext cx="1076325" cy="257175"/>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thành phần </a:t>
            </a:r>
          </a:p>
        </p:txBody>
      </p:sp>
      <p:sp>
        <p:nvSpPr>
          <p:cNvPr id="25607" name="WordArt 7"/>
          <p:cNvSpPr>
            <a:spLocks noChangeArrowheads="1" noChangeShapeType="1" noTextEdit="1"/>
          </p:cNvSpPr>
          <p:nvPr/>
        </p:nvSpPr>
        <p:spPr bwMode="auto">
          <a:xfrm>
            <a:off x="3933825" y="4238625"/>
            <a:ext cx="714375" cy="257175"/>
          </a:xfrm>
          <a:prstGeom prst="rect">
            <a:avLst/>
          </a:prstGeom>
        </p:spPr>
        <p:txBody>
          <a:bodyPr wrap="none" fromWordArt="1">
            <a:prstTxWarp prst="textPlain">
              <a:avLst>
                <a:gd name="adj" fmla="val 50000"/>
              </a:avLst>
            </a:prstTxWarp>
          </a:bodyPr>
          <a:lstStyle/>
          <a:p>
            <a:pPr algn="ctr"/>
            <a:r>
              <a:rPr lang="vi-VN"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tốt hơn </a:t>
            </a:r>
            <a:endPar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endParaRPr>
          </a:p>
        </p:txBody>
      </p:sp>
      <p:sp>
        <p:nvSpPr>
          <p:cNvPr id="25608" name="WordArt 8"/>
          <p:cNvSpPr>
            <a:spLocks noChangeArrowheads="1" noChangeShapeType="1" noTextEdit="1"/>
          </p:cNvSpPr>
          <p:nvPr/>
        </p:nvSpPr>
        <p:spPr bwMode="auto">
          <a:xfrm>
            <a:off x="5943600" y="4267200"/>
            <a:ext cx="990600" cy="257175"/>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truyền đạt </a:t>
            </a:r>
          </a:p>
        </p:txBody>
      </p:sp>
      <p:sp>
        <p:nvSpPr>
          <p:cNvPr id="25609" name="WordArt 9"/>
          <p:cNvSpPr>
            <a:spLocks noChangeArrowheads="1" noChangeShapeType="1" noTextEdit="1"/>
          </p:cNvSpPr>
          <p:nvPr/>
        </p:nvSpPr>
        <p:spPr bwMode="auto">
          <a:xfrm>
            <a:off x="5953125" y="4619625"/>
            <a:ext cx="676275" cy="257175"/>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đầy đủ </a:t>
            </a:r>
          </a:p>
        </p:txBody>
      </p:sp>
      <p:sp>
        <p:nvSpPr>
          <p:cNvPr id="25610" name="WordArt 10"/>
          <p:cNvSpPr>
            <a:spLocks noChangeArrowheads="1" noChangeShapeType="1" noTextEdit="1"/>
          </p:cNvSpPr>
          <p:nvPr/>
        </p:nvSpPr>
        <p:spPr bwMode="auto">
          <a:xfrm>
            <a:off x="7181850" y="4648200"/>
            <a:ext cx="971550" cy="180975"/>
          </a:xfrm>
          <a:prstGeom prst="rect">
            <a:avLst/>
          </a:prstGeom>
        </p:spPr>
        <p:txBody>
          <a:bodyPr wrap="none" fromWordArt="1">
            <a:prstTxWarp prst="textPlain">
              <a:avLst>
                <a:gd name="adj" fmla="val 50000"/>
              </a:avLst>
            </a:prstTxWarp>
          </a:bodyPr>
          <a:lstStyle/>
          <a:p>
            <a:pPr algn="ctr"/>
            <a:r>
              <a:rPr lang="vi-VN"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nhanh hơn</a:t>
            </a:r>
            <a:endParaRPr lang="en-US"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endParaRPr>
          </a:p>
        </p:txBody>
      </p:sp>
      <p:sp>
        <p:nvSpPr>
          <p:cNvPr id="25611" name="WordArt 11"/>
          <p:cNvSpPr>
            <a:spLocks noChangeArrowheads="1" noChangeShapeType="1" noTextEdit="1"/>
          </p:cNvSpPr>
          <p:nvPr/>
        </p:nvSpPr>
        <p:spPr bwMode="auto">
          <a:xfrm>
            <a:off x="1733550" y="4972050"/>
            <a:ext cx="2000250" cy="285750"/>
          </a:xfrm>
          <a:prstGeom prst="rect">
            <a:avLst/>
          </a:prstGeom>
        </p:spPr>
        <p:txBody>
          <a:bodyPr wrap="none" fromWordArt="1">
            <a:prstTxWarp prst="textPlain">
              <a:avLst>
                <a:gd name="adj" fmla="val 50000"/>
              </a:avLst>
            </a:prstTxWarp>
          </a:bodyPr>
          <a:lstStyle/>
          <a:p>
            <a:pPr algn="ctr"/>
            <a:r>
              <a:rPr lang="vi-VN" sz="1600"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sản phẩm đa phương tiện </a:t>
            </a:r>
            <a:endParaRPr lang="en-US" sz="1600" kern="1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endParaRPr>
          </a:p>
        </p:txBody>
      </p:sp>
      <p:sp>
        <p:nvSpPr>
          <p:cNvPr id="25612" name="WordArt 12"/>
          <p:cNvSpPr>
            <a:spLocks noChangeArrowheads="1" noChangeShapeType="1" noTextEdit="1"/>
          </p:cNvSpPr>
          <p:nvPr/>
        </p:nvSpPr>
        <p:spPr bwMode="auto">
          <a:xfrm>
            <a:off x="3190875" y="2867025"/>
            <a:ext cx="695325" cy="257175"/>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0066"/>
                </a:solidFill>
                <a:latin typeface="Times New Roman" panose="02020603050405020304" pitchFamily="18" charset="0"/>
                <a:cs typeface="Times New Roman" panose="02020603050405020304" pitchFamily="18" charset="0"/>
              </a:rPr>
              <a:t>kết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Bottom)">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5604">
                                            <p:txEl>
                                              <p:pRg st="0" end="0"/>
                                            </p:txEl>
                                          </p:spTgt>
                                        </p:tgtEl>
                                        <p:attrNameLst>
                                          <p:attrName>style.visibility</p:attrName>
                                        </p:attrNameLst>
                                      </p:cBhvr>
                                      <p:to>
                                        <p:strVal val="visible"/>
                                      </p:to>
                                    </p:set>
                                    <p:anim calcmode="discrete" valueType="clr">
                                      <p:cBhvr override="childStyle">
                                        <p:cTn id="12" dur="80"/>
                                        <p:tgtEl>
                                          <p:spTgt spid="256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5604">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p:cTn id="19" dur="1000" fill="hold"/>
                                        <p:tgtEl>
                                          <p:spTgt spid="2560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2560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2560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2560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25604">
                                            <p:txEl>
                                              <p:pRg st="2" end="2"/>
                                            </p:txEl>
                                          </p:spTgt>
                                        </p:tgtEl>
                                        <p:attrNameLst>
                                          <p:attrName>style.visibility</p:attrName>
                                        </p:attrNameLst>
                                      </p:cBhvr>
                                      <p:to>
                                        <p:strVal val="visible"/>
                                      </p:to>
                                    </p:set>
                                    <p:anim calcmode="lin" valueType="num">
                                      <p:cBhvr>
                                        <p:cTn id="27" dur="1000" fill="hold"/>
                                        <p:tgtEl>
                                          <p:spTgt spid="2560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560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560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560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25604">
                                            <p:txEl>
                                              <p:pRg st="3" end="3"/>
                                            </p:txEl>
                                          </p:spTgt>
                                        </p:tgtEl>
                                        <p:attrNameLst>
                                          <p:attrName>style.visibility</p:attrName>
                                        </p:attrNameLst>
                                      </p:cBhvr>
                                      <p:to>
                                        <p:strVal val="visible"/>
                                      </p:to>
                                    </p:set>
                                    <p:anim calcmode="lin" valueType="num">
                                      <p:cBhvr>
                                        <p:cTn id="35" dur="1000" fill="hold"/>
                                        <p:tgtEl>
                                          <p:spTgt spid="2560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25604">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25604">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25604">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25604">
                                            <p:txEl>
                                              <p:pRg st="4" end="4"/>
                                            </p:txEl>
                                          </p:spTgt>
                                        </p:tgtEl>
                                        <p:attrNameLst>
                                          <p:attrName>style.visibility</p:attrName>
                                        </p:attrNameLst>
                                      </p:cBhvr>
                                      <p:to>
                                        <p:strVal val="visible"/>
                                      </p:to>
                                    </p:set>
                                    <p:anim calcmode="lin" valueType="num">
                                      <p:cBhvr>
                                        <p:cTn id="43" dur="1000" fill="hold"/>
                                        <p:tgtEl>
                                          <p:spTgt spid="25604">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25604">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25604">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25604">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25604">
                                            <p:txEl>
                                              <p:pRg st="5" end="5"/>
                                            </p:txEl>
                                          </p:spTgt>
                                        </p:tgtEl>
                                        <p:attrNameLst>
                                          <p:attrName>style.visibility</p:attrName>
                                        </p:attrNameLst>
                                      </p:cBhvr>
                                      <p:to>
                                        <p:strVal val="visible"/>
                                      </p:to>
                                    </p:set>
                                    <p:anim calcmode="lin" valueType="num">
                                      <p:cBhvr>
                                        <p:cTn id="51" dur="1000" fill="hold"/>
                                        <p:tgtEl>
                                          <p:spTgt spid="25604">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25604">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25604">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25604">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1" presetClass="entr" presetSubtype="0" fill="hold" nodeType="clickEffect">
                                  <p:stCondLst>
                                    <p:cond delay="0"/>
                                  </p:stCondLst>
                                  <p:iterate type="lt">
                                    <p:tmPct val="5000"/>
                                  </p:iterate>
                                  <p:childTnLst>
                                    <p:set>
                                      <p:cBhvr>
                                        <p:cTn id="58" dur="1" fill="hold">
                                          <p:stCondLst>
                                            <p:cond delay="0"/>
                                          </p:stCondLst>
                                        </p:cTn>
                                        <p:tgtEl>
                                          <p:spTgt spid="25612"/>
                                        </p:tgtEl>
                                        <p:attrNameLst>
                                          <p:attrName>style.visibility</p:attrName>
                                        </p:attrNameLst>
                                      </p:cBhvr>
                                      <p:to>
                                        <p:strVal val="visible"/>
                                      </p:to>
                                    </p:set>
                                    <p:anim calcmode="lin" valueType="num">
                                      <p:cBhvr>
                                        <p:cTn id="59" dur="1000" fill="hold"/>
                                        <p:tgtEl>
                                          <p:spTgt spid="25612"/>
                                        </p:tgtEl>
                                        <p:attrNameLst>
                                          <p:attrName>ppt_w</p:attrName>
                                        </p:attrNameLst>
                                      </p:cBhvr>
                                      <p:tavLst>
                                        <p:tav tm="0">
                                          <p:val>
                                            <p:fltVal val="0"/>
                                          </p:val>
                                        </p:tav>
                                        <p:tav tm="100000">
                                          <p:val>
                                            <p:strVal val="#ppt_w"/>
                                          </p:val>
                                        </p:tav>
                                      </p:tavLst>
                                    </p:anim>
                                    <p:anim calcmode="lin" valueType="num">
                                      <p:cBhvr>
                                        <p:cTn id="60" dur="1000" fill="hold"/>
                                        <p:tgtEl>
                                          <p:spTgt spid="25612"/>
                                        </p:tgtEl>
                                        <p:attrNameLst>
                                          <p:attrName>ppt_h</p:attrName>
                                        </p:attrNameLst>
                                      </p:cBhvr>
                                      <p:tavLst>
                                        <p:tav tm="0">
                                          <p:val>
                                            <p:fltVal val="0"/>
                                          </p:val>
                                        </p:tav>
                                        <p:tav tm="100000">
                                          <p:val>
                                            <p:strVal val="#ppt_h"/>
                                          </p:val>
                                        </p:tav>
                                      </p:tavLst>
                                    </p:anim>
                                    <p:anim calcmode="lin" valueType="num">
                                      <p:cBhvr>
                                        <p:cTn id="61" dur="1000" fill="hold"/>
                                        <p:tgtEl>
                                          <p:spTgt spid="25612"/>
                                        </p:tgtEl>
                                        <p:attrNameLst>
                                          <p:attrName>style.rotation</p:attrName>
                                        </p:attrNameLst>
                                      </p:cBhvr>
                                      <p:tavLst>
                                        <p:tav tm="0">
                                          <p:val>
                                            <p:fltVal val="90"/>
                                          </p:val>
                                        </p:tav>
                                        <p:tav tm="100000">
                                          <p:val>
                                            <p:fltVal val="0"/>
                                          </p:val>
                                        </p:tav>
                                      </p:tavLst>
                                    </p:anim>
                                    <p:animEffect transition="in" filter="fade">
                                      <p:cBhvr>
                                        <p:cTn id="62" dur="1000"/>
                                        <p:tgtEl>
                                          <p:spTgt spid="256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1" presetClass="entr" presetSubtype="0" fill="hold" nodeType="clickEffect">
                                  <p:stCondLst>
                                    <p:cond delay="0"/>
                                  </p:stCondLst>
                                  <p:iterate type="lt">
                                    <p:tmPct val="5000"/>
                                  </p:iterate>
                                  <p:childTnLst>
                                    <p:set>
                                      <p:cBhvr>
                                        <p:cTn id="66" dur="1" fill="hold">
                                          <p:stCondLst>
                                            <p:cond delay="0"/>
                                          </p:stCondLst>
                                        </p:cTn>
                                        <p:tgtEl>
                                          <p:spTgt spid="25605"/>
                                        </p:tgtEl>
                                        <p:attrNameLst>
                                          <p:attrName>style.visibility</p:attrName>
                                        </p:attrNameLst>
                                      </p:cBhvr>
                                      <p:to>
                                        <p:strVal val="visible"/>
                                      </p:to>
                                    </p:set>
                                    <p:anim calcmode="lin" valueType="num">
                                      <p:cBhvr>
                                        <p:cTn id="67" dur="1000" fill="hold"/>
                                        <p:tgtEl>
                                          <p:spTgt spid="25605"/>
                                        </p:tgtEl>
                                        <p:attrNameLst>
                                          <p:attrName>ppt_w</p:attrName>
                                        </p:attrNameLst>
                                      </p:cBhvr>
                                      <p:tavLst>
                                        <p:tav tm="0">
                                          <p:val>
                                            <p:fltVal val="0"/>
                                          </p:val>
                                        </p:tav>
                                        <p:tav tm="100000">
                                          <p:val>
                                            <p:strVal val="#ppt_w"/>
                                          </p:val>
                                        </p:tav>
                                      </p:tavLst>
                                    </p:anim>
                                    <p:anim calcmode="lin" valueType="num">
                                      <p:cBhvr>
                                        <p:cTn id="68" dur="1000" fill="hold"/>
                                        <p:tgtEl>
                                          <p:spTgt spid="25605"/>
                                        </p:tgtEl>
                                        <p:attrNameLst>
                                          <p:attrName>ppt_h</p:attrName>
                                        </p:attrNameLst>
                                      </p:cBhvr>
                                      <p:tavLst>
                                        <p:tav tm="0">
                                          <p:val>
                                            <p:fltVal val="0"/>
                                          </p:val>
                                        </p:tav>
                                        <p:tav tm="100000">
                                          <p:val>
                                            <p:strVal val="#ppt_h"/>
                                          </p:val>
                                        </p:tav>
                                      </p:tavLst>
                                    </p:anim>
                                    <p:anim calcmode="lin" valueType="num">
                                      <p:cBhvr>
                                        <p:cTn id="69" dur="1000" fill="hold"/>
                                        <p:tgtEl>
                                          <p:spTgt spid="25605"/>
                                        </p:tgtEl>
                                        <p:attrNameLst>
                                          <p:attrName>style.rotation</p:attrName>
                                        </p:attrNameLst>
                                      </p:cBhvr>
                                      <p:tavLst>
                                        <p:tav tm="0">
                                          <p:val>
                                            <p:fltVal val="90"/>
                                          </p:val>
                                        </p:tav>
                                        <p:tav tm="100000">
                                          <p:val>
                                            <p:fltVal val="0"/>
                                          </p:val>
                                        </p:tav>
                                      </p:tavLst>
                                    </p:anim>
                                    <p:animEffect transition="in" filter="fade">
                                      <p:cBhvr>
                                        <p:cTn id="70" dur="1000"/>
                                        <p:tgtEl>
                                          <p:spTgt spid="2560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1" presetClass="entr" presetSubtype="0" fill="hold" nodeType="clickEffect">
                                  <p:stCondLst>
                                    <p:cond delay="0"/>
                                  </p:stCondLst>
                                  <p:iterate type="lt">
                                    <p:tmPct val="5000"/>
                                  </p:iterate>
                                  <p:childTnLst>
                                    <p:set>
                                      <p:cBhvr>
                                        <p:cTn id="74" dur="1" fill="hold">
                                          <p:stCondLst>
                                            <p:cond delay="0"/>
                                          </p:stCondLst>
                                        </p:cTn>
                                        <p:tgtEl>
                                          <p:spTgt spid="25606"/>
                                        </p:tgtEl>
                                        <p:attrNameLst>
                                          <p:attrName>style.visibility</p:attrName>
                                        </p:attrNameLst>
                                      </p:cBhvr>
                                      <p:to>
                                        <p:strVal val="visible"/>
                                      </p:to>
                                    </p:set>
                                    <p:anim calcmode="lin" valueType="num">
                                      <p:cBhvr>
                                        <p:cTn id="75" dur="1000" fill="hold"/>
                                        <p:tgtEl>
                                          <p:spTgt spid="25606"/>
                                        </p:tgtEl>
                                        <p:attrNameLst>
                                          <p:attrName>ppt_w</p:attrName>
                                        </p:attrNameLst>
                                      </p:cBhvr>
                                      <p:tavLst>
                                        <p:tav tm="0">
                                          <p:val>
                                            <p:fltVal val="0"/>
                                          </p:val>
                                        </p:tav>
                                        <p:tav tm="100000">
                                          <p:val>
                                            <p:strVal val="#ppt_w"/>
                                          </p:val>
                                        </p:tav>
                                      </p:tavLst>
                                    </p:anim>
                                    <p:anim calcmode="lin" valueType="num">
                                      <p:cBhvr>
                                        <p:cTn id="76" dur="1000" fill="hold"/>
                                        <p:tgtEl>
                                          <p:spTgt spid="25606"/>
                                        </p:tgtEl>
                                        <p:attrNameLst>
                                          <p:attrName>ppt_h</p:attrName>
                                        </p:attrNameLst>
                                      </p:cBhvr>
                                      <p:tavLst>
                                        <p:tav tm="0">
                                          <p:val>
                                            <p:fltVal val="0"/>
                                          </p:val>
                                        </p:tav>
                                        <p:tav tm="100000">
                                          <p:val>
                                            <p:strVal val="#ppt_h"/>
                                          </p:val>
                                        </p:tav>
                                      </p:tavLst>
                                    </p:anim>
                                    <p:anim calcmode="lin" valueType="num">
                                      <p:cBhvr>
                                        <p:cTn id="77" dur="1000" fill="hold"/>
                                        <p:tgtEl>
                                          <p:spTgt spid="25606"/>
                                        </p:tgtEl>
                                        <p:attrNameLst>
                                          <p:attrName>style.rotation</p:attrName>
                                        </p:attrNameLst>
                                      </p:cBhvr>
                                      <p:tavLst>
                                        <p:tav tm="0">
                                          <p:val>
                                            <p:fltVal val="90"/>
                                          </p:val>
                                        </p:tav>
                                        <p:tav tm="100000">
                                          <p:val>
                                            <p:fltVal val="0"/>
                                          </p:val>
                                        </p:tav>
                                      </p:tavLst>
                                    </p:anim>
                                    <p:animEffect transition="in" filter="fade">
                                      <p:cBhvr>
                                        <p:cTn id="78" dur="1000"/>
                                        <p:tgtEl>
                                          <p:spTgt spid="2560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1" presetClass="entr" presetSubtype="0" fill="hold" nodeType="clickEffect">
                                  <p:stCondLst>
                                    <p:cond delay="0"/>
                                  </p:stCondLst>
                                  <p:iterate type="lt">
                                    <p:tmPct val="5000"/>
                                  </p:iterate>
                                  <p:childTnLst>
                                    <p:set>
                                      <p:cBhvr>
                                        <p:cTn id="82" dur="1" fill="hold">
                                          <p:stCondLst>
                                            <p:cond delay="0"/>
                                          </p:stCondLst>
                                        </p:cTn>
                                        <p:tgtEl>
                                          <p:spTgt spid="25607"/>
                                        </p:tgtEl>
                                        <p:attrNameLst>
                                          <p:attrName>style.visibility</p:attrName>
                                        </p:attrNameLst>
                                      </p:cBhvr>
                                      <p:to>
                                        <p:strVal val="visible"/>
                                      </p:to>
                                    </p:set>
                                    <p:anim calcmode="lin" valueType="num">
                                      <p:cBhvr>
                                        <p:cTn id="83" dur="1000" fill="hold"/>
                                        <p:tgtEl>
                                          <p:spTgt spid="25607"/>
                                        </p:tgtEl>
                                        <p:attrNameLst>
                                          <p:attrName>ppt_w</p:attrName>
                                        </p:attrNameLst>
                                      </p:cBhvr>
                                      <p:tavLst>
                                        <p:tav tm="0">
                                          <p:val>
                                            <p:fltVal val="0"/>
                                          </p:val>
                                        </p:tav>
                                        <p:tav tm="100000">
                                          <p:val>
                                            <p:strVal val="#ppt_w"/>
                                          </p:val>
                                        </p:tav>
                                      </p:tavLst>
                                    </p:anim>
                                    <p:anim calcmode="lin" valueType="num">
                                      <p:cBhvr>
                                        <p:cTn id="84" dur="1000" fill="hold"/>
                                        <p:tgtEl>
                                          <p:spTgt spid="25607"/>
                                        </p:tgtEl>
                                        <p:attrNameLst>
                                          <p:attrName>ppt_h</p:attrName>
                                        </p:attrNameLst>
                                      </p:cBhvr>
                                      <p:tavLst>
                                        <p:tav tm="0">
                                          <p:val>
                                            <p:fltVal val="0"/>
                                          </p:val>
                                        </p:tav>
                                        <p:tav tm="100000">
                                          <p:val>
                                            <p:strVal val="#ppt_h"/>
                                          </p:val>
                                        </p:tav>
                                      </p:tavLst>
                                    </p:anim>
                                    <p:anim calcmode="lin" valueType="num">
                                      <p:cBhvr>
                                        <p:cTn id="85" dur="1000" fill="hold"/>
                                        <p:tgtEl>
                                          <p:spTgt spid="25607"/>
                                        </p:tgtEl>
                                        <p:attrNameLst>
                                          <p:attrName>style.rotation</p:attrName>
                                        </p:attrNameLst>
                                      </p:cBhvr>
                                      <p:tavLst>
                                        <p:tav tm="0">
                                          <p:val>
                                            <p:fltVal val="90"/>
                                          </p:val>
                                        </p:tav>
                                        <p:tav tm="100000">
                                          <p:val>
                                            <p:fltVal val="0"/>
                                          </p:val>
                                        </p:tav>
                                      </p:tavLst>
                                    </p:anim>
                                    <p:animEffect transition="in" filter="fade">
                                      <p:cBhvr>
                                        <p:cTn id="86" dur="1000"/>
                                        <p:tgtEl>
                                          <p:spTgt spid="256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nodeType="clickEffect">
                                  <p:stCondLst>
                                    <p:cond delay="0"/>
                                  </p:stCondLst>
                                  <p:iterate type="lt">
                                    <p:tmPct val="5000"/>
                                  </p:iterate>
                                  <p:childTnLst>
                                    <p:set>
                                      <p:cBhvr>
                                        <p:cTn id="90" dur="1" fill="hold">
                                          <p:stCondLst>
                                            <p:cond delay="0"/>
                                          </p:stCondLst>
                                        </p:cTn>
                                        <p:tgtEl>
                                          <p:spTgt spid="25608"/>
                                        </p:tgtEl>
                                        <p:attrNameLst>
                                          <p:attrName>style.visibility</p:attrName>
                                        </p:attrNameLst>
                                      </p:cBhvr>
                                      <p:to>
                                        <p:strVal val="visible"/>
                                      </p:to>
                                    </p:set>
                                    <p:anim calcmode="lin" valueType="num">
                                      <p:cBhvr>
                                        <p:cTn id="91" dur="1000" fill="hold"/>
                                        <p:tgtEl>
                                          <p:spTgt spid="25608"/>
                                        </p:tgtEl>
                                        <p:attrNameLst>
                                          <p:attrName>ppt_w</p:attrName>
                                        </p:attrNameLst>
                                      </p:cBhvr>
                                      <p:tavLst>
                                        <p:tav tm="0">
                                          <p:val>
                                            <p:fltVal val="0"/>
                                          </p:val>
                                        </p:tav>
                                        <p:tav tm="100000">
                                          <p:val>
                                            <p:strVal val="#ppt_w"/>
                                          </p:val>
                                        </p:tav>
                                      </p:tavLst>
                                    </p:anim>
                                    <p:anim calcmode="lin" valueType="num">
                                      <p:cBhvr>
                                        <p:cTn id="92" dur="1000" fill="hold"/>
                                        <p:tgtEl>
                                          <p:spTgt spid="25608"/>
                                        </p:tgtEl>
                                        <p:attrNameLst>
                                          <p:attrName>ppt_h</p:attrName>
                                        </p:attrNameLst>
                                      </p:cBhvr>
                                      <p:tavLst>
                                        <p:tav tm="0">
                                          <p:val>
                                            <p:fltVal val="0"/>
                                          </p:val>
                                        </p:tav>
                                        <p:tav tm="100000">
                                          <p:val>
                                            <p:strVal val="#ppt_h"/>
                                          </p:val>
                                        </p:tav>
                                      </p:tavLst>
                                    </p:anim>
                                    <p:anim calcmode="lin" valueType="num">
                                      <p:cBhvr>
                                        <p:cTn id="93" dur="1000" fill="hold"/>
                                        <p:tgtEl>
                                          <p:spTgt spid="25608"/>
                                        </p:tgtEl>
                                        <p:attrNameLst>
                                          <p:attrName>style.rotation</p:attrName>
                                        </p:attrNameLst>
                                      </p:cBhvr>
                                      <p:tavLst>
                                        <p:tav tm="0">
                                          <p:val>
                                            <p:fltVal val="90"/>
                                          </p:val>
                                        </p:tav>
                                        <p:tav tm="100000">
                                          <p:val>
                                            <p:fltVal val="0"/>
                                          </p:val>
                                        </p:tav>
                                      </p:tavLst>
                                    </p:anim>
                                    <p:animEffect transition="in" filter="fade">
                                      <p:cBhvr>
                                        <p:cTn id="94" dur="1000"/>
                                        <p:tgtEl>
                                          <p:spTgt spid="2560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1" presetClass="entr" presetSubtype="0" fill="hold" nodeType="clickEffect">
                                  <p:stCondLst>
                                    <p:cond delay="0"/>
                                  </p:stCondLst>
                                  <p:iterate type="lt">
                                    <p:tmPct val="5000"/>
                                  </p:iterate>
                                  <p:childTnLst>
                                    <p:set>
                                      <p:cBhvr>
                                        <p:cTn id="98" dur="1" fill="hold">
                                          <p:stCondLst>
                                            <p:cond delay="0"/>
                                          </p:stCondLst>
                                        </p:cTn>
                                        <p:tgtEl>
                                          <p:spTgt spid="25609"/>
                                        </p:tgtEl>
                                        <p:attrNameLst>
                                          <p:attrName>style.visibility</p:attrName>
                                        </p:attrNameLst>
                                      </p:cBhvr>
                                      <p:to>
                                        <p:strVal val="visible"/>
                                      </p:to>
                                    </p:set>
                                    <p:anim calcmode="lin" valueType="num">
                                      <p:cBhvr>
                                        <p:cTn id="99" dur="1000" fill="hold"/>
                                        <p:tgtEl>
                                          <p:spTgt spid="25609"/>
                                        </p:tgtEl>
                                        <p:attrNameLst>
                                          <p:attrName>ppt_w</p:attrName>
                                        </p:attrNameLst>
                                      </p:cBhvr>
                                      <p:tavLst>
                                        <p:tav tm="0">
                                          <p:val>
                                            <p:fltVal val="0"/>
                                          </p:val>
                                        </p:tav>
                                        <p:tav tm="100000">
                                          <p:val>
                                            <p:strVal val="#ppt_w"/>
                                          </p:val>
                                        </p:tav>
                                      </p:tavLst>
                                    </p:anim>
                                    <p:anim calcmode="lin" valueType="num">
                                      <p:cBhvr>
                                        <p:cTn id="100" dur="1000" fill="hold"/>
                                        <p:tgtEl>
                                          <p:spTgt spid="25609"/>
                                        </p:tgtEl>
                                        <p:attrNameLst>
                                          <p:attrName>ppt_h</p:attrName>
                                        </p:attrNameLst>
                                      </p:cBhvr>
                                      <p:tavLst>
                                        <p:tav tm="0">
                                          <p:val>
                                            <p:fltVal val="0"/>
                                          </p:val>
                                        </p:tav>
                                        <p:tav tm="100000">
                                          <p:val>
                                            <p:strVal val="#ppt_h"/>
                                          </p:val>
                                        </p:tav>
                                      </p:tavLst>
                                    </p:anim>
                                    <p:anim calcmode="lin" valueType="num">
                                      <p:cBhvr>
                                        <p:cTn id="101" dur="1000" fill="hold"/>
                                        <p:tgtEl>
                                          <p:spTgt spid="25609"/>
                                        </p:tgtEl>
                                        <p:attrNameLst>
                                          <p:attrName>style.rotation</p:attrName>
                                        </p:attrNameLst>
                                      </p:cBhvr>
                                      <p:tavLst>
                                        <p:tav tm="0">
                                          <p:val>
                                            <p:fltVal val="90"/>
                                          </p:val>
                                        </p:tav>
                                        <p:tav tm="100000">
                                          <p:val>
                                            <p:fltVal val="0"/>
                                          </p:val>
                                        </p:tav>
                                      </p:tavLst>
                                    </p:anim>
                                    <p:animEffect transition="in" filter="fade">
                                      <p:cBhvr>
                                        <p:cTn id="102" dur="1000"/>
                                        <p:tgtEl>
                                          <p:spTgt spid="2560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1" presetClass="entr" presetSubtype="0" fill="hold" nodeType="clickEffect">
                                  <p:stCondLst>
                                    <p:cond delay="0"/>
                                  </p:stCondLst>
                                  <p:iterate type="lt">
                                    <p:tmPct val="5000"/>
                                  </p:iterate>
                                  <p:childTnLst>
                                    <p:set>
                                      <p:cBhvr>
                                        <p:cTn id="106" dur="1" fill="hold">
                                          <p:stCondLst>
                                            <p:cond delay="0"/>
                                          </p:stCondLst>
                                        </p:cTn>
                                        <p:tgtEl>
                                          <p:spTgt spid="25610"/>
                                        </p:tgtEl>
                                        <p:attrNameLst>
                                          <p:attrName>style.visibility</p:attrName>
                                        </p:attrNameLst>
                                      </p:cBhvr>
                                      <p:to>
                                        <p:strVal val="visible"/>
                                      </p:to>
                                    </p:set>
                                    <p:anim calcmode="lin" valueType="num">
                                      <p:cBhvr>
                                        <p:cTn id="107" dur="1000" fill="hold"/>
                                        <p:tgtEl>
                                          <p:spTgt spid="25610"/>
                                        </p:tgtEl>
                                        <p:attrNameLst>
                                          <p:attrName>ppt_w</p:attrName>
                                        </p:attrNameLst>
                                      </p:cBhvr>
                                      <p:tavLst>
                                        <p:tav tm="0">
                                          <p:val>
                                            <p:fltVal val="0"/>
                                          </p:val>
                                        </p:tav>
                                        <p:tav tm="100000">
                                          <p:val>
                                            <p:strVal val="#ppt_w"/>
                                          </p:val>
                                        </p:tav>
                                      </p:tavLst>
                                    </p:anim>
                                    <p:anim calcmode="lin" valueType="num">
                                      <p:cBhvr>
                                        <p:cTn id="108" dur="1000" fill="hold"/>
                                        <p:tgtEl>
                                          <p:spTgt spid="25610"/>
                                        </p:tgtEl>
                                        <p:attrNameLst>
                                          <p:attrName>ppt_h</p:attrName>
                                        </p:attrNameLst>
                                      </p:cBhvr>
                                      <p:tavLst>
                                        <p:tav tm="0">
                                          <p:val>
                                            <p:fltVal val="0"/>
                                          </p:val>
                                        </p:tav>
                                        <p:tav tm="100000">
                                          <p:val>
                                            <p:strVal val="#ppt_h"/>
                                          </p:val>
                                        </p:tav>
                                      </p:tavLst>
                                    </p:anim>
                                    <p:anim calcmode="lin" valueType="num">
                                      <p:cBhvr>
                                        <p:cTn id="109" dur="1000" fill="hold"/>
                                        <p:tgtEl>
                                          <p:spTgt spid="25610"/>
                                        </p:tgtEl>
                                        <p:attrNameLst>
                                          <p:attrName>style.rotation</p:attrName>
                                        </p:attrNameLst>
                                      </p:cBhvr>
                                      <p:tavLst>
                                        <p:tav tm="0">
                                          <p:val>
                                            <p:fltVal val="90"/>
                                          </p:val>
                                        </p:tav>
                                        <p:tav tm="100000">
                                          <p:val>
                                            <p:fltVal val="0"/>
                                          </p:val>
                                        </p:tav>
                                      </p:tavLst>
                                    </p:anim>
                                    <p:animEffect transition="in" filter="fade">
                                      <p:cBhvr>
                                        <p:cTn id="110" dur="1000"/>
                                        <p:tgtEl>
                                          <p:spTgt spid="256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1" presetClass="entr" presetSubtype="0" fill="hold" nodeType="clickEffect">
                                  <p:stCondLst>
                                    <p:cond delay="0"/>
                                  </p:stCondLst>
                                  <p:iterate type="lt">
                                    <p:tmPct val="5000"/>
                                  </p:iterate>
                                  <p:childTnLst>
                                    <p:set>
                                      <p:cBhvr>
                                        <p:cTn id="114" dur="1" fill="hold">
                                          <p:stCondLst>
                                            <p:cond delay="0"/>
                                          </p:stCondLst>
                                        </p:cTn>
                                        <p:tgtEl>
                                          <p:spTgt spid="25611"/>
                                        </p:tgtEl>
                                        <p:attrNameLst>
                                          <p:attrName>style.visibility</p:attrName>
                                        </p:attrNameLst>
                                      </p:cBhvr>
                                      <p:to>
                                        <p:strVal val="visible"/>
                                      </p:to>
                                    </p:set>
                                    <p:anim calcmode="lin" valueType="num">
                                      <p:cBhvr>
                                        <p:cTn id="115" dur="1000" fill="hold"/>
                                        <p:tgtEl>
                                          <p:spTgt spid="25611"/>
                                        </p:tgtEl>
                                        <p:attrNameLst>
                                          <p:attrName>ppt_w</p:attrName>
                                        </p:attrNameLst>
                                      </p:cBhvr>
                                      <p:tavLst>
                                        <p:tav tm="0">
                                          <p:val>
                                            <p:fltVal val="0"/>
                                          </p:val>
                                        </p:tav>
                                        <p:tav tm="100000">
                                          <p:val>
                                            <p:strVal val="#ppt_w"/>
                                          </p:val>
                                        </p:tav>
                                      </p:tavLst>
                                    </p:anim>
                                    <p:anim calcmode="lin" valueType="num">
                                      <p:cBhvr>
                                        <p:cTn id="116" dur="1000" fill="hold"/>
                                        <p:tgtEl>
                                          <p:spTgt spid="25611"/>
                                        </p:tgtEl>
                                        <p:attrNameLst>
                                          <p:attrName>ppt_h</p:attrName>
                                        </p:attrNameLst>
                                      </p:cBhvr>
                                      <p:tavLst>
                                        <p:tav tm="0">
                                          <p:val>
                                            <p:fltVal val="0"/>
                                          </p:val>
                                        </p:tav>
                                        <p:tav tm="100000">
                                          <p:val>
                                            <p:strVal val="#ppt_h"/>
                                          </p:val>
                                        </p:tav>
                                      </p:tavLst>
                                    </p:anim>
                                    <p:anim calcmode="lin" valueType="num">
                                      <p:cBhvr>
                                        <p:cTn id="117" dur="1000" fill="hold"/>
                                        <p:tgtEl>
                                          <p:spTgt spid="25611"/>
                                        </p:tgtEl>
                                        <p:attrNameLst>
                                          <p:attrName>style.rotation</p:attrName>
                                        </p:attrNameLst>
                                      </p:cBhvr>
                                      <p:tavLst>
                                        <p:tav tm="0">
                                          <p:val>
                                            <p:fltVal val="90"/>
                                          </p:val>
                                        </p:tav>
                                        <p:tav tm="100000">
                                          <p:val>
                                            <p:fltVal val="0"/>
                                          </p:val>
                                        </p:tav>
                                      </p:tavLst>
                                    </p:anim>
                                    <p:animEffect transition="in" filter="fade">
                                      <p:cBhvr>
                                        <p:cTn id="118" dur="1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854" name="Picture 14" descr="Asian lil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0"/>
            <a:ext cx="1905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828800" y="869950"/>
            <a:ext cx="5029200" cy="484505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7" name="Freeform 6"/>
          <p:cNvSpPr/>
          <p:nvPr/>
        </p:nvSpPr>
        <p:spPr>
          <a:xfrm>
            <a:off x="3594100" y="612775"/>
            <a:ext cx="1803400" cy="1171575"/>
          </a:xfrm>
          <a:custGeom>
            <a:avLst/>
            <a:gdLst>
              <a:gd name="connsiteX0" fmla="*/ 0 w 1802234"/>
              <a:gd name="connsiteY0" fmla="*/ 195246 h 1171452"/>
              <a:gd name="connsiteX1" fmla="*/ 195246 w 1802234"/>
              <a:gd name="connsiteY1" fmla="*/ 0 h 1171452"/>
              <a:gd name="connsiteX2" fmla="*/ 1606988 w 1802234"/>
              <a:gd name="connsiteY2" fmla="*/ 0 h 1171452"/>
              <a:gd name="connsiteX3" fmla="*/ 1802234 w 1802234"/>
              <a:gd name="connsiteY3" fmla="*/ 195246 h 1171452"/>
              <a:gd name="connsiteX4" fmla="*/ 1802234 w 1802234"/>
              <a:gd name="connsiteY4" fmla="*/ 976206 h 1171452"/>
              <a:gd name="connsiteX5" fmla="*/ 1606988 w 1802234"/>
              <a:gd name="connsiteY5" fmla="*/ 1171452 h 1171452"/>
              <a:gd name="connsiteX6" fmla="*/ 195246 w 1802234"/>
              <a:gd name="connsiteY6" fmla="*/ 1171452 h 1171452"/>
              <a:gd name="connsiteX7" fmla="*/ 0 w 1802234"/>
              <a:gd name="connsiteY7" fmla="*/ 976206 h 1171452"/>
              <a:gd name="connsiteX8" fmla="*/ 0 w 1802234"/>
              <a:gd name="connsiteY8" fmla="*/ 195246 h 11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34" h="1171452">
                <a:moveTo>
                  <a:pt x="0" y="195246"/>
                </a:moveTo>
                <a:cubicBezTo>
                  <a:pt x="0" y="87415"/>
                  <a:pt x="87415" y="0"/>
                  <a:pt x="195246" y="0"/>
                </a:cubicBezTo>
                <a:lnTo>
                  <a:pt x="1606988" y="0"/>
                </a:lnTo>
                <a:cubicBezTo>
                  <a:pt x="1714819" y="0"/>
                  <a:pt x="1802234" y="87415"/>
                  <a:pt x="1802234" y="195246"/>
                </a:cubicBezTo>
                <a:lnTo>
                  <a:pt x="1802234" y="976206"/>
                </a:lnTo>
                <a:cubicBezTo>
                  <a:pt x="1802234" y="1084037"/>
                  <a:pt x="1714819" y="1171452"/>
                  <a:pt x="1606988" y="1171452"/>
                </a:cubicBezTo>
                <a:lnTo>
                  <a:pt x="195246" y="1171452"/>
                </a:lnTo>
                <a:cubicBezTo>
                  <a:pt x="87415" y="1171452"/>
                  <a:pt x="0" y="1084037"/>
                  <a:pt x="0" y="976206"/>
                </a:cubicBezTo>
                <a:lnTo>
                  <a:pt x="0" y="19524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18146" tIns="118146" rIns="118146" bIns="118146" spcCol="1270" anchor="ctr"/>
          <a:lstStyle/>
          <a:p>
            <a:pPr algn="ctr" defTabSz="711200">
              <a:lnSpc>
                <a:spcPct val="90000"/>
              </a:lnSpc>
              <a:spcAft>
                <a:spcPct val="35000"/>
              </a:spcAft>
              <a:defRPr/>
            </a:pPr>
            <a:r>
              <a:rPr lang="en-US" sz="1600" b="1">
                <a:solidFill>
                  <a:srgbClr val="002060"/>
                </a:solidFill>
              </a:rPr>
              <a:t>Đa phương tiện là gì?</a:t>
            </a:r>
          </a:p>
        </p:txBody>
      </p:sp>
      <p:sp>
        <p:nvSpPr>
          <p:cNvPr id="8" name="Freeform 7"/>
          <p:cNvSpPr/>
          <p:nvPr/>
        </p:nvSpPr>
        <p:spPr>
          <a:xfrm>
            <a:off x="5819775" y="2346325"/>
            <a:ext cx="1801813" cy="1171575"/>
          </a:xfrm>
          <a:custGeom>
            <a:avLst/>
            <a:gdLst>
              <a:gd name="connsiteX0" fmla="*/ 0 w 1802234"/>
              <a:gd name="connsiteY0" fmla="*/ 195246 h 1171452"/>
              <a:gd name="connsiteX1" fmla="*/ 195246 w 1802234"/>
              <a:gd name="connsiteY1" fmla="*/ 0 h 1171452"/>
              <a:gd name="connsiteX2" fmla="*/ 1606988 w 1802234"/>
              <a:gd name="connsiteY2" fmla="*/ 0 h 1171452"/>
              <a:gd name="connsiteX3" fmla="*/ 1802234 w 1802234"/>
              <a:gd name="connsiteY3" fmla="*/ 195246 h 1171452"/>
              <a:gd name="connsiteX4" fmla="*/ 1802234 w 1802234"/>
              <a:gd name="connsiteY4" fmla="*/ 976206 h 1171452"/>
              <a:gd name="connsiteX5" fmla="*/ 1606988 w 1802234"/>
              <a:gd name="connsiteY5" fmla="*/ 1171452 h 1171452"/>
              <a:gd name="connsiteX6" fmla="*/ 195246 w 1802234"/>
              <a:gd name="connsiteY6" fmla="*/ 1171452 h 1171452"/>
              <a:gd name="connsiteX7" fmla="*/ 0 w 1802234"/>
              <a:gd name="connsiteY7" fmla="*/ 976206 h 1171452"/>
              <a:gd name="connsiteX8" fmla="*/ 0 w 1802234"/>
              <a:gd name="connsiteY8" fmla="*/ 195246 h 11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34" h="1171452">
                <a:moveTo>
                  <a:pt x="0" y="195246"/>
                </a:moveTo>
                <a:cubicBezTo>
                  <a:pt x="0" y="87415"/>
                  <a:pt x="87415" y="0"/>
                  <a:pt x="195246" y="0"/>
                </a:cubicBezTo>
                <a:lnTo>
                  <a:pt x="1606988" y="0"/>
                </a:lnTo>
                <a:cubicBezTo>
                  <a:pt x="1714819" y="0"/>
                  <a:pt x="1802234" y="87415"/>
                  <a:pt x="1802234" y="195246"/>
                </a:cubicBezTo>
                <a:lnTo>
                  <a:pt x="1802234" y="976206"/>
                </a:lnTo>
                <a:cubicBezTo>
                  <a:pt x="1802234" y="1084037"/>
                  <a:pt x="1714819" y="1171452"/>
                  <a:pt x="1606988" y="1171452"/>
                </a:cubicBezTo>
                <a:lnTo>
                  <a:pt x="195246" y="1171452"/>
                </a:lnTo>
                <a:cubicBezTo>
                  <a:pt x="87415" y="1171452"/>
                  <a:pt x="0" y="1084037"/>
                  <a:pt x="0" y="976206"/>
                </a:cubicBezTo>
                <a:lnTo>
                  <a:pt x="0" y="195246"/>
                </a:lnTo>
                <a:close/>
              </a:path>
            </a:pathLst>
          </a:custGeom>
          <a:solidFill>
            <a:srgbClr val="00CC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18146" tIns="118146" rIns="118146" bIns="118146" spcCol="1270" anchor="ctr"/>
          <a:lstStyle/>
          <a:p>
            <a:pPr algn="ctr" defTabSz="711200">
              <a:lnSpc>
                <a:spcPct val="90000"/>
              </a:lnSpc>
              <a:spcAft>
                <a:spcPct val="35000"/>
              </a:spcAft>
              <a:defRPr/>
            </a:pPr>
            <a:r>
              <a:rPr lang="en-US" sz="1600" b="1">
                <a:solidFill>
                  <a:srgbClr val="002060"/>
                </a:solidFill>
              </a:rPr>
              <a:t>Một số VD về đa phương tiện</a:t>
            </a:r>
          </a:p>
        </p:txBody>
      </p:sp>
      <p:sp>
        <p:nvSpPr>
          <p:cNvPr id="9" name="Freeform 8"/>
          <p:cNvSpPr/>
          <p:nvPr/>
        </p:nvSpPr>
        <p:spPr>
          <a:xfrm>
            <a:off x="4968875" y="4843463"/>
            <a:ext cx="1803400" cy="1171575"/>
          </a:xfrm>
          <a:custGeom>
            <a:avLst/>
            <a:gdLst>
              <a:gd name="connsiteX0" fmla="*/ 0 w 1802234"/>
              <a:gd name="connsiteY0" fmla="*/ 195246 h 1171452"/>
              <a:gd name="connsiteX1" fmla="*/ 195246 w 1802234"/>
              <a:gd name="connsiteY1" fmla="*/ 0 h 1171452"/>
              <a:gd name="connsiteX2" fmla="*/ 1606988 w 1802234"/>
              <a:gd name="connsiteY2" fmla="*/ 0 h 1171452"/>
              <a:gd name="connsiteX3" fmla="*/ 1802234 w 1802234"/>
              <a:gd name="connsiteY3" fmla="*/ 195246 h 1171452"/>
              <a:gd name="connsiteX4" fmla="*/ 1802234 w 1802234"/>
              <a:gd name="connsiteY4" fmla="*/ 976206 h 1171452"/>
              <a:gd name="connsiteX5" fmla="*/ 1606988 w 1802234"/>
              <a:gd name="connsiteY5" fmla="*/ 1171452 h 1171452"/>
              <a:gd name="connsiteX6" fmla="*/ 195246 w 1802234"/>
              <a:gd name="connsiteY6" fmla="*/ 1171452 h 1171452"/>
              <a:gd name="connsiteX7" fmla="*/ 0 w 1802234"/>
              <a:gd name="connsiteY7" fmla="*/ 976206 h 1171452"/>
              <a:gd name="connsiteX8" fmla="*/ 0 w 1802234"/>
              <a:gd name="connsiteY8" fmla="*/ 195246 h 11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34" h="1171452">
                <a:moveTo>
                  <a:pt x="0" y="195246"/>
                </a:moveTo>
                <a:cubicBezTo>
                  <a:pt x="0" y="87415"/>
                  <a:pt x="87415" y="0"/>
                  <a:pt x="195246" y="0"/>
                </a:cubicBezTo>
                <a:lnTo>
                  <a:pt x="1606988" y="0"/>
                </a:lnTo>
                <a:cubicBezTo>
                  <a:pt x="1714819" y="0"/>
                  <a:pt x="1802234" y="87415"/>
                  <a:pt x="1802234" y="195246"/>
                </a:cubicBezTo>
                <a:lnTo>
                  <a:pt x="1802234" y="976206"/>
                </a:lnTo>
                <a:cubicBezTo>
                  <a:pt x="1802234" y="1084037"/>
                  <a:pt x="1714819" y="1171452"/>
                  <a:pt x="1606988" y="1171452"/>
                </a:cubicBezTo>
                <a:lnTo>
                  <a:pt x="195246" y="1171452"/>
                </a:lnTo>
                <a:cubicBezTo>
                  <a:pt x="87415" y="1171452"/>
                  <a:pt x="0" y="1084037"/>
                  <a:pt x="0" y="976206"/>
                </a:cubicBezTo>
                <a:lnTo>
                  <a:pt x="0" y="195246"/>
                </a:lnTo>
                <a:close/>
              </a:path>
            </a:pathLst>
          </a:custGeom>
          <a:solidFill>
            <a:srgbClr val="CC33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125766" tIns="125766" rIns="125766" bIns="125766" spcCol="1270" anchor="ctr"/>
          <a:lstStyle/>
          <a:p>
            <a:pPr algn="ctr" defTabSz="800100">
              <a:lnSpc>
                <a:spcPct val="90000"/>
              </a:lnSpc>
              <a:spcAft>
                <a:spcPct val="35000"/>
              </a:spcAft>
              <a:defRPr/>
            </a:pPr>
            <a:r>
              <a:rPr lang="en-US" b="1">
                <a:solidFill>
                  <a:srgbClr val="002060"/>
                </a:solidFill>
              </a:rPr>
              <a:t>Ưu điểm đa phương tiện</a:t>
            </a:r>
          </a:p>
        </p:txBody>
      </p:sp>
      <p:sp>
        <p:nvSpPr>
          <p:cNvPr id="10" name="Freeform 9"/>
          <p:cNvSpPr/>
          <p:nvPr/>
        </p:nvSpPr>
        <p:spPr>
          <a:xfrm>
            <a:off x="2219325" y="4843463"/>
            <a:ext cx="1803400" cy="1171575"/>
          </a:xfrm>
          <a:custGeom>
            <a:avLst/>
            <a:gdLst>
              <a:gd name="connsiteX0" fmla="*/ 0 w 1802234"/>
              <a:gd name="connsiteY0" fmla="*/ 195246 h 1171452"/>
              <a:gd name="connsiteX1" fmla="*/ 195246 w 1802234"/>
              <a:gd name="connsiteY1" fmla="*/ 0 h 1171452"/>
              <a:gd name="connsiteX2" fmla="*/ 1606988 w 1802234"/>
              <a:gd name="connsiteY2" fmla="*/ 0 h 1171452"/>
              <a:gd name="connsiteX3" fmla="*/ 1802234 w 1802234"/>
              <a:gd name="connsiteY3" fmla="*/ 195246 h 1171452"/>
              <a:gd name="connsiteX4" fmla="*/ 1802234 w 1802234"/>
              <a:gd name="connsiteY4" fmla="*/ 976206 h 1171452"/>
              <a:gd name="connsiteX5" fmla="*/ 1606988 w 1802234"/>
              <a:gd name="connsiteY5" fmla="*/ 1171452 h 1171452"/>
              <a:gd name="connsiteX6" fmla="*/ 195246 w 1802234"/>
              <a:gd name="connsiteY6" fmla="*/ 1171452 h 1171452"/>
              <a:gd name="connsiteX7" fmla="*/ 0 w 1802234"/>
              <a:gd name="connsiteY7" fmla="*/ 976206 h 1171452"/>
              <a:gd name="connsiteX8" fmla="*/ 0 w 1802234"/>
              <a:gd name="connsiteY8" fmla="*/ 195246 h 11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34" h="1171452">
                <a:moveTo>
                  <a:pt x="0" y="195246"/>
                </a:moveTo>
                <a:cubicBezTo>
                  <a:pt x="0" y="87415"/>
                  <a:pt x="87415" y="0"/>
                  <a:pt x="195246" y="0"/>
                </a:cubicBezTo>
                <a:lnTo>
                  <a:pt x="1606988" y="0"/>
                </a:lnTo>
                <a:cubicBezTo>
                  <a:pt x="1714819" y="0"/>
                  <a:pt x="1802234" y="87415"/>
                  <a:pt x="1802234" y="195246"/>
                </a:cubicBezTo>
                <a:lnTo>
                  <a:pt x="1802234" y="976206"/>
                </a:lnTo>
                <a:cubicBezTo>
                  <a:pt x="1802234" y="1084037"/>
                  <a:pt x="1714819" y="1171452"/>
                  <a:pt x="1606988" y="1171452"/>
                </a:cubicBezTo>
                <a:lnTo>
                  <a:pt x="195246" y="1171452"/>
                </a:lnTo>
                <a:cubicBezTo>
                  <a:pt x="87415" y="1171452"/>
                  <a:pt x="0" y="1084037"/>
                  <a:pt x="0" y="976206"/>
                </a:cubicBezTo>
                <a:lnTo>
                  <a:pt x="0" y="19524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8146" tIns="118146" rIns="118146" bIns="118146" spcCol="1270" anchor="ctr"/>
          <a:lstStyle/>
          <a:p>
            <a:pPr algn="ctr" defTabSz="711200">
              <a:lnSpc>
                <a:spcPct val="90000"/>
              </a:lnSpc>
              <a:spcAft>
                <a:spcPct val="35000"/>
              </a:spcAft>
              <a:defRPr/>
            </a:pPr>
            <a:r>
              <a:rPr lang="en-US" sz="1600" b="1">
                <a:solidFill>
                  <a:srgbClr val="002060"/>
                </a:solidFill>
              </a:rPr>
              <a:t>Các thành phần của đpt</a:t>
            </a:r>
          </a:p>
        </p:txBody>
      </p:sp>
      <p:sp>
        <p:nvSpPr>
          <p:cNvPr id="11" name="Freeform 10"/>
          <p:cNvSpPr/>
          <p:nvPr/>
        </p:nvSpPr>
        <p:spPr>
          <a:xfrm>
            <a:off x="1219200" y="2360613"/>
            <a:ext cx="1801813" cy="1171575"/>
          </a:xfrm>
          <a:custGeom>
            <a:avLst/>
            <a:gdLst>
              <a:gd name="connsiteX0" fmla="*/ 0 w 1802234"/>
              <a:gd name="connsiteY0" fmla="*/ 195246 h 1171452"/>
              <a:gd name="connsiteX1" fmla="*/ 195246 w 1802234"/>
              <a:gd name="connsiteY1" fmla="*/ 0 h 1171452"/>
              <a:gd name="connsiteX2" fmla="*/ 1606988 w 1802234"/>
              <a:gd name="connsiteY2" fmla="*/ 0 h 1171452"/>
              <a:gd name="connsiteX3" fmla="*/ 1802234 w 1802234"/>
              <a:gd name="connsiteY3" fmla="*/ 195246 h 1171452"/>
              <a:gd name="connsiteX4" fmla="*/ 1802234 w 1802234"/>
              <a:gd name="connsiteY4" fmla="*/ 976206 h 1171452"/>
              <a:gd name="connsiteX5" fmla="*/ 1606988 w 1802234"/>
              <a:gd name="connsiteY5" fmla="*/ 1171452 h 1171452"/>
              <a:gd name="connsiteX6" fmla="*/ 195246 w 1802234"/>
              <a:gd name="connsiteY6" fmla="*/ 1171452 h 1171452"/>
              <a:gd name="connsiteX7" fmla="*/ 0 w 1802234"/>
              <a:gd name="connsiteY7" fmla="*/ 976206 h 1171452"/>
              <a:gd name="connsiteX8" fmla="*/ 0 w 1802234"/>
              <a:gd name="connsiteY8" fmla="*/ 195246 h 11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34" h="1171452">
                <a:moveTo>
                  <a:pt x="0" y="195246"/>
                </a:moveTo>
                <a:cubicBezTo>
                  <a:pt x="0" y="87415"/>
                  <a:pt x="87415" y="0"/>
                  <a:pt x="195246" y="0"/>
                </a:cubicBezTo>
                <a:lnTo>
                  <a:pt x="1606988" y="0"/>
                </a:lnTo>
                <a:cubicBezTo>
                  <a:pt x="1714819" y="0"/>
                  <a:pt x="1802234" y="87415"/>
                  <a:pt x="1802234" y="195246"/>
                </a:cubicBezTo>
                <a:lnTo>
                  <a:pt x="1802234" y="976206"/>
                </a:lnTo>
                <a:cubicBezTo>
                  <a:pt x="1802234" y="1084037"/>
                  <a:pt x="1714819" y="1171452"/>
                  <a:pt x="1606988" y="1171452"/>
                </a:cubicBezTo>
                <a:lnTo>
                  <a:pt x="195246" y="1171452"/>
                </a:lnTo>
                <a:cubicBezTo>
                  <a:pt x="87415" y="1171452"/>
                  <a:pt x="0" y="1084037"/>
                  <a:pt x="0" y="976206"/>
                </a:cubicBezTo>
                <a:lnTo>
                  <a:pt x="0" y="195246"/>
                </a:lnTo>
                <a:close/>
              </a:path>
            </a:pathLst>
          </a:custGeom>
          <a:solidFill>
            <a:srgbClr val="FFFF0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118146" tIns="118146" rIns="118146" bIns="118146" spcCol="1270" anchor="ctr"/>
          <a:lstStyle/>
          <a:p>
            <a:pPr algn="ctr" defTabSz="711200">
              <a:lnSpc>
                <a:spcPct val="90000"/>
              </a:lnSpc>
              <a:spcAft>
                <a:spcPct val="35000"/>
              </a:spcAft>
              <a:defRPr/>
            </a:pPr>
            <a:r>
              <a:rPr lang="en-US" sz="1600" b="1">
                <a:solidFill>
                  <a:srgbClr val="002060"/>
                </a:solidFill>
              </a:rPr>
              <a:t>Ứng dụng của đa phương tiện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5854"/>
                                        </p:tgtEl>
                                        <p:attrNameLst>
                                          <p:attrName>style.visibility</p:attrName>
                                        </p:attrNameLst>
                                      </p:cBhvr>
                                      <p:to>
                                        <p:strVal val="visible"/>
                                      </p:to>
                                    </p:set>
                                    <p:anim calcmode="lin" valueType="num">
                                      <p:cBhvr>
                                        <p:cTn id="7" dur="2000" fill="hold"/>
                                        <p:tgtEl>
                                          <p:spTgt spid="35854"/>
                                        </p:tgtEl>
                                        <p:attrNameLst>
                                          <p:attrName>ppt_w</p:attrName>
                                        </p:attrNameLst>
                                      </p:cBhvr>
                                      <p:tavLst>
                                        <p:tav tm="0">
                                          <p:val>
                                            <p:strVal val="#ppt_w*0.70"/>
                                          </p:val>
                                        </p:tav>
                                        <p:tav tm="100000">
                                          <p:val>
                                            <p:strVal val="#ppt_w"/>
                                          </p:val>
                                        </p:tav>
                                      </p:tavLst>
                                    </p:anim>
                                    <p:anim calcmode="lin" valueType="num">
                                      <p:cBhvr>
                                        <p:cTn id="8" dur="2000" fill="hold"/>
                                        <p:tgtEl>
                                          <p:spTgt spid="35854"/>
                                        </p:tgtEl>
                                        <p:attrNameLst>
                                          <p:attrName>ppt_h</p:attrName>
                                        </p:attrNameLst>
                                      </p:cBhvr>
                                      <p:tavLst>
                                        <p:tav tm="0">
                                          <p:val>
                                            <p:strVal val="#ppt_h"/>
                                          </p:val>
                                        </p:tav>
                                        <p:tav tm="100000">
                                          <p:val>
                                            <p:strVal val="#ppt_h"/>
                                          </p:val>
                                        </p:tav>
                                      </p:tavLst>
                                    </p:anim>
                                    <p:animEffect transition="in" filter="fade">
                                      <p:cBhvr>
                                        <p:cTn id="9" dur="2000"/>
                                        <p:tgtEl>
                                          <p:spTgt spid="358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5854" name="Picture 14" descr="Asian lil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0"/>
            <a:ext cx="1905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3816350" y="3127375"/>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3990" tIns="233990" rIns="233990" bIns="233990" spcCol="1270" anchor="ctr"/>
          <a:lstStyle/>
          <a:p>
            <a:pPr algn="ctr" defTabSz="889000">
              <a:lnSpc>
                <a:spcPct val="90000"/>
              </a:lnSpc>
              <a:spcAft>
                <a:spcPct val="35000"/>
              </a:spcAft>
              <a:defRPr/>
            </a:pPr>
            <a:r>
              <a:rPr lang="en-US" sz="2000" b="1">
                <a:solidFill>
                  <a:schemeClr val="tx1">
                    <a:lumMod val="95000"/>
                  </a:schemeClr>
                </a:solidFill>
              </a:rPr>
              <a:t>Các dạng thông tin</a:t>
            </a:r>
          </a:p>
        </p:txBody>
      </p:sp>
      <p:sp>
        <p:nvSpPr>
          <p:cNvPr id="7" name="Freeform 6"/>
          <p:cNvSpPr/>
          <p:nvPr/>
        </p:nvSpPr>
        <p:spPr>
          <a:xfrm rot="16200000">
            <a:off x="4343400" y="2882900"/>
            <a:ext cx="457200" cy="31750"/>
          </a:xfrm>
          <a:custGeom>
            <a:avLst/>
            <a:gdLst>
              <a:gd name="connsiteX0" fmla="*/ 0 w 456611"/>
              <a:gd name="connsiteY0" fmla="*/ 16525 h 33050"/>
              <a:gd name="connsiteX1" fmla="*/ 456611 w 456611"/>
              <a:gd name="connsiteY1" fmla="*/ 16525 h 33050"/>
            </a:gdLst>
            <a:ahLst/>
            <a:cxnLst>
              <a:cxn ang="0">
                <a:pos x="connsiteX0" y="connsiteY0"/>
              </a:cxn>
              <a:cxn ang="0">
                <a:pos x="connsiteX1" y="connsiteY1"/>
              </a:cxn>
            </a:cxnLst>
            <a:rect l="l" t="t" r="r" b="b"/>
            <a:pathLst>
              <a:path w="456611" h="33050">
                <a:moveTo>
                  <a:pt x="0" y="16525"/>
                </a:moveTo>
                <a:lnTo>
                  <a:pt x="456611" y="165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lIns="229591" tIns="5110" rIns="229589" bIns="5110" spcCol="1270" anchor="ctr"/>
          <a:lstStyle/>
          <a:p>
            <a:pPr algn="ctr" defTabSz="222250">
              <a:lnSpc>
                <a:spcPct val="90000"/>
              </a:lnSpc>
              <a:spcAft>
                <a:spcPct val="35000"/>
              </a:spcAft>
              <a:defRPr/>
            </a:pPr>
            <a:endParaRPr lang="en-US" sz="500"/>
          </a:p>
        </p:txBody>
      </p:sp>
      <p:sp>
        <p:nvSpPr>
          <p:cNvPr id="8" name="Freeform 7"/>
          <p:cNvSpPr/>
          <p:nvPr/>
        </p:nvSpPr>
        <p:spPr>
          <a:xfrm>
            <a:off x="3816350" y="1158875"/>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Văn bản</a:t>
            </a:r>
          </a:p>
        </p:txBody>
      </p:sp>
      <p:sp>
        <p:nvSpPr>
          <p:cNvPr id="9" name="Freeform 8"/>
          <p:cNvSpPr/>
          <p:nvPr/>
        </p:nvSpPr>
        <p:spPr>
          <a:xfrm rot="1800000">
            <a:off x="5195888" y="4357688"/>
            <a:ext cx="457200" cy="33337"/>
          </a:xfrm>
          <a:custGeom>
            <a:avLst/>
            <a:gdLst>
              <a:gd name="connsiteX0" fmla="*/ 0 w 456611"/>
              <a:gd name="connsiteY0" fmla="*/ 16525 h 33050"/>
              <a:gd name="connsiteX1" fmla="*/ 456611 w 456611"/>
              <a:gd name="connsiteY1" fmla="*/ 16525 h 33050"/>
            </a:gdLst>
            <a:ahLst/>
            <a:cxnLst>
              <a:cxn ang="0">
                <a:pos x="connsiteX0" y="connsiteY0"/>
              </a:cxn>
              <a:cxn ang="0">
                <a:pos x="connsiteX1" y="connsiteY1"/>
              </a:cxn>
            </a:cxnLst>
            <a:rect l="l" t="t" r="r" b="b"/>
            <a:pathLst>
              <a:path w="456611" h="33050">
                <a:moveTo>
                  <a:pt x="0" y="16525"/>
                </a:moveTo>
                <a:lnTo>
                  <a:pt x="456611" y="165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lIns="229589" tIns="5110" rIns="229591" bIns="5109" spcCol="1270" anchor="ctr"/>
          <a:lstStyle/>
          <a:p>
            <a:pPr algn="ctr" defTabSz="222250">
              <a:lnSpc>
                <a:spcPct val="90000"/>
              </a:lnSpc>
              <a:spcAft>
                <a:spcPct val="35000"/>
              </a:spcAft>
              <a:defRPr/>
            </a:pPr>
            <a:endParaRPr lang="en-US" sz="500"/>
          </a:p>
        </p:txBody>
      </p:sp>
      <p:sp>
        <p:nvSpPr>
          <p:cNvPr id="10" name="Freeform 9"/>
          <p:cNvSpPr/>
          <p:nvPr/>
        </p:nvSpPr>
        <p:spPr>
          <a:xfrm>
            <a:off x="5519738" y="4111625"/>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Hình ảnh</a:t>
            </a:r>
          </a:p>
        </p:txBody>
      </p:sp>
      <p:sp>
        <p:nvSpPr>
          <p:cNvPr id="11" name="Freeform 10"/>
          <p:cNvSpPr/>
          <p:nvPr/>
        </p:nvSpPr>
        <p:spPr>
          <a:xfrm rot="19800000">
            <a:off x="3490913" y="4357688"/>
            <a:ext cx="457200" cy="33337"/>
          </a:xfrm>
          <a:custGeom>
            <a:avLst/>
            <a:gdLst>
              <a:gd name="connsiteX0" fmla="*/ 0 w 456611"/>
              <a:gd name="connsiteY0" fmla="*/ 16525 h 33050"/>
              <a:gd name="connsiteX1" fmla="*/ 456611 w 456611"/>
              <a:gd name="connsiteY1" fmla="*/ 16525 h 33050"/>
            </a:gdLst>
            <a:ahLst/>
            <a:cxnLst>
              <a:cxn ang="0">
                <a:pos x="connsiteX0" y="connsiteY0"/>
              </a:cxn>
              <a:cxn ang="0">
                <a:pos x="connsiteX1" y="connsiteY1"/>
              </a:cxn>
            </a:cxnLst>
            <a:rect l="l" t="t" r="r" b="b"/>
            <a:pathLst>
              <a:path w="456611" h="33050">
                <a:moveTo>
                  <a:pt x="456611" y="16525"/>
                </a:moveTo>
                <a:lnTo>
                  <a:pt x="0" y="165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lIns="229590" tIns="5110" rIns="229591" bIns="5110" spcCol="1270" anchor="ctr"/>
          <a:lstStyle/>
          <a:p>
            <a:pPr algn="ctr" defTabSz="222250">
              <a:lnSpc>
                <a:spcPct val="90000"/>
              </a:lnSpc>
              <a:spcAft>
                <a:spcPct val="35000"/>
              </a:spcAft>
              <a:defRPr/>
            </a:pPr>
            <a:endParaRPr lang="en-US" sz="500"/>
          </a:p>
        </p:txBody>
      </p:sp>
      <p:sp>
        <p:nvSpPr>
          <p:cNvPr id="12" name="Freeform 11"/>
          <p:cNvSpPr/>
          <p:nvPr/>
        </p:nvSpPr>
        <p:spPr>
          <a:xfrm>
            <a:off x="2112963" y="4111625"/>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Âm thanh</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941513"/>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NhacKhongLoiNhacDeNgu-VA-4682853.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776288" y="4724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a:spLocks noGrp="1" noChangeArrowheads="1"/>
          </p:cNvSpPr>
          <p:nvPr>
            <p:ph type="title"/>
          </p:nvPr>
        </p:nvSpPr>
        <p:spPr>
          <a:xfrm>
            <a:off x="908050" y="100013"/>
            <a:ext cx="3968750" cy="735012"/>
          </a:xfrm>
          <a:ln>
            <a:solidFill>
              <a:schemeClr val="accent1"/>
            </a:solidFill>
            <a:miter lim="800000"/>
            <a:headEnd/>
            <a:tailEnd/>
          </a:ln>
        </p:spPr>
        <p:txBody>
          <a:bodyPr/>
          <a:lstStyle/>
          <a:p>
            <a:pPr eaLnBrk="1" hangingPunct="1"/>
            <a:r>
              <a:rPr lang="en-US" altLang="en-US" sz="2800" b="1" smtClean="0">
                <a:solidFill>
                  <a:srgbClr val="0033CC"/>
                </a:solidFill>
                <a:effectLst/>
                <a:latin typeface="Times New Roman" panose="02020603050405020304" pitchFamily="18" charset="0"/>
              </a:rPr>
              <a:t>1. Đa phương tiện là gì?</a:t>
            </a:r>
          </a:p>
        </p:txBody>
      </p:sp>
      <p:pic>
        <p:nvPicPr>
          <p:cNvPr id="1127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1176338"/>
            <a:ext cx="2978150"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nodeType="afterGroup">
                            <p:stCondLst>
                              <p:cond delay="500"/>
                            </p:stCondLst>
                            <p:childTnLst>
                              <p:par>
                                <p:cTn id="21" presetID="55" presetClass="entr" presetSubtype="0" fill="hold" nodeType="afterEffect">
                                  <p:stCondLst>
                                    <p:cond delay="0"/>
                                  </p:stCondLst>
                                  <p:childTnLst>
                                    <p:set>
                                      <p:cBhvr>
                                        <p:cTn id="22" dur="1" fill="hold">
                                          <p:stCondLst>
                                            <p:cond delay="0"/>
                                          </p:stCondLst>
                                        </p:cTn>
                                        <p:tgtEl>
                                          <p:spTgt spid="35854"/>
                                        </p:tgtEl>
                                        <p:attrNameLst>
                                          <p:attrName>style.visibility</p:attrName>
                                        </p:attrNameLst>
                                      </p:cBhvr>
                                      <p:to>
                                        <p:strVal val="visible"/>
                                      </p:to>
                                    </p:set>
                                    <p:anim calcmode="lin" valueType="num">
                                      <p:cBhvr>
                                        <p:cTn id="23" dur="2000" fill="hold"/>
                                        <p:tgtEl>
                                          <p:spTgt spid="35854"/>
                                        </p:tgtEl>
                                        <p:attrNameLst>
                                          <p:attrName>ppt_w</p:attrName>
                                        </p:attrNameLst>
                                      </p:cBhvr>
                                      <p:tavLst>
                                        <p:tav tm="0">
                                          <p:val>
                                            <p:strVal val="#ppt_w*0.70"/>
                                          </p:val>
                                        </p:tav>
                                        <p:tav tm="100000">
                                          <p:val>
                                            <p:strVal val="#ppt_w"/>
                                          </p:val>
                                        </p:tav>
                                      </p:tavLst>
                                    </p:anim>
                                    <p:anim calcmode="lin" valueType="num">
                                      <p:cBhvr>
                                        <p:cTn id="24" dur="2000" fill="hold"/>
                                        <p:tgtEl>
                                          <p:spTgt spid="35854"/>
                                        </p:tgtEl>
                                        <p:attrNameLst>
                                          <p:attrName>ppt_h</p:attrName>
                                        </p:attrNameLst>
                                      </p:cBhvr>
                                      <p:tavLst>
                                        <p:tav tm="0">
                                          <p:val>
                                            <p:strVal val="#ppt_h"/>
                                          </p:val>
                                        </p:tav>
                                        <p:tav tm="100000">
                                          <p:val>
                                            <p:strVal val="#ppt_h"/>
                                          </p:val>
                                        </p:tav>
                                      </p:tavLst>
                                    </p:anim>
                                    <p:animEffect transition="in" filter="fade">
                                      <p:cBhvr>
                                        <p:cTn id="25" dur="2000"/>
                                        <p:tgtEl>
                                          <p:spTgt spid="358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nodeType="clickEffect">
                                  <p:stCondLst>
                                    <p:cond delay="0"/>
                                  </p:stCondLst>
                                  <p:childTnLst>
                                    <p:set>
                                      <p:cBhvr>
                                        <p:cTn id="50" dur="1" fill="hold">
                                          <p:stCondLst>
                                            <p:cond delay="0"/>
                                          </p:stCondLst>
                                        </p:cTn>
                                        <p:tgtEl>
                                          <p:spTgt spid="11271"/>
                                        </p:tgtEl>
                                        <p:attrNameLst>
                                          <p:attrName>style.visibility</p:attrName>
                                        </p:attrNameLst>
                                      </p:cBhvr>
                                      <p:to>
                                        <p:strVal val="visible"/>
                                      </p:to>
                                    </p:set>
                                    <p:animEffect transition="in" filter="circle(in)">
                                      <p:cBhvr>
                                        <p:cTn id="51" dur="2000"/>
                                        <p:tgtEl>
                                          <p:spTgt spid="1127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ircle(in)">
                                      <p:cBhvr>
                                        <p:cTn id="6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6"/>
                </p:tgtEl>
              </p:cMediaNode>
            </p:audio>
          </p:childTnLst>
        </p:cTn>
      </p:par>
    </p:tnLst>
    <p:bldLst>
      <p:bldP spid="3" grpId="0" animBg="1"/>
      <p:bldP spid="8" grpId="0" animBg="1"/>
      <p:bldP spid="10"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290" name="Picture 14" descr="Asian lil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0"/>
            <a:ext cx="1905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3816350" y="3127375"/>
            <a:ext cx="1974850" cy="1889125"/>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3990" tIns="233990" rIns="233990" bIns="233990" spcCol="1270" anchor="ctr"/>
          <a:lstStyle/>
          <a:p>
            <a:pPr algn="ctr" defTabSz="889000">
              <a:lnSpc>
                <a:spcPct val="90000"/>
              </a:lnSpc>
              <a:spcAft>
                <a:spcPct val="35000"/>
              </a:spcAft>
              <a:defRPr/>
            </a:pPr>
            <a:endParaRPr lang="en-US" sz="2000" b="1">
              <a:solidFill>
                <a:schemeClr val="tx1">
                  <a:lumMod val="95000"/>
                </a:schemeClr>
              </a:solidFill>
            </a:endParaRPr>
          </a:p>
        </p:txBody>
      </p:sp>
      <p:sp>
        <p:nvSpPr>
          <p:cNvPr id="8" name="Freeform 7"/>
          <p:cNvSpPr/>
          <p:nvPr/>
        </p:nvSpPr>
        <p:spPr>
          <a:xfrm>
            <a:off x="4067175" y="1143000"/>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Văn bản</a:t>
            </a:r>
          </a:p>
        </p:txBody>
      </p:sp>
      <p:sp>
        <p:nvSpPr>
          <p:cNvPr id="10" name="Freeform 9"/>
          <p:cNvSpPr/>
          <p:nvPr/>
        </p:nvSpPr>
        <p:spPr>
          <a:xfrm>
            <a:off x="6718300" y="3149600"/>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Hình ảnh</a:t>
            </a:r>
          </a:p>
        </p:txBody>
      </p:sp>
      <p:sp>
        <p:nvSpPr>
          <p:cNvPr id="12" name="Freeform 11"/>
          <p:cNvSpPr/>
          <p:nvPr/>
        </p:nvSpPr>
        <p:spPr>
          <a:xfrm>
            <a:off x="1600200" y="3127375"/>
            <a:ext cx="1511300" cy="1511300"/>
          </a:xfrm>
          <a:custGeom>
            <a:avLst/>
            <a:gdLst>
              <a:gd name="connsiteX0" fmla="*/ 0 w 1511060"/>
              <a:gd name="connsiteY0" fmla="*/ 755530 h 1511060"/>
              <a:gd name="connsiteX1" fmla="*/ 755530 w 1511060"/>
              <a:gd name="connsiteY1" fmla="*/ 0 h 1511060"/>
              <a:gd name="connsiteX2" fmla="*/ 1511060 w 1511060"/>
              <a:gd name="connsiteY2" fmla="*/ 755530 h 1511060"/>
              <a:gd name="connsiteX3" fmla="*/ 755530 w 1511060"/>
              <a:gd name="connsiteY3" fmla="*/ 1511060 h 1511060"/>
              <a:gd name="connsiteX4" fmla="*/ 0 w 1511060"/>
              <a:gd name="connsiteY4" fmla="*/ 755530 h 15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060" h="1511060">
                <a:moveTo>
                  <a:pt x="0" y="755530"/>
                </a:moveTo>
                <a:cubicBezTo>
                  <a:pt x="0" y="338262"/>
                  <a:pt x="338262" y="0"/>
                  <a:pt x="755530" y="0"/>
                </a:cubicBezTo>
                <a:cubicBezTo>
                  <a:pt x="1172798" y="0"/>
                  <a:pt x="1511060" y="338262"/>
                  <a:pt x="1511060" y="755530"/>
                </a:cubicBezTo>
                <a:cubicBezTo>
                  <a:pt x="1511060" y="1172798"/>
                  <a:pt x="1172798" y="1511060"/>
                  <a:pt x="755530" y="1511060"/>
                </a:cubicBezTo>
                <a:cubicBezTo>
                  <a:pt x="338262" y="1511060"/>
                  <a:pt x="0" y="1172798"/>
                  <a:pt x="0" y="75553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39070" tIns="239070" rIns="239070" bIns="239070" spcCol="1270" anchor="ctr"/>
          <a:lstStyle/>
          <a:p>
            <a:pPr algn="ctr" defTabSz="1244600">
              <a:lnSpc>
                <a:spcPct val="90000"/>
              </a:lnSpc>
              <a:spcAft>
                <a:spcPct val="35000"/>
              </a:spcAft>
              <a:defRPr/>
            </a:pPr>
            <a:r>
              <a:rPr lang="en-US" sz="2800" b="1">
                <a:solidFill>
                  <a:srgbClr val="002060"/>
                </a:solidFill>
              </a:rPr>
              <a:t>Âm thanh</a:t>
            </a:r>
          </a:p>
        </p:txBody>
      </p:sp>
      <p:sp>
        <p:nvSpPr>
          <p:cNvPr id="12295" name="Rectangle 2"/>
          <p:cNvSpPr>
            <a:spLocks noGrp="1" noChangeArrowheads="1"/>
          </p:cNvSpPr>
          <p:nvPr>
            <p:ph type="title"/>
          </p:nvPr>
        </p:nvSpPr>
        <p:spPr>
          <a:xfrm>
            <a:off x="908050" y="100013"/>
            <a:ext cx="3968750" cy="735012"/>
          </a:xfrm>
          <a:ln>
            <a:solidFill>
              <a:schemeClr val="accent1"/>
            </a:solidFill>
            <a:miter lim="800000"/>
            <a:headEnd/>
            <a:tailEnd/>
          </a:ln>
        </p:spPr>
        <p:txBody>
          <a:bodyPr/>
          <a:lstStyle/>
          <a:p>
            <a:pPr eaLnBrk="1" hangingPunct="1"/>
            <a:r>
              <a:rPr lang="en-US" altLang="en-US" sz="2800" b="1" smtClean="0">
                <a:solidFill>
                  <a:srgbClr val="0033CC"/>
                </a:solidFill>
                <a:effectLst/>
                <a:latin typeface="Times New Roman" panose="02020603050405020304" pitchFamily="18" charset="0"/>
              </a:rPr>
              <a:t>1. Đa phương tiện là gì?</a:t>
            </a:r>
          </a:p>
        </p:txBody>
      </p:sp>
      <p:sp>
        <p:nvSpPr>
          <p:cNvPr id="2" name="TextBox 1"/>
          <p:cNvSpPr txBox="1">
            <a:spLocks noChangeArrowheads="1"/>
          </p:cNvSpPr>
          <p:nvPr/>
        </p:nvSpPr>
        <p:spPr bwMode="auto">
          <a:xfrm>
            <a:off x="4156075" y="3443288"/>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ĐA PHƯƠNG TIỆN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1.85185E-6 L -0.00243 0.12315 " pathEditMode="relative" rAng="0" ptsTypes="AA">
                                      <p:cBhvr>
                                        <p:cTn id="6" dur="2000" fill="hold"/>
                                        <p:tgtEl>
                                          <p:spTgt spid="8"/>
                                        </p:tgtEl>
                                        <p:attrNameLst>
                                          <p:attrName>ppt_x</p:attrName>
                                          <p:attrName>ppt_y</p:attrName>
                                        </p:attrNameLst>
                                      </p:cBhvr>
                                      <p:rCtr x="-122" y="615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1.11111E-6 -3.7037E-6 L 0.09236 0.00047 " pathEditMode="relative" rAng="0" ptsTypes="AA">
                                      <p:cBhvr>
                                        <p:cTn id="10" dur="2000" fill="hold"/>
                                        <p:tgtEl>
                                          <p:spTgt spid="12"/>
                                        </p:tgtEl>
                                        <p:attrNameLst>
                                          <p:attrName>ppt_x</p:attrName>
                                          <p:attrName>ppt_y</p:attrName>
                                        </p:attrNameLst>
                                      </p:cBhvr>
                                      <p:rCtr x="4618" y="2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1.11111E-6 -4.44444E-6 L -0.11736 -4.44444E-6 " pathEditMode="relative" rAng="0" ptsTypes="AA">
                                      <p:cBhvr>
                                        <p:cTn id="14" dur="2000" fill="hold"/>
                                        <p:tgtEl>
                                          <p:spTgt spid="10"/>
                                        </p:tgtEl>
                                        <p:attrNameLst>
                                          <p:attrName>ppt_x</p:attrName>
                                          <p:attrName>ppt_y</p:attrName>
                                        </p:attrNameLst>
                                      </p:cBhvr>
                                      <p:rCtr x="-5868"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0375" y="100013"/>
            <a:ext cx="8001000" cy="1019175"/>
          </a:xfrm>
        </p:spPr>
        <p:txBody>
          <a:bodyPr/>
          <a:lstStyle/>
          <a:p>
            <a:pPr eaLnBrk="1" hangingPunct="1"/>
            <a:r>
              <a:rPr lang="en-US" altLang="en-US" b="1" smtClean="0">
                <a:solidFill>
                  <a:srgbClr val="0033CC"/>
                </a:solidFill>
                <a:latin typeface="Times New Roman" panose="02020603050405020304" pitchFamily="18" charset="0"/>
              </a:rPr>
              <a:t>1. Đa phương tiện là gì?</a:t>
            </a:r>
          </a:p>
        </p:txBody>
      </p:sp>
      <p:sp>
        <p:nvSpPr>
          <p:cNvPr id="9219" name="Rectangle 3" descr="Parchment"/>
          <p:cNvSpPr>
            <a:spLocks noGrp="1" noChangeArrowheads="1"/>
          </p:cNvSpPr>
          <p:nvPr>
            <p:ph type="body" idx="1"/>
          </p:nvPr>
        </p:nvSpPr>
        <p:spPr>
          <a:xfrm>
            <a:off x="420688" y="1295400"/>
            <a:ext cx="5410200" cy="3657600"/>
          </a:xfrm>
          <a:blipFill dpi="0" rotWithShape="1">
            <a:blip r:embed="rId2"/>
            <a:srcRect/>
            <a:tile tx="0" ty="0" sx="100000" sy="100000" flip="none" algn="tl"/>
          </a:blipFill>
          <a:scene3d>
            <a:camera prst="legacyPerspectiveBottom"/>
            <a:lightRig rig="legacyFlat3" dir="t"/>
          </a:scene3d>
          <a:sp3d extrusionH="121893000" prstMaterial="legacyMatte">
            <a:bevelT w="13500" h="13500" prst="angle"/>
            <a:bevelB w="13500" h="13500" prst="angle"/>
            <a:extrusionClr>
              <a:srgbClr val="FFFFCC"/>
            </a:extrusionClr>
            <a:contourClr>
              <a:schemeClr val="accent1"/>
            </a:contourClr>
          </a:sp3d>
        </p:spPr>
        <p:txBody>
          <a:bodyPr>
            <a:flatTx/>
          </a:bodyPr>
          <a:lstStyle/>
          <a:p>
            <a:pPr eaLnBrk="1" hangingPunct="1">
              <a:lnSpc>
                <a:spcPct val="120000"/>
              </a:lnSpc>
              <a:buFont typeface="Wingdings" panose="05000000000000000000" pitchFamily="2" charset="2"/>
              <a:buNone/>
            </a:pPr>
            <a:r>
              <a:rPr lang="en-US" altLang="en-US" sz="3300" smtClean="0">
                <a:solidFill>
                  <a:srgbClr val="00CC00"/>
                </a:solidFill>
                <a:latin typeface="Times New Roman" panose="02020603050405020304" pitchFamily="18" charset="0"/>
              </a:rPr>
              <a:t>	</a:t>
            </a:r>
            <a:r>
              <a:rPr lang="en-US" altLang="en-US" sz="2700" smtClean="0">
                <a:solidFill>
                  <a:schemeClr val="folHlink"/>
                </a:solidFill>
                <a:latin typeface="Times New Roman" panose="02020603050405020304" pitchFamily="18" charset="0"/>
                <a:sym typeface="Wingdings" panose="05000000000000000000" pitchFamily="2" charset="2"/>
              </a:rPr>
              <a:t></a:t>
            </a:r>
            <a:r>
              <a:rPr lang="en-US" altLang="en-US" sz="2700" smtClean="0">
                <a:solidFill>
                  <a:schemeClr val="folHlink"/>
                </a:solidFill>
                <a:latin typeface="Times New Roman" panose="02020603050405020304" pitchFamily="18" charset="0"/>
              </a:rPr>
              <a:t>Khi xem phim tài liệu trên ti vi chúng ta vừa nghe lời bình, âm thanh, các hình ảnh và cả dòng chữ.</a:t>
            </a:r>
          </a:p>
          <a:p>
            <a:pPr algn="just" eaLnBrk="1" hangingPunct="1">
              <a:lnSpc>
                <a:spcPct val="120000"/>
              </a:lnSpc>
              <a:buFont typeface="Wingdings" panose="05000000000000000000" pitchFamily="2" charset="2"/>
              <a:buNone/>
            </a:pPr>
            <a:r>
              <a:rPr lang="en-US" altLang="en-US" sz="2700" smtClean="0">
                <a:solidFill>
                  <a:schemeClr val="folHlink"/>
                </a:solidFill>
                <a:latin typeface="Times New Roman" panose="02020603050405020304" pitchFamily="18" charset="0"/>
              </a:rPr>
              <a:t>    	</a:t>
            </a:r>
            <a:r>
              <a:rPr lang="en-US" altLang="en-US" sz="2700" smtClean="0">
                <a:solidFill>
                  <a:schemeClr val="folHlink"/>
                </a:solidFill>
                <a:latin typeface="Times New Roman" panose="02020603050405020304" pitchFamily="18" charset="0"/>
                <a:sym typeface="Wingdings" panose="05000000000000000000" pitchFamily="2" charset="2"/>
              </a:rPr>
              <a:t></a:t>
            </a:r>
            <a:r>
              <a:rPr lang="en-US" altLang="en-US" sz="2700" smtClean="0">
                <a:solidFill>
                  <a:schemeClr val="folHlink"/>
                </a:solidFill>
                <a:latin typeface="Times New Roman" panose="02020603050405020304" pitchFamily="18" charset="0"/>
              </a:rPr>
              <a:t>Giáo viên giảng bài: Vừa nói, vừa viết, hình ảnh minh họa. </a:t>
            </a:r>
          </a:p>
          <a:p>
            <a:pPr algn="just" eaLnBrk="1" hangingPunct="1">
              <a:lnSpc>
                <a:spcPct val="120000"/>
              </a:lnSpc>
              <a:buFont typeface="Wingdings" panose="05000000000000000000" pitchFamily="2" charset="2"/>
              <a:buNone/>
            </a:pPr>
            <a:r>
              <a:rPr lang="en-US" altLang="en-US" sz="2700" smtClean="0">
                <a:solidFill>
                  <a:schemeClr val="folHlink"/>
                </a:solidFill>
                <a:latin typeface="Times New Roman" panose="02020603050405020304" pitchFamily="18" charset="0"/>
              </a:rPr>
              <a:t>    	</a:t>
            </a:r>
            <a:r>
              <a:rPr lang="en-US" altLang="en-US" sz="2700" smtClean="0">
                <a:solidFill>
                  <a:schemeClr val="folHlink"/>
                </a:solidFill>
                <a:latin typeface="Times New Roman" panose="02020603050405020304" pitchFamily="18" charset="0"/>
                <a:sym typeface="Wingdings" panose="05000000000000000000" pitchFamily="2" charset="2"/>
              </a:rPr>
              <a:t></a:t>
            </a:r>
            <a:r>
              <a:rPr lang="en-US" altLang="en-US" sz="2700" smtClean="0">
                <a:solidFill>
                  <a:schemeClr val="folHlink"/>
                </a:solidFill>
                <a:latin typeface="Times New Roman" panose="02020603050405020304" pitchFamily="18" charset="0"/>
              </a:rPr>
              <a:t>Xem ca sĩ vừa hát vừa có vũ đạo phụ hoạ</a:t>
            </a:r>
          </a:p>
        </p:txBody>
      </p:sp>
      <p:sp>
        <p:nvSpPr>
          <p:cNvPr id="9221" name="AutoShape 5" descr="Pink tissue paper"/>
          <p:cNvSpPr>
            <a:spLocks noChangeArrowheads="1"/>
          </p:cNvSpPr>
          <p:nvPr/>
        </p:nvSpPr>
        <p:spPr bwMode="auto">
          <a:xfrm>
            <a:off x="5791200" y="1219200"/>
            <a:ext cx="3352800" cy="1905000"/>
          </a:xfrm>
          <a:prstGeom prst="cloudCallout">
            <a:avLst>
              <a:gd name="adj1" fmla="val -46023"/>
              <a:gd name="adj2" fmla="val 75833"/>
            </a:avLst>
          </a:prstGeom>
          <a:blipFill dpi="0" rotWithShape="1">
            <a:blip r:embed="rId3"/>
            <a:srcRect/>
            <a:tile tx="0" ty="0" sx="100000" sy="100000" flip="none" algn="tl"/>
          </a:blipFill>
          <a:ln>
            <a:noFill/>
          </a:ln>
          <a:effectLst/>
          <a:extLst>
            <a:ext uri="{91240B29-F687-4F45-9708-019B960494DF}">
              <a14:hiddenLine xmlns:a14="http://schemas.microsoft.com/office/drawing/2010/main" w="38100">
                <a:solidFill>
                  <a:srgbClr val="66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solidFill>
                  <a:srgbClr val="FF3300"/>
                </a:solidFill>
                <a:latin typeface="Times New Roman" panose="02020603050405020304" pitchFamily="18" charset="0"/>
              </a:rPr>
              <a:t>Nêu một vài ví dụ về thông tin đa phương tiện?</a:t>
            </a:r>
          </a:p>
        </p:txBody>
      </p:sp>
      <p:pic>
        <p:nvPicPr>
          <p:cNvPr id="9226" name="Picture 10" descr="xemt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9600"/>
            <a:ext cx="1905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giangb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713" y="47720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0" nodeType="clickEffect">
                                  <p:stCondLst>
                                    <p:cond delay="0"/>
                                  </p:stCondLst>
                                  <p:childTnLst>
                                    <p:anim calcmode="lin" valueType="num">
                                      <p:cBhvr>
                                        <p:cTn id="13" dur="500"/>
                                        <p:tgtEl>
                                          <p:spTgt spid="9221"/>
                                        </p:tgtEl>
                                        <p:attrNameLst>
                                          <p:attrName>ppt_w</p:attrName>
                                        </p:attrNameLst>
                                      </p:cBhvr>
                                      <p:tavLst>
                                        <p:tav tm="0">
                                          <p:val>
                                            <p:strVal val="ppt_w"/>
                                          </p:val>
                                        </p:tav>
                                        <p:tav tm="100000">
                                          <p:val>
                                            <p:fltVal val="0"/>
                                          </p:val>
                                        </p:tav>
                                      </p:tavLst>
                                    </p:anim>
                                    <p:anim calcmode="lin" valueType="num">
                                      <p:cBhvr>
                                        <p:cTn id="14" dur="500"/>
                                        <p:tgtEl>
                                          <p:spTgt spid="9221"/>
                                        </p:tgtEl>
                                        <p:attrNameLst>
                                          <p:attrName>ppt_h</p:attrName>
                                        </p:attrNameLst>
                                      </p:cBhvr>
                                      <p:tavLst>
                                        <p:tav tm="0">
                                          <p:val>
                                            <p:strVal val="ppt_h"/>
                                          </p:val>
                                        </p:tav>
                                        <p:tav tm="100000">
                                          <p:val>
                                            <p:fltVal val="0"/>
                                          </p:val>
                                        </p:tav>
                                      </p:tavLst>
                                    </p:anim>
                                    <p:animEffect transition="out" filter="fade">
                                      <p:cBhvr>
                                        <p:cTn id="15" dur="500"/>
                                        <p:tgtEl>
                                          <p:spTgt spid="9221"/>
                                        </p:tgtEl>
                                      </p:cBhvr>
                                    </p:animEffect>
                                    <p:set>
                                      <p:cBhvr>
                                        <p:cTn id="16" dur="1" fill="hold">
                                          <p:stCondLst>
                                            <p:cond delay="499"/>
                                          </p:stCondLst>
                                        </p:cTn>
                                        <p:tgtEl>
                                          <p:spTgt spid="922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9219">
                                            <p:txEl>
                                              <p:pRg st="0" end="0"/>
                                            </p:txEl>
                                          </p:spTgt>
                                        </p:tgtEl>
                                        <p:attrNameLst>
                                          <p:attrName>style.visibility</p:attrName>
                                        </p:attrNameLst>
                                      </p:cBhvr>
                                      <p:to>
                                        <p:strVal val="visible"/>
                                      </p:to>
                                    </p:set>
                                    <p:animEffect transition="in" filter="fade">
                                      <p:cBhvr>
                                        <p:cTn id="21" dur="800" decel="100000"/>
                                        <p:tgtEl>
                                          <p:spTgt spid="9219">
                                            <p:txEl>
                                              <p:pRg st="0" end="0"/>
                                            </p:txEl>
                                          </p:spTgt>
                                        </p:tgtEl>
                                      </p:cBhvr>
                                    </p:animEffect>
                                    <p:anim calcmode="lin" valueType="num">
                                      <p:cBhvr>
                                        <p:cTn id="22" dur="800" decel="100000" fill="hold"/>
                                        <p:tgtEl>
                                          <p:spTgt spid="9219">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9219">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9219">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219">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219">
                                            <p:txEl>
                                              <p:pRg st="0" end="0"/>
                                            </p:txEl>
                                          </p:spTgt>
                                        </p:tgtEl>
                                        <p:attrNameLst>
                                          <p:attrName>ppt_y</p:attrName>
                                        </p:attrNameLst>
                                      </p:cBhvr>
                                      <p:tavLst>
                                        <p:tav tm="0">
                                          <p:val>
                                            <p:strVal val="#ppt_y+0.1"/>
                                          </p:val>
                                        </p:tav>
                                        <p:tav tm="100000">
                                          <p:val>
                                            <p:strVal val="#ppt_y"/>
                                          </p:val>
                                        </p:tav>
                                      </p:tavLst>
                                    </p:anim>
                                  </p:childTnLst>
                                </p:cTn>
                              </p:par>
                              <p:par>
                                <p:cTn id="27" presetID="4" presetClass="entr" presetSubtype="16" fill="hold" nodeType="withEffect">
                                  <p:stCondLst>
                                    <p:cond delay="0"/>
                                  </p:stCondLst>
                                  <p:childTnLst>
                                    <p:set>
                                      <p:cBhvr>
                                        <p:cTn id="28" dur="1" fill="hold">
                                          <p:stCondLst>
                                            <p:cond delay="0"/>
                                          </p:stCondLst>
                                        </p:cTn>
                                        <p:tgtEl>
                                          <p:spTgt spid="9226"/>
                                        </p:tgtEl>
                                        <p:attrNameLst>
                                          <p:attrName>style.visibility</p:attrName>
                                        </p:attrNameLst>
                                      </p:cBhvr>
                                      <p:to>
                                        <p:strVal val="visible"/>
                                      </p:to>
                                    </p:set>
                                    <p:animEffect transition="in" filter="box(in)">
                                      <p:cBhvr>
                                        <p:cTn id="29" dur="500"/>
                                        <p:tgtEl>
                                          <p:spTgt spid="92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9219">
                                            <p:txEl>
                                              <p:pRg st="1" end="1"/>
                                            </p:txEl>
                                          </p:spTgt>
                                        </p:tgtEl>
                                        <p:attrNameLst>
                                          <p:attrName>style.visibility</p:attrName>
                                        </p:attrNameLst>
                                      </p:cBhvr>
                                      <p:to>
                                        <p:strVal val="visible"/>
                                      </p:to>
                                    </p:set>
                                    <p:animEffect transition="in" filter="fade">
                                      <p:cBhvr>
                                        <p:cTn id="34" dur="800" decel="100000"/>
                                        <p:tgtEl>
                                          <p:spTgt spid="9219">
                                            <p:txEl>
                                              <p:pRg st="1" end="1"/>
                                            </p:txEl>
                                          </p:spTgt>
                                        </p:tgtEl>
                                      </p:cBhvr>
                                    </p:animEffect>
                                    <p:anim calcmode="lin" valueType="num">
                                      <p:cBhvr>
                                        <p:cTn id="35" dur="800" decel="100000" fill="hold"/>
                                        <p:tgtEl>
                                          <p:spTgt spid="9219">
                                            <p:txEl>
                                              <p:pRg st="1" end="1"/>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9219">
                                            <p:txEl>
                                              <p:pRg st="1" end="1"/>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9219">
                                            <p:txEl>
                                              <p:pRg st="1" end="1"/>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219">
                                            <p:txEl>
                                              <p:pRg st="1" end="1"/>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21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9227"/>
                                        </p:tgtEl>
                                        <p:attrNameLst>
                                          <p:attrName>style.visibility</p:attrName>
                                        </p:attrNameLst>
                                      </p:cBhvr>
                                      <p:to>
                                        <p:strVal val="visible"/>
                                      </p:to>
                                    </p:set>
                                    <p:animEffect transition="in" filter="box(in)">
                                      <p:cBhvr>
                                        <p:cTn id="44" dur="500"/>
                                        <p:tgtEl>
                                          <p:spTgt spid="92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nodeType="clickEffect">
                                  <p:stCondLst>
                                    <p:cond delay="0"/>
                                  </p:stCondLst>
                                  <p:childTnLst>
                                    <p:set>
                                      <p:cBhvr>
                                        <p:cTn id="48" dur="1" fill="hold">
                                          <p:stCondLst>
                                            <p:cond delay="0"/>
                                          </p:stCondLst>
                                        </p:cTn>
                                        <p:tgtEl>
                                          <p:spTgt spid="9219">
                                            <p:txEl>
                                              <p:pRg st="2" end="2"/>
                                            </p:txEl>
                                          </p:spTgt>
                                        </p:tgtEl>
                                        <p:attrNameLst>
                                          <p:attrName>style.visibility</p:attrName>
                                        </p:attrNameLst>
                                      </p:cBhvr>
                                      <p:to>
                                        <p:strVal val="visible"/>
                                      </p:to>
                                    </p:set>
                                    <p:animEffect transition="in" filter="fade">
                                      <p:cBhvr>
                                        <p:cTn id="49" dur="800" decel="100000"/>
                                        <p:tgtEl>
                                          <p:spTgt spid="9219">
                                            <p:txEl>
                                              <p:pRg st="2" end="2"/>
                                            </p:txEl>
                                          </p:spTgt>
                                        </p:tgtEl>
                                      </p:cBhvr>
                                    </p:animEffect>
                                    <p:anim calcmode="lin" valueType="num">
                                      <p:cBhvr>
                                        <p:cTn id="50" dur="800" decel="100000" fill="hold"/>
                                        <p:tgtEl>
                                          <p:spTgt spid="9219">
                                            <p:txEl>
                                              <p:pRg st="2" end="2"/>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9219">
                                            <p:txEl>
                                              <p:pRg st="2" end="2"/>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9219">
                                            <p:txEl>
                                              <p:pRg st="2" end="2"/>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9219">
                                            <p:txEl>
                                              <p:pRg st="2" end="2"/>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921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12296"/>
                                        </p:tgtEl>
                                        <p:attrNameLst>
                                          <p:attrName>style.visibility</p:attrName>
                                        </p:attrNameLst>
                                      </p:cBhvr>
                                      <p:to>
                                        <p:strVal val="visible"/>
                                      </p:to>
                                    </p:set>
                                    <p:animEffect transition="in" filter="barn(inVertical)">
                                      <p:cBhvr>
                                        <p:cTn id="59"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8001000" cy="4267200"/>
          </a:xfrm>
        </p:spPr>
        <p:txBody>
          <a:bodyPr/>
          <a:lstStyle/>
          <a:p>
            <a:pPr eaLnBrk="1" hangingPunct="1">
              <a:lnSpc>
                <a:spcPct val="150000"/>
              </a:lnSpc>
              <a:defRPr/>
            </a:pPr>
            <a:r>
              <a:rPr lang="vi-VN" sz="3200" smtClean="0">
                <a:solidFill>
                  <a:srgbClr val="002060"/>
                </a:solidFill>
                <a:latin typeface="Times New Roman" panose="02020603050405020304" pitchFamily="18" charset="0"/>
                <a:cs typeface="Times New Roman" panose="02020603050405020304" pitchFamily="18" charset="0"/>
              </a:rPr>
              <a:t>Đa phương tiện (multimedia) là thông tin kết hợp từ nhiều dạng thông tin và được thể hiện một cách đồng thời.</a:t>
            </a:r>
          </a:p>
          <a:p>
            <a:pPr eaLnBrk="1" hangingPunct="1">
              <a:lnSpc>
                <a:spcPct val="150000"/>
              </a:lnSpc>
              <a:defRPr/>
            </a:pPr>
            <a:r>
              <a:rPr lang="vi-VN" sz="3200" smtClean="0">
                <a:solidFill>
                  <a:srgbClr val="002060"/>
                </a:solidFill>
                <a:latin typeface="Times New Roman" panose="02020603050405020304" pitchFamily="18" charset="0"/>
                <a:cs typeface="Times New Roman" panose="02020603050405020304" pitchFamily="18" charset="0"/>
              </a:rPr>
              <a:t> Sản phẩm đa phương tiện: là sản phẩm được tạo bằng máy tính và phần mềm máy tính.</a:t>
            </a:r>
          </a:p>
          <a:p>
            <a:pPr marL="0" indent="0" eaLnBrk="1" hangingPunct="1">
              <a:lnSpc>
                <a:spcPct val="150000"/>
              </a:lnSpc>
              <a:buFont typeface="Wingdings" panose="05000000000000000000" pitchFamily="2" charset="2"/>
              <a:buNone/>
              <a:defRPr/>
            </a:pPr>
            <a:endParaRPr lang="en-US" sz="3200" smtClean="0">
              <a:solidFill>
                <a:srgbClr val="002060"/>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460375" y="100013"/>
            <a:ext cx="8001000" cy="1019175"/>
          </a:xfrm>
        </p:spPr>
        <p:txBody>
          <a:bodyPr/>
          <a:lstStyle/>
          <a:p>
            <a:pPr eaLnBrk="1" hangingPunct="1"/>
            <a:r>
              <a:rPr lang="en-US" altLang="en-US" b="1" smtClean="0">
                <a:solidFill>
                  <a:srgbClr val="0033CC"/>
                </a:solidFill>
                <a:latin typeface="Times New Roman" panose="02020603050405020304" pitchFamily="18" charset="0"/>
              </a:rPr>
              <a:t>1. Đa phương tiện là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ChangeArrowheads="1"/>
          </p:cNvSpPr>
          <p:nvPr/>
        </p:nvSpPr>
        <p:spPr bwMode="auto">
          <a:xfrm>
            <a:off x="457200" y="1219200"/>
            <a:ext cx="8382000" cy="5181600"/>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a:solidFill>
                  <a:schemeClr val="accent2"/>
                </a:solidFill>
                <a:latin typeface="Times New Roman" panose="02020603050405020304" pitchFamily="18" charset="0"/>
              </a:rPr>
              <a:t>2. Một số ví dụ về thông tin đa phương tiện:</a:t>
            </a:r>
          </a:p>
          <a:p>
            <a:pPr eaLnBrk="1" hangingPunct="1">
              <a:spcBef>
                <a:spcPct val="20000"/>
              </a:spcBef>
              <a:buClr>
                <a:schemeClr val="accent2"/>
              </a:buClr>
              <a:buFont typeface="Wingdings" panose="05000000000000000000" pitchFamily="2" charset="2"/>
              <a:buNone/>
            </a:pPr>
            <a:r>
              <a:rPr lang="nl-NL" altLang="en-US" sz="3000" b="1">
                <a:solidFill>
                  <a:srgbClr val="0000FF"/>
                </a:solidFill>
                <a:latin typeface="Times New Roman" panose="02020603050405020304" pitchFamily="18" charset="0"/>
              </a:rPr>
              <a:t>	</a:t>
            </a:r>
            <a:endParaRPr lang="en-US" altLang="en-US" sz="3000" b="1">
              <a:solidFill>
                <a:srgbClr val="0000FF"/>
              </a:solidFill>
              <a:latin typeface="Times New Roman" panose="02020603050405020304" pitchFamily="18" charset="0"/>
            </a:endParaRPr>
          </a:p>
        </p:txBody>
      </p:sp>
      <p:pic>
        <p:nvPicPr>
          <p:cNvPr id="137221" name="Picture 5" descr="giangb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Text Box 6"/>
          <p:cNvSpPr txBox="1">
            <a:spLocks noChangeArrowheads="1"/>
          </p:cNvSpPr>
          <p:nvPr/>
        </p:nvSpPr>
        <p:spPr bwMode="auto">
          <a:xfrm>
            <a:off x="1295400" y="4495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Giảng bài</a:t>
            </a:r>
          </a:p>
        </p:txBody>
      </p:sp>
      <p:sp>
        <p:nvSpPr>
          <p:cNvPr id="137223" name="Text Box 7"/>
          <p:cNvSpPr txBox="1">
            <a:spLocks noChangeArrowheads="1"/>
          </p:cNvSpPr>
          <p:nvPr/>
        </p:nvSpPr>
        <p:spPr bwMode="auto">
          <a:xfrm>
            <a:off x="5181600" y="4495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Sách báo</a:t>
            </a:r>
          </a:p>
        </p:txBody>
      </p:sp>
      <p:sp>
        <p:nvSpPr>
          <p:cNvPr id="137224" name="AutoShape 8"/>
          <p:cNvSpPr>
            <a:spLocks/>
          </p:cNvSpPr>
          <p:nvPr/>
        </p:nvSpPr>
        <p:spPr bwMode="auto">
          <a:xfrm rot="5400000">
            <a:off x="4267200" y="2057400"/>
            <a:ext cx="457200" cy="6248400"/>
          </a:xfrm>
          <a:prstGeom prst="rightBrace">
            <a:avLst>
              <a:gd name="adj1" fmla="val 11388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Verdana" panose="020B0604030504040204" pitchFamily="34" charset="0"/>
            </a:endParaRPr>
          </a:p>
        </p:txBody>
      </p:sp>
      <p:sp>
        <p:nvSpPr>
          <p:cNvPr id="137226" name="Rectangle 10" descr="images7"/>
          <p:cNvSpPr>
            <a:spLocks noChangeArrowheads="1"/>
          </p:cNvSpPr>
          <p:nvPr/>
        </p:nvSpPr>
        <p:spPr bwMode="auto">
          <a:xfrm>
            <a:off x="4648200" y="2438400"/>
            <a:ext cx="2514600" cy="175260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box(in)">
                                      <p:cBhvr>
                                        <p:cTn id="7" dur="500"/>
                                        <p:tgtEl>
                                          <p:spTgt spid="137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7222"/>
                                        </p:tgtEl>
                                        <p:attrNameLst>
                                          <p:attrName>style.visibility</p:attrName>
                                        </p:attrNameLst>
                                      </p:cBhvr>
                                      <p:to>
                                        <p:strVal val="visible"/>
                                      </p:to>
                                    </p:set>
                                    <p:animEffect transition="in" filter="box(in)">
                                      <p:cBhvr>
                                        <p:cTn id="12" dur="500"/>
                                        <p:tgtEl>
                                          <p:spTgt spid="137222"/>
                                        </p:tgtEl>
                                      </p:cBhvr>
                                    </p:animEffect>
                                  </p:childTnLst>
                                </p:cTn>
                              </p:par>
                              <p:par>
                                <p:cTn id="13" presetID="4" presetClass="entr" presetSubtype="16" fill="hold" nodeType="withEffect">
                                  <p:stCondLst>
                                    <p:cond delay="0"/>
                                  </p:stCondLst>
                                  <p:childTnLst>
                                    <p:set>
                                      <p:cBhvr>
                                        <p:cTn id="14" dur="1" fill="hold">
                                          <p:stCondLst>
                                            <p:cond delay="0"/>
                                          </p:stCondLst>
                                        </p:cTn>
                                        <p:tgtEl>
                                          <p:spTgt spid="137221"/>
                                        </p:tgtEl>
                                        <p:attrNameLst>
                                          <p:attrName>style.visibility</p:attrName>
                                        </p:attrNameLst>
                                      </p:cBhvr>
                                      <p:to>
                                        <p:strVal val="visible"/>
                                      </p:to>
                                    </p:set>
                                    <p:animEffect transition="in" filter="box(in)">
                                      <p:cBhvr>
                                        <p:cTn id="15" dur="500"/>
                                        <p:tgtEl>
                                          <p:spTgt spid="1372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37226"/>
                                        </p:tgtEl>
                                        <p:attrNameLst>
                                          <p:attrName>style.visibility</p:attrName>
                                        </p:attrNameLst>
                                      </p:cBhvr>
                                      <p:to>
                                        <p:strVal val="visible"/>
                                      </p:to>
                                    </p:set>
                                    <p:animEffect transition="in" filter="fade">
                                      <p:cBhvr>
                                        <p:cTn id="20" dur="1000"/>
                                        <p:tgtEl>
                                          <p:spTgt spid="137226"/>
                                        </p:tgtEl>
                                      </p:cBhvr>
                                    </p:animEffect>
                                    <p:anim calcmode="lin" valueType="num">
                                      <p:cBhvr>
                                        <p:cTn id="21" dur="1000" fill="hold"/>
                                        <p:tgtEl>
                                          <p:spTgt spid="137226"/>
                                        </p:tgtEl>
                                        <p:attrNameLst>
                                          <p:attrName>ppt_x</p:attrName>
                                        </p:attrNameLst>
                                      </p:cBhvr>
                                      <p:tavLst>
                                        <p:tav tm="0">
                                          <p:val>
                                            <p:strVal val="#ppt_x"/>
                                          </p:val>
                                        </p:tav>
                                        <p:tav tm="100000">
                                          <p:val>
                                            <p:strVal val="#ppt_x"/>
                                          </p:val>
                                        </p:tav>
                                      </p:tavLst>
                                    </p:anim>
                                    <p:anim calcmode="lin" valueType="num">
                                      <p:cBhvr>
                                        <p:cTn id="22" dur="900" decel="100000" fill="hold"/>
                                        <p:tgtEl>
                                          <p:spTgt spid="13722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37226"/>
                                        </p:tgtEl>
                                        <p:attrNameLst>
                                          <p:attrName>ppt_y</p:attrName>
                                        </p:attrNameLst>
                                      </p:cBhvr>
                                      <p:tavLst>
                                        <p:tav tm="0">
                                          <p:val>
                                            <p:strVal val="#ppt_y-.03"/>
                                          </p:val>
                                        </p:tav>
                                        <p:tav tm="100000">
                                          <p:val>
                                            <p:strVal val="#ppt_y"/>
                                          </p:val>
                                        </p:tav>
                                      </p:tavLst>
                                    </p:anim>
                                  </p:childTnLst>
                                </p:cTn>
                              </p:par>
                              <p:par>
                                <p:cTn id="24" presetID="4" presetClass="entr" presetSubtype="16" fill="hold" grpId="0" nodeType="withEffect">
                                  <p:stCondLst>
                                    <p:cond delay="0"/>
                                  </p:stCondLst>
                                  <p:childTnLst>
                                    <p:set>
                                      <p:cBhvr>
                                        <p:cTn id="25" dur="1" fill="hold">
                                          <p:stCondLst>
                                            <p:cond delay="0"/>
                                          </p:stCondLst>
                                        </p:cTn>
                                        <p:tgtEl>
                                          <p:spTgt spid="137223"/>
                                        </p:tgtEl>
                                        <p:attrNameLst>
                                          <p:attrName>style.visibility</p:attrName>
                                        </p:attrNameLst>
                                      </p:cBhvr>
                                      <p:to>
                                        <p:strVal val="visible"/>
                                      </p:to>
                                    </p:set>
                                    <p:animEffect transition="in" filter="box(in)">
                                      <p:cBhvr>
                                        <p:cTn id="26" dur="500"/>
                                        <p:tgtEl>
                                          <p:spTgt spid="1372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37224"/>
                                        </p:tgtEl>
                                        <p:attrNameLst>
                                          <p:attrName>style.visibility</p:attrName>
                                        </p:attrNameLst>
                                      </p:cBhvr>
                                      <p:to>
                                        <p:strVal val="visible"/>
                                      </p:to>
                                    </p:set>
                                    <p:animEffect transition="in" filter="box(in)">
                                      <p:cBhvr>
                                        <p:cTn id="31"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23" grpId="0"/>
      <p:bldP spid="137224" grpId="0" animBg="1"/>
      <p:bldP spid="1372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511175"/>
            <a:ext cx="8382000" cy="5661025"/>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a:solidFill>
                  <a:schemeClr val="accent2"/>
                </a:solidFill>
                <a:latin typeface="Times New Roman" panose="02020603050405020304" pitchFamily="18" charset="0"/>
              </a:rPr>
              <a:t>2. Một số ví dụ về thông tin đa phương tiện:</a:t>
            </a:r>
          </a:p>
          <a:p>
            <a:pPr eaLnBrk="1" hangingPunct="1">
              <a:spcBef>
                <a:spcPct val="20000"/>
              </a:spcBef>
              <a:buClr>
                <a:schemeClr val="accent2"/>
              </a:buClr>
              <a:buFont typeface="Wingdings" panose="05000000000000000000" pitchFamily="2" charset="2"/>
              <a:buNone/>
            </a:pPr>
            <a:r>
              <a:rPr lang="nl-NL" altLang="en-US" sz="3000" b="1">
                <a:solidFill>
                  <a:srgbClr val="0000FF"/>
                </a:solidFill>
                <a:latin typeface="Times New Roman" panose="02020603050405020304" pitchFamily="18" charset="0"/>
              </a:rPr>
              <a:t>	</a:t>
            </a:r>
            <a:endParaRPr lang="en-US" altLang="en-US" sz="3000" b="1">
              <a:solidFill>
                <a:srgbClr val="0000FF"/>
              </a:solidFill>
              <a:latin typeface="Times New Roman" panose="02020603050405020304" pitchFamily="18" charset="0"/>
            </a:endParaRPr>
          </a:p>
        </p:txBody>
      </p:sp>
      <p:sp>
        <p:nvSpPr>
          <p:cNvPr id="138245" name="Text Box 5"/>
          <p:cNvSpPr txBox="1">
            <a:spLocks noChangeArrowheads="1"/>
          </p:cNvSpPr>
          <p:nvPr/>
        </p:nvSpPr>
        <p:spPr bwMode="auto">
          <a:xfrm>
            <a:off x="3581400" y="4572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Trang Web</a:t>
            </a:r>
          </a:p>
        </p:txBody>
      </p:sp>
      <p:pic>
        <p:nvPicPr>
          <p:cNvPr id="138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296988"/>
            <a:ext cx="6615112"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7" name="Text Box 7"/>
          <p:cNvSpPr txBox="1">
            <a:spLocks noChangeArrowheads="1"/>
          </p:cNvSpPr>
          <p:nvPr/>
        </p:nvSpPr>
        <p:spPr bwMode="auto">
          <a:xfrm>
            <a:off x="14478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Văn bản</a:t>
            </a:r>
          </a:p>
        </p:txBody>
      </p:sp>
      <p:sp>
        <p:nvSpPr>
          <p:cNvPr id="138248" name="Text Box 8"/>
          <p:cNvSpPr txBox="1">
            <a:spLocks noChangeArrowheads="1"/>
          </p:cNvSpPr>
          <p:nvPr/>
        </p:nvSpPr>
        <p:spPr bwMode="auto">
          <a:xfrm>
            <a:off x="28956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Hình ảnh</a:t>
            </a:r>
          </a:p>
        </p:txBody>
      </p:sp>
      <p:sp>
        <p:nvSpPr>
          <p:cNvPr id="138249" name="Text Box 9"/>
          <p:cNvSpPr txBox="1">
            <a:spLocks noChangeArrowheads="1"/>
          </p:cNvSpPr>
          <p:nvPr/>
        </p:nvSpPr>
        <p:spPr bwMode="auto">
          <a:xfrm>
            <a:off x="44958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Âm thanh</a:t>
            </a:r>
          </a:p>
        </p:txBody>
      </p:sp>
      <p:sp>
        <p:nvSpPr>
          <p:cNvPr id="138250" name="Text Box 10"/>
          <p:cNvSpPr txBox="1">
            <a:spLocks noChangeArrowheads="1"/>
          </p:cNvSpPr>
          <p:nvPr/>
        </p:nvSpPr>
        <p:spPr bwMode="auto">
          <a:xfrm>
            <a:off x="60960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Đoạn phim</a:t>
            </a:r>
          </a:p>
        </p:txBody>
      </p:sp>
      <p:sp>
        <p:nvSpPr>
          <p:cNvPr id="138251" name="Line 11"/>
          <p:cNvSpPr>
            <a:spLocks noChangeShapeType="1"/>
          </p:cNvSpPr>
          <p:nvPr/>
        </p:nvSpPr>
        <p:spPr bwMode="auto">
          <a:xfrm flipH="1">
            <a:off x="2286000" y="5029200"/>
            <a:ext cx="21336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2" name="Line 12"/>
          <p:cNvSpPr>
            <a:spLocks noChangeShapeType="1"/>
          </p:cNvSpPr>
          <p:nvPr/>
        </p:nvSpPr>
        <p:spPr bwMode="auto">
          <a:xfrm flipH="1">
            <a:off x="3581400" y="5029200"/>
            <a:ext cx="8382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Line 13"/>
          <p:cNvSpPr>
            <a:spLocks noChangeShapeType="1"/>
          </p:cNvSpPr>
          <p:nvPr/>
        </p:nvSpPr>
        <p:spPr bwMode="auto">
          <a:xfrm>
            <a:off x="4419600" y="5029200"/>
            <a:ext cx="838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4" name="Line 14"/>
          <p:cNvSpPr>
            <a:spLocks noChangeShapeType="1"/>
          </p:cNvSpPr>
          <p:nvPr/>
        </p:nvSpPr>
        <p:spPr bwMode="auto">
          <a:xfrm>
            <a:off x="4419600" y="5029200"/>
            <a:ext cx="19812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box(in)">
                                      <p:cBhvr>
                                        <p:cTn id="7" dur="500"/>
                                        <p:tgtEl>
                                          <p:spTgt spid="1382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45"/>
                                        </p:tgtEl>
                                        <p:attrNameLst>
                                          <p:attrName>style.visibility</p:attrName>
                                        </p:attrNameLst>
                                      </p:cBhvr>
                                      <p:to>
                                        <p:strVal val="visible"/>
                                      </p:to>
                                    </p:set>
                                    <p:animEffect transition="in" filter="box(in)">
                                      <p:cBhvr>
                                        <p:cTn id="10" dur="500"/>
                                        <p:tgtEl>
                                          <p:spTgt spid="1382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8247"/>
                                        </p:tgtEl>
                                        <p:attrNameLst>
                                          <p:attrName>style.visibility</p:attrName>
                                        </p:attrNameLst>
                                      </p:cBhvr>
                                      <p:to>
                                        <p:strVal val="visible"/>
                                      </p:to>
                                    </p:set>
                                    <p:animEffect transition="in" filter="box(in)">
                                      <p:cBhvr>
                                        <p:cTn id="15" dur="500"/>
                                        <p:tgtEl>
                                          <p:spTgt spid="138247"/>
                                        </p:tgtEl>
                                      </p:cBhvr>
                                    </p:animEffect>
                                  </p:childTnLst>
                                </p:cTn>
                              </p:par>
                              <p:par>
                                <p:cTn id="16" presetID="4" presetClass="entr" presetSubtype="16" fill="hold" nodeType="withEffect">
                                  <p:stCondLst>
                                    <p:cond delay="0"/>
                                  </p:stCondLst>
                                  <p:childTnLst>
                                    <p:set>
                                      <p:cBhvr>
                                        <p:cTn id="17" dur="1" fill="hold">
                                          <p:stCondLst>
                                            <p:cond delay="0"/>
                                          </p:stCondLst>
                                        </p:cTn>
                                        <p:tgtEl>
                                          <p:spTgt spid="138251"/>
                                        </p:tgtEl>
                                        <p:attrNameLst>
                                          <p:attrName>style.visibility</p:attrName>
                                        </p:attrNameLst>
                                      </p:cBhvr>
                                      <p:to>
                                        <p:strVal val="visible"/>
                                      </p:to>
                                    </p:set>
                                    <p:animEffect transition="in" filter="box(in)">
                                      <p:cBhvr>
                                        <p:cTn id="18" dur="500"/>
                                        <p:tgtEl>
                                          <p:spTgt spid="1382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38252"/>
                                        </p:tgtEl>
                                        <p:attrNameLst>
                                          <p:attrName>style.visibility</p:attrName>
                                        </p:attrNameLst>
                                      </p:cBhvr>
                                      <p:to>
                                        <p:strVal val="visible"/>
                                      </p:to>
                                    </p:set>
                                    <p:animEffect transition="in" filter="box(in)">
                                      <p:cBhvr>
                                        <p:cTn id="23" dur="500"/>
                                        <p:tgtEl>
                                          <p:spTgt spid="1382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38248"/>
                                        </p:tgtEl>
                                        <p:attrNameLst>
                                          <p:attrName>style.visibility</p:attrName>
                                        </p:attrNameLst>
                                      </p:cBhvr>
                                      <p:to>
                                        <p:strVal val="visible"/>
                                      </p:to>
                                    </p:set>
                                    <p:animEffect transition="in" filter="box(in)">
                                      <p:cBhvr>
                                        <p:cTn id="26" dur="500"/>
                                        <p:tgtEl>
                                          <p:spTgt spid="1382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38249"/>
                                        </p:tgtEl>
                                        <p:attrNameLst>
                                          <p:attrName>style.visibility</p:attrName>
                                        </p:attrNameLst>
                                      </p:cBhvr>
                                      <p:to>
                                        <p:strVal val="visible"/>
                                      </p:to>
                                    </p:set>
                                    <p:animEffect transition="in" filter="box(in)">
                                      <p:cBhvr>
                                        <p:cTn id="31" dur="500"/>
                                        <p:tgtEl>
                                          <p:spTgt spid="138249"/>
                                        </p:tgtEl>
                                      </p:cBhvr>
                                    </p:animEffect>
                                  </p:childTnLst>
                                </p:cTn>
                              </p:par>
                              <p:par>
                                <p:cTn id="32" presetID="4" presetClass="entr" presetSubtype="16" fill="hold" nodeType="withEffect">
                                  <p:stCondLst>
                                    <p:cond delay="0"/>
                                  </p:stCondLst>
                                  <p:childTnLst>
                                    <p:set>
                                      <p:cBhvr>
                                        <p:cTn id="33" dur="1" fill="hold">
                                          <p:stCondLst>
                                            <p:cond delay="0"/>
                                          </p:stCondLst>
                                        </p:cTn>
                                        <p:tgtEl>
                                          <p:spTgt spid="138253"/>
                                        </p:tgtEl>
                                        <p:attrNameLst>
                                          <p:attrName>style.visibility</p:attrName>
                                        </p:attrNameLst>
                                      </p:cBhvr>
                                      <p:to>
                                        <p:strVal val="visible"/>
                                      </p:to>
                                    </p:set>
                                    <p:animEffect transition="in" filter="box(in)">
                                      <p:cBhvr>
                                        <p:cTn id="34" dur="500"/>
                                        <p:tgtEl>
                                          <p:spTgt spid="1382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8250"/>
                                        </p:tgtEl>
                                        <p:attrNameLst>
                                          <p:attrName>style.visibility</p:attrName>
                                        </p:attrNameLst>
                                      </p:cBhvr>
                                      <p:to>
                                        <p:strVal val="visible"/>
                                      </p:to>
                                    </p:set>
                                    <p:animEffect transition="in" filter="box(in)">
                                      <p:cBhvr>
                                        <p:cTn id="39" dur="500"/>
                                        <p:tgtEl>
                                          <p:spTgt spid="138250"/>
                                        </p:tgtEl>
                                      </p:cBhvr>
                                    </p:animEffect>
                                  </p:childTnLst>
                                </p:cTn>
                              </p:par>
                              <p:par>
                                <p:cTn id="40" presetID="4" presetClass="entr" presetSubtype="16" fill="hold" nodeType="withEffect">
                                  <p:stCondLst>
                                    <p:cond delay="0"/>
                                  </p:stCondLst>
                                  <p:childTnLst>
                                    <p:set>
                                      <p:cBhvr>
                                        <p:cTn id="41" dur="1" fill="hold">
                                          <p:stCondLst>
                                            <p:cond delay="0"/>
                                          </p:stCondLst>
                                        </p:cTn>
                                        <p:tgtEl>
                                          <p:spTgt spid="138254"/>
                                        </p:tgtEl>
                                        <p:attrNameLst>
                                          <p:attrName>style.visibility</p:attrName>
                                        </p:attrNameLst>
                                      </p:cBhvr>
                                      <p:to>
                                        <p:strVal val="visible"/>
                                      </p:to>
                                    </p:set>
                                    <p:animEffect transition="in" filter="box(in)">
                                      <p:cBhvr>
                                        <p:cTn id="42" dur="500"/>
                                        <p:tgtEl>
                                          <p:spTgt spid="138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P spid="138247" grpId="0"/>
      <p:bldP spid="138248" grpId="0"/>
      <p:bldP spid="138249" grpId="0"/>
      <p:bldP spid="138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19100" y="392113"/>
            <a:ext cx="8382000" cy="5780087"/>
          </a:xfrm>
          <a:prstGeom prst="rect">
            <a:avLst/>
          </a:prstGeom>
          <a:solidFill>
            <a:schemeClr val="bg1"/>
          </a:solidFill>
          <a:ln w="38100" cmpd="dbl">
            <a:solidFill>
              <a:schemeClr val="folHlink"/>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a:solidFill>
                  <a:schemeClr val="accent2"/>
                </a:solidFill>
                <a:latin typeface="Times New Roman" panose="02020603050405020304" pitchFamily="18" charset="0"/>
              </a:rPr>
              <a:t>2. Một số ví dụ về thông tin đa phương tiện:</a:t>
            </a:r>
          </a:p>
          <a:p>
            <a:pPr eaLnBrk="1" hangingPunct="1">
              <a:spcBef>
                <a:spcPct val="20000"/>
              </a:spcBef>
              <a:buClr>
                <a:schemeClr val="accent2"/>
              </a:buClr>
              <a:buFont typeface="Wingdings" panose="05000000000000000000" pitchFamily="2" charset="2"/>
              <a:buNone/>
            </a:pPr>
            <a:r>
              <a:rPr lang="nl-NL" altLang="en-US" sz="3000" b="1">
                <a:solidFill>
                  <a:srgbClr val="0000FF"/>
                </a:solidFill>
                <a:latin typeface="Times New Roman" panose="02020603050405020304" pitchFamily="18" charset="0"/>
              </a:rPr>
              <a:t>	</a:t>
            </a:r>
            <a:endParaRPr lang="en-US" altLang="en-US" sz="3000" b="1">
              <a:solidFill>
                <a:srgbClr val="0000FF"/>
              </a:solidFill>
              <a:latin typeface="Times New Roman" panose="02020603050405020304" pitchFamily="18" charset="0"/>
            </a:endParaRPr>
          </a:p>
        </p:txBody>
      </p:sp>
      <p:sp>
        <p:nvSpPr>
          <p:cNvPr id="139269" name="Text Box 5"/>
          <p:cNvSpPr txBox="1">
            <a:spLocks noChangeArrowheads="1"/>
          </p:cNvSpPr>
          <p:nvPr/>
        </p:nvSpPr>
        <p:spPr bwMode="auto">
          <a:xfrm>
            <a:off x="3581400" y="4495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Bài trình chiếu</a:t>
            </a:r>
          </a:p>
        </p:txBody>
      </p:sp>
      <p:sp>
        <p:nvSpPr>
          <p:cNvPr id="139270" name="Text Box 6"/>
          <p:cNvSpPr txBox="1">
            <a:spLocks noChangeArrowheads="1"/>
          </p:cNvSpPr>
          <p:nvPr/>
        </p:nvSpPr>
        <p:spPr bwMode="auto">
          <a:xfrm>
            <a:off x="14478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Văn bản</a:t>
            </a:r>
          </a:p>
        </p:txBody>
      </p:sp>
      <p:sp>
        <p:nvSpPr>
          <p:cNvPr id="139271" name="Text Box 7"/>
          <p:cNvSpPr txBox="1">
            <a:spLocks noChangeArrowheads="1"/>
          </p:cNvSpPr>
          <p:nvPr/>
        </p:nvSpPr>
        <p:spPr bwMode="auto">
          <a:xfrm>
            <a:off x="28956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Hình ảnh</a:t>
            </a:r>
          </a:p>
        </p:txBody>
      </p:sp>
      <p:sp>
        <p:nvSpPr>
          <p:cNvPr id="139272" name="Text Box 8"/>
          <p:cNvSpPr txBox="1">
            <a:spLocks noChangeArrowheads="1"/>
          </p:cNvSpPr>
          <p:nvPr/>
        </p:nvSpPr>
        <p:spPr bwMode="auto">
          <a:xfrm>
            <a:off x="44958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Âm thanh</a:t>
            </a:r>
          </a:p>
        </p:txBody>
      </p:sp>
      <p:sp>
        <p:nvSpPr>
          <p:cNvPr id="139273" name="Text Box 9"/>
          <p:cNvSpPr txBox="1">
            <a:spLocks noChangeArrowheads="1"/>
          </p:cNvSpPr>
          <p:nvPr/>
        </p:nvSpPr>
        <p:spPr bwMode="auto">
          <a:xfrm>
            <a:off x="6096000" y="548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rPr>
              <a:t>Đoạn phim</a:t>
            </a:r>
          </a:p>
        </p:txBody>
      </p:sp>
      <p:sp>
        <p:nvSpPr>
          <p:cNvPr id="139274" name="Line 10"/>
          <p:cNvSpPr>
            <a:spLocks noChangeShapeType="1"/>
          </p:cNvSpPr>
          <p:nvPr/>
        </p:nvSpPr>
        <p:spPr bwMode="auto">
          <a:xfrm flipH="1">
            <a:off x="2286000" y="5029200"/>
            <a:ext cx="21336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5" name="Line 11"/>
          <p:cNvSpPr>
            <a:spLocks noChangeShapeType="1"/>
          </p:cNvSpPr>
          <p:nvPr/>
        </p:nvSpPr>
        <p:spPr bwMode="auto">
          <a:xfrm flipH="1">
            <a:off x="3581400" y="5029200"/>
            <a:ext cx="8382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a:off x="4419600" y="5029200"/>
            <a:ext cx="838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7" name="Line 13"/>
          <p:cNvSpPr>
            <a:spLocks noChangeShapeType="1"/>
          </p:cNvSpPr>
          <p:nvPr/>
        </p:nvSpPr>
        <p:spPr bwMode="auto">
          <a:xfrm>
            <a:off x="4419600" y="5029200"/>
            <a:ext cx="19812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9279" name="Picture 15"/>
          <p:cNvPicPr>
            <a:picLocks noChangeAspect="1" noChangeArrowheads="1"/>
          </p:cNvPicPr>
          <p:nvPr/>
        </p:nvPicPr>
        <p:blipFill>
          <a:blip r:embed="rId2">
            <a:extLst>
              <a:ext uri="{28A0092B-C50C-407E-A947-70E740481C1C}">
                <a14:useLocalDpi xmlns:a14="http://schemas.microsoft.com/office/drawing/2010/main" val="0"/>
              </a:ext>
            </a:extLst>
          </a:blip>
          <a:srcRect t="20187" r="1163" b="21596"/>
          <a:stretch>
            <a:fillRect/>
          </a:stretch>
        </p:blipFill>
        <p:spPr bwMode="auto">
          <a:xfrm>
            <a:off x="990600" y="1022350"/>
            <a:ext cx="723900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ox(in)">
                                      <p:cBhvr>
                                        <p:cTn id="7" dur="500"/>
                                        <p:tgtEl>
                                          <p:spTgt spid="139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70"/>
                                        </p:tgtEl>
                                        <p:attrNameLst>
                                          <p:attrName>style.visibility</p:attrName>
                                        </p:attrNameLst>
                                      </p:cBhvr>
                                      <p:to>
                                        <p:strVal val="visible"/>
                                      </p:to>
                                    </p:set>
                                    <p:animEffect transition="in" filter="box(in)">
                                      <p:cBhvr>
                                        <p:cTn id="12" dur="500"/>
                                        <p:tgtEl>
                                          <p:spTgt spid="13927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9271"/>
                                        </p:tgtEl>
                                        <p:attrNameLst>
                                          <p:attrName>style.visibility</p:attrName>
                                        </p:attrNameLst>
                                      </p:cBhvr>
                                      <p:to>
                                        <p:strVal val="visible"/>
                                      </p:to>
                                    </p:set>
                                    <p:animEffect transition="in" filter="box(in)">
                                      <p:cBhvr>
                                        <p:cTn id="15" dur="500"/>
                                        <p:tgtEl>
                                          <p:spTgt spid="13927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9272"/>
                                        </p:tgtEl>
                                        <p:attrNameLst>
                                          <p:attrName>style.visibility</p:attrName>
                                        </p:attrNameLst>
                                      </p:cBhvr>
                                      <p:to>
                                        <p:strVal val="visible"/>
                                      </p:to>
                                    </p:set>
                                    <p:animEffect transition="in" filter="box(in)">
                                      <p:cBhvr>
                                        <p:cTn id="18" dur="500"/>
                                        <p:tgtEl>
                                          <p:spTgt spid="13927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9273"/>
                                        </p:tgtEl>
                                        <p:attrNameLst>
                                          <p:attrName>style.visibility</p:attrName>
                                        </p:attrNameLst>
                                      </p:cBhvr>
                                      <p:to>
                                        <p:strVal val="visible"/>
                                      </p:to>
                                    </p:set>
                                    <p:animEffect transition="in" filter="box(in)">
                                      <p:cBhvr>
                                        <p:cTn id="21" dur="500"/>
                                        <p:tgtEl>
                                          <p:spTgt spid="139273"/>
                                        </p:tgtEl>
                                      </p:cBhvr>
                                    </p:animEffect>
                                  </p:childTnLst>
                                </p:cTn>
                              </p:par>
                              <p:par>
                                <p:cTn id="22" presetID="4" presetClass="entr" presetSubtype="16" fill="hold" nodeType="withEffect">
                                  <p:stCondLst>
                                    <p:cond delay="0"/>
                                  </p:stCondLst>
                                  <p:childTnLst>
                                    <p:set>
                                      <p:cBhvr>
                                        <p:cTn id="23" dur="1" fill="hold">
                                          <p:stCondLst>
                                            <p:cond delay="0"/>
                                          </p:stCondLst>
                                        </p:cTn>
                                        <p:tgtEl>
                                          <p:spTgt spid="139274"/>
                                        </p:tgtEl>
                                        <p:attrNameLst>
                                          <p:attrName>style.visibility</p:attrName>
                                        </p:attrNameLst>
                                      </p:cBhvr>
                                      <p:to>
                                        <p:strVal val="visible"/>
                                      </p:to>
                                    </p:set>
                                    <p:animEffect transition="in" filter="box(in)">
                                      <p:cBhvr>
                                        <p:cTn id="24" dur="500"/>
                                        <p:tgtEl>
                                          <p:spTgt spid="139274"/>
                                        </p:tgtEl>
                                      </p:cBhvr>
                                    </p:animEffect>
                                  </p:childTnLst>
                                </p:cTn>
                              </p:par>
                              <p:par>
                                <p:cTn id="25" presetID="4" presetClass="entr" presetSubtype="16" fill="hold" nodeType="withEffect">
                                  <p:stCondLst>
                                    <p:cond delay="0"/>
                                  </p:stCondLst>
                                  <p:childTnLst>
                                    <p:set>
                                      <p:cBhvr>
                                        <p:cTn id="26" dur="1" fill="hold">
                                          <p:stCondLst>
                                            <p:cond delay="0"/>
                                          </p:stCondLst>
                                        </p:cTn>
                                        <p:tgtEl>
                                          <p:spTgt spid="139275"/>
                                        </p:tgtEl>
                                        <p:attrNameLst>
                                          <p:attrName>style.visibility</p:attrName>
                                        </p:attrNameLst>
                                      </p:cBhvr>
                                      <p:to>
                                        <p:strVal val="visible"/>
                                      </p:to>
                                    </p:set>
                                    <p:animEffect transition="in" filter="box(in)">
                                      <p:cBhvr>
                                        <p:cTn id="27" dur="500"/>
                                        <p:tgtEl>
                                          <p:spTgt spid="139275"/>
                                        </p:tgtEl>
                                      </p:cBhvr>
                                    </p:animEffect>
                                  </p:childTnLst>
                                </p:cTn>
                              </p:par>
                              <p:par>
                                <p:cTn id="28" presetID="4" presetClass="entr" presetSubtype="16" fill="hold" nodeType="withEffect">
                                  <p:stCondLst>
                                    <p:cond delay="0"/>
                                  </p:stCondLst>
                                  <p:childTnLst>
                                    <p:set>
                                      <p:cBhvr>
                                        <p:cTn id="29" dur="1" fill="hold">
                                          <p:stCondLst>
                                            <p:cond delay="0"/>
                                          </p:stCondLst>
                                        </p:cTn>
                                        <p:tgtEl>
                                          <p:spTgt spid="139276"/>
                                        </p:tgtEl>
                                        <p:attrNameLst>
                                          <p:attrName>style.visibility</p:attrName>
                                        </p:attrNameLst>
                                      </p:cBhvr>
                                      <p:to>
                                        <p:strVal val="visible"/>
                                      </p:to>
                                    </p:set>
                                    <p:animEffect transition="in" filter="box(in)">
                                      <p:cBhvr>
                                        <p:cTn id="30" dur="500"/>
                                        <p:tgtEl>
                                          <p:spTgt spid="139276"/>
                                        </p:tgtEl>
                                      </p:cBhvr>
                                    </p:animEffect>
                                  </p:childTnLst>
                                </p:cTn>
                              </p:par>
                              <p:par>
                                <p:cTn id="31" presetID="4" presetClass="entr" presetSubtype="16" fill="hold" nodeType="withEffect">
                                  <p:stCondLst>
                                    <p:cond delay="0"/>
                                  </p:stCondLst>
                                  <p:childTnLst>
                                    <p:set>
                                      <p:cBhvr>
                                        <p:cTn id="32" dur="1" fill="hold">
                                          <p:stCondLst>
                                            <p:cond delay="0"/>
                                          </p:stCondLst>
                                        </p:cTn>
                                        <p:tgtEl>
                                          <p:spTgt spid="139277"/>
                                        </p:tgtEl>
                                        <p:attrNameLst>
                                          <p:attrName>style.visibility</p:attrName>
                                        </p:attrNameLst>
                                      </p:cBhvr>
                                      <p:to>
                                        <p:strVal val="visible"/>
                                      </p:to>
                                    </p:set>
                                    <p:animEffect transition="in" filter="box(in)">
                                      <p:cBhvr>
                                        <p:cTn id="33" dur="500"/>
                                        <p:tgtEl>
                                          <p:spTgt spid="1392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139279"/>
                                        </p:tgtEl>
                                        <p:attrNameLst>
                                          <p:attrName>style.visibility</p:attrName>
                                        </p:attrNameLst>
                                      </p:cBhvr>
                                      <p:to>
                                        <p:strVal val="visible"/>
                                      </p:to>
                                    </p:set>
                                    <p:animEffect transition="in" filter="checkerboard(across)">
                                      <p:cBhvr>
                                        <p:cTn id="38" dur="500"/>
                                        <p:tgtEl>
                                          <p:spTgt spid="139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0" grpId="0"/>
      <p:bldP spid="139271" grpId="0"/>
      <p:bldP spid="139272" grpId="0"/>
      <p:bldP spid="139273" grpId="0"/>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1279</TotalTime>
  <Words>428</Words>
  <Application>Microsoft Office PowerPoint</Application>
  <PresentationFormat>On-screen Show (4:3)</PresentationFormat>
  <Paragraphs>103</Paragraphs>
  <Slides>18</Slides>
  <Notes>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Arial Black</vt:lpstr>
      <vt:lpstr>Wingdings</vt:lpstr>
      <vt:lpstr>Calibri</vt:lpstr>
      <vt:lpstr>Verdana</vt:lpstr>
      <vt:lpstr>Garamond</vt:lpstr>
      <vt:lpstr>Times New Roman</vt:lpstr>
      <vt:lpstr>Profile</vt:lpstr>
      <vt:lpstr>Edge</vt:lpstr>
      <vt:lpstr>Mountain Top</vt:lpstr>
      <vt:lpstr>PowerPoint Presentation</vt:lpstr>
      <vt:lpstr>PowerPoint Presentation</vt:lpstr>
      <vt:lpstr>1. Đa phương tiện là gì?</vt:lpstr>
      <vt:lpstr>1. Đa phương tiện là gì?</vt:lpstr>
      <vt:lpstr>1. Đa phương tiện là gì?</vt:lpstr>
      <vt:lpstr>1. Đa phương tiện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sản phẩm về đa phương tiện</vt:lpstr>
      <vt:lpstr>PowerPoint Presentation</vt:lpstr>
      <vt:lpstr>PowerPoint Presentation</vt:lpstr>
      <vt:lpstr>3. Ưu điểm của đa phương tiện</vt:lpstr>
      <vt:lpstr>Bài tập củng cố thêm kiến thức đã học</vt:lpstr>
    </vt:vector>
  </TitlesOfParts>
  <Company>Eyesofts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KRÔNG BÔNG TRƯỜNG THCS NGUYỄN VIẾT XUÂN</dc:title>
  <dc:creator>Kim Oanh</dc:creator>
  <cp:lastModifiedBy>Admin</cp:lastModifiedBy>
  <cp:revision>142</cp:revision>
  <dcterms:created xsi:type="dcterms:W3CDTF">2009-11-05T23:26:22Z</dcterms:created>
  <dcterms:modified xsi:type="dcterms:W3CDTF">2023-03-27T06:29:41Z</dcterms:modified>
</cp:coreProperties>
</file>