
<file path=[Content_Types].xml><?xml version="1.0" encoding="utf-8"?>
<Types xmlns="http://schemas.openxmlformats.org/package/2006/content-types">
  <Default Extension="bin" ContentType="audio/unknown"/>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embeddings/oleObject5.bin" ContentType="application/vnd.openxmlformats-officedocument.oleObject"/>
  <Override PartName="/ppt/embeddings/oleObject6.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329" r:id="rId2"/>
    <p:sldId id="290" r:id="rId3"/>
    <p:sldId id="336" r:id="rId4"/>
    <p:sldId id="259" r:id="rId5"/>
    <p:sldId id="355" r:id="rId6"/>
    <p:sldId id="354" r:id="rId7"/>
    <p:sldId id="340" r:id="rId8"/>
    <p:sldId id="346" r:id="rId9"/>
    <p:sldId id="348" r:id="rId10"/>
    <p:sldId id="356" r:id="rId11"/>
    <p:sldId id="357" r:id="rId12"/>
    <p:sldId id="293" r:id="rId13"/>
    <p:sldId id="327" r:id="rId14"/>
  </p:sldIdLst>
  <p:sldSz cx="9144000" cy="6858000" type="screen4x3"/>
  <p:notesSz cx="6858000" cy="9144000"/>
  <p:custDataLst>
    <p:tags r:id="rId16"/>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9900FF"/>
    <a:srgbClr val="CC00FF"/>
    <a:srgbClr val="CC00CC"/>
    <a:srgbClr val="9900CC"/>
    <a:srgbClr val="CC0000"/>
    <a:srgbClr val="FFFFCC"/>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62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p>
        </p:txBody>
      </p:sp>
      <p:sp>
        <p:nvSpPr>
          <p:cNvPr id="563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fld id="{94428DAD-986A-47A3-A088-F9334E95A291}" type="datetimeFigureOut">
              <a:rPr lang="en-US"/>
              <a:pPr/>
              <a:t>30/1/2023</a:t>
            </a:fld>
            <a:endParaRPr lang="en-US"/>
          </a:p>
        </p:txBody>
      </p:sp>
      <p:sp>
        <p:nvSpPr>
          <p:cNvPr id="563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63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63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p>
        </p:txBody>
      </p:sp>
      <p:sp>
        <p:nvSpPr>
          <p:cNvPr id="563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fld id="{F7EFA503-FA7B-4ECF-8A2A-6C394ABC0BB8}" type="slidenum">
              <a:rPr lang="en-US"/>
              <a:pPr/>
              <a:t>‹#›</a:t>
            </a:fld>
            <a:endParaRPr lang="en-US"/>
          </a:p>
        </p:txBody>
      </p:sp>
    </p:spTree>
    <p:extLst>
      <p:ext uri="{BB962C8B-B14F-4D97-AF65-F5344CB8AC3E}">
        <p14:creationId xmlns:p14="http://schemas.microsoft.com/office/powerpoint/2010/main" val="42961503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D698EA67-E957-4304-B8F3-0F9CE9C7BCF2}" type="datetimeFigureOut">
              <a:rPr lang="en-US"/>
              <a:pPr>
                <a:defRPr/>
              </a:pPr>
              <a:t>30/1/2023</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B28B939F-CA42-49B2-9239-D59FE2944C4C}" type="slidenum">
              <a:rPr lang="en-US"/>
              <a:pPr>
                <a:defRPr/>
              </a:pPr>
              <a:t>‹#›</a:t>
            </a:fld>
            <a:endParaRPr lang="en-US"/>
          </a:p>
        </p:txBody>
      </p:sp>
    </p:spTree>
    <p:extLst>
      <p:ext uri="{BB962C8B-B14F-4D97-AF65-F5344CB8AC3E}">
        <p14:creationId xmlns:p14="http://schemas.microsoft.com/office/powerpoint/2010/main" val="841215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5CD670D0-0013-4D28-B1A9-58DDC89DAD65}" type="datetimeFigureOut">
              <a:rPr lang="en-US"/>
              <a:pPr>
                <a:defRPr/>
              </a:pPr>
              <a:t>30/1/2023</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A7B88FD7-2FF2-461D-A3C4-9F01E4BB7DF9}" type="slidenum">
              <a:rPr lang="en-US"/>
              <a:pPr>
                <a:defRPr/>
              </a:pPr>
              <a:t>‹#›</a:t>
            </a:fld>
            <a:endParaRPr lang="en-US"/>
          </a:p>
        </p:txBody>
      </p:sp>
    </p:spTree>
    <p:extLst>
      <p:ext uri="{BB962C8B-B14F-4D97-AF65-F5344CB8AC3E}">
        <p14:creationId xmlns:p14="http://schemas.microsoft.com/office/powerpoint/2010/main" val="1155241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vi-VN"/>
          </a:p>
        </p:txBody>
      </p:sp>
      <p:sp>
        <p:nvSpPr>
          <p:cNvPr id="4" name="Date Placeholder 3"/>
          <p:cNvSpPr>
            <a:spLocks noGrp="1"/>
          </p:cNvSpPr>
          <p:nvPr>
            <p:ph type="dt" sz="half" idx="10"/>
          </p:nvPr>
        </p:nvSpPr>
        <p:spPr>
          <a:xfrm>
            <a:off x="457200" y="6356350"/>
            <a:ext cx="2133600" cy="365125"/>
          </a:xfrm>
        </p:spPr>
        <p:txBody>
          <a:bodyPr/>
          <a:lstStyle>
            <a:lvl1pPr>
              <a:defRPr smtClean="0"/>
            </a:lvl1pPr>
          </a:lstStyle>
          <a:p>
            <a:pPr>
              <a:defRPr/>
            </a:pPr>
            <a:fld id="{3F243962-AB56-48EB-AD46-72AB954AA672}" type="datetimeFigureOut">
              <a:rPr lang="en-US"/>
              <a:pPr>
                <a:defRPr/>
              </a:pPr>
              <a:t>30/1/2023</a:t>
            </a:fld>
            <a:endParaRPr lang="en-US"/>
          </a:p>
        </p:txBody>
      </p:sp>
      <p:sp>
        <p:nvSpPr>
          <p:cNvPr id="5" name="Footer Placeholder 4"/>
          <p:cNvSpPr>
            <a:spLocks noGrp="1"/>
          </p:cNvSpPr>
          <p:nvPr>
            <p:ph type="ftr" sz="quarter" idx="11"/>
          </p:nvPr>
        </p:nvSpPr>
        <p:spPr>
          <a:xfrm>
            <a:off x="2667000" y="6356350"/>
            <a:ext cx="3352800" cy="365125"/>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7924800" y="6356350"/>
            <a:ext cx="762000" cy="365125"/>
          </a:xfrm>
        </p:spPr>
        <p:txBody>
          <a:bodyPr/>
          <a:lstStyle>
            <a:lvl1pPr>
              <a:defRPr smtClean="0"/>
            </a:lvl1pPr>
          </a:lstStyle>
          <a:p>
            <a:pPr>
              <a:defRPr/>
            </a:pPr>
            <a:fld id="{2771B971-8F10-4914-B767-8527405ACF64}" type="slidenum">
              <a:rPr lang="en-US"/>
              <a:pPr>
                <a:defRPr/>
              </a:pPr>
              <a:t>‹#›</a:t>
            </a:fld>
            <a:endParaRPr lang="en-US"/>
          </a:p>
        </p:txBody>
      </p:sp>
    </p:spTree>
    <p:extLst>
      <p:ext uri="{BB962C8B-B14F-4D97-AF65-F5344CB8AC3E}">
        <p14:creationId xmlns:p14="http://schemas.microsoft.com/office/powerpoint/2010/main" val="17863223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704850"/>
            <a:ext cx="8229600" cy="5619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3" name="Date Placeholder 2"/>
          <p:cNvSpPr>
            <a:spLocks noGrp="1"/>
          </p:cNvSpPr>
          <p:nvPr>
            <p:ph type="dt" sz="half" idx="10"/>
          </p:nvPr>
        </p:nvSpPr>
        <p:spPr>
          <a:xfrm>
            <a:off x="457200" y="6356350"/>
            <a:ext cx="2133600" cy="365125"/>
          </a:xfrm>
        </p:spPr>
        <p:txBody>
          <a:bodyPr/>
          <a:lstStyle>
            <a:lvl1pPr>
              <a:defRPr smtClean="0"/>
            </a:lvl1pPr>
          </a:lstStyle>
          <a:p>
            <a:pPr>
              <a:defRPr/>
            </a:pPr>
            <a:fld id="{2DEF66E0-A9E7-4253-9621-F3361D119E68}" type="datetimeFigureOut">
              <a:rPr lang="en-US"/>
              <a:pPr>
                <a:defRPr/>
              </a:pPr>
              <a:t>30/1/2023</a:t>
            </a:fld>
            <a:endParaRPr lang="en-US"/>
          </a:p>
        </p:txBody>
      </p:sp>
      <p:sp>
        <p:nvSpPr>
          <p:cNvPr id="4" name="Footer Placeholder 3"/>
          <p:cNvSpPr>
            <a:spLocks noGrp="1"/>
          </p:cNvSpPr>
          <p:nvPr>
            <p:ph type="ftr" sz="quarter" idx="11"/>
          </p:nvPr>
        </p:nvSpPr>
        <p:spPr>
          <a:xfrm>
            <a:off x="2667000" y="6356350"/>
            <a:ext cx="3352800" cy="365125"/>
          </a:xfrm>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7924800" y="6356350"/>
            <a:ext cx="762000" cy="365125"/>
          </a:xfrm>
        </p:spPr>
        <p:txBody>
          <a:bodyPr/>
          <a:lstStyle>
            <a:lvl1pPr>
              <a:defRPr smtClean="0"/>
            </a:lvl1pPr>
          </a:lstStyle>
          <a:p>
            <a:pPr>
              <a:defRPr/>
            </a:pPr>
            <a:fld id="{F3CBE168-2991-4F7C-A8F4-FE5FCE402950}" type="slidenum">
              <a:rPr lang="en-US"/>
              <a:pPr>
                <a:defRPr/>
              </a:pPr>
              <a:t>‹#›</a:t>
            </a:fld>
            <a:endParaRPr lang="en-US"/>
          </a:p>
        </p:txBody>
      </p:sp>
    </p:spTree>
    <p:extLst>
      <p:ext uri="{BB962C8B-B14F-4D97-AF65-F5344CB8AC3E}">
        <p14:creationId xmlns:p14="http://schemas.microsoft.com/office/powerpoint/2010/main" val="26518971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1143000"/>
          </a:xfrm>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935163"/>
            <a:ext cx="8229600" cy="2117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4205288"/>
            <a:ext cx="8229600" cy="21193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a:xfrm>
            <a:off x="457200" y="6356350"/>
            <a:ext cx="2133600" cy="365125"/>
          </a:xfrm>
        </p:spPr>
        <p:txBody>
          <a:bodyPr/>
          <a:lstStyle>
            <a:lvl1pPr>
              <a:defRPr smtClean="0"/>
            </a:lvl1pPr>
          </a:lstStyle>
          <a:p>
            <a:pPr>
              <a:defRPr/>
            </a:pPr>
            <a:fld id="{B92AB8C1-0A48-4191-90D2-790902F6D59E}" type="datetimeFigureOut">
              <a:rPr lang="en-US"/>
              <a:pPr>
                <a:defRPr/>
              </a:pPr>
              <a:t>30/1/2023</a:t>
            </a:fld>
            <a:endParaRPr lang="en-US"/>
          </a:p>
        </p:txBody>
      </p:sp>
      <p:sp>
        <p:nvSpPr>
          <p:cNvPr id="6" name="Footer Placeholder 5"/>
          <p:cNvSpPr>
            <a:spLocks noGrp="1"/>
          </p:cNvSpPr>
          <p:nvPr>
            <p:ph type="ftr" sz="quarter" idx="11"/>
          </p:nvPr>
        </p:nvSpPr>
        <p:spPr>
          <a:xfrm>
            <a:off x="2667000" y="6356350"/>
            <a:ext cx="3352800" cy="365125"/>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7924800" y="6356350"/>
            <a:ext cx="762000" cy="365125"/>
          </a:xfrm>
        </p:spPr>
        <p:txBody>
          <a:bodyPr/>
          <a:lstStyle>
            <a:lvl1pPr>
              <a:defRPr smtClean="0"/>
            </a:lvl1pPr>
          </a:lstStyle>
          <a:p>
            <a:pPr>
              <a:defRPr/>
            </a:pPr>
            <a:fld id="{45BAC002-331A-424B-A8C0-39B3780C880A}" type="slidenum">
              <a:rPr lang="en-US"/>
              <a:pPr>
                <a:defRPr/>
              </a:pPr>
              <a:t>‹#›</a:t>
            </a:fld>
            <a:endParaRPr lang="en-US"/>
          </a:p>
        </p:txBody>
      </p:sp>
    </p:spTree>
    <p:extLst>
      <p:ext uri="{BB962C8B-B14F-4D97-AF65-F5344CB8AC3E}">
        <p14:creationId xmlns:p14="http://schemas.microsoft.com/office/powerpoint/2010/main" val="4169430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DF0992E-80FE-4324-A1F8-6894B53F605C}" type="datetimeFigureOut">
              <a:rPr lang="en-US"/>
              <a:pPr>
                <a:defRPr/>
              </a:pPr>
              <a:t>30/1/2023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00758E5-E0E6-48EC-81F0-6C412451CE30}" type="slidenum">
              <a:rPr lang="en-US"/>
              <a:pPr>
                <a:defRPr/>
              </a:pPr>
              <a:t>‹#›</a:t>
            </a:fld>
            <a:endParaRPr lang="en-US"/>
          </a:p>
        </p:txBody>
      </p:sp>
    </p:spTree>
    <p:extLst>
      <p:ext uri="{BB962C8B-B14F-4D97-AF65-F5344CB8AC3E}">
        <p14:creationId xmlns:p14="http://schemas.microsoft.com/office/powerpoint/2010/main" val="978684896"/>
      </p:ext>
    </p:extLst>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45D2D4F4-A806-49F0-984E-00A1F5135260}" type="datetimeFigureOut">
              <a:rPr lang="en-US"/>
              <a:pPr>
                <a:defRPr/>
              </a:pPr>
              <a:t>30/1/2023</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20495152-5582-4AF5-A826-2A68F40CF90C}" type="slidenum">
              <a:rPr lang="en-US"/>
              <a:pPr>
                <a:defRPr/>
              </a:pPr>
              <a:t>‹#›</a:t>
            </a:fld>
            <a:endParaRPr lang="en-US"/>
          </a:p>
        </p:txBody>
      </p:sp>
    </p:spTree>
    <p:extLst>
      <p:ext uri="{BB962C8B-B14F-4D97-AF65-F5344CB8AC3E}">
        <p14:creationId xmlns:p14="http://schemas.microsoft.com/office/powerpoint/2010/main" val="3631814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9C166170-B080-4B7C-AA8A-E7CE932994FA}" type="datetimeFigureOut">
              <a:rPr lang="en-US"/>
              <a:pPr>
                <a:defRPr/>
              </a:pPr>
              <a:t>30/1/2023</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D33633B7-6CDA-4ED7-9C90-5D9E65E47DB1}" type="slidenum">
              <a:rPr lang="en-US"/>
              <a:pPr>
                <a:defRPr/>
              </a:pPr>
              <a:t>‹#›</a:t>
            </a:fld>
            <a:endParaRPr lang="en-US"/>
          </a:p>
        </p:txBody>
      </p:sp>
    </p:spTree>
    <p:extLst>
      <p:ext uri="{BB962C8B-B14F-4D97-AF65-F5344CB8AC3E}">
        <p14:creationId xmlns:p14="http://schemas.microsoft.com/office/powerpoint/2010/main" val="600414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F28BDC52-4CEF-4B24-8078-3D520D659499}" type="datetimeFigureOut">
              <a:rPr lang="en-US"/>
              <a:pPr>
                <a:defRPr/>
              </a:pPr>
              <a:t>30/1/2023</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14CAAFF7-D1BD-47D7-A02B-857BD38D082F}" type="slidenum">
              <a:rPr lang="en-US"/>
              <a:pPr>
                <a:defRPr/>
              </a:pPr>
              <a:t>‹#›</a:t>
            </a:fld>
            <a:endParaRPr lang="en-US"/>
          </a:p>
        </p:txBody>
      </p:sp>
    </p:spTree>
    <p:extLst>
      <p:ext uri="{BB962C8B-B14F-4D97-AF65-F5344CB8AC3E}">
        <p14:creationId xmlns:p14="http://schemas.microsoft.com/office/powerpoint/2010/main" val="2316299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23329E49-659E-4732-B209-D8ABA74701D7}" type="datetimeFigureOut">
              <a:rPr lang="en-US"/>
              <a:pPr>
                <a:defRPr/>
              </a:pPr>
              <a:t>30/1/2023</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7E8AF11E-C8A7-42A6-A4D0-55906BBA9DE4}" type="slidenum">
              <a:rPr lang="en-US"/>
              <a:pPr>
                <a:defRPr/>
              </a:pPr>
              <a:t>‹#›</a:t>
            </a:fld>
            <a:endParaRPr lang="en-US"/>
          </a:p>
        </p:txBody>
      </p:sp>
    </p:spTree>
    <p:extLst>
      <p:ext uri="{BB962C8B-B14F-4D97-AF65-F5344CB8AC3E}">
        <p14:creationId xmlns:p14="http://schemas.microsoft.com/office/powerpoint/2010/main" val="426489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CB3DB77F-D8EF-4108-9FDC-A75406A75260}" type="datetimeFigureOut">
              <a:rPr lang="en-US"/>
              <a:pPr>
                <a:defRPr/>
              </a:pPr>
              <a:t>30/1/2023</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67370F6B-6659-4D39-AC49-410AD8219711}" type="slidenum">
              <a:rPr lang="en-US"/>
              <a:pPr>
                <a:defRPr/>
              </a:pPr>
              <a:t>‹#›</a:t>
            </a:fld>
            <a:endParaRPr lang="en-US"/>
          </a:p>
        </p:txBody>
      </p:sp>
    </p:spTree>
    <p:extLst>
      <p:ext uri="{BB962C8B-B14F-4D97-AF65-F5344CB8AC3E}">
        <p14:creationId xmlns:p14="http://schemas.microsoft.com/office/powerpoint/2010/main" val="2838809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C5F60C82-4C90-49B7-8329-509EBE7A379B}" type="datetimeFigureOut">
              <a:rPr lang="en-US"/>
              <a:pPr>
                <a:defRPr/>
              </a:pPr>
              <a:t>30/1/2023</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EA62D792-169A-4FCB-9B74-692B3F901FF1}" type="slidenum">
              <a:rPr lang="en-US"/>
              <a:pPr>
                <a:defRPr/>
              </a:pPr>
              <a:t>‹#›</a:t>
            </a:fld>
            <a:endParaRPr lang="en-US"/>
          </a:p>
        </p:txBody>
      </p:sp>
    </p:spTree>
    <p:extLst>
      <p:ext uri="{BB962C8B-B14F-4D97-AF65-F5344CB8AC3E}">
        <p14:creationId xmlns:p14="http://schemas.microsoft.com/office/powerpoint/2010/main" val="2791116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086F77BF-3C3B-4C89-863E-7FB27024456D}" type="datetimeFigureOut">
              <a:rPr lang="en-US"/>
              <a:pPr>
                <a:defRPr/>
              </a:pPr>
              <a:t>30/1/2023</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F32E4D0-1D9D-4938-B104-48B8F6729F3E}" type="slidenum">
              <a:rPr lang="en-US"/>
              <a:pPr>
                <a:defRPr/>
              </a:pPr>
              <a:t>‹#›</a:t>
            </a:fld>
            <a:endParaRPr lang="en-US"/>
          </a:p>
        </p:txBody>
      </p:sp>
    </p:spTree>
    <p:extLst>
      <p:ext uri="{BB962C8B-B14F-4D97-AF65-F5344CB8AC3E}">
        <p14:creationId xmlns:p14="http://schemas.microsoft.com/office/powerpoint/2010/main" val="1834340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8B0B3F92-B510-448E-B3FC-233CB27C3118}" type="datetimeFigureOut">
              <a:rPr lang="en-US"/>
              <a:pPr>
                <a:defRPr/>
              </a:pPr>
              <a:t>30/1/2023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19D928AF-AD95-43BF-8B59-498B4958144A}"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759" r:id="rId1"/>
    <p:sldLayoutId id="2147483770" r:id="rId2"/>
    <p:sldLayoutId id="2147483760" r:id="rId3"/>
    <p:sldLayoutId id="2147483761" r:id="rId4"/>
    <p:sldLayoutId id="2147483762" r:id="rId5"/>
    <p:sldLayoutId id="2147483763" r:id="rId6"/>
    <p:sldLayoutId id="2147483764" r:id="rId7"/>
    <p:sldLayoutId id="2147483771" r:id="rId8"/>
    <p:sldLayoutId id="2147483765" r:id="rId9"/>
    <p:sldLayoutId id="2147483766" r:id="rId10"/>
    <p:sldLayoutId id="2147483767" r:id="rId11"/>
    <p:sldLayoutId id="2147483768" r:id="rId12"/>
    <p:sldLayoutId id="2147483769" r:id="rId13"/>
  </p:sldLayoutIdLst>
  <p:timing>
    <p:tnLst>
      <p:par>
        <p:cTn id="1" dur="indefinite" restart="never" nodeType="tmRoot"/>
      </p:par>
    </p:tnLst>
  </p:timing>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xml"/><Relationship Id="rId1" Type="http://schemas.openxmlformats.org/officeDocument/2006/relationships/vmlDrawing" Target="../drawings/vmlDrawing5.vml"/><Relationship Id="rId6" Type="http://schemas.openxmlformats.org/officeDocument/2006/relationships/image" Target="../media/image9.jpeg"/><Relationship Id="rId5" Type="http://schemas.openxmlformats.org/officeDocument/2006/relationships/image" Target="../media/image6.jpeg"/><Relationship Id="rId4" Type="http://schemas.openxmlformats.org/officeDocument/2006/relationships/image" Target="../media/image4.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xml"/><Relationship Id="rId1" Type="http://schemas.openxmlformats.org/officeDocument/2006/relationships/vmlDrawing" Target="../drawings/vmlDrawing6.vml"/><Relationship Id="rId6" Type="http://schemas.openxmlformats.org/officeDocument/2006/relationships/image" Target="../media/image9.jpeg"/><Relationship Id="rId5" Type="http://schemas.openxmlformats.org/officeDocument/2006/relationships/image" Target="../media/image6.jpeg"/><Relationship Id="rId4" Type="http://schemas.openxmlformats.org/officeDocument/2006/relationships/image" Target="../media/image4.wmf"/></Relationships>
</file>

<file path=ppt/slides/_rels/slide12.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hyperlink" Target="http://www.nsaschool.org/"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hyperlink" Target="file:///G:\tin%208\TTDD2.ppt" TargetMode="External"/><Relationship Id="rId18" Type="http://schemas.openxmlformats.org/officeDocument/2006/relationships/image" Target="../media/image9.jpeg"/><Relationship Id="rId3" Type="http://schemas.openxmlformats.org/officeDocument/2006/relationships/audio" Target="../media/audio1.bin"/><Relationship Id="rId7" Type="http://schemas.openxmlformats.org/officeDocument/2006/relationships/hyperlink" Target="file:///G:\tin%208\TTDD3.ppt" TargetMode="External"/><Relationship Id="rId12" Type="http://schemas.openxmlformats.org/officeDocument/2006/relationships/hyperlink" Target="file:///G:\tin%208\TTDD1.ppt" TargetMode="External"/><Relationship Id="rId17" Type="http://schemas.openxmlformats.org/officeDocument/2006/relationships/image" Target="../media/image4.wmf"/><Relationship Id="rId2" Type="http://schemas.openxmlformats.org/officeDocument/2006/relationships/slideLayout" Target="../slideLayouts/slideLayout6.xml"/><Relationship Id="rId16" Type="http://schemas.openxmlformats.org/officeDocument/2006/relationships/oleObject" Target="../embeddings/oleObject1.bin"/><Relationship Id="rId1" Type="http://schemas.openxmlformats.org/officeDocument/2006/relationships/vmlDrawing" Target="../drawings/vmlDrawing1.vml"/><Relationship Id="rId6" Type="http://schemas.openxmlformats.org/officeDocument/2006/relationships/hyperlink" Target="file:///G:\tin%208\Ngoai%20kh&#243;a1\TT3.ppt" TargetMode="External"/><Relationship Id="rId11" Type="http://schemas.openxmlformats.org/officeDocument/2006/relationships/image" Target="../media/image6.jpeg"/><Relationship Id="rId5" Type="http://schemas.openxmlformats.org/officeDocument/2006/relationships/image" Target="../media/image5.jpeg"/><Relationship Id="rId15" Type="http://schemas.openxmlformats.org/officeDocument/2006/relationships/image" Target="../media/image8.emf"/><Relationship Id="rId10" Type="http://schemas.openxmlformats.org/officeDocument/2006/relationships/slide" Target="slide8.xml"/><Relationship Id="rId4" Type="http://schemas.openxmlformats.org/officeDocument/2006/relationships/audio" Target="../media/audio2.bin"/><Relationship Id="rId9" Type="http://schemas.openxmlformats.org/officeDocument/2006/relationships/slide" Target="slide10.xml"/><Relationship Id="rId14"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0.png"/><Relationship Id="rId1" Type="http://schemas.openxmlformats.org/officeDocument/2006/relationships/slideLayout" Target="../slideLayouts/slideLayout6.xml"/><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image" Target="../media/image9.jpeg"/><Relationship Id="rId5" Type="http://schemas.openxmlformats.org/officeDocument/2006/relationships/image" Target="../media/image6.jpeg"/><Relationship Id="rId4" Type="http://schemas.openxmlformats.org/officeDocument/2006/relationships/image" Target="../media/image4.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9.jpeg"/><Relationship Id="rId5" Type="http://schemas.openxmlformats.org/officeDocument/2006/relationships/image" Target="../media/image6.jpeg"/><Relationship Id="rId4" Type="http://schemas.openxmlformats.org/officeDocument/2006/relationships/image" Target="../media/image4.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image" Target="../media/image9.jpeg"/><Relationship Id="rId5" Type="http://schemas.openxmlformats.org/officeDocument/2006/relationships/image" Target="../media/image6.jpeg"/><Relationship Id="rId4" Type="http://schemas.openxmlformats.org/officeDocument/2006/relationships/image" Target="../media/image4.wmf"/></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6.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5.png"/><Relationship Id="rId1" Type="http://schemas.openxmlformats.org/officeDocument/2006/relationships/slideLayout" Target="../slideLayouts/slideLayout6.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9090" name="Picture 2" descr="x1pc_jqddVOWRk-VaEPLmKuGpUDH4oRqaW4"/>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89095" name="Picture 7" descr="6121ua2lcx211l"/>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38200" y="6096000"/>
            <a:ext cx="7467600" cy="828675"/>
          </a:xfrm>
          <a:prstGeom prst="rect">
            <a:avLst/>
          </a:prstGeom>
          <a:noFill/>
          <a:extLst>
            <a:ext uri="{909E8E84-426E-40DD-AFC4-6F175D3DCCD1}">
              <a14:hiddenFill xmlns:a14="http://schemas.microsoft.com/office/drawing/2010/main">
                <a:solidFill>
                  <a:srgbClr val="FFFFFF"/>
                </a:solidFill>
              </a14:hiddenFill>
            </a:ext>
          </a:extLst>
        </p:spPr>
      </p:pic>
      <p:sp>
        <p:nvSpPr>
          <p:cNvPr id="89097" name="WordArt 9"/>
          <p:cNvSpPr>
            <a:spLocks noChangeArrowheads="1" noChangeShapeType="1" noTextEdit="1"/>
          </p:cNvSpPr>
          <p:nvPr/>
        </p:nvSpPr>
        <p:spPr bwMode="auto">
          <a:xfrm>
            <a:off x="1371600" y="2590800"/>
            <a:ext cx="6934200" cy="1752600"/>
          </a:xfrm>
          <a:prstGeom prst="rect">
            <a:avLst/>
          </a:prstGeom>
        </p:spPr>
        <p:txBody>
          <a:bodyPr wrap="none" fromWordArt="1">
            <a:prstTxWarp prst="textDeflate">
              <a:avLst>
                <a:gd name="adj" fmla="val 18750"/>
              </a:avLst>
            </a:prstTxWarp>
          </a:bodyPr>
          <a:lstStyle/>
          <a:p>
            <a:pPr algn="ctr"/>
            <a:r>
              <a:rPr lang="vi-VN" sz="3600" kern="10">
                <a:ln w="22225">
                  <a:solidFill>
                    <a:srgbClr val="FFFF00"/>
                  </a:solidFill>
                  <a:round/>
                  <a:headEnd/>
                  <a:tailEnd/>
                </a:ln>
                <a:solidFill>
                  <a:srgbClr val="FF0000"/>
                </a:solidFill>
                <a:effectLst>
                  <a:outerShdw dist="45791" dir="2021404" algn="ctr" rotWithShape="0">
                    <a:srgbClr val="B2B2B2">
                      <a:alpha val="80000"/>
                    </a:srgbClr>
                  </a:outerShdw>
                </a:effectLst>
                <a:latin typeface="Tahoma"/>
                <a:ea typeface="Tahoma"/>
                <a:cs typeface="Tahoma"/>
              </a:rPr>
              <a:t>BÀI TRÌNH CHIẾU</a:t>
            </a:r>
          </a:p>
        </p:txBody>
      </p:sp>
      <p:sp>
        <p:nvSpPr>
          <p:cNvPr id="89098" name="Text Box 10"/>
          <p:cNvSpPr txBox="1">
            <a:spLocks noChangeArrowheads="1"/>
          </p:cNvSpPr>
          <p:nvPr/>
        </p:nvSpPr>
        <p:spPr bwMode="auto">
          <a:xfrm>
            <a:off x="3390900" y="1371600"/>
            <a:ext cx="25527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sz="4400" b="1" u="sng">
                <a:solidFill>
                  <a:srgbClr val="FF0066"/>
                </a:solidFill>
              </a:rPr>
              <a:t>BÀI </a:t>
            </a:r>
            <a:r>
              <a:rPr lang="en-US" sz="4400" b="1" u="sng" smtClean="0">
                <a:solidFill>
                  <a:srgbClr val="FF0066"/>
                </a:solidFill>
              </a:rPr>
              <a:t>8</a:t>
            </a:r>
            <a:endParaRPr lang="en-US" sz="4400" b="1">
              <a:solidFill>
                <a:srgbClr val="FF0066"/>
              </a:solidFill>
            </a:endParaRPr>
          </a:p>
        </p:txBody>
      </p:sp>
      <p:sp>
        <p:nvSpPr>
          <p:cNvPr id="2" name="TextBox 1"/>
          <p:cNvSpPr txBox="1"/>
          <p:nvPr/>
        </p:nvSpPr>
        <p:spPr>
          <a:xfrm>
            <a:off x="990600" y="304800"/>
            <a:ext cx="7315200" cy="584775"/>
          </a:xfrm>
          <a:prstGeom prst="rect">
            <a:avLst/>
          </a:prstGeom>
          <a:noFill/>
        </p:spPr>
        <p:txBody>
          <a:bodyPr wrap="square" rtlCol="0">
            <a:spAutoFit/>
          </a:bodyPr>
          <a:lstStyle/>
          <a:p>
            <a:pPr algn="ctr"/>
            <a:r>
              <a:rPr lang="en-US" sz="3200" dirty="0" err="1" smtClean="0">
                <a:solidFill>
                  <a:srgbClr val="002060"/>
                </a:solidFill>
                <a:latin typeface="Times New Roman" pitchFamily="18" charset="0"/>
                <a:cs typeface="Times New Roman" pitchFamily="18" charset="0"/>
              </a:rPr>
              <a:t>Thứ</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hai</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ngày</a:t>
            </a:r>
            <a:r>
              <a:rPr lang="en-US" sz="3200" dirty="0" smtClean="0">
                <a:solidFill>
                  <a:srgbClr val="002060"/>
                </a:solidFill>
                <a:latin typeface="Times New Roman" pitchFamily="18" charset="0"/>
                <a:cs typeface="Times New Roman" pitchFamily="18" charset="0"/>
              </a:rPr>
              <a:t> </a:t>
            </a:r>
            <a:r>
              <a:rPr lang="en-US" sz="3200" dirty="0" smtClean="0">
                <a:solidFill>
                  <a:srgbClr val="002060"/>
                </a:solidFill>
                <a:latin typeface="Times New Roman" pitchFamily="18" charset="0"/>
                <a:cs typeface="Times New Roman" pitchFamily="18" charset="0"/>
              </a:rPr>
              <a:t>30 </a:t>
            </a:r>
            <a:r>
              <a:rPr lang="en-US" sz="3200" dirty="0" err="1" smtClean="0">
                <a:solidFill>
                  <a:srgbClr val="002060"/>
                </a:solidFill>
                <a:latin typeface="Times New Roman" pitchFamily="18" charset="0"/>
                <a:cs typeface="Times New Roman" pitchFamily="18" charset="0"/>
              </a:rPr>
              <a:t>tháng</a:t>
            </a:r>
            <a:r>
              <a:rPr lang="en-US" sz="3200" dirty="0" smtClean="0">
                <a:solidFill>
                  <a:srgbClr val="002060"/>
                </a:solidFill>
                <a:latin typeface="Times New Roman" pitchFamily="18" charset="0"/>
                <a:cs typeface="Times New Roman" pitchFamily="18" charset="0"/>
              </a:rPr>
              <a:t> </a:t>
            </a:r>
            <a:r>
              <a:rPr lang="en-US" sz="3200" dirty="0" smtClean="0">
                <a:solidFill>
                  <a:srgbClr val="002060"/>
                </a:solidFill>
                <a:latin typeface="Times New Roman" pitchFamily="18" charset="0"/>
                <a:cs typeface="Times New Roman" pitchFamily="18" charset="0"/>
              </a:rPr>
              <a:t>01 </a:t>
            </a:r>
            <a:r>
              <a:rPr lang="en-US" sz="3200" dirty="0" err="1" smtClean="0">
                <a:solidFill>
                  <a:srgbClr val="002060"/>
                </a:solidFill>
                <a:latin typeface="Times New Roman" pitchFamily="18" charset="0"/>
                <a:cs typeface="Times New Roman" pitchFamily="18" charset="0"/>
              </a:rPr>
              <a:t>năm</a:t>
            </a:r>
            <a:r>
              <a:rPr lang="en-US" sz="3200" dirty="0" smtClean="0">
                <a:solidFill>
                  <a:srgbClr val="002060"/>
                </a:solidFill>
                <a:latin typeface="Times New Roman" pitchFamily="18" charset="0"/>
                <a:cs typeface="Times New Roman" pitchFamily="18" charset="0"/>
              </a:rPr>
              <a:t> </a:t>
            </a:r>
            <a:r>
              <a:rPr lang="en-US" sz="3200" dirty="0" smtClean="0">
                <a:solidFill>
                  <a:srgbClr val="002060"/>
                </a:solidFill>
                <a:latin typeface="Times New Roman" pitchFamily="18" charset="0"/>
                <a:cs typeface="Times New Roman" pitchFamily="18" charset="0"/>
              </a:rPr>
              <a:t>2023</a:t>
            </a:r>
            <a:endParaRPr lang="en-US" sz="3200"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8606" y="1295400"/>
            <a:ext cx="8305800" cy="685800"/>
          </a:xfrm>
        </p:spPr>
        <p:txBody>
          <a:bodyPr/>
          <a:lstStyle/>
          <a:p>
            <a:pPr eaLnBrk="1" hangingPunct="1">
              <a:buFont typeface="Wingdings 2" pitchFamily="18" charset="2"/>
              <a:buNone/>
            </a:pPr>
            <a:r>
              <a:rPr lang="en-US" sz="3200" b="1" smtClean="0">
                <a:solidFill>
                  <a:srgbClr val="FF0000"/>
                </a:solidFill>
                <a:latin typeface="Arial" charset="0"/>
                <a:cs typeface="Times New Roman" pitchFamily="18" charset="0"/>
              </a:rPr>
              <a:t>3. Nhập nội dung văn bản cho trang chiếu</a:t>
            </a:r>
            <a:endParaRPr lang="en-US" sz="3200" b="1" u="sng" smtClean="0">
              <a:solidFill>
                <a:srgbClr val="FF0000"/>
              </a:solidFill>
              <a:latin typeface="Arial" charset="0"/>
              <a:cs typeface="Times New Roman" pitchFamily="18" charset="0"/>
            </a:endParaRPr>
          </a:p>
        </p:txBody>
      </p:sp>
      <p:graphicFrame>
        <p:nvGraphicFramePr>
          <p:cNvPr id="7176" name="Object 6"/>
          <p:cNvGraphicFramePr>
            <a:graphicFrameLocks noChangeAspect="1"/>
          </p:cNvGraphicFramePr>
          <p:nvPr/>
        </p:nvGraphicFramePr>
        <p:xfrm>
          <a:off x="0" y="5486400"/>
          <a:ext cx="1108075" cy="1371600"/>
        </p:xfrm>
        <a:graphic>
          <a:graphicData uri="http://schemas.openxmlformats.org/presentationml/2006/ole">
            <mc:AlternateContent xmlns:mc="http://schemas.openxmlformats.org/markup-compatibility/2006">
              <mc:Choice xmlns:v="urn:schemas-microsoft-com:vml" Requires="v">
                <p:oleObj spid="_x0000_s148500" name="Clip" r:id="rId3" imgW="3531960" imgH="4445640" progId="">
                  <p:embed/>
                </p:oleObj>
              </mc:Choice>
              <mc:Fallback>
                <p:oleObj name="Clip" r:id="rId3" imgW="3531960" imgH="444564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486400"/>
                        <a:ext cx="1108075"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185" name="Text Box 17"/>
          <p:cNvSpPr txBox="1">
            <a:spLocks noChangeArrowheads="1"/>
          </p:cNvSpPr>
          <p:nvPr/>
        </p:nvSpPr>
        <p:spPr bwMode="auto">
          <a:xfrm>
            <a:off x="616527" y="1905000"/>
            <a:ext cx="8132618" cy="4745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571500" indent="-571500" algn="just">
              <a:lnSpc>
                <a:spcPct val="120000"/>
              </a:lnSpc>
              <a:spcBef>
                <a:spcPts val="0"/>
              </a:spcBef>
              <a:buFontTx/>
              <a:buChar char="-"/>
            </a:pPr>
            <a:r>
              <a:rPr lang="vi-VN" sz="3600" dirty="0" smtClean="0">
                <a:latin typeface="+mn-lt"/>
              </a:rPr>
              <a:t>Nội dung trên trang chiếu được nhập vào các khung văn bản</a:t>
            </a:r>
            <a:endParaRPr lang="vi-VN" sz="3600" dirty="0">
              <a:latin typeface="+mn-lt"/>
            </a:endParaRPr>
          </a:p>
          <a:p>
            <a:pPr marL="571500" indent="-571500" algn="just">
              <a:lnSpc>
                <a:spcPct val="120000"/>
              </a:lnSpc>
              <a:spcBef>
                <a:spcPts val="0"/>
              </a:spcBef>
              <a:buFontTx/>
              <a:buChar char="-"/>
            </a:pPr>
            <a:r>
              <a:rPr lang="vi-VN" sz="3600" dirty="0" smtClean="0">
                <a:latin typeface="+mn-lt"/>
              </a:rPr>
              <a:t>Có 2 khung văn bản:</a:t>
            </a:r>
          </a:p>
          <a:p>
            <a:pPr marL="571500" indent="-571500" algn="just">
              <a:lnSpc>
                <a:spcPct val="120000"/>
              </a:lnSpc>
              <a:spcBef>
                <a:spcPts val="0"/>
              </a:spcBef>
              <a:buFont typeface="Arial" pitchFamily="34" charset="0"/>
              <a:buChar char="•"/>
            </a:pPr>
            <a:r>
              <a:rPr lang="vi-VN" sz="3600" dirty="0" smtClean="0">
                <a:latin typeface="+mn-lt"/>
              </a:rPr>
              <a:t>Khung tiêu đề trang: chứa văn bản làm tiêu đề trang chiếu</a:t>
            </a:r>
          </a:p>
          <a:p>
            <a:pPr marL="571500" indent="-571500" algn="just">
              <a:lnSpc>
                <a:spcPct val="120000"/>
              </a:lnSpc>
              <a:spcBef>
                <a:spcPts val="0"/>
              </a:spcBef>
              <a:buFont typeface="Arial" pitchFamily="34" charset="0"/>
              <a:buChar char="•"/>
            </a:pPr>
            <a:r>
              <a:rPr lang="vi-VN" sz="3600" dirty="0" smtClean="0">
                <a:latin typeface="+mn-lt"/>
              </a:rPr>
              <a:t>Khung nội dung: được định dạng sẵn để nhập văn bản dạng liệt kê</a:t>
            </a:r>
          </a:p>
        </p:txBody>
      </p:sp>
      <p:sp>
        <p:nvSpPr>
          <p:cNvPr id="11" name="AutoShape 17" descr="Pink tissue paper"/>
          <p:cNvSpPr>
            <a:spLocks noChangeArrowheads="1"/>
          </p:cNvSpPr>
          <p:nvPr/>
        </p:nvSpPr>
        <p:spPr bwMode="auto">
          <a:xfrm>
            <a:off x="762000" y="247650"/>
            <a:ext cx="7772400" cy="819150"/>
          </a:xfrm>
          <a:prstGeom prst="roundRect">
            <a:avLst>
              <a:gd name="adj" fmla="val 50000"/>
            </a:avLst>
          </a:prstGeom>
          <a:blipFill dpi="0" rotWithShape="1">
            <a:blip r:embed="rId5"/>
            <a:srcRect/>
            <a:tile tx="0" ty="0" sx="100000" sy="100000" flip="none" algn="tl"/>
          </a:blipFill>
          <a:ln w="38100" algn="ctr">
            <a:solidFill>
              <a:srgbClr val="74A731"/>
            </a:solidFill>
            <a:round/>
            <a:headEnd/>
            <a:tailEnd/>
          </a:ln>
        </p:spPr>
        <p:txBody>
          <a:bodyPr vert="eaVert" wrap="none" anchor="ctr"/>
          <a:lstStyle/>
          <a:p>
            <a:pPr algn="r" rtl="1"/>
            <a:endParaRPr lang="vi-VN"/>
          </a:p>
        </p:txBody>
      </p:sp>
      <p:sp>
        <p:nvSpPr>
          <p:cNvPr id="19" name="AutoShape 23" descr="White marble"/>
          <p:cNvSpPr>
            <a:spLocks noChangeArrowheads="1"/>
          </p:cNvSpPr>
          <p:nvPr/>
        </p:nvSpPr>
        <p:spPr bwMode="gray">
          <a:xfrm>
            <a:off x="762000" y="228600"/>
            <a:ext cx="7772400" cy="838200"/>
          </a:xfrm>
          <a:prstGeom prst="roundRect">
            <a:avLst>
              <a:gd name="adj" fmla="val 50000"/>
            </a:avLst>
          </a:prstGeom>
          <a:blipFill dpi="0" rotWithShape="1">
            <a:blip r:embed="rId6"/>
            <a:srcRect/>
            <a:tile tx="0" ty="0" sx="100000" sy="100000" flip="none" algn="tl"/>
          </a:blipFill>
          <a:ln w="38100" algn="ctr">
            <a:solidFill>
              <a:srgbClr val="FFCC00"/>
            </a:solidFill>
            <a:round/>
            <a:headEnd/>
            <a:tailEnd/>
          </a:ln>
        </p:spPr>
        <p:txBody>
          <a:bodyPr vert="eaVert" wrap="none" anchor="ctr"/>
          <a:lstStyle/>
          <a:p>
            <a:pPr algn="r" rtl="1"/>
            <a:endParaRPr lang="vi-VN">
              <a:solidFill>
                <a:schemeClr val="bg1"/>
              </a:solidFill>
            </a:endParaRPr>
          </a:p>
        </p:txBody>
      </p:sp>
      <p:sp>
        <p:nvSpPr>
          <p:cNvPr id="20" name="Text Box 26" descr="White marble"/>
          <p:cNvSpPr txBox="1">
            <a:spLocks noChangeArrowheads="1"/>
          </p:cNvSpPr>
          <p:nvPr/>
        </p:nvSpPr>
        <p:spPr bwMode="gray">
          <a:xfrm>
            <a:off x="1014413" y="395288"/>
            <a:ext cx="6834187" cy="519112"/>
          </a:xfrm>
          <a:prstGeom prst="rect">
            <a:avLst/>
          </a:prstGeom>
          <a:blipFill dpi="0" rotWithShape="1">
            <a:blip r:embed="rId6"/>
            <a:srcRect/>
            <a:tile tx="0" ty="0" sx="100000" sy="100000" flip="none" algn="tl"/>
          </a:blip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2800" b="1" u="sng">
                <a:solidFill>
                  <a:srgbClr val="0033CC"/>
                </a:solidFill>
              </a:rPr>
              <a:t>BÀI </a:t>
            </a:r>
            <a:r>
              <a:rPr lang="en-US" sz="2800" b="1" u="sng" smtClean="0">
                <a:solidFill>
                  <a:srgbClr val="0033CC"/>
                </a:solidFill>
              </a:rPr>
              <a:t>8</a:t>
            </a:r>
            <a:r>
              <a:rPr lang="en-US" sz="2800" b="1" smtClean="0">
                <a:solidFill>
                  <a:srgbClr val="0033CC"/>
                </a:solidFill>
              </a:rPr>
              <a:t>. </a:t>
            </a:r>
            <a:r>
              <a:rPr lang="en-US" sz="2800" b="1">
                <a:solidFill>
                  <a:srgbClr val="FF0000"/>
                </a:solidFill>
              </a:rPr>
              <a:t>BÀI TRÌNH CHIẾU</a:t>
            </a:r>
          </a:p>
        </p:txBody>
      </p:sp>
    </p:spTree>
    <p:extLst>
      <p:ext uri="{BB962C8B-B14F-4D97-AF65-F5344CB8AC3E}">
        <p14:creationId xmlns:p14="http://schemas.microsoft.com/office/powerpoint/2010/main" val="3268494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185">
                                            <p:txEl>
                                              <p:pRg st="0" end="0"/>
                                            </p:txEl>
                                          </p:spTgt>
                                        </p:tgtEl>
                                        <p:attrNameLst>
                                          <p:attrName>style.visibility</p:attrName>
                                        </p:attrNameLst>
                                      </p:cBhvr>
                                      <p:to>
                                        <p:strVal val="visible"/>
                                      </p:to>
                                    </p:set>
                                    <p:animEffect transition="in" filter="barn(inVertical)">
                                      <p:cBhvr>
                                        <p:cTn id="7" dur="500"/>
                                        <p:tgtEl>
                                          <p:spTgt spid="718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185">
                                            <p:txEl>
                                              <p:pRg st="1" end="1"/>
                                            </p:txEl>
                                          </p:spTgt>
                                        </p:tgtEl>
                                        <p:attrNameLst>
                                          <p:attrName>style.visibility</p:attrName>
                                        </p:attrNameLst>
                                      </p:cBhvr>
                                      <p:to>
                                        <p:strVal val="visible"/>
                                      </p:to>
                                    </p:set>
                                    <p:animEffect transition="in" filter="barn(inVertical)">
                                      <p:cBhvr>
                                        <p:cTn id="12" dur="500"/>
                                        <p:tgtEl>
                                          <p:spTgt spid="718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7185">
                                            <p:txEl>
                                              <p:pRg st="2" end="2"/>
                                            </p:txEl>
                                          </p:spTgt>
                                        </p:tgtEl>
                                        <p:attrNameLst>
                                          <p:attrName>style.visibility</p:attrName>
                                        </p:attrNameLst>
                                      </p:cBhvr>
                                      <p:to>
                                        <p:strVal val="visible"/>
                                      </p:to>
                                    </p:set>
                                    <p:animEffect transition="in" filter="barn(inVertical)">
                                      <p:cBhvr>
                                        <p:cTn id="17" dur="500"/>
                                        <p:tgtEl>
                                          <p:spTgt spid="718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7185">
                                            <p:txEl>
                                              <p:pRg st="3" end="3"/>
                                            </p:txEl>
                                          </p:spTgt>
                                        </p:tgtEl>
                                        <p:attrNameLst>
                                          <p:attrName>style.visibility</p:attrName>
                                        </p:attrNameLst>
                                      </p:cBhvr>
                                      <p:to>
                                        <p:strVal val="visible"/>
                                      </p:to>
                                    </p:set>
                                    <p:animEffect transition="in" filter="barn(inVertical)">
                                      <p:cBhvr>
                                        <p:cTn id="22" dur="500"/>
                                        <p:tgtEl>
                                          <p:spTgt spid="718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8606" y="1295400"/>
            <a:ext cx="8305800" cy="685800"/>
          </a:xfrm>
        </p:spPr>
        <p:txBody>
          <a:bodyPr/>
          <a:lstStyle/>
          <a:p>
            <a:pPr eaLnBrk="1" hangingPunct="1">
              <a:buFont typeface="Wingdings 2" pitchFamily="18" charset="2"/>
              <a:buNone/>
            </a:pPr>
            <a:r>
              <a:rPr lang="en-US" sz="3200" b="1">
                <a:solidFill>
                  <a:srgbClr val="FF0000"/>
                </a:solidFill>
                <a:latin typeface="Arial" charset="0"/>
                <a:cs typeface="Times New Roman" pitchFamily="18" charset="0"/>
              </a:rPr>
              <a:t>4</a:t>
            </a:r>
            <a:r>
              <a:rPr lang="en-US" sz="3200" b="1" smtClean="0">
                <a:solidFill>
                  <a:srgbClr val="FF0000"/>
                </a:solidFill>
                <a:latin typeface="Arial" charset="0"/>
                <a:cs typeface="Times New Roman" pitchFamily="18" charset="0"/>
              </a:rPr>
              <a:t>. Trình chiếu</a:t>
            </a:r>
            <a:endParaRPr lang="en-US" sz="3200" b="1" u="sng" smtClean="0">
              <a:solidFill>
                <a:srgbClr val="FF0000"/>
              </a:solidFill>
              <a:latin typeface="Arial" charset="0"/>
              <a:cs typeface="Times New Roman" pitchFamily="18" charset="0"/>
            </a:endParaRPr>
          </a:p>
        </p:txBody>
      </p:sp>
      <p:graphicFrame>
        <p:nvGraphicFramePr>
          <p:cNvPr id="7176" name="Object 6"/>
          <p:cNvGraphicFramePr>
            <a:graphicFrameLocks noChangeAspect="1"/>
          </p:cNvGraphicFramePr>
          <p:nvPr/>
        </p:nvGraphicFramePr>
        <p:xfrm>
          <a:off x="0" y="5486400"/>
          <a:ext cx="1108075" cy="1371600"/>
        </p:xfrm>
        <a:graphic>
          <a:graphicData uri="http://schemas.openxmlformats.org/presentationml/2006/ole">
            <mc:AlternateContent xmlns:mc="http://schemas.openxmlformats.org/markup-compatibility/2006">
              <mc:Choice xmlns:v="urn:schemas-microsoft-com:vml" Requires="v">
                <p:oleObj spid="_x0000_s149519" name="Clip" r:id="rId3" imgW="3531960" imgH="4445640" progId="">
                  <p:embed/>
                </p:oleObj>
              </mc:Choice>
              <mc:Fallback>
                <p:oleObj name="Clip" r:id="rId3" imgW="3531960" imgH="444564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486400"/>
                        <a:ext cx="1108075"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185" name="Text Box 17"/>
          <p:cNvSpPr txBox="1">
            <a:spLocks noChangeArrowheads="1"/>
          </p:cNvSpPr>
          <p:nvPr/>
        </p:nvSpPr>
        <p:spPr bwMode="auto">
          <a:xfrm>
            <a:off x="616527" y="1905000"/>
            <a:ext cx="8132618" cy="40811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571500" indent="-571500" algn="just">
              <a:lnSpc>
                <a:spcPct val="120000"/>
              </a:lnSpc>
              <a:spcBef>
                <a:spcPts val="0"/>
              </a:spcBef>
              <a:buFontTx/>
              <a:buChar char="-"/>
            </a:pPr>
            <a:r>
              <a:rPr lang="vi-VN" sz="3600" dirty="0" smtClean="0">
                <a:latin typeface="+mn-lt"/>
              </a:rPr>
              <a:t>Để trình chiếu em nháy nút Slide show ở góc phải phía dưới màn hình</a:t>
            </a:r>
            <a:endParaRPr lang="vi-VN" sz="3600" dirty="0">
              <a:latin typeface="+mn-lt"/>
            </a:endParaRPr>
          </a:p>
          <a:p>
            <a:pPr marL="571500" indent="-571500" algn="just">
              <a:lnSpc>
                <a:spcPct val="120000"/>
              </a:lnSpc>
              <a:spcBef>
                <a:spcPts val="0"/>
              </a:spcBef>
              <a:buFontTx/>
              <a:buChar char="-"/>
            </a:pPr>
            <a:r>
              <a:rPr lang="vi-VN" sz="3600" dirty="0" smtClean="0">
                <a:latin typeface="+mn-lt"/>
              </a:rPr>
              <a:t>Sử dụng các phím mũi tên để trình chiếu các trang tiếp theo</a:t>
            </a:r>
          </a:p>
          <a:p>
            <a:pPr marL="571500" indent="-571500" algn="just">
              <a:lnSpc>
                <a:spcPct val="120000"/>
              </a:lnSpc>
              <a:spcBef>
                <a:spcPts val="0"/>
              </a:spcBef>
              <a:buFontTx/>
              <a:buChar char="-"/>
            </a:pPr>
            <a:r>
              <a:rPr lang="vi-VN" sz="3600" dirty="0" smtClean="0">
                <a:latin typeface="+mn-lt"/>
              </a:rPr>
              <a:t>Nhấn phím ESC để thoát khỏi chế độ trình chiếu</a:t>
            </a:r>
          </a:p>
        </p:txBody>
      </p:sp>
      <p:sp>
        <p:nvSpPr>
          <p:cNvPr id="11" name="AutoShape 17" descr="Pink tissue paper"/>
          <p:cNvSpPr>
            <a:spLocks noChangeArrowheads="1"/>
          </p:cNvSpPr>
          <p:nvPr/>
        </p:nvSpPr>
        <p:spPr bwMode="auto">
          <a:xfrm>
            <a:off x="762000" y="247650"/>
            <a:ext cx="7772400" cy="819150"/>
          </a:xfrm>
          <a:prstGeom prst="roundRect">
            <a:avLst>
              <a:gd name="adj" fmla="val 50000"/>
            </a:avLst>
          </a:prstGeom>
          <a:blipFill dpi="0" rotWithShape="1">
            <a:blip r:embed="rId5"/>
            <a:srcRect/>
            <a:tile tx="0" ty="0" sx="100000" sy="100000" flip="none" algn="tl"/>
          </a:blipFill>
          <a:ln w="38100" algn="ctr">
            <a:solidFill>
              <a:srgbClr val="74A731"/>
            </a:solidFill>
            <a:round/>
            <a:headEnd/>
            <a:tailEnd/>
          </a:ln>
        </p:spPr>
        <p:txBody>
          <a:bodyPr vert="eaVert" wrap="none" anchor="ctr"/>
          <a:lstStyle/>
          <a:p>
            <a:pPr algn="r" rtl="1"/>
            <a:endParaRPr lang="vi-VN"/>
          </a:p>
        </p:txBody>
      </p:sp>
      <p:sp>
        <p:nvSpPr>
          <p:cNvPr id="19" name="AutoShape 23" descr="White marble"/>
          <p:cNvSpPr>
            <a:spLocks noChangeArrowheads="1"/>
          </p:cNvSpPr>
          <p:nvPr/>
        </p:nvSpPr>
        <p:spPr bwMode="gray">
          <a:xfrm>
            <a:off x="762000" y="228600"/>
            <a:ext cx="7772400" cy="838200"/>
          </a:xfrm>
          <a:prstGeom prst="roundRect">
            <a:avLst>
              <a:gd name="adj" fmla="val 50000"/>
            </a:avLst>
          </a:prstGeom>
          <a:blipFill dpi="0" rotWithShape="1">
            <a:blip r:embed="rId6"/>
            <a:srcRect/>
            <a:tile tx="0" ty="0" sx="100000" sy="100000" flip="none" algn="tl"/>
          </a:blipFill>
          <a:ln w="38100" algn="ctr">
            <a:solidFill>
              <a:srgbClr val="FFCC00"/>
            </a:solidFill>
            <a:round/>
            <a:headEnd/>
            <a:tailEnd/>
          </a:ln>
        </p:spPr>
        <p:txBody>
          <a:bodyPr vert="eaVert" wrap="none" anchor="ctr"/>
          <a:lstStyle/>
          <a:p>
            <a:pPr algn="r" rtl="1"/>
            <a:endParaRPr lang="vi-VN">
              <a:solidFill>
                <a:schemeClr val="bg1"/>
              </a:solidFill>
            </a:endParaRPr>
          </a:p>
        </p:txBody>
      </p:sp>
      <p:sp>
        <p:nvSpPr>
          <p:cNvPr id="20" name="Text Box 26" descr="White marble"/>
          <p:cNvSpPr txBox="1">
            <a:spLocks noChangeArrowheads="1"/>
          </p:cNvSpPr>
          <p:nvPr/>
        </p:nvSpPr>
        <p:spPr bwMode="gray">
          <a:xfrm>
            <a:off x="1014413" y="395288"/>
            <a:ext cx="6834187" cy="519112"/>
          </a:xfrm>
          <a:prstGeom prst="rect">
            <a:avLst/>
          </a:prstGeom>
          <a:blipFill dpi="0" rotWithShape="1">
            <a:blip r:embed="rId6"/>
            <a:srcRect/>
            <a:tile tx="0" ty="0" sx="100000" sy="100000" flip="none" algn="tl"/>
          </a:blip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2800" b="1" u="sng">
                <a:solidFill>
                  <a:srgbClr val="0033CC"/>
                </a:solidFill>
              </a:rPr>
              <a:t>BÀI </a:t>
            </a:r>
            <a:r>
              <a:rPr lang="en-US" sz="2800" b="1" u="sng" smtClean="0">
                <a:solidFill>
                  <a:srgbClr val="0033CC"/>
                </a:solidFill>
              </a:rPr>
              <a:t>8</a:t>
            </a:r>
            <a:r>
              <a:rPr lang="en-US" sz="2800" b="1" smtClean="0">
                <a:solidFill>
                  <a:srgbClr val="0033CC"/>
                </a:solidFill>
              </a:rPr>
              <a:t>. </a:t>
            </a:r>
            <a:r>
              <a:rPr lang="en-US" sz="2800" b="1">
                <a:solidFill>
                  <a:srgbClr val="FF0000"/>
                </a:solidFill>
              </a:rPr>
              <a:t>BÀI TRÌNH CHIẾU</a:t>
            </a:r>
          </a:p>
        </p:txBody>
      </p:sp>
    </p:spTree>
    <p:extLst>
      <p:ext uri="{BB962C8B-B14F-4D97-AF65-F5344CB8AC3E}">
        <p14:creationId xmlns:p14="http://schemas.microsoft.com/office/powerpoint/2010/main" val="2834707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185">
                                            <p:txEl>
                                              <p:pRg st="0" end="0"/>
                                            </p:txEl>
                                          </p:spTgt>
                                        </p:tgtEl>
                                        <p:attrNameLst>
                                          <p:attrName>style.visibility</p:attrName>
                                        </p:attrNameLst>
                                      </p:cBhvr>
                                      <p:to>
                                        <p:strVal val="visible"/>
                                      </p:to>
                                    </p:set>
                                    <p:animEffect transition="in" filter="barn(inVertical)">
                                      <p:cBhvr>
                                        <p:cTn id="7" dur="500"/>
                                        <p:tgtEl>
                                          <p:spTgt spid="718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185">
                                            <p:txEl>
                                              <p:pRg st="1" end="1"/>
                                            </p:txEl>
                                          </p:spTgt>
                                        </p:tgtEl>
                                        <p:attrNameLst>
                                          <p:attrName>style.visibility</p:attrName>
                                        </p:attrNameLst>
                                      </p:cBhvr>
                                      <p:to>
                                        <p:strVal val="visible"/>
                                      </p:to>
                                    </p:set>
                                    <p:animEffect transition="in" filter="barn(inVertical)">
                                      <p:cBhvr>
                                        <p:cTn id="12" dur="500"/>
                                        <p:tgtEl>
                                          <p:spTgt spid="718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7185">
                                            <p:txEl>
                                              <p:pRg st="2" end="2"/>
                                            </p:txEl>
                                          </p:spTgt>
                                        </p:tgtEl>
                                        <p:attrNameLst>
                                          <p:attrName>style.visibility</p:attrName>
                                        </p:attrNameLst>
                                      </p:cBhvr>
                                      <p:to>
                                        <p:strVal val="visible"/>
                                      </p:to>
                                    </p:set>
                                    <p:animEffect transition="in" filter="barn(inVertical)">
                                      <p:cBhvr>
                                        <p:cTn id="17" dur="500"/>
                                        <p:tgtEl>
                                          <p:spTgt spid="718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8" descr="hinh"/>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39" name="Rectangle 3"/>
          <p:cNvSpPr>
            <a:spLocks noGrp="1" noChangeArrowheads="1"/>
          </p:cNvSpPr>
          <p:nvPr>
            <p:ph type="body" idx="1"/>
          </p:nvPr>
        </p:nvSpPr>
        <p:spPr>
          <a:xfrm>
            <a:off x="2071688" y="1052513"/>
            <a:ext cx="5410200" cy="507365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Font typeface="Wingdings 2" pitchFamily="18" charset="2"/>
              <a:buNone/>
            </a:pPr>
            <a:r>
              <a:rPr lang="en-US" sz="3900" b="1" u="sng" smtClean="0">
                <a:solidFill>
                  <a:srgbClr val="FF3300"/>
                </a:solidFill>
                <a:latin typeface="Times New Roman" pitchFamily="18" charset="0"/>
              </a:rPr>
              <a:t>Ghi nhớ</a:t>
            </a:r>
          </a:p>
          <a:p>
            <a:r>
              <a:rPr lang="en-US" sz="2800" smtClean="0">
                <a:solidFill>
                  <a:srgbClr val="800000"/>
                </a:solidFill>
                <a:latin typeface="Times New Roman" pitchFamily="18" charset="0"/>
              </a:rPr>
              <a:t>Bài trình chiếu là tập hợp các trang chiếu được đánh số thứ tự. Nội dung trên các trang chiếu có thể là văn bản, hình ảnh, âm thanh, đoạn phim…</a:t>
            </a:r>
          </a:p>
          <a:p>
            <a:r>
              <a:rPr lang="en-US" sz="2800" smtClean="0">
                <a:solidFill>
                  <a:srgbClr val="800000"/>
                </a:solidFill>
                <a:latin typeface="Times New Roman" pitchFamily="18" charset="0"/>
              </a:rPr>
              <a:t>Các khung văn bản có sẵn trên trang chiếu được dùng để nhập nội dung dạng văn bản.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animEffect transition="in" filter="checkerboard(across)">
                                      <p:cBhvr>
                                        <p:cTn id="7" dur="500"/>
                                        <p:tgtEl>
                                          <p:spTgt spid="399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39939">
                                            <p:txEl>
                                              <p:pRg st="1" end="1"/>
                                            </p:txEl>
                                          </p:spTgt>
                                        </p:tgtEl>
                                        <p:attrNameLst>
                                          <p:attrName>style.visibility</p:attrName>
                                        </p:attrNameLst>
                                      </p:cBhvr>
                                      <p:to>
                                        <p:strVal val="visible"/>
                                      </p:to>
                                    </p:set>
                                    <p:animEffect transition="in" filter="checkerboard(across)">
                                      <p:cBhvr>
                                        <p:cTn id="12" dur="500"/>
                                        <p:tgtEl>
                                          <p:spTgt spid="3993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39939">
                                            <p:txEl>
                                              <p:pRg st="2" end="2"/>
                                            </p:txEl>
                                          </p:spTgt>
                                        </p:tgtEl>
                                        <p:attrNameLst>
                                          <p:attrName>style.visibility</p:attrName>
                                        </p:attrNameLst>
                                      </p:cBhvr>
                                      <p:to>
                                        <p:strVal val="visible"/>
                                      </p:to>
                                    </p:set>
                                    <p:animEffect transition="in" filter="checkerboard(across)">
                                      <p:cBhvr>
                                        <p:cTn id="17" dur="500"/>
                                        <p:tgtEl>
                                          <p:spTgt spid="399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WordArt 2"/>
          <p:cNvSpPr>
            <a:spLocks noChangeArrowheads="1" noChangeShapeType="1" noTextEdit="1"/>
          </p:cNvSpPr>
          <p:nvPr/>
        </p:nvSpPr>
        <p:spPr bwMode="auto">
          <a:xfrm>
            <a:off x="304800" y="1295400"/>
            <a:ext cx="8305800" cy="3124200"/>
          </a:xfrm>
          <a:prstGeom prst="rect">
            <a:avLst/>
          </a:prstGeom>
        </p:spPr>
        <p:txBody>
          <a:bodyPr wrap="none" fromWordArt="1">
            <a:prstTxWarp prst="textWave2">
              <a:avLst>
                <a:gd name="adj1" fmla="val 13005"/>
                <a:gd name="adj2" fmla="val 0"/>
              </a:avLst>
            </a:prstTxWarp>
          </a:bodyPr>
          <a:lstStyle/>
          <a:p>
            <a:pPr algn="ctr">
              <a:buFont typeface="Wingdings 2" pitchFamily="18" charset="2"/>
              <a:buNone/>
            </a:pPr>
            <a:r>
              <a:rPr lang="vi-VN" sz="3600" b="1" kern="10" smtClean="0">
                <a:ln w="19050">
                  <a:solidFill>
                    <a:srgbClr val="99CCFF"/>
                  </a:solidFill>
                  <a:round/>
                  <a:headEnd/>
                  <a:tailEnd/>
                </a:ln>
                <a:solidFill>
                  <a:srgbClr val="0066CC"/>
                </a:solidFill>
                <a:effectLst>
                  <a:outerShdw dist="35921" dir="2700000" algn="ctr" rotWithShape="0">
                    <a:srgbClr val="990000"/>
                  </a:outerShdw>
                </a:effectLst>
                <a:cs typeface="Times New Roman"/>
              </a:rPr>
              <a:t>Bài học kết thúc</a:t>
            </a:r>
            <a:endParaRPr lang="vi-VN" sz="3600" b="1" kern="10">
              <a:ln w="19050">
                <a:solidFill>
                  <a:srgbClr val="99CCFF"/>
                </a:solidFill>
                <a:round/>
                <a:headEnd/>
                <a:tailEnd/>
              </a:ln>
              <a:solidFill>
                <a:srgbClr val="0066CC"/>
              </a:solidFill>
              <a:effectLst>
                <a:outerShdw dist="35921" dir="2700000" algn="ctr" rotWithShape="0">
                  <a:srgbClr val="990000"/>
                </a:outerShdw>
              </a:effectLst>
              <a:cs typeface="Times New Roman"/>
            </a:endParaRPr>
          </a:p>
        </p:txBody>
      </p:sp>
      <p:sp>
        <p:nvSpPr>
          <p:cNvPr id="87043" name="Rectangle 3"/>
          <p:cNvSpPr>
            <a:spLocks noChangeArrowheads="1"/>
          </p:cNvSpPr>
          <p:nvPr/>
        </p:nvSpPr>
        <p:spPr bwMode="auto">
          <a:xfrm>
            <a:off x="0" y="6477000"/>
            <a:ext cx="9144000" cy="381000"/>
          </a:xfrm>
          <a:prstGeom prst="rect">
            <a:avLst/>
          </a:prstGeom>
          <a:gradFill rotWithShape="1">
            <a:gsLst>
              <a:gs pos="0">
                <a:srgbClr val="66FFFF"/>
              </a:gs>
              <a:gs pos="50000">
                <a:srgbClr val="00CCFF"/>
              </a:gs>
              <a:gs pos="100000">
                <a:srgbClr val="66FFFF"/>
              </a:gs>
            </a:gsLst>
            <a:lin ang="189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r" eaLnBrk="0" hangingPunct="0"/>
            <a:endParaRPr lang="vi-VN"/>
          </a:p>
        </p:txBody>
      </p:sp>
      <p:pic>
        <p:nvPicPr>
          <p:cNvPr id="35854" name="Picture 14" descr="Asian lily">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6600" y="4343400"/>
            <a:ext cx="2057400" cy="204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40"/>
          <p:cNvGrpSpPr>
            <a:grpSpLocks/>
          </p:cNvGrpSpPr>
          <p:nvPr/>
        </p:nvGrpSpPr>
        <p:grpSpPr bwMode="auto">
          <a:xfrm rot="5400000">
            <a:off x="1908175" y="5283200"/>
            <a:ext cx="1173163" cy="144463"/>
            <a:chOff x="0" y="1896"/>
            <a:chExt cx="5760" cy="120"/>
          </a:xfrm>
        </p:grpSpPr>
        <p:sp>
          <p:nvSpPr>
            <p:cNvPr id="36978" name="Rectangle 41"/>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rot="10800000" vert="eaVert" wrap="none" anchor="ctr"/>
            <a:lstStyle/>
            <a:p>
              <a:pPr eaLnBrk="0" hangingPunct="0"/>
              <a:endParaRPr lang="vi-VN"/>
            </a:p>
          </p:txBody>
        </p:sp>
        <p:sp>
          <p:nvSpPr>
            <p:cNvPr id="36979" name="Rectangle 42"/>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rot="10800000" vert="eaVert" wrap="none" anchor="ctr"/>
            <a:lstStyle/>
            <a:p>
              <a:pPr eaLnBrk="0" hangingPunct="0"/>
              <a:endParaRPr lang="vi-VN"/>
            </a:p>
          </p:txBody>
        </p:sp>
      </p:grpSp>
      <p:grpSp>
        <p:nvGrpSpPr>
          <p:cNvPr id="14" name="Group 57"/>
          <p:cNvGrpSpPr>
            <a:grpSpLocks/>
          </p:cNvGrpSpPr>
          <p:nvPr/>
        </p:nvGrpSpPr>
        <p:grpSpPr bwMode="auto">
          <a:xfrm>
            <a:off x="1981200" y="5791200"/>
            <a:ext cx="922338" cy="989013"/>
            <a:chOff x="3247" y="2515"/>
            <a:chExt cx="581" cy="623"/>
          </a:xfrm>
        </p:grpSpPr>
        <p:grpSp>
          <p:nvGrpSpPr>
            <p:cNvPr id="36981" name="Group 58"/>
            <p:cNvGrpSpPr>
              <a:grpSpLocks/>
            </p:cNvGrpSpPr>
            <p:nvPr/>
          </p:nvGrpSpPr>
          <p:grpSpPr bwMode="auto">
            <a:xfrm rot="5400000">
              <a:off x="3226" y="2536"/>
              <a:ext cx="623" cy="581"/>
              <a:chOff x="1871" y="1824"/>
              <a:chExt cx="2007" cy="1807"/>
            </a:xfrm>
          </p:grpSpPr>
          <p:sp>
            <p:nvSpPr>
              <p:cNvPr id="2" name="AutoShape 59"/>
              <p:cNvSpPr>
                <a:spLocks noChangeArrowheads="1"/>
              </p:cNvSpPr>
              <p:nvPr/>
            </p:nvSpPr>
            <p:spPr bwMode="gray">
              <a:xfrm rot="16200000" flipH="1">
                <a:off x="1818" y="2512"/>
                <a:ext cx="311" cy="206"/>
              </a:xfrm>
              <a:prstGeom prst="upArrow">
                <a:avLst>
                  <a:gd name="adj1" fmla="val 51676"/>
                  <a:gd name="adj2" fmla="val 100000"/>
                </a:avLst>
              </a:prstGeom>
              <a:gradFill rotWithShape="1">
                <a:gsLst>
                  <a:gs pos="0">
                    <a:schemeClr val="tx2"/>
                  </a:gs>
                  <a:gs pos="100000">
                    <a:srgbClr val="F1FBFD"/>
                  </a:gs>
                </a:gsLst>
                <a:lin ang="0" scaled="1"/>
              </a:gradFill>
              <a:ln w="9525" algn="ctr">
                <a:solidFill>
                  <a:srgbClr val="009900"/>
                </a:solidFill>
                <a:miter lim="800000"/>
                <a:headEnd/>
                <a:tailEnd/>
              </a:ln>
            </p:spPr>
            <p:txBody>
              <a:bodyPr wrap="none" anchor="ctr"/>
              <a:lstStyle/>
              <a:p>
                <a:pPr eaLnBrk="0" hangingPunct="0"/>
                <a:endParaRPr lang="vi-VN"/>
              </a:p>
            </p:txBody>
          </p:sp>
          <p:sp>
            <p:nvSpPr>
              <p:cNvPr id="3" name="AutoShape 60"/>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solidFill>
                  <a:srgbClr val="009900"/>
                </a:solidFill>
                <a:miter lim="800000"/>
                <a:headEnd/>
                <a:tailEnd/>
              </a:ln>
            </p:spPr>
            <p:txBody>
              <a:bodyPr rot="10800000" wrap="none" anchor="ctr"/>
              <a:lstStyle/>
              <a:p>
                <a:pPr eaLnBrk="0" hangingPunct="0"/>
                <a:endParaRPr lang="vi-VN"/>
              </a:p>
            </p:txBody>
          </p:sp>
          <p:sp>
            <p:nvSpPr>
              <p:cNvPr id="6" name="AutoShape 61"/>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solidFill>
                  <a:srgbClr val="009900"/>
                </a:solidFill>
                <a:miter lim="800000"/>
                <a:headEnd/>
                <a:tailEnd/>
              </a:ln>
            </p:spPr>
            <p:txBody>
              <a:bodyPr vert="eaVert" wrap="none" anchor="ctr"/>
              <a:lstStyle/>
              <a:p>
                <a:pPr eaLnBrk="0" hangingPunct="0"/>
                <a:endParaRPr lang="vi-VN"/>
              </a:p>
            </p:txBody>
          </p:sp>
          <p:sp>
            <p:nvSpPr>
              <p:cNvPr id="36985" name="Oval 62"/>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rgbClr val="009900"/>
                </a:solidFill>
                <a:round/>
                <a:headEnd/>
                <a:tailEnd/>
              </a:ln>
            </p:spPr>
            <p:txBody>
              <a:bodyPr rot="10800000" vert="eaVert" wrap="none" anchor="ctr"/>
              <a:lstStyle/>
              <a:p>
                <a:pPr eaLnBrk="0" hangingPunct="0"/>
                <a:endParaRPr lang="vi-VN"/>
              </a:p>
            </p:txBody>
          </p:sp>
          <p:sp>
            <p:nvSpPr>
              <p:cNvPr id="36986" name="Oval 63" descr="Bouquet"/>
              <p:cNvSpPr>
                <a:spLocks noChangeArrowheads="1"/>
              </p:cNvSpPr>
              <p:nvPr/>
            </p:nvSpPr>
            <p:spPr bwMode="gray">
              <a:xfrm>
                <a:off x="2170" y="1915"/>
                <a:ext cx="1430" cy="1430"/>
              </a:xfrm>
              <a:prstGeom prst="ellipse">
                <a:avLst/>
              </a:prstGeom>
              <a:blipFill dpi="0" rotWithShape="1">
                <a:blip r:embed="rId5"/>
                <a:srcRect/>
                <a:tile tx="0" ty="0" sx="100000" sy="100000" flip="none" algn="tl"/>
              </a:blipFill>
              <a:ln w="9525" algn="ctr">
                <a:solidFill>
                  <a:srgbClr val="009900"/>
                </a:solidFill>
                <a:round/>
                <a:headEnd/>
                <a:tailEnd/>
              </a:ln>
            </p:spPr>
            <p:txBody>
              <a:bodyPr rot="10800000" vert="eaVert" wrap="none" anchor="ctr"/>
              <a:lstStyle/>
              <a:p>
                <a:pPr eaLnBrk="0" hangingPunct="0"/>
                <a:endParaRPr lang="vi-VN"/>
              </a:p>
            </p:txBody>
          </p:sp>
          <p:sp>
            <p:nvSpPr>
              <p:cNvPr id="7" name="Oval 64"/>
              <p:cNvSpPr>
                <a:spLocks noChangeArrowheads="1"/>
              </p:cNvSpPr>
              <p:nvPr/>
            </p:nvSpPr>
            <p:spPr bwMode="gray">
              <a:xfrm>
                <a:off x="2274" y="2888"/>
                <a:ext cx="1240" cy="255"/>
              </a:xfrm>
              <a:prstGeom prst="ellipse">
                <a:avLst/>
              </a:prstGeom>
              <a:gradFill rotWithShape="1">
                <a:gsLst>
                  <a:gs pos="0">
                    <a:srgbClr val="FFFFFF"/>
                  </a:gs>
                  <a:gs pos="50000">
                    <a:schemeClr val="hlink"/>
                  </a:gs>
                  <a:gs pos="100000">
                    <a:srgbClr val="FFFFFF"/>
                  </a:gs>
                </a:gsLst>
                <a:lin ang="2700000" scaled="1"/>
              </a:gradFill>
              <a:ln w="38100" algn="ctr">
                <a:solidFill>
                  <a:srgbClr val="009900"/>
                </a:solidFill>
                <a:round/>
                <a:headEnd/>
                <a:tailEnd/>
              </a:ln>
            </p:spPr>
            <p:txBody>
              <a:bodyPr rot="10800000" vert="eaVert" wrap="none" anchor="ctr">
                <a:spAutoFit/>
              </a:bodyPr>
              <a:lstStyle/>
              <a:p>
                <a:pPr eaLnBrk="0" hangingPunct="0"/>
                <a:endParaRPr lang="vi-VN"/>
              </a:p>
            </p:txBody>
          </p:sp>
          <p:sp>
            <p:nvSpPr>
              <p:cNvPr id="36988" name="Oval 65">
                <a:hlinkClick r:id="rId6" action="ppaction://hlinkpres?slideindex=1&amp;slidetitle="/>
              </p:cNvPr>
              <p:cNvSpPr>
                <a:spLocks noChangeArrowheads="1"/>
              </p:cNvSpPr>
              <p:nvPr/>
            </p:nvSpPr>
            <p:spPr bwMode="gray">
              <a:xfrm>
                <a:off x="2274" y="2888"/>
                <a:ext cx="1240" cy="255"/>
              </a:xfrm>
              <a:prstGeom prst="ellipse">
                <a:avLst/>
              </a:prstGeom>
              <a:gradFill rotWithShape="1">
                <a:gsLst>
                  <a:gs pos="0">
                    <a:srgbClr val="000000"/>
                  </a:gs>
                  <a:gs pos="100000">
                    <a:srgbClr val="FFCC00"/>
                  </a:gs>
                </a:gsLst>
                <a:lin ang="2700000" scaled="1"/>
              </a:gradFill>
              <a:ln w="38100" algn="ctr">
                <a:solidFill>
                  <a:srgbClr val="009900"/>
                </a:solidFill>
                <a:round/>
                <a:headEnd/>
                <a:tailEnd/>
              </a:ln>
            </p:spPr>
            <p:txBody>
              <a:bodyPr rot="10800000" vert="eaVert" wrap="none" anchor="ctr">
                <a:spAutoFit/>
              </a:bodyPr>
              <a:lstStyle/>
              <a:p>
                <a:pPr eaLnBrk="0" hangingPunct="0"/>
                <a:endParaRPr lang="vi-VN"/>
              </a:p>
            </p:txBody>
          </p:sp>
          <p:sp>
            <p:nvSpPr>
              <p:cNvPr id="10" name="Oval 66"/>
              <p:cNvSpPr>
                <a:spLocks noChangeArrowheads="1"/>
              </p:cNvSpPr>
              <p:nvPr/>
            </p:nvSpPr>
            <p:spPr bwMode="gray">
              <a:xfrm>
                <a:off x="2267" y="2067"/>
                <a:ext cx="1241" cy="1101"/>
              </a:xfrm>
              <a:prstGeom prst="ellipse">
                <a:avLst/>
              </a:prstGeom>
              <a:gradFill rotWithShape="1">
                <a:gsLst>
                  <a:gs pos="0">
                    <a:srgbClr val="7A7400"/>
                  </a:gs>
                  <a:gs pos="50000">
                    <a:schemeClr val="hlink"/>
                  </a:gs>
                  <a:gs pos="100000">
                    <a:srgbClr val="7A7400"/>
                  </a:gs>
                </a:gsLst>
                <a:lin ang="18900000" scaled="1"/>
              </a:gradFill>
              <a:ln w="38100" algn="ctr">
                <a:solidFill>
                  <a:srgbClr val="009900"/>
                </a:solidFill>
                <a:round/>
                <a:headEnd/>
                <a:tailEnd/>
              </a:ln>
            </p:spPr>
            <p:txBody>
              <a:bodyPr rot="10800000" vert="eaVert" anchor="ctr">
                <a:spAutoFit/>
              </a:bodyPr>
              <a:lstStyle/>
              <a:p>
                <a:pPr eaLnBrk="0" hangingPunct="0"/>
                <a:endParaRPr lang="vi-VN"/>
              </a:p>
            </p:txBody>
          </p:sp>
          <p:sp>
            <p:nvSpPr>
              <p:cNvPr id="36990" name="Oval 67" descr="Bouquet"/>
              <p:cNvSpPr>
                <a:spLocks noChangeArrowheads="1"/>
              </p:cNvSpPr>
              <p:nvPr/>
            </p:nvSpPr>
            <p:spPr bwMode="gray">
              <a:xfrm>
                <a:off x="2270" y="2082"/>
                <a:ext cx="1241" cy="1101"/>
              </a:xfrm>
              <a:prstGeom prst="ellipse">
                <a:avLst/>
              </a:prstGeom>
              <a:blipFill dpi="0" rotWithShape="1">
                <a:blip r:embed="rId5"/>
                <a:srcRect/>
                <a:tile tx="0" ty="0" sx="100000" sy="100000" flip="none" algn="tl"/>
              </a:blipFill>
              <a:ln w="38100" algn="ctr">
                <a:solidFill>
                  <a:srgbClr val="009900"/>
                </a:solidFill>
                <a:round/>
                <a:headEnd/>
                <a:tailEnd/>
              </a:ln>
            </p:spPr>
            <p:txBody>
              <a:bodyPr rot="10800000" vert="eaVert" anchor="ctr">
                <a:spAutoFit/>
              </a:bodyPr>
              <a:lstStyle/>
              <a:p>
                <a:pPr eaLnBrk="0" hangingPunct="0"/>
                <a:endParaRPr lang="vi-VN"/>
              </a:p>
            </p:txBody>
          </p:sp>
        </p:grpSp>
        <p:sp>
          <p:nvSpPr>
            <p:cNvPr id="36991" name="WordArt 68">
              <a:hlinkClick r:id="rId7" action="ppaction://hlinkpres?slideindex=1&amp;slidetitle="/>
            </p:cNvPr>
            <p:cNvSpPr>
              <a:spLocks noChangeArrowheads="1" noChangeShapeType="1" noTextEdit="1"/>
            </p:cNvSpPr>
            <p:nvPr/>
          </p:nvSpPr>
          <p:spPr bwMode="auto">
            <a:xfrm>
              <a:off x="3460" y="2679"/>
              <a:ext cx="206" cy="282"/>
            </a:xfrm>
            <a:prstGeom prst="rect">
              <a:avLst/>
            </a:prstGeom>
          </p:spPr>
          <p:txBody>
            <a:bodyPr wrap="none" fromWordArt="1">
              <a:prstTxWarp prst="textSlantUp">
                <a:avLst>
                  <a:gd name="adj" fmla="val 29167"/>
                </a:avLst>
              </a:prstTxWarp>
            </a:bodyPr>
            <a:lstStyle/>
            <a:p>
              <a:pPr algn="ctr"/>
              <a:r>
                <a:rPr lang="vi-VN" sz="3600" kern="10">
                  <a:ln w="9525">
                    <a:solidFill>
                      <a:srgbClr val="009900"/>
                    </a:solidFill>
                    <a:round/>
                    <a:headEnd/>
                    <a:tailEnd/>
                  </a:ln>
                  <a:solidFill>
                    <a:srgbClr val="FF3300"/>
                  </a:solidFill>
                  <a:effectLst>
                    <a:outerShdw dist="53882" dir="2700000" algn="ctr" rotWithShape="0">
                      <a:srgbClr val="9999FF">
                        <a:alpha val="79999"/>
                      </a:srgbClr>
                    </a:outerShdw>
                  </a:effectLst>
                </a:rPr>
                <a:t>4</a:t>
              </a:r>
            </a:p>
          </p:txBody>
        </p:sp>
      </p:grpSp>
      <p:sp>
        <p:nvSpPr>
          <p:cNvPr id="6171" name="AutoShape 27"/>
          <p:cNvSpPr>
            <a:spLocks noChangeArrowheads="1"/>
          </p:cNvSpPr>
          <p:nvPr/>
        </p:nvSpPr>
        <p:spPr bwMode="gray">
          <a:xfrm>
            <a:off x="2967038" y="1704975"/>
            <a:ext cx="5529262" cy="833438"/>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eaLnBrk="0" hangingPunct="0"/>
            <a:r>
              <a:rPr lang="en-US" sz="2200" b="1">
                <a:solidFill>
                  <a:srgbClr val="000099"/>
                </a:solidFill>
              </a:rPr>
              <a:t>Bài trình chiếu và nội dung trang chiếu</a:t>
            </a:r>
          </a:p>
        </p:txBody>
      </p:sp>
      <p:sp>
        <p:nvSpPr>
          <p:cNvPr id="13" name="AutoShape 27" descr="Bouquet">
            <a:hlinkClick r:id="rId8" action="ppaction://hlinksldjump"/>
          </p:cNvPr>
          <p:cNvSpPr>
            <a:spLocks noChangeArrowheads="1"/>
          </p:cNvSpPr>
          <p:nvPr/>
        </p:nvSpPr>
        <p:spPr bwMode="gray">
          <a:xfrm>
            <a:off x="2971800" y="1676400"/>
            <a:ext cx="5529263" cy="833438"/>
          </a:xfrm>
          <a:prstGeom prst="roundRect">
            <a:avLst>
              <a:gd name="adj" fmla="val 50000"/>
            </a:avLst>
          </a:prstGeom>
          <a:blipFill dpi="0" rotWithShape="1">
            <a:blip r:embed="rId5"/>
            <a:srcRect/>
            <a:tile tx="0" ty="0" sx="100000" sy="100000" flip="none" algn="tl"/>
          </a:blip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eaLnBrk="0" hangingPunct="0"/>
            <a:r>
              <a:rPr lang="en-US" sz="2200" b="1">
                <a:solidFill>
                  <a:srgbClr val="0000FF"/>
                </a:solidFill>
              </a:rPr>
              <a:t>Bài trình chiếu và nội dung trang chiếu</a:t>
            </a:r>
          </a:p>
        </p:txBody>
      </p:sp>
      <p:sp>
        <p:nvSpPr>
          <p:cNvPr id="6200" name="AutoShape 56"/>
          <p:cNvSpPr>
            <a:spLocks noChangeArrowheads="1"/>
          </p:cNvSpPr>
          <p:nvPr/>
        </p:nvSpPr>
        <p:spPr bwMode="gray">
          <a:xfrm>
            <a:off x="2924175" y="4464050"/>
            <a:ext cx="5610225" cy="827088"/>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eaLnBrk="0" hangingPunct="0"/>
            <a:r>
              <a:rPr lang="en-US" sz="2200" b="1">
                <a:solidFill>
                  <a:srgbClr val="000099"/>
                </a:solidFill>
              </a:rPr>
              <a:t>Tạo nội dung văn bản cho trang chiếu</a:t>
            </a:r>
          </a:p>
        </p:txBody>
      </p:sp>
      <p:sp>
        <p:nvSpPr>
          <p:cNvPr id="6187" name="AutoShape 43" descr="Bouquet">
            <a:hlinkClick r:id="rId9" action="ppaction://hlinksldjump"/>
          </p:cNvPr>
          <p:cNvSpPr>
            <a:spLocks noChangeArrowheads="1"/>
          </p:cNvSpPr>
          <p:nvPr/>
        </p:nvSpPr>
        <p:spPr bwMode="gray">
          <a:xfrm>
            <a:off x="2895600" y="4495800"/>
            <a:ext cx="5700713" cy="838200"/>
          </a:xfrm>
          <a:prstGeom prst="roundRect">
            <a:avLst>
              <a:gd name="adj" fmla="val 50000"/>
            </a:avLst>
          </a:prstGeom>
          <a:blipFill dpi="0" rotWithShape="1">
            <a:blip r:embed="rId5"/>
            <a:srcRect/>
            <a:tile tx="0" ty="0" sx="100000" sy="100000" flip="none" algn="tl"/>
          </a:blip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eaLnBrk="0" hangingPunct="0"/>
            <a:r>
              <a:rPr lang="en-US" sz="2200" b="1">
                <a:solidFill>
                  <a:srgbClr val="0000FF"/>
                </a:solidFill>
              </a:rPr>
              <a:t>Tạo nội dung văn bản cho trang chiếu</a:t>
            </a:r>
          </a:p>
        </p:txBody>
      </p:sp>
      <p:sp>
        <p:nvSpPr>
          <p:cNvPr id="15" name="AutoShape 43"/>
          <p:cNvSpPr>
            <a:spLocks noChangeArrowheads="1"/>
          </p:cNvSpPr>
          <p:nvPr/>
        </p:nvSpPr>
        <p:spPr bwMode="gray">
          <a:xfrm>
            <a:off x="2909888" y="3095625"/>
            <a:ext cx="5700712" cy="838200"/>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eaLnBrk="0" hangingPunct="0"/>
            <a:r>
              <a:rPr lang="en-US" sz="2200" b="1">
                <a:solidFill>
                  <a:srgbClr val="000099"/>
                </a:solidFill>
              </a:rPr>
              <a:t>Bố trí nội dung trên trang chiếu</a:t>
            </a:r>
          </a:p>
        </p:txBody>
      </p:sp>
      <p:sp>
        <p:nvSpPr>
          <p:cNvPr id="17" name="AutoShape 43" descr="Bouquet">
            <a:hlinkClick r:id="rId10" action="ppaction://hlinksldjump"/>
          </p:cNvPr>
          <p:cNvSpPr>
            <a:spLocks noChangeArrowheads="1"/>
          </p:cNvSpPr>
          <p:nvPr/>
        </p:nvSpPr>
        <p:spPr bwMode="gray">
          <a:xfrm>
            <a:off x="2913063" y="3125788"/>
            <a:ext cx="5700712" cy="838200"/>
          </a:xfrm>
          <a:prstGeom prst="roundRect">
            <a:avLst>
              <a:gd name="adj" fmla="val 50000"/>
            </a:avLst>
          </a:prstGeom>
          <a:blipFill dpi="0" rotWithShape="1">
            <a:blip r:embed="rId5"/>
            <a:srcRect/>
            <a:tile tx="0" ty="0" sx="100000" sy="100000" flip="none" algn="tl"/>
          </a:blip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eaLnBrk="0" hangingPunct="0"/>
            <a:r>
              <a:rPr lang="en-US" sz="2200" b="1">
                <a:solidFill>
                  <a:srgbClr val="0000FF"/>
                </a:solidFill>
              </a:rPr>
              <a:t>Bố trí nội dung trên trang chiếu</a:t>
            </a:r>
            <a:endParaRPr lang="en-US" sz="2200" b="1">
              <a:solidFill>
                <a:srgbClr val="000099"/>
              </a:solidFill>
            </a:endParaRPr>
          </a:p>
        </p:txBody>
      </p:sp>
      <p:sp>
        <p:nvSpPr>
          <p:cNvPr id="36874" name="AutoShape 17" descr="Pink tissue paper"/>
          <p:cNvSpPr>
            <a:spLocks noChangeArrowheads="1"/>
          </p:cNvSpPr>
          <p:nvPr/>
        </p:nvSpPr>
        <p:spPr bwMode="auto">
          <a:xfrm>
            <a:off x="1295400" y="400050"/>
            <a:ext cx="7772400" cy="819150"/>
          </a:xfrm>
          <a:prstGeom prst="roundRect">
            <a:avLst>
              <a:gd name="adj" fmla="val 50000"/>
            </a:avLst>
          </a:prstGeom>
          <a:blipFill dpi="0" rotWithShape="1">
            <a:blip r:embed="rId11"/>
            <a:srcRect/>
            <a:tile tx="0" ty="0" sx="100000" sy="100000" flip="none" algn="tl"/>
          </a:blipFill>
          <a:ln w="38100" algn="ctr">
            <a:solidFill>
              <a:srgbClr val="74A731"/>
            </a:solidFill>
            <a:round/>
            <a:headEnd/>
            <a:tailEnd/>
          </a:ln>
        </p:spPr>
        <p:txBody>
          <a:bodyPr vert="eaVert" wrap="none" anchor="ctr"/>
          <a:lstStyle/>
          <a:p>
            <a:pPr algn="r" rtl="1"/>
            <a:endParaRPr lang="vi-VN"/>
          </a:p>
        </p:txBody>
      </p:sp>
      <p:grpSp>
        <p:nvGrpSpPr>
          <p:cNvPr id="4" name="Group 7"/>
          <p:cNvGrpSpPr>
            <a:grpSpLocks/>
          </p:cNvGrpSpPr>
          <p:nvPr/>
        </p:nvGrpSpPr>
        <p:grpSpPr bwMode="auto">
          <a:xfrm>
            <a:off x="1060450" y="2003425"/>
            <a:ext cx="1563688" cy="203200"/>
            <a:chOff x="0" y="1896"/>
            <a:chExt cx="5760" cy="120"/>
          </a:xfrm>
        </p:grpSpPr>
        <p:sp>
          <p:nvSpPr>
            <p:cNvPr id="36876" name="Rectangle 8"/>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eaLnBrk="0" hangingPunct="0"/>
              <a:endParaRPr lang="vi-VN"/>
            </a:p>
          </p:txBody>
        </p:sp>
        <p:sp>
          <p:nvSpPr>
            <p:cNvPr id="36877" name="Rectangle 9"/>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pPr eaLnBrk="0" hangingPunct="0"/>
              <a:endParaRPr lang="vi-VN"/>
            </a:p>
          </p:txBody>
        </p:sp>
      </p:grpSp>
      <p:grpSp>
        <p:nvGrpSpPr>
          <p:cNvPr id="5" name="Group 10"/>
          <p:cNvGrpSpPr>
            <a:grpSpLocks/>
          </p:cNvGrpSpPr>
          <p:nvPr/>
        </p:nvGrpSpPr>
        <p:grpSpPr bwMode="auto">
          <a:xfrm>
            <a:off x="346075" y="1284288"/>
            <a:ext cx="720725" cy="1219200"/>
            <a:chOff x="1474" y="2341"/>
            <a:chExt cx="454" cy="679"/>
          </a:xfrm>
        </p:grpSpPr>
        <p:grpSp>
          <p:nvGrpSpPr>
            <p:cNvPr id="36879" name="Group 11"/>
            <p:cNvGrpSpPr>
              <a:grpSpLocks/>
            </p:cNvGrpSpPr>
            <p:nvPr/>
          </p:nvGrpSpPr>
          <p:grpSpPr bwMode="auto">
            <a:xfrm rot="5400000">
              <a:off x="1456" y="2517"/>
              <a:ext cx="537" cy="185"/>
              <a:chOff x="0" y="1896"/>
              <a:chExt cx="5760" cy="120"/>
            </a:xfrm>
          </p:grpSpPr>
          <p:sp>
            <p:nvSpPr>
              <p:cNvPr id="36880" name="Rectangle 12"/>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rot="10800000" vert="eaVert" wrap="none" anchor="ctr"/>
              <a:lstStyle/>
              <a:p>
                <a:pPr eaLnBrk="0" hangingPunct="0"/>
                <a:endParaRPr lang="vi-VN"/>
              </a:p>
            </p:txBody>
          </p:sp>
          <p:sp>
            <p:nvSpPr>
              <p:cNvPr id="36881" name="Rectangle 13"/>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rot="10800000" vert="eaVert" wrap="none" anchor="ctr"/>
              <a:lstStyle/>
              <a:p>
                <a:pPr eaLnBrk="0" hangingPunct="0"/>
                <a:endParaRPr lang="vi-VN"/>
              </a:p>
            </p:txBody>
          </p:sp>
        </p:grpSp>
        <p:grpSp>
          <p:nvGrpSpPr>
            <p:cNvPr id="36882" name="Group 14"/>
            <p:cNvGrpSpPr>
              <a:grpSpLocks/>
            </p:cNvGrpSpPr>
            <p:nvPr/>
          </p:nvGrpSpPr>
          <p:grpSpPr bwMode="auto">
            <a:xfrm rot="5400000">
              <a:off x="1474" y="2567"/>
              <a:ext cx="453" cy="454"/>
              <a:chOff x="1845" y="1824"/>
              <a:chExt cx="2016" cy="1823"/>
            </a:xfrm>
          </p:grpSpPr>
          <p:sp>
            <p:nvSpPr>
              <p:cNvPr id="6159" name="AutoShape 15"/>
              <p:cNvSpPr>
                <a:spLocks noChangeArrowheads="1"/>
              </p:cNvSpPr>
              <p:nvPr/>
            </p:nvSpPr>
            <p:spPr bwMode="gray">
              <a:xfrm rot="16200000" flipH="1">
                <a:off x="1792" y="2533"/>
                <a:ext cx="309"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eaLnBrk="0" hangingPunct="0"/>
                <a:endParaRPr lang="vi-VN"/>
              </a:p>
            </p:txBody>
          </p:sp>
          <p:sp>
            <p:nvSpPr>
              <p:cNvPr id="6160" name="AutoShape 16"/>
              <p:cNvSpPr>
                <a:spLocks noChangeArrowheads="1"/>
              </p:cNvSpPr>
              <p:nvPr/>
            </p:nvSpPr>
            <p:spPr bwMode="gray">
              <a:xfrm rot="5400000" flipH="1">
                <a:off x="3610" y="2514"/>
                <a:ext cx="309" cy="193"/>
              </a:xfrm>
              <a:prstGeom prst="upArrow">
                <a:avLst>
                  <a:gd name="adj1" fmla="val 51676"/>
                  <a:gd name="adj2" fmla="val 100000"/>
                </a:avLst>
              </a:prstGeom>
              <a:gradFill rotWithShape="1">
                <a:gsLst>
                  <a:gs pos="0">
                    <a:schemeClr val="tx2"/>
                  </a:gs>
                  <a:gs pos="100000">
                    <a:srgbClr val="F1FBFD"/>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rot="10800000" wrap="none" anchor="ctr"/>
              <a:lstStyle/>
              <a:p>
                <a:pPr eaLnBrk="0" hangingPunct="0"/>
                <a:endParaRPr lang="vi-VN"/>
              </a:p>
            </p:txBody>
          </p:sp>
          <p:sp>
            <p:nvSpPr>
              <p:cNvPr id="6161" name="AutoShape 17"/>
              <p:cNvSpPr>
                <a:spLocks noChangeArrowheads="1"/>
              </p:cNvSpPr>
              <p:nvPr/>
            </p:nvSpPr>
            <p:spPr bwMode="gray">
              <a:xfrm rot="10800000" flipH="1">
                <a:off x="2697" y="3442"/>
                <a:ext cx="310" cy="205"/>
              </a:xfrm>
              <a:prstGeom prst="upArrow">
                <a:avLst>
                  <a:gd name="adj1" fmla="val 51676"/>
                  <a:gd name="adj2" fmla="val 100000"/>
                </a:avLst>
              </a:prstGeom>
              <a:gradFill rotWithShape="1">
                <a:gsLst>
                  <a:gs pos="0">
                    <a:schemeClr val="tx2"/>
                  </a:gs>
                  <a:gs pos="100000">
                    <a:srgbClr val="F1FBFD"/>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vert="eaVert" wrap="none" anchor="ctr"/>
              <a:lstStyle/>
              <a:p>
                <a:pPr eaLnBrk="0" hangingPunct="0"/>
                <a:endParaRPr lang="vi-VN"/>
              </a:p>
            </p:txBody>
          </p:sp>
          <p:sp>
            <p:nvSpPr>
              <p:cNvPr id="36886" name="Oval 18"/>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rgbClr val="C0C0C0"/>
                </a:solidFill>
                <a:round/>
                <a:headEnd/>
                <a:tailEnd/>
              </a:ln>
            </p:spPr>
            <p:txBody>
              <a:bodyPr rot="10800000" vert="eaVert" wrap="none" anchor="ctr"/>
              <a:lstStyle/>
              <a:p>
                <a:pPr eaLnBrk="0" hangingPunct="0"/>
                <a:endParaRPr lang="vi-VN"/>
              </a:p>
            </p:txBody>
          </p:sp>
          <p:sp>
            <p:nvSpPr>
              <p:cNvPr id="36887" name="Oval 19"/>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rot="10800000" vert="eaVert" wrap="none" anchor="ctr"/>
              <a:lstStyle/>
              <a:p>
                <a:pPr eaLnBrk="0" hangingPunct="0"/>
                <a:endParaRPr lang="vi-VN"/>
              </a:p>
            </p:txBody>
          </p:sp>
          <p:sp>
            <p:nvSpPr>
              <p:cNvPr id="6164" name="Oval 20"/>
              <p:cNvSpPr>
                <a:spLocks noChangeArrowheads="1"/>
              </p:cNvSpPr>
              <p:nvPr/>
            </p:nvSpPr>
            <p:spPr bwMode="gray">
              <a:xfrm>
                <a:off x="2152" y="2888"/>
                <a:ext cx="1422" cy="233"/>
              </a:xfrm>
              <a:prstGeom prst="ellipse">
                <a:avLst/>
              </a:prstGeom>
              <a:gradFill rotWithShape="1">
                <a:gsLst>
                  <a:gs pos="0">
                    <a:srgbClr val="FFFFFF"/>
                  </a:gs>
                  <a:gs pos="50000">
                    <a:schemeClr val="hlink"/>
                  </a:gs>
                  <a:gs pos="100000">
                    <a:srgbClr val="FFFFFF"/>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rot="10800000" vert="eaVert" wrap="none" anchor="ctr">
                <a:spAutoFit/>
              </a:bodyPr>
              <a:lstStyle/>
              <a:p>
                <a:pPr eaLnBrk="0" hangingPunct="0"/>
                <a:endParaRPr lang="vi-VN"/>
              </a:p>
            </p:txBody>
          </p:sp>
          <p:sp>
            <p:nvSpPr>
              <p:cNvPr id="36889" name="Oval 21"/>
              <p:cNvSpPr>
                <a:spLocks noChangeArrowheads="1"/>
              </p:cNvSpPr>
              <p:nvPr/>
            </p:nvSpPr>
            <p:spPr bwMode="gray">
              <a:xfrm>
                <a:off x="2176" y="2888"/>
                <a:ext cx="1421" cy="233"/>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rot="10800000" vert="eaVert" wrap="none" anchor="ctr">
                <a:spAutoFit/>
              </a:bodyPr>
              <a:lstStyle/>
              <a:p>
                <a:pPr eaLnBrk="0" hangingPunct="0"/>
                <a:endParaRPr lang="vi-VN"/>
              </a:p>
            </p:txBody>
          </p:sp>
          <p:sp>
            <p:nvSpPr>
              <p:cNvPr id="6166" name="Oval 22"/>
              <p:cNvSpPr>
                <a:spLocks noChangeArrowheads="1"/>
              </p:cNvSpPr>
              <p:nvPr/>
            </p:nvSpPr>
            <p:spPr bwMode="gray">
              <a:xfrm>
                <a:off x="2152" y="2109"/>
                <a:ext cx="1422" cy="1096"/>
              </a:xfrm>
              <a:prstGeom prst="ellipse">
                <a:avLst/>
              </a:prstGeom>
              <a:gradFill rotWithShape="1">
                <a:gsLst>
                  <a:gs pos="0">
                    <a:srgbClr val="7A7400"/>
                  </a:gs>
                  <a:gs pos="50000">
                    <a:schemeClr val="hlink"/>
                  </a:gs>
                  <a:gs pos="100000">
                    <a:srgbClr val="7A7400"/>
                  </a:gs>
                </a:gsLst>
                <a:lin ang="189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rot="10800000" vert="eaVert" anchor="ctr">
                <a:spAutoFit/>
              </a:bodyPr>
              <a:lstStyle/>
              <a:p>
                <a:pPr eaLnBrk="0" hangingPunct="0"/>
                <a:endParaRPr lang="vi-VN"/>
              </a:p>
            </p:txBody>
          </p:sp>
          <p:sp>
            <p:nvSpPr>
              <p:cNvPr id="36891" name="Oval 23" descr="Pink tissue paper"/>
              <p:cNvSpPr>
                <a:spLocks noChangeArrowheads="1"/>
              </p:cNvSpPr>
              <p:nvPr/>
            </p:nvSpPr>
            <p:spPr bwMode="gray">
              <a:xfrm>
                <a:off x="2178" y="2085"/>
                <a:ext cx="1417" cy="1095"/>
              </a:xfrm>
              <a:prstGeom prst="ellipse">
                <a:avLst/>
              </a:prstGeom>
              <a:blipFill dpi="0" rotWithShape="1">
                <a:blip r:embed="rId11"/>
                <a:srcRect/>
                <a:tile tx="0" ty="0" sx="100000" sy="100000" flip="none" algn="tl"/>
              </a:blipFill>
              <a:ln>
                <a:noFill/>
              </a:ln>
              <a:extLst>
                <a:ext uri="{91240B29-F687-4F45-9708-019B960494DF}">
                  <a14:hiddenLine xmlns:a14="http://schemas.microsoft.com/office/drawing/2010/main" w="38100" algn="ctr">
                    <a:solidFill>
                      <a:srgbClr val="000000"/>
                    </a:solidFill>
                    <a:round/>
                    <a:headEnd/>
                    <a:tailEnd/>
                  </a14:hiddenLine>
                </a:ext>
              </a:extLst>
            </p:spPr>
            <p:txBody>
              <a:bodyPr rot="10800000" vert="eaVert" anchor="ctr">
                <a:spAutoFit/>
              </a:bodyPr>
              <a:lstStyle/>
              <a:p>
                <a:pPr eaLnBrk="0" hangingPunct="0"/>
                <a:endParaRPr lang="vi-VN"/>
              </a:p>
            </p:txBody>
          </p:sp>
        </p:grpSp>
      </p:grpSp>
      <p:grpSp>
        <p:nvGrpSpPr>
          <p:cNvPr id="8" name="Group 24"/>
          <p:cNvGrpSpPr>
            <a:grpSpLocks/>
          </p:cNvGrpSpPr>
          <p:nvPr/>
        </p:nvGrpSpPr>
        <p:grpSpPr bwMode="auto">
          <a:xfrm rot="5400000">
            <a:off x="1917700" y="2460625"/>
            <a:ext cx="1173163" cy="144463"/>
            <a:chOff x="0" y="1896"/>
            <a:chExt cx="5760" cy="120"/>
          </a:xfrm>
        </p:grpSpPr>
        <p:sp>
          <p:nvSpPr>
            <p:cNvPr id="36893" name="Rectangle 25"/>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rot="10800000" vert="eaVert" wrap="none" anchor="ctr"/>
            <a:lstStyle/>
            <a:p>
              <a:pPr eaLnBrk="0" hangingPunct="0"/>
              <a:endParaRPr lang="vi-VN"/>
            </a:p>
          </p:txBody>
        </p:sp>
        <p:sp>
          <p:nvSpPr>
            <p:cNvPr id="36894" name="Rectangle 26"/>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rot="10800000" vert="eaVert" wrap="none" anchor="ctr"/>
            <a:lstStyle/>
            <a:p>
              <a:pPr eaLnBrk="0" hangingPunct="0"/>
              <a:endParaRPr lang="vi-VN"/>
            </a:p>
          </p:txBody>
        </p:sp>
      </p:grpSp>
      <p:grpSp>
        <p:nvGrpSpPr>
          <p:cNvPr id="9" name="Group 28"/>
          <p:cNvGrpSpPr>
            <a:grpSpLocks/>
          </p:cNvGrpSpPr>
          <p:nvPr/>
        </p:nvGrpSpPr>
        <p:grpSpPr bwMode="auto">
          <a:xfrm>
            <a:off x="1890713" y="1619250"/>
            <a:ext cx="1066800" cy="989013"/>
            <a:chOff x="3257" y="860"/>
            <a:chExt cx="581" cy="623"/>
          </a:xfrm>
        </p:grpSpPr>
        <p:grpSp>
          <p:nvGrpSpPr>
            <p:cNvPr id="36896" name="Group 29"/>
            <p:cNvGrpSpPr>
              <a:grpSpLocks/>
            </p:cNvGrpSpPr>
            <p:nvPr/>
          </p:nvGrpSpPr>
          <p:grpSpPr bwMode="auto">
            <a:xfrm rot="5400000">
              <a:off x="3236" y="881"/>
              <a:ext cx="623" cy="581"/>
              <a:chOff x="1871" y="1824"/>
              <a:chExt cx="2007" cy="1807"/>
            </a:xfrm>
          </p:grpSpPr>
          <p:sp>
            <p:nvSpPr>
              <p:cNvPr id="6174" name="AutoShape 30" descr="Bouquet"/>
              <p:cNvSpPr>
                <a:spLocks noChangeArrowheads="1"/>
              </p:cNvSpPr>
              <p:nvPr/>
            </p:nvSpPr>
            <p:spPr bwMode="gray">
              <a:xfrm rot="16200000" flipH="1">
                <a:off x="1818" y="2512"/>
                <a:ext cx="311" cy="206"/>
              </a:xfrm>
              <a:prstGeom prst="upArrow">
                <a:avLst>
                  <a:gd name="adj1" fmla="val 51676"/>
                  <a:gd name="adj2" fmla="val 100000"/>
                </a:avLst>
              </a:prstGeom>
              <a:blipFill dpi="0" rotWithShape="1">
                <a:blip r:embed="rId5"/>
                <a:srcRect/>
                <a:tile tx="0" ty="0" sx="100000" sy="100000" flip="none" algn="tl"/>
              </a:blipFill>
              <a:ln w="9525" algn="ctr">
                <a:solidFill>
                  <a:srgbClr val="009900"/>
                </a:solidFill>
                <a:miter lim="800000"/>
                <a:headEnd/>
                <a:tailEnd/>
              </a:ln>
            </p:spPr>
            <p:txBody>
              <a:bodyPr wrap="none" anchor="ctr"/>
              <a:lstStyle/>
              <a:p>
                <a:pPr eaLnBrk="0" hangingPunct="0"/>
                <a:endParaRPr lang="vi-VN"/>
              </a:p>
            </p:txBody>
          </p:sp>
          <p:sp>
            <p:nvSpPr>
              <p:cNvPr id="6175" name="AutoShape 31" descr="Bouquet"/>
              <p:cNvSpPr>
                <a:spLocks noChangeArrowheads="1"/>
              </p:cNvSpPr>
              <p:nvPr/>
            </p:nvSpPr>
            <p:spPr bwMode="gray">
              <a:xfrm rot="5400000" flipH="1">
                <a:off x="3621" y="2498"/>
                <a:ext cx="311" cy="203"/>
              </a:xfrm>
              <a:prstGeom prst="upArrow">
                <a:avLst>
                  <a:gd name="adj1" fmla="val 51676"/>
                  <a:gd name="adj2" fmla="val 100000"/>
                </a:avLst>
              </a:prstGeom>
              <a:blipFill dpi="0" rotWithShape="1">
                <a:blip r:embed="rId5"/>
                <a:srcRect/>
                <a:tile tx="0" ty="0" sx="100000" sy="100000" flip="none" algn="tl"/>
              </a:blipFill>
              <a:ln w="9525" algn="ctr">
                <a:solidFill>
                  <a:srgbClr val="009900"/>
                </a:solidFill>
                <a:miter lim="800000"/>
                <a:headEnd/>
                <a:tailEnd/>
              </a:ln>
            </p:spPr>
            <p:txBody>
              <a:bodyPr rot="10800000" wrap="none" anchor="ctr"/>
              <a:lstStyle/>
              <a:p>
                <a:pPr eaLnBrk="0" hangingPunct="0"/>
                <a:endParaRPr lang="vi-VN"/>
              </a:p>
            </p:txBody>
          </p:sp>
          <p:sp>
            <p:nvSpPr>
              <p:cNvPr id="6176" name="AutoShape 32" descr="Bouquet"/>
              <p:cNvSpPr>
                <a:spLocks noChangeArrowheads="1"/>
              </p:cNvSpPr>
              <p:nvPr/>
            </p:nvSpPr>
            <p:spPr bwMode="gray">
              <a:xfrm rot="10800000" flipH="1">
                <a:off x="2718" y="3429"/>
                <a:ext cx="303" cy="202"/>
              </a:xfrm>
              <a:prstGeom prst="upArrow">
                <a:avLst>
                  <a:gd name="adj1" fmla="val 51676"/>
                  <a:gd name="adj2" fmla="val 100000"/>
                </a:avLst>
              </a:prstGeom>
              <a:blipFill dpi="0" rotWithShape="1">
                <a:blip r:embed="rId5"/>
                <a:srcRect/>
                <a:tile tx="0" ty="0" sx="100000" sy="100000" flip="none" algn="tl"/>
              </a:blipFill>
              <a:ln w="9525" algn="ctr">
                <a:solidFill>
                  <a:srgbClr val="009900"/>
                </a:solidFill>
                <a:miter lim="800000"/>
                <a:headEnd/>
                <a:tailEnd/>
              </a:ln>
            </p:spPr>
            <p:txBody>
              <a:bodyPr vert="eaVert" wrap="none" anchor="ctr"/>
              <a:lstStyle/>
              <a:p>
                <a:pPr eaLnBrk="0" hangingPunct="0"/>
                <a:endParaRPr lang="vi-VN"/>
              </a:p>
            </p:txBody>
          </p:sp>
          <p:sp>
            <p:nvSpPr>
              <p:cNvPr id="36900" name="Oval 33" descr="Bouquet"/>
              <p:cNvSpPr>
                <a:spLocks noChangeArrowheads="1"/>
              </p:cNvSpPr>
              <p:nvPr/>
            </p:nvSpPr>
            <p:spPr bwMode="gray">
              <a:xfrm>
                <a:off x="2078" y="1824"/>
                <a:ext cx="1615" cy="1615"/>
              </a:xfrm>
              <a:prstGeom prst="ellipse">
                <a:avLst/>
              </a:prstGeom>
              <a:blipFill dpi="0" rotWithShape="1">
                <a:blip r:embed="rId5"/>
                <a:srcRect/>
                <a:tile tx="0" ty="0" sx="100000" sy="100000" flip="none" algn="tl"/>
              </a:blipFill>
              <a:ln w="57150" algn="ctr">
                <a:solidFill>
                  <a:srgbClr val="009900"/>
                </a:solidFill>
                <a:round/>
                <a:headEnd/>
                <a:tailEnd/>
              </a:ln>
            </p:spPr>
            <p:txBody>
              <a:bodyPr rot="10800000" vert="eaVert" wrap="none" anchor="ctr"/>
              <a:lstStyle/>
              <a:p>
                <a:pPr eaLnBrk="0" hangingPunct="0"/>
                <a:endParaRPr lang="vi-VN"/>
              </a:p>
            </p:txBody>
          </p:sp>
          <p:sp>
            <p:nvSpPr>
              <p:cNvPr id="36901" name="Oval 34" descr="Bouquet">
                <a:hlinkClick r:id="rId12" action="ppaction://hlinkpres?slideindex=1&amp;slidetitle="/>
              </p:cNvPr>
              <p:cNvSpPr>
                <a:spLocks noChangeArrowheads="1"/>
              </p:cNvSpPr>
              <p:nvPr/>
            </p:nvSpPr>
            <p:spPr bwMode="gray">
              <a:xfrm>
                <a:off x="2170" y="1915"/>
                <a:ext cx="1430" cy="1430"/>
              </a:xfrm>
              <a:prstGeom prst="ellipse">
                <a:avLst/>
              </a:prstGeom>
              <a:blipFill dpi="0" rotWithShape="1">
                <a:blip r:embed="rId5"/>
                <a:srcRect/>
                <a:tile tx="0" ty="0" sx="100000" sy="100000" flip="none" algn="tl"/>
              </a:blipFill>
              <a:ln w="9525" algn="ctr">
                <a:solidFill>
                  <a:srgbClr val="009900"/>
                </a:solidFill>
                <a:round/>
                <a:headEnd/>
                <a:tailEnd/>
              </a:ln>
            </p:spPr>
            <p:txBody>
              <a:bodyPr rot="10800000" vert="eaVert" wrap="none" anchor="ctr"/>
              <a:lstStyle/>
              <a:p>
                <a:pPr eaLnBrk="0" hangingPunct="0"/>
                <a:endParaRPr lang="vi-VN"/>
              </a:p>
            </p:txBody>
          </p:sp>
          <p:sp>
            <p:nvSpPr>
              <p:cNvPr id="6179" name="Oval 35" descr="Bouquet"/>
              <p:cNvSpPr>
                <a:spLocks noChangeArrowheads="1"/>
              </p:cNvSpPr>
              <p:nvPr/>
            </p:nvSpPr>
            <p:spPr bwMode="gray">
              <a:xfrm>
                <a:off x="2280" y="2916"/>
                <a:ext cx="1240" cy="220"/>
              </a:xfrm>
              <a:prstGeom prst="ellipse">
                <a:avLst/>
              </a:prstGeom>
              <a:blipFill dpi="0" rotWithShape="1">
                <a:blip r:embed="rId5"/>
                <a:srcRect/>
                <a:tile tx="0" ty="0" sx="100000" sy="100000" flip="none" algn="tl"/>
              </a:blipFill>
              <a:ln w="38100" algn="ctr">
                <a:solidFill>
                  <a:srgbClr val="009900"/>
                </a:solidFill>
                <a:round/>
                <a:headEnd/>
                <a:tailEnd/>
              </a:ln>
            </p:spPr>
            <p:txBody>
              <a:bodyPr rot="10800000" vert="eaVert" wrap="none" anchor="ctr">
                <a:spAutoFit/>
              </a:bodyPr>
              <a:lstStyle/>
              <a:p>
                <a:pPr eaLnBrk="0" hangingPunct="0"/>
                <a:endParaRPr lang="vi-VN"/>
              </a:p>
            </p:txBody>
          </p:sp>
          <p:sp>
            <p:nvSpPr>
              <p:cNvPr id="36903" name="Oval 36" descr="Bouquet"/>
              <p:cNvSpPr>
                <a:spLocks noChangeArrowheads="1"/>
              </p:cNvSpPr>
              <p:nvPr/>
            </p:nvSpPr>
            <p:spPr bwMode="gray">
              <a:xfrm>
                <a:off x="2280" y="2916"/>
                <a:ext cx="1240" cy="220"/>
              </a:xfrm>
              <a:prstGeom prst="ellipse">
                <a:avLst/>
              </a:prstGeom>
              <a:blipFill dpi="0" rotWithShape="1">
                <a:blip r:embed="rId5"/>
                <a:srcRect/>
                <a:tile tx="0" ty="0" sx="100000" sy="100000" flip="none" algn="tl"/>
              </a:blipFill>
              <a:ln w="38100" algn="ctr">
                <a:solidFill>
                  <a:srgbClr val="009900"/>
                </a:solidFill>
                <a:round/>
                <a:headEnd/>
                <a:tailEnd/>
              </a:ln>
            </p:spPr>
            <p:txBody>
              <a:bodyPr rot="10800000" vert="eaVert" wrap="none" anchor="ctr">
                <a:spAutoFit/>
              </a:bodyPr>
              <a:lstStyle/>
              <a:p>
                <a:pPr eaLnBrk="0" hangingPunct="0"/>
                <a:endParaRPr lang="vi-VN"/>
              </a:p>
            </p:txBody>
          </p:sp>
          <p:sp>
            <p:nvSpPr>
              <p:cNvPr id="6181" name="Oval 37" descr="Bouquet"/>
              <p:cNvSpPr>
                <a:spLocks noChangeArrowheads="1"/>
              </p:cNvSpPr>
              <p:nvPr/>
            </p:nvSpPr>
            <p:spPr bwMode="gray">
              <a:xfrm>
                <a:off x="2267" y="2066"/>
                <a:ext cx="1241" cy="1102"/>
              </a:xfrm>
              <a:prstGeom prst="ellipse">
                <a:avLst/>
              </a:prstGeom>
              <a:blipFill dpi="0" rotWithShape="1">
                <a:blip r:embed="rId5"/>
                <a:srcRect/>
                <a:tile tx="0" ty="0" sx="100000" sy="100000" flip="none" algn="tl"/>
              </a:blipFill>
              <a:ln w="38100" algn="ctr">
                <a:solidFill>
                  <a:srgbClr val="009900"/>
                </a:solidFill>
                <a:round/>
                <a:headEnd/>
                <a:tailEnd/>
              </a:ln>
            </p:spPr>
            <p:txBody>
              <a:bodyPr rot="10800000" vert="eaVert" anchor="ctr">
                <a:spAutoFit/>
              </a:bodyPr>
              <a:lstStyle/>
              <a:p>
                <a:pPr eaLnBrk="0" hangingPunct="0"/>
                <a:endParaRPr lang="vi-VN"/>
              </a:p>
            </p:txBody>
          </p:sp>
          <p:sp>
            <p:nvSpPr>
              <p:cNvPr id="36905" name="Oval 38" descr="Bouquet"/>
              <p:cNvSpPr>
                <a:spLocks noChangeArrowheads="1"/>
              </p:cNvSpPr>
              <p:nvPr/>
            </p:nvSpPr>
            <p:spPr bwMode="gray">
              <a:xfrm>
                <a:off x="2270" y="2082"/>
                <a:ext cx="1241" cy="1100"/>
              </a:xfrm>
              <a:prstGeom prst="ellipse">
                <a:avLst/>
              </a:prstGeom>
              <a:blipFill dpi="0" rotWithShape="1">
                <a:blip r:embed="rId5"/>
                <a:srcRect/>
                <a:tile tx="0" ty="0" sx="100000" sy="100000" flip="none" algn="tl"/>
              </a:blipFill>
              <a:ln w="38100" algn="ctr">
                <a:solidFill>
                  <a:srgbClr val="009900"/>
                </a:solidFill>
                <a:round/>
                <a:headEnd/>
                <a:tailEnd/>
              </a:ln>
            </p:spPr>
            <p:txBody>
              <a:bodyPr rot="10800000" vert="eaVert" anchor="ctr">
                <a:spAutoFit/>
              </a:bodyPr>
              <a:lstStyle/>
              <a:p>
                <a:pPr eaLnBrk="0" hangingPunct="0"/>
                <a:endParaRPr lang="vi-VN"/>
              </a:p>
            </p:txBody>
          </p:sp>
        </p:grpSp>
        <p:sp>
          <p:nvSpPr>
            <p:cNvPr id="36906" name="WordArt 39">
              <a:hlinkClick r:id="rId12" action="ppaction://hlinkpres?slideindex=1&amp;slidetitle="/>
            </p:cNvPr>
            <p:cNvSpPr>
              <a:spLocks noChangeArrowheads="1" noChangeShapeType="1" noTextEdit="1"/>
            </p:cNvSpPr>
            <p:nvPr/>
          </p:nvSpPr>
          <p:spPr bwMode="auto">
            <a:xfrm>
              <a:off x="3465" y="1036"/>
              <a:ext cx="171" cy="282"/>
            </a:xfrm>
            <a:prstGeom prst="rect">
              <a:avLst/>
            </a:prstGeom>
          </p:spPr>
          <p:txBody>
            <a:bodyPr wrap="none" fromWordArt="1">
              <a:prstTxWarp prst="textSlantUp">
                <a:avLst>
                  <a:gd name="adj" fmla="val 29167"/>
                </a:avLst>
              </a:prstTxWarp>
            </a:bodyPr>
            <a:lstStyle/>
            <a:p>
              <a:pPr algn="ctr"/>
              <a:r>
                <a:rPr lang="vi-VN" sz="3600" kern="10">
                  <a:ln w="9525">
                    <a:solidFill>
                      <a:srgbClr val="009900"/>
                    </a:solidFill>
                    <a:round/>
                    <a:headEnd/>
                    <a:tailEnd/>
                  </a:ln>
                  <a:solidFill>
                    <a:srgbClr val="FF3300"/>
                  </a:solidFill>
                  <a:effectLst>
                    <a:outerShdw dist="53882" dir="2700000" algn="ctr" rotWithShape="0">
                      <a:srgbClr val="9999FF">
                        <a:alpha val="79999"/>
                      </a:srgbClr>
                    </a:outerShdw>
                  </a:effectLst>
                </a:rPr>
                <a:t>1</a:t>
              </a:r>
            </a:p>
          </p:txBody>
        </p:sp>
      </p:grpSp>
      <p:grpSp>
        <p:nvGrpSpPr>
          <p:cNvPr id="18" name="Group 40"/>
          <p:cNvGrpSpPr>
            <a:grpSpLocks/>
          </p:cNvGrpSpPr>
          <p:nvPr/>
        </p:nvGrpSpPr>
        <p:grpSpPr bwMode="auto">
          <a:xfrm rot="5400000">
            <a:off x="1930400" y="4060825"/>
            <a:ext cx="1173163" cy="144463"/>
            <a:chOff x="0" y="1896"/>
            <a:chExt cx="5760" cy="120"/>
          </a:xfrm>
        </p:grpSpPr>
        <p:sp>
          <p:nvSpPr>
            <p:cNvPr id="36908" name="Rectangle 41"/>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rot="10800000" vert="eaVert" wrap="none" anchor="ctr"/>
            <a:lstStyle/>
            <a:p>
              <a:pPr eaLnBrk="0" hangingPunct="0"/>
              <a:endParaRPr lang="vi-VN"/>
            </a:p>
          </p:txBody>
        </p:sp>
        <p:sp>
          <p:nvSpPr>
            <p:cNvPr id="36909" name="Rectangle 42"/>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rot="10800000" vert="eaVert" wrap="none" anchor="ctr"/>
            <a:lstStyle/>
            <a:p>
              <a:pPr eaLnBrk="0" hangingPunct="0"/>
              <a:endParaRPr lang="vi-VN"/>
            </a:p>
          </p:txBody>
        </p:sp>
      </p:grpSp>
      <p:grpSp>
        <p:nvGrpSpPr>
          <p:cNvPr id="12" name="Group 44"/>
          <p:cNvGrpSpPr>
            <a:grpSpLocks/>
          </p:cNvGrpSpPr>
          <p:nvPr/>
        </p:nvGrpSpPr>
        <p:grpSpPr bwMode="auto">
          <a:xfrm>
            <a:off x="2006600" y="2981325"/>
            <a:ext cx="908050" cy="989013"/>
            <a:chOff x="3260" y="1700"/>
            <a:chExt cx="581" cy="623"/>
          </a:xfrm>
        </p:grpSpPr>
        <p:grpSp>
          <p:nvGrpSpPr>
            <p:cNvPr id="36911" name="Group 45"/>
            <p:cNvGrpSpPr>
              <a:grpSpLocks/>
            </p:cNvGrpSpPr>
            <p:nvPr/>
          </p:nvGrpSpPr>
          <p:grpSpPr bwMode="auto">
            <a:xfrm rot="5400000">
              <a:off x="3239" y="1721"/>
              <a:ext cx="623" cy="581"/>
              <a:chOff x="1871" y="1824"/>
              <a:chExt cx="2007" cy="1807"/>
            </a:xfrm>
          </p:grpSpPr>
          <p:sp>
            <p:nvSpPr>
              <p:cNvPr id="6190" name="AutoShape 46" descr="Bouquet"/>
              <p:cNvSpPr>
                <a:spLocks noChangeArrowheads="1"/>
              </p:cNvSpPr>
              <p:nvPr/>
            </p:nvSpPr>
            <p:spPr bwMode="gray">
              <a:xfrm rot="16200000" flipH="1">
                <a:off x="1818" y="2512"/>
                <a:ext cx="311" cy="206"/>
              </a:xfrm>
              <a:prstGeom prst="upArrow">
                <a:avLst>
                  <a:gd name="adj1" fmla="val 51676"/>
                  <a:gd name="adj2" fmla="val 100000"/>
                </a:avLst>
              </a:prstGeom>
              <a:blipFill dpi="0" rotWithShape="1">
                <a:blip r:embed="rId5"/>
                <a:srcRect/>
                <a:tile tx="0" ty="0" sx="100000" sy="100000" flip="none" algn="tl"/>
              </a:blipFill>
              <a:ln w="9525" algn="ctr">
                <a:solidFill>
                  <a:srgbClr val="009900"/>
                </a:solidFill>
                <a:miter lim="800000"/>
                <a:headEnd/>
                <a:tailEnd/>
              </a:ln>
            </p:spPr>
            <p:txBody>
              <a:bodyPr wrap="none" anchor="ctr"/>
              <a:lstStyle/>
              <a:p>
                <a:pPr eaLnBrk="0" hangingPunct="0"/>
                <a:endParaRPr lang="vi-VN"/>
              </a:p>
            </p:txBody>
          </p:sp>
          <p:sp>
            <p:nvSpPr>
              <p:cNvPr id="6191" name="AutoShape 47" descr="Bouquet"/>
              <p:cNvSpPr>
                <a:spLocks noChangeArrowheads="1"/>
              </p:cNvSpPr>
              <p:nvPr/>
            </p:nvSpPr>
            <p:spPr bwMode="gray">
              <a:xfrm rot="5400000" flipH="1">
                <a:off x="3621" y="2498"/>
                <a:ext cx="311" cy="203"/>
              </a:xfrm>
              <a:prstGeom prst="upArrow">
                <a:avLst>
                  <a:gd name="adj1" fmla="val 51676"/>
                  <a:gd name="adj2" fmla="val 100000"/>
                </a:avLst>
              </a:prstGeom>
              <a:blipFill dpi="0" rotWithShape="1">
                <a:blip r:embed="rId5"/>
                <a:srcRect/>
                <a:tile tx="0" ty="0" sx="100000" sy="100000" flip="none" algn="tl"/>
              </a:blipFill>
              <a:ln w="9525" algn="ctr">
                <a:solidFill>
                  <a:srgbClr val="009900"/>
                </a:solidFill>
                <a:miter lim="800000"/>
                <a:headEnd/>
                <a:tailEnd/>
              </a:ln>
            </p:spPr>
            <p:txBody>
              <a:bodyPr rot="10800000" wrap="none" anchor="ctr"/>
              <a:lstStyle/>
              <a:p>
                <a:pPr eaLnBrk="0" hangingPunct="0"/>
                <a:endParaRPr lang="vi-VN"/>
              </a:p>
            </p:txBody>
          </p:sp>
          <p:sp>
            <p:nvSpPr>
              <p:cNvPr id="6192" name="AutoShape 48" descr="Bouquet"/>
              <p:cNvSpPr>
                <a:spLocks noChangeArrowheads="1"/>
              </p:cNvSpPr>
              <p:nvPr/>
            </p:nvSpPr>
            <p:spPr bwMode="gray">
              <a:xfrm rot="10800000" flipH="1">
                <a:off x="2718" y="3429"/>
                <a:ext cx="303" cy="202"/>
              </a:xfrm>
              <a:prstGeom prst="upArrow">
                <a:avLst>
                  <a:gd name="adj1" fmla="val 51676"/>
                  <a:gd name="adj2" fmla="val 100000"/>
                </a:avLst>
              </a:prstGeom>
              <a:blipFill dpi="0" rotWithShape="1">
                <a:blip r:embed="rId5"/>
                <a:srcRect/>
                <a:tile tx="0" ty="0" sx="100000" sy="100000" flip="none" algn="tl"/>
              </a:blipFill>
              <a:ln w="9525" algn="ctr">
                <a:solidFill>
                  <a:srgbClr val="009900"/>
                </a:solidFill>
                <a:miter lim="800000"/>
                <a:headEnd/>
                <a:tailEnd/>
              </a:ln>
            </p:spPr>
            <p:txBody>
              <a:bodyPr vert="eaVert" wrap="none" anchor="ctr"/>
              <a:lstStyle/>
              <a:p>
                <a:pPr eaLnBrk="0" hangingPunct="0"/>
                <a:endParaRPr lang="vi-VN"/>
              </a:p>
            </p:txBody>
          </p:sp>
          <p:sp>
            <p:nvSpPr>
              <p:cNvPr id="36915" name="Oval 49" descr="Bouquet"/>
              <p:cNvSpPr>
                <a:spLocks noChangeArrowheads="1"/>
              </p:cNvSpPr>
              <p:nvPr/>
            </p:nvSpPr>
            <p:spPr bwMode="gray">
              <a:xfrm>
                <a:off x="2078" y="1824"/>
                <a:ext cx="1615" cy="1615"/>
              </a:xfrm>
              <a:prstGeom prst="ellipse">
                <a:avLst/>
              </a:prstGeom>
              <a:blipFill dpi="0" rotWithShape="1">
                <a:blip r:embed="rId5"/>
                <a:srcRect/>
                <a:tile tx="0" ty="0" sx="100000" sy="100000" flip="none" algn="tl"/>
              </a:blipFill>
              <a:ln w="57150" algn="ctr">
                <a:solidFill>
                  <a:srgbClr val="009900"/>
                </a:solidFill>
                <a:round/>
                <a:headEnd/>
                <a:tailEnd/>
              </a:ln>
            </p:spPr>
            <p:txBody>
              <a:bodyPr rot="10800000" vert="eaVert" wrap="none" anchor="ctr"/>
              <a:lstStyle/>
              <a:p>
                <a:pPr eaLnBrk="0" hangingPunct="0"/>
                <a:endParaRPr lang="vi-VN"/>
              </a:p>
            </p:txBody>
          </p:sp>
          <p:sp>
            <p:nvSpPr>
              <p:cNvPr id="36916" name="Oval 50" descr="Bouquet"/>
              <p:cNvSpPr>
                <a:spLocks noChangeArrowheads="1"/>
              </p:cNvSpPr>
              <p:nvPr/>
            </p:nvSpPr>
            <p:spPr bwMode="gray">
              <a:xfrm>
                <a:off x="2170" y="1915"/>
                <a:ext cx="1430" cy="1430"/>
              </a:xfrm>
              <a:prstGeom prst="ellipse">
                <a:avLst/>
              </a:prstGeom>
              <a:blipFill dpi="0" rotWithShape="1">
                <a:blip r:embed="rId5"/>
                <a:srcRect/>
                <a:tile tx="0" ty="0" sx="100000" sy="100000" flip="none" algn="tl"/>
              </a:blipFill>
              <a:ln w="9525" algn="ctr">
                <a:solidFill>
                  <a:srgbClr val="009900"/>
                </a:solidFill>
                <a:round/>
                <a:headEnd/>
                <a:tailEnd/>
              </a:ln>
            </p:spPr>
            <p:txBody>
              <a:bodyPr rot="10800000" vert="eaVert" wrap="none" anchor="ctr"/>
              <a:lstStyle/>
              <a:p>
                <a:pPr eaLnBrk="0" hangingPunct="0"/>
                <a:endParaRPr lang="vi-VN"/>
              </a:p>
            </p:txBody>
          </p:sp>
          <p:sp>
            <p:nvSpPr>
              <p:cNvPr id="6195" name="Oval 51" descr="Bouquet"/>
              <p:cNvSpPr>
                <a:spLocks noChangeArrowheads="1"/>
              </p:cNvSpPr>
              <p:nvPr/>
            </p:nvSpPr>
            <p:spPr bwMode="gray">
              <a:xfrm>
                <a:off x="2274" y="2885"/>
                <a:ext cx="1240" cy="260"/>
              </a:xfrm>
              <a:prstGeom prst="ellipse">
                <a:avLst/>
              </a:prstGeom>
              <a:blipFill dpi="0" rotWithShape="1">
                <a:blip r:embed="rId5"/>
                <a:srcRect/>
                <a:tile tx="0" ty="0" sx="100000" sy="100000" flip="none" algn="tl"/>
              </a:blipFill>
              <a:ln w="38100" algn="ctr">
                <a:solidFill>
                  <a:srgbClr val="009900"/>
                </a:solidFill>
                <a:round/>
                <a:headEnd/>
                <a:tailEnd/>
              </a:ln>
            </p:spPr>
            <p:txBody>
              <a:bodyPr rot="10800000" vert="eaVert" wrap="none" anchor="ctr">
                <a:spAutoFit/>
              </a:bodyPr>
              <a:lstStyle/>
              <a:p>
                <a:pPr eaLnBrk="0" hangingPunct="0"/>
                <a:endParaRPr lang="vi-VN"/>
              </a:p>
            </p:txBody>
          </p:sp>
          <p:sp>
            <p:nvSpPr>
              <p:cNvPr id="36918" name="Oval 52" descr="Bouquet">
                <a:hlinkClick r:id="rId13" action="ppaction://hlinkpres?slideindex=1&amp;slidetitle="/>
              </p:cNvPr>
              <p:cNvSpPr>
                <a:spLocks noChangeArrowheads="1"/>
              </p:cNvSpPr>
              <p:nvPr/>
            </p:nvSpPr>
            <p:spPr bwMode="gray">
              <a:xfrm>
                <a:off x="2274" y="2885"/>
                <a:ext cx="1240" cy="260"/>
              </a:xfrm>
              <a:prstGeom prst="ellipse">
                <a:avLst/>
              </a:prstGeom>
              <a:blipFill dpi="0" rotWithShape="1">
                <a:blip r:embed="rId5"/>
                <a:srcRect/>
                <a:tile tx="0" ty="0" sx="100000" sy="100000" flip="none" algn="tl"/>
              </a:blipFill>
              <a:ln w="38100" algn="ctr">
                <a:solidFill>
                  <a:srgbClr val="009900"/>
                </a:solidFill>
                <a:round/>
                <a:headEnd/>
                <a:tailEnd/>
              </a:ln>
            </p:spPr>
            <p:txBody>
              <a:bodyPr rot="10800000" vert="eaVert" wrap="none" anchor="ctr">
                <a:spAutoFit/>
              </a:bodyPr>
              <a:lstStyle/>
              <a:p>
                <a:pPr eaLnBrk="0" hangingPunct="0"/>
                <a:endParaRPr lang="vi-VN"/>
              </a:p>
            </p:txBody>
          </p:sp>
          <p:sp>
            <p:nvSpPr>
              <p:cNvPr id="6197" name="Oval 53" descr="Bouquet"/>
              <p:cNvSpPr>
                <a:spLocks noChangeArrowheads="1"/>
              </p:cNvSpPr>
              <p:nvPr/>
            </p:nvSpPr>
            <p:spPr bwMode="gray">
              <a:xfrm>
                <a:off x="2267" y="2067"/>
                <a:ext cx="1241" cy="1100"/>
              </a:xfrm>
              <a:prstGeom prst="ellipse">
                <a:avLst/>
              </a:prstGeom>
              <a:blipFill dpi="0" rotWithShape="1">
                <a:blip r:embed="rId5"/>
                <a:srcRect/>
                <a:tile tx="0" ty="0" sx="100000" sy="100000" flip="none" algn="tl"/>
              </a:blipFill>
              <a:ln w="38100" algn="ctr">
                <a:solidFill>
                  <a:srgbClr val="009900"/>
                </a:solidFill>
                <a:round/>
                <a:headEnd/>
                <a:tailEnd/>
              </a:ln>
            </p:spPr>
            <p:txBody>
              <a:bodyPr rot="10800000" vert="eaVert" anchor="ctr">
                <a:spAutoFit/>
              </a:bodyPr>
              <a:lstStyle/>
              <a:p>
                <a:pPr eaLnBrk="0" hangingPunct="0"/>
                <a:endParaRPr lang="vi-VN"/>
              </a:p>
            </p:txBody>
          </p:sp>
          <p:sp>
            <p:nvSpPr>
              <p:cNvPr id="36920" name="Oval 54" descr="Bouquet"/>
              <p:cNvSpPr>
                <a:spLocks noChangeArrowheads="1"/>
              </p:cNvSpPr>
              <p:nvPr/>
            </p:nvSpPr>
            <p:spPr bwMode="gray">
              <a:xfrm>
                <a:off x="2270" y="2083"/>
                <a:ext cx="1241" cy="1099"/>
              </a:xfrm>
              <a:prstGeom prst="ellipse">
                <a:avLst/>
              </a:prstGeom>
              <a:blipFill dpi="0" rotWithShape="1">
                <a:blip r:embed="rId5"/>
                <a:srcRect/>
                <a:tile tx="0" ty="0" sx="100000" sy="100000" flip="none" algn="tl"/>
              </a:blipFill>
              <a:ln w="38100" algn="ctr">
                <a:solidFill>
                  <a:srgbClr val="009900"/>
                </a:solidFill>
                <a:round/>
                <a:headEnd/>
                <a:tailEnd/>
              </a:ln>
            </p:spPr>
            <p:txBody>
              <a:bodyPr rot="10800000" vert="eaVert" anchor="ctr">
                <a:spAutoFit/>
              </a:bodyPr>
              <a:lstStyle/>
              <a:p>
                <a:pPr eaLnBrk="0" hangingPunct="0"/>
                <a:endParaRPr lang="vi-VN"/>
              </a:p>
            </p:txBody>
          </p:sp>
        </p:grpSp>
        <p:sp>
          <p:nvSpPr>
            <p:cNvPr id="36921" name="WordArt 55">
              <a:hlinkClick r:id="rId13" action="ppaction://hlinkpres?slideindex=1&amp;slidetitle="/>
            </p:cNvPr>
            <p:cNvSpPr>
              <a:spLocks noChangeArrowheads="1" noChangeShapeType="1" noTextEdit="1"/>
            </p:cNvSpPr>
            <p:nvPr/>
          </p:nvSpPr>
          <p:spPr bwMode="auto">
            <a:xfrm>
              <a:off x="3470" y="1852"/>
              <a:ext cx="206" cy="282"/>
            </a:xfrm>
            <a:prstGeom prst="rect">
              <a:avLst/>
            </a:prstGeom>
          </p:spPr>
          <p:txBody>
            <a:bodyPr wrap="none" fromWordArt="1">
              <a:prstTxWarp prst="textSlantUp">
                <a:avLst>
                  <a:gd name="adj" fmla="val 29167"/>
                </a:avLst>
              </a:prstTxWarp>
            </a:bodyPr>
            <a:lstStyle/>
            <a:p>
              <a:pPr algn="ctr"/>
              <a:r>
                <a:rPr lang="vi-VN" sz="3600" kern="10">
                  <a:ln w="9525">
                    <a:solidFill>
                      <a:srgbClr val="009900"/>
                    </a:solidFill>
                    <a:round/>
                    <a:headEnd/>
                    <a:tailEnd/>
                  </a:ln>
                  <a:solidFill>
                    <a:srgbClr val="FF3300"/>
                  </a:solidFill>
                  <a:effectLst>
                    <a:outerShdw dist="53882" dir="2700000" algn="ctr" rotWithShape="0">
                      <a:srgbClr val="9999FF">
                        <a:alpha val="79999"/>
                      </a:srgbClr>
                    </a:outerShdw>
                  </a:effectLst>
                </a:rPr>
                <a:t>2</a:t>
              </a:r>
            </a:p>
          </p:txBody>
        </p:sp>
      </p:grpSp>
      <p:grpSp>
        <p:nvGrpSpPr>
          <p:cNvPr id="19" name="Group 57"/>
          <p:cNvGrpSpPr>
            <a:grpSpLocks/>
          </p:cNvGrpSpPr>
          <p:nvPr/>
        </p:nvGrpSpPr>
        <p:grpSpPr bwMode="auto">
          <a:xfrm>
            <a:off x="2003425" y="4340225"/>
            <a:ext cx="922338" cy="989013"/>
            <a:chOff x="3247" y="2515"/>
            <a:chExt cx="581" cy="623"/>
          </a:xfrm>
        </p:grpSpPr>
        <p:grpSp>
          <p:nvGrpSpPr>
            <p:cNvPr id="36923" name="Group 58"/>
            <p:cNvGrpSpPr>
              <a:grpSpLocks/>
            </p:cNvGrpSpPr>
            <p:nvPr/>
          </p:nvGrpSpPr>
          <p:grpSpPr bwMode="auto">
            <a:xfrm rot="5400000">
              <a:off x="3226" y="2536"/>
              <a:ext cx="623" cy="581"/>
              <a:chOff x="1871" y="1824"/>
              <a:chExt cx="2007" cy="1807"/>
            </a:xfrm>
          </p:grpSpPr>
          <p:sp>
            <p:nvSpPr>
              <p:cNvPr id="6203" name="AutoShape 59"/>
              <p:cNvSpPr>
                <a:spLocks noChangeArrowheads="1"/>
              </p:cNvSpPr>
              <p:nvPr/>
            </p:nvSpPr>
            <p:spPr bwMode="gray">
              <a:xfrm rot="16200000" flipH="1">
                <a:off x="1818" y="2512"/>
                <a:ext cx="311" cy="206"/>
              </a:xfrm>
              <a:prstGeom prst="upArrow">
                <a:avLst>
                  <a:gd name="adj1" fmla="val 51676"/>
                  <a:gd name="adj2" fmla="val 100000"/>
                </a:avLst>
              </a:prstGeom>
              <a:gradFill rotWithShape="1">
                <a:gsLst>
                  <a:gs pos="0">
                    <a:schemeClr val="tx2"/>
                  </a:gs>
                  <a:gs pos="100000">
                    <a:srgbClr val="F1FBFD"/>
                  </a:gs>
                </a:gsLst>
                <a:lin ang="0" scaled="1"/>
              </a:gradFill>
              <a:ln w="9525" algn="ctr">
                <a:solidFill>
                  <a:srgbClr val="009900"/>
                </a:solidFill>
                <a:miter lim="800000"/>
                <a:headEnd/>
                <a:tailEnd/>
              </a:ln>
            </p:spPr>
            <p:txBody>
              <a:bodyPr wrap="none" anchor="ctr"/>
              <a:lstStyle/>
              <a:p>
                <a:pPr eaLnBrk="0" hangingPunct="0"/>
                <a:endParaRPr lang="vi-VN"/>
              </a:p>
            </p:txBody>
          </p:sp>
          <p:sp>
            <p:nvSpPr>
              <p:cNvPr id="6204" name="AutoShape 60"/>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solidFill>
                  <a:srgbClr val="009900"/>
                </a:solidFill>
                <a:miter lim="800000"/>
                <a:headEnd/>
                <a:tailEnd/>
              </a:ln>
            </p:spPr>
            <p:txBody>
              <a:bodyPr rot="10800000" wrap="none" anchor="ctr"/>
              <a:lstStyle/>
              <a:p>
                <a:pPr eaLnBrk="0" hangingPunct="0"/>
                <a:endParaRPr lang="vi-VN"/>
              </a:p>
            </p:txBody>
          </p:sp>
          <p:sp>
            <p:nvSpPr>
              <p:cNvPr id="6205" name="AutoShape 61"/>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solidFill>
                  <a:srgbClr val="009900"/>
                </a:solidFill>
                <a:miter lim="800000"/>
                <a:headEnd/>
                <a:tailEnd/>
              </a:ln>
            </p:spPr>
            <p:txBody>
              <a:bodyPr vert="eaVert" wrap="none" anchor="ctr"/>
              <a:lstStyle/>
              <a:p>
                <a:pPr eaLnBrk="0" hangingPunct="0"/>
                <a:endParaRPr lang="vi-VN"/>
              </a:p>
            </p:txBody>
          </p:sp>
          <p:sp>
            <p:nvSpPr>
              <p:cNvPr id="36927" name="Oval 62"/>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rgbClr val="009900"/>
                </a:solidFill>
                <a:round/>
                <a:headEnd/>
                <a:tailEnd/>
              </a:ln>
            </p:spPr>
            <p:txBody>
              <a:bodyPr rot="10800000" vert="eaVert" wrap="none" anchor="ctr"/>
              <a:lstStyle/>
              <a:p>
                <a:pPr eaLnBrk="0" hangingPunct="0"/>
                <a:endParaRPr lang="vi-VN"/>
              </a:p>
            </p:txBody>
          </p:sp>
          <p:sp>
            <p:nvSpPr>
              <p:cNvPr id="36928" name="Oval 63" descr="Bouquet"/>
              <p:cNvSpPr>
                <a:spLocks noChangeArrowheads="1"/>
              </p:cNvSpPr>
              <p:nvPr/>
            </p:nvSpPr>
            <p:spPr bwMode="gray">
              <a:xfrm>
                <a:off x="2170" y="1915"/>
                <a:ext cx="1430" cy="1430"/>
              </a:xfrm>
              <a:prstGeom prst="ellipse">
                <a:avLst/>
              </a:prstGeom>
              <a:blipFill dpi="0" rotWithShape="1">
                <a:blip r:embed="rId5"/>
                <a:srcRect/>
                <a:tile tx="0" ty="0" sx="100000" sy="100000" flip="none" algn="tl"/>
              </a:blipFill>
              <a:ln w="9525" algn="ctr">
                <a:solidFill>
                  <a:srgbClr val="009900"/>
                </a:solidFill>
                <a:round/>
                <a:headEnd/>
                <a:tailEnd/>
              </a:ln>
            </p:spPr>
            <p:txBody>
              <a:bodyPr rot="10800000" vert="eaVert" wrap="none" anchor="ctr"/>
              <a:lstStyle/>
              <a:p>
                <a:pPr eaLnBrk="0" hangingPunct="0"/>
                <a:endParaRPr lang="vi-VN"/>
              </a:p>
            </p:txBody>
          </p:sp>
          <p:sp>
            <p:nvSpPr>
              <p:cNvPr id="6208" name="Oval 64"/>
              <p:cNvSpPr>
                <a:spLocks noChangeArrowheads="1"/>
              </p:cNvSpPr>
              <p:nvPr/>
            </p:nvSpPr>
            <p:spPr bwMode="gray">
              <a:xfrm>
                <a:off x="2274" y="2888"/>
                <a:ext cx="1240" cy="255"/>
              </a:xfrm>
              <a:prstGeom prst="ellipse">
                <a:avLst/>
              </a:prstGeom>
              <a:gradFill rotWithShape="1">
                <a:gsLst>
                  <a:gs pos="0">
                    <a:srgbClr val="FFFFFF"/>
                  </a:gs>
                  <a:gs pos="50000">
                    <a:schemeClr val="hlink"/>
                  </a:gs>
                  <a:gs pos="100000">
                    <a:srgbClr val="FFFFFF"/>
                  </a:gs>
                </a:gsLst>
                <a:lin ang="2700000" scaled="1"/>
              </a:gradFill>
              <a:ln w="38100" algn="ctr">
                <a:solidFill>
                  <a:srgbClr val="009900"/>
                </a:solidFill>
                <a:round/>
                <a:headEnd/>
                <a:tailEnd/>
              </a:ln>
            </p:spPr>
            <p:txBody>
              <a:bodyPr rot="10800000" vert="eaVert" wrap="none" anchor="ctr">
                <a:spAutoFit/>
              </a:bodyPr>
              <a:lstStyle/>
              <a:p>
                <a:pPr eaLnBrk="0" hangingPunct="0"/>
                <a:endParaRPr lang="vi-VN"/>
              </a:p>
            </p:txBody>
          </p:sp>
          <p:sp>
            <p:nvSpPr>
              <p:cNvPr id="36930" name="Oval 65">
                <a:hlinkClick r:id="rId6" action="ppaction://hlinkpres?slideindex=1&amp;slidetitle="/>
              </p:cNvPr>
              <p:cNvSpPr>
                <a:spLocks noChangeArrowheads="1"/>
              </p:cNvSpPr>
              <p:nvPr/>
            </p:nvSpPr>
            <p:spPr bwMode="gray">
              <a:xfrm>
                <a:off x="2274" y="2888"/>
                <a:ext cx="1240" cy="255"/>
              </a:xfrm>
              <a:prstGeom prst="ellipse">
                <a:avLst/>
              </a:prstGeom>
              <a:gradFill rotWithShape="1">
                <a:gsLst>
                  <a:gs pos="0">
                    <a:srgbClr val="000000"/>
                  </a:gs>
                  <a:gs pos="100000">
                    <a:srgbClr val="FFCC00"/>
                  </a:gs>
                </a:gsLst>
                <a:lin ang="2700000" scaled="1"/>
              </a:gradFill>
              <a:ln w="38100" algn="ctr">
                <a:solidFill>
                  <a:srgbClr val="009900"/>
                </a:solidFill>
                <a:round/>
                <a:headEnd/>
                <a:tailEnd/>
              </a:ln>
            </p:spPr>
            <p:txBody>
              <a:bodyPr rot="10800000" vert="eaVert" wrap="none" anchor="ctr">
                <a:spAutoFit/>
              </a:bodyPr>
              <a:lstStyle/>
              <a:p>
                <a:pPr eaLnBrk="0" hangingPunct="0"/>
                <a:endParaRPr lang="vi-VN"/>
              </a:p>
            </p:txBody>
          </p:sp>
          <p:sp>
            <p:nvSpPr>
              <p:cNvPr id="6210" name="Oval 66"/>
              <p:cNvSpPr>
                <a:spLocks noChangeArrowheads="1"/>
              </p:cNvSpPr>
              <p:nvPr/>
            </p:nvSpPr>
            <p:spPr bwMode="gray">
              <a:xfrm>
                <a:off x="2267" y="2067"/>
                <a:ext cx="1241" cy="1101"/>
              </a:xfrm>
              <a:prstGeom prst="ellipse">
                <a:avLst/>
              </a:prstGeom>
              <a:gradFill rotWithShape="1">
                <a:gsLst>
                  <a:gs pos="0">
                    <a:srgbClr val="7A7400"/>
                  </a:gs>
                  <a:gs pos="50000">
                    <a:schemeClr val="hlink"/>
                  </a:gs>
                  <a:gs pos="100000">
                    <a:srgbClr val="7A7400"/>
                  </a:gs>
                </a:gsLst>
                <a:lin ang="18900000" scaled="1"/>
              </a:gradFill>
              <a:ln w="38100" algn="ctr">
                <a:solidFill>
                  <a:srgbClr val="009900"/>
                </a:solidFill>
                <a:round/>
                <a:headEnd/>
                <a:tailEnd/>
              </a:ln>
            </p:spPr>
            <p:txBody>
              <a:bodyPr rot="10800000" vert="eaVert" anchor="ctr">
                <a:spAutoFit/>
              </a:bodyPr>
              <a:lstStyle/>
              <a:p>
                <a:pPr eaLnBrk="0" hangingPunct="0"/>
                <a:endParaRPr lang="vi-VN"/>
              </a:p>
            </p:txBody>
          </p:sp>
          <p:sp>
            <p:nvSpPr>
              <p:cNvPr id="36932" name="Oval 67" descr="Bouquet"/>
              <p:cNvSpPr>
                <a:spLocks noChangeArrowheads="1"/>
              </p:cNvSpPr>
              <p:nvPr/>
            </p:nvSpPr>
            <p:spPr bwMode="gray">
              <a:xfrm>
                <a:off x="2270" y="2082"/>
                <a:ext cx="1241" cy="1101"/>
              </a:xfrm>
              <a:prstGeom prst="ellipse">
                <a:avLst/>
              </a:prstGeom>
              <a:blipFill dpi="0" rotWithShape="1">
                <a:blip r:embed="rId5"/>
                <a:srcRect/>
                <a:tile tx="0" ty="0" sx="100000" sy="100000" flip="none" algn="tl"/>
              </a:blipFill>
              <a:ln w="38100" algn="ctr">
                <a:solidFill>
                  <a:srgbClr val="009900"/>
                </a:solidFill>
                <a:round/>
                <a:headEnd/>
                <a:tailEnd/>
              </a:ln>
            </p:spPr>
            <p:txBody>
              <a:bodyPr rot="10800000" vert="eaVert" anchor="ctr">
                <a:spAutoFit/>
              </a:bodyPr>
              <a:lstStyle/>
              <a:p>
                <a:pPr eaLnBrk="0" hangingPunct="0"/>
                <a:endParaRPr lang="vi-VN"/>
              </a:p>
            </p:txBody>
          </p:sp>
        </p:grpSp>
        <p:sp>
          <p:nvSpPr>
            <p:cNvPr id="36933" name="WordArt 68">
              <a:hlinkClick r:id="rId7" action="ppaction://hlinkpres?slideindex=1&amp;slidetitle="/>
            </p:cNvPr>
            <p:cNvSpPr>
              <a:spLocks noChangeArrowheads="1" noChangeShapeType="1" noTextEdit="1"/>
            </p:cNvSpPr>
            <p:nvPr/>
          </p:nvSpPr>
          <p:spPr bwMode="auto">
            <a:xfrm>
              <a:off x="3460" y="2679"/>
              <a:ext cx="206" cy="282"/>
            </a:xfrm>
            <a:prstGeom prst="rect">
              <a:avLst/>
            </a:prstGeom>
          </p:spPr>
          <p:txBody>
            <a:bodyPr wrap="none" fromWordArt="1">
              <a:prstTxWarp prst="textSlantUp">
                <a:avLst>
                  <a:gd name="adj" fmla="val 29167"/>
                </a:avLst>
              </a:prstTxWarp>
            </a:bodyPr>
            <a:lstStyle/>
            <a:p>
              <a:pPr algn="ctr"/>
              <a:r>
                <a:rPr lang="vi-VN" sz="3600" kern="10">
                  <a:ln w="9525">
                    <a:solidFill>
                      <a:srgbClr val="009900"/>
                    </a:solidFill>
                    <a:round/>
                    <a:headEnd/>
                    <a:tailEnd/>
                  </a:ln>
                  <a:solidFill>
                    <a:srgbClr val="FF3300"/>
                  </a:solidFill>
                  <a:effectLst>
                    <a:outerShdw dist="53882" dir="2700000" algn="ctr" rotWithShape="0">
                      <a:srgbClr val="9999FF">
                        <a:alpha val="79999"/>
                      </a:srgbClr>
                    </a:outerShdw>
                  </a:effectLst>
                </a:rPr>
                <a:t>3</a:t>
              </a:r>
            </a:p>
          </p:txBody>
        </p:sp>
      </p:grpSp>
      <p:grpSp>
        <p:nvGrpSpPr>
          <p:cNvPr id="16" name="Group 69"/>
          <p:cNvGrpSpPr>
            <a:grpSpLocks/>
          </p:cNvGrpSpPr>
          <p:nvPr/>
        </p:nvGrpSpPr>
        <p:grpSpPr bwMode="auto">
          <a:xfrm>
            <a:off x="152400" y="171450"/>
            <a:ext cx="1143000" cy="1219200"/>
            <a:chOff x="196" y="292"/>
            <a:chExt cx="616" cy="507"/>
          </a:xfrm>
        </p:grpSpPr>
        <p:grpSp>
          <p:nvGrpSpPr>
            <p:cNvPr id="36935" name="Group 70"/>
            <p:cNvGrpSpPr>
              <a:grpSpLocks/>
            </p:cNvGrpSpPr>
            <p:nvPr/>
          </p:nvGrpSpPr>
          <p:grpSpPr bwMode="auto">
            <a:xfrm>
              <a:off x="204" y="300"/>
              <a:ext cx="608" cy="499"/>
              <a:chOff x="204" y="300"/>
              <a:chExt cx="608" cy="499"/>
            </a:xfrm>
          </p:grpSpPr>
          <p:sp>
            <p:nvSpPr>
              <p:cNvPr id="36936" name="Oval 19" descr="Oak"/>
              <p:cNvSpPr>
                <a:spLocks noChangeArrowheads="1"/>
              </p:cNvSpPr>
              <p:nvPr/>
            </p:nvSpPr>
            <p:spPr bwMode="auto">
              <a:xfrm rot="1758052">
                <a:off x="204" y="300"/>
                <a:ext cx="592" cy="482"/>
              </a:xfrm>
              <a:prstGeom prst="ellipse">
                <a:avLst/>
              </a:prstGeom>
              <a:blipFill dpi="0" rotWithShape="1">
                <a:blip r:embed="rId14"/>
                <a:srcRect/>
                <a:tile tx="0" ty="0" sx="100000" sy="100000" flip="none" algn="tl"/>
              </a:bli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lgn="r" rtl="1"/>
                <a:endParaRPr lang="vi-VN"/>
              </a:p>
            </p:txBody>
          </p:sp>
          <p:sp>
            <p:nvSpPr>
              <p:cNvPr id="36937" name="Oval 24" descr="Oak"/>
              <p:cNvSpPr>
                <a:spLocks noChangeArrowheads="1"/>
              </p:cNvSpPr>
              <p:nvPr/>
            </p:nvSpPr>
            <p:spPr bwMode="gray">
              <a:xfrm rot="1758052">
                <a:off x="220" y="317"/>
                <a:ext cx="592" cy="482"/>
              </a:xfrm>
              <a:prstGeom prst="ellipse">
                <a:avLst/>
              </a:prstGeom>
              <a:blipFill dpi="0" rotWithShape="1">
                <a:blip r:embed="rId14"/>
                <a:srcRect/>
                <a:tile tx="0" ty="0" sx="100000" sy="100000" flip="none" algn="tl"/>
              </a:bli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lgn="r" rtl="1"/>
                <a:endParaRPr lang="vi-VN"/>
              </a:p>
            </p:txBody>
          </p:sp>
        </p:grpSp>
        <p:grpSp>
          <p:nvGrpSpPr>
            <p:cNvPr id="36938" name="Group 73"/>
            <p:cNvGrpSpPr>
              <a:grpSpLocks/>
            </p:cNvGrpSpPr>
            <p:nvPr/>
          </p:nvGrpSpPr>
          <p:grpSpPr bwMode="auto">
            <a:xfrm>
              <a:off x="196" y="292"/>
              <a:ext cx="592" cy="482"/>
              <a:chOff x="204" y="300"/>
              <a:chExt cx="592" cy="482"/>
            </a:xfrm>
          </p:grpSpPr>
          <p:sp>
            <p:nvSpPr>
              <p:cNvPr id="36939" name="Oval 25" descr="Oak"/>
              <p:cNvSpPr>
                <a:spLocks noChangeArrowheads="1"/>
              </p:cNvSpPr>
              <p:nvPr/>
            </p:nvSpPr>
            <p:spPr bwMode="gray">
              <a:xfrm rot="1758052">
                <a:off x="204" y="300"/>
                <a:ext cx="592" cy="482"/>
              </a:xfrm>
              <a:prstGeom prst="ellipse">
                <a:avLst/>
              </a:prstGeom>
              <a:blipFill dpi="0" rotWithShape="1">
                <a:blip r:embed="rId14"/>
                <a:srcRect/>
                <a:tile tx="0" ty="0" sx="100000" sy="100000" flip="none" algn="tl"/>
              </a:bli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lgn="r" rtl="1"/>
                <a:endParaRPr lang="vi-VN"/>
              </a:p>
            </p:txBody>
          </p:sp>
          <p:pic>
            <p:nvPicPr>
              <p:cNvPr id="36940" name="Picture 27" descr="Picture1"/>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259" y="328"/>
                <a:ext cx="276" cy="280"/>
              </a:xfrm>
              <a:prstGeom prst="rect">
                <a:avLst/>
              </a:prstGeom>
              <a:blipFill dpi="0" rotWithShape="1">
                <a:blip r:embed="rId14"/>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pic>
        </p:grpSp>
      </p:grpSp>
      <p:graphicFrame>
        <p:nvGraphicFramePr>
          <p:cNvPr id="36956" name="Object 6"/>
          <p:cNvGraphicFramePr>
            <a:graphicFrameLocks noChangeAspect="1"/>
          </p:cNvGraphicFramePr>
          <p:nvPr/>
        </p:nvGraphicFramePr>
        <p:xfrm>
          <a:off x="0" y="5181600"/>
          <a:ext cx="1171575" cy="1676400"/>
        </p:xfrm>
        <a:graphic>
          <a:graphicData uri="http://schemas.openxmlformats.org/presentationml/2006/ole">
            <mc:AlternateContent xmlns:mc="http://schemas.openxmlformats.org/markup-compatibility/2006">
              <mc:Choice xmlns:v="urn:schemas-microsoft-com:vml" Requires="v">
                <p:oleObj spid="_x0000_s37013" name="Clip" r:id="rId16" imgW="3531960" imgH="4445640" progId="">
                  <p:embed/>
                </p:oleObj>
              </mc:Choice>
              <mc:Fallback>
                <p:oleObj name="Clip" r:id="rId16" imgW="3531960" imgH="4445640" progId="">
                  <p:embed/>
                  <p:pic>
                    <p:nvPicPr>
                      <p:cNvPr id="0" name="Object 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0" y="5181600"/>
                        <a:ext cx="1171575"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6958" name="AutoShape 23" descr="White marble"/>
          <p:cNvSpPr>
            <a:spLocks noChangeArrowheads="1"/>
          </p:cNvSpPr>
          <p:nvPr/>
        </p:nvSpPr>
        <p:spPr bwMode="gray">
          <a:xfrm>
            <a:off x="1295400" y="381000"/>
            <a:ext cx="7772400" cy="838200"/>
          </a:xfrm>
          <a:prstGeom prst="roundRect">
            <a:avLst>
              <a:gd name="adj" fmla="val 50000"/>
            </a:avLst>
          </a:prstGeom>
          <a:blipFill dpi="0" rotWithShape="1">
            <a:blip r:embed="rId18"/>
            <a:srcRect/>
            <a:tile tx="0" ty="0" sx="100000" sy="100000" flip="none" algn="tl"/>
          </a:blipFill>
          <a:ln w="38100" algn="ctr">
            <a:solidFill>
              <a:srgbClr val="FFCC00"/>
            </a:solidFill>
            <a:round/>
            <a:headEnd/>
            <a:tailEnd/>
          </a:ln>
        </p:spPr>
        <p:txBody>
          <a:bodyPr vert="eaVert" wrap="none" anchor="ctr"/>
          <a:lstStyle/>
          <a:p>
            <a:pPr algn="r" rtl="1"/>
            <a:endParaRPr lang="vi-VN">
              <a:solidFill>
                <a:schemeClr val="bg1"/>
              </a:solidFill>
            </a:endParaRPr>
          </a:p>
        </p:txBody>
      </p:sp>
      <p:sp>
        <p:nvSpPr>
          <p:cNvPr id="36959" name="Text Box 26" descr="White marble"/>
          <p:cNvSpPr txBox="1">
            <a:spLocks noChangeArrowheads="1"/>
          </p:cNvSpPr>
          <p:nvPr/>
        </p:nvSpPr>
        <p:spPr bwMode="gray">
          <a:xfrm>
            <a:off x="1547813" y="547688"/>
            <a:ext cx="6834187" cy="519112"/>
          </a:xfrm>
          <a:prstGeom prst="rect">
            <a:avLst/>
          </a:prstGeom>
          <a:blipFill dpi="0" rotWithShape="1">
            <a:blip r:embed="rId18"/>
            <a:srcRect/>
            <a:tile tx="0" ty="0" sx="100000" sy="100000" flip="none" algn="tl"/>
          </a:blip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2800" b="1" u="sng">
                <a:solidFill>
                  <a:srgbClr val="0033CC"/>
                </a:solidFill>
              </a:rPr>
              <a:t>BÀI </a:t>
            </a:r>
            <a:r>
              <a:rPr lang="en-US" sz="2800" b="1" u="sng" smtClean="0">
                <a:solidFill>
                  <a:srgbClr val="0033CC"/>
                </a:solidFill>
              </a:rPr>
              <a:t>8</a:t>
            </a:r>
            <a:r>
              <a:rPr lang="en-US" sz="2800" b="1" smtClean="0">
                <a:solidFill>
                  <a:srgbClr val="0033CC"/>
                </a:solidFill>
              </a:rPr>
              <a:t>. </a:t>
            </a:r>
            <a:r>
              <a:rPr lang="en-US" sz="2800" b="1">
                <a:solidFill>
                  <a:srgbClr val="FF0000"/>
                </a:solidFill>
              </a:rPr>
              <a:t>BÀI TRÌNH CHIẾU</a:t>
            </a:r>
          </a:p>
        </p:txBody>
      </p:sp>
      <p:sp>
        <p:nvSpPr>
          <p:cNvPr id="20" name="AutoShape 56"/>
          <p:cNvSpPr>
            <a:spLocks noChangeArrowheads="1"/>
          </p:cNvSpPr>
          <p:nvPr/>
        </p:nvSpPr>
        <p:spPr bwMode="gray">
          <a:xfrm>
            <a:off x="2924175" y="5878513"/>
            <a:ext cx="5610225" cy="827087"/>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eaLnBrk="0" hangingPunct="0"/>
            <a:r>
              <a:rPr lang="en-US" sz="2200" b="1">
                <a:solidFill>
                  <a:srgbClr val="000099"/>
                </a:solidFill>
              </a:rPr>
              <a:t>Phần mềm trình chiếu PowerPoint</a:t>
            </a:r>
          </a:p>
        </p:txBody>
      </p:sp>
      <p:sp>
        <p:nvSpPr>
          <p:cNvPr id="21" name="AutoShape 43" descr="Bouquet">
            <a:hlinkClick r:id="rId9" action="ppaction://hlinksldjump"/>
          </p:cNvPr>
          <p:cNvSpPr>
            <a:spLocks noChangeArrowheads="1"/>
          </p:cNvSpPr>
          <p:nvPr/>
        </p:nvSpPr>
        <p:spPr bwMode="gray">
          <a:xfrm>
            <a:off x="2895600" y="5867400"/>
            <a:ext cx="5700713" cy="838200"/>
          </a:xfrm>
          <a:prstGeom prst="roundRect">
            <a:avLst>
              <a:gd name="adj" fmla="val 50000"/>
            </a:avLst>
          </a:prstGeom>
          <a:blipFill dpi="0" rotWithShape="1">
            <a:blip r:embed="rId5"/>
            <a:srcRect/>
            <a:tile tx="0" ty="0" sx="100000" sy="100000" flip="none" algn="tl"/>
          </a:blip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eaLnBrk="0" hangingPunct="0"/>
            <a:r>
              <a:rPr lang="en-US" sz="2200" b="1">
                <a:solidFill>
                  <a:srgbClr val="0000FF"/>
                </a:solidFill>
              </a:rPr>
              <a:t>Phần mềm trình chiếu PowerPoint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16"/>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3" name="type.wav"/>
                                        </p:tgtEl>
                                      </p:cMediaNode>
                                    </p:audio>
                                  </p:subTnLst>
                                </p:cTn>
                              </p:par>
                            </p:childTnLst>
                          </p:cTn>
                        </p:par>
                        <p:par>
                          <p:cTn id="7" fill="hold" nodeType="afterGroup">
                            <p:stCondLst>
                              <p:cond delay="0"/>
                            </p:stCondLst>
                            <p:childTnLst>
                              <p:par>
                                <p:cTn id="8" presetID="22" presetClass="entr" presetSubtype="1" fill="hold" nodeType="after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up)">
                                      <p:cBhvr>
                                        <p:cTn id="10" dur="500"/>
                                        <p:tgtEl>
                                          <p:spTgt spid="5"/>
                                        </p:tgtEl>
                                      </p:cBhvr>
                                    </p:animEffect>
                                  </p:childTnLst>
                                  <p:subTnLst>
                                    <p:audio>
                                      <p:cMediaNode>
                                        <p:cTn display="0" masterRel="sameClick">
                                          <p:stCondLst>
                                            <p:cond evt="begin" delay="0">
                                              <p:tn val="8"/>
                                            </p:cond>
                                          </p:stCondLst>
                                          <p:endCondLst>
                                            <p:cond evt="onStopAudio" delay="0">
                                              <p:tgtEl>
                                                <p:sldTgt/>
                                              </p:tgtEl>
                                            </p:cond>
                                          </p:endCondLst>
                                        </p:cTn>
                                        <p:tgtEl>
                                          <p:sndTgt r:embed="rId4" name="CHIMES.WAV"/>
                                        </p:tgtEl>
                                      </p:cMediaNode>
                                    </p:audio>
                                  </p:subTnLst>
                                </p:cTn>
                              </p:par>
                            </p:childTnLst>
                          </p:cTn>
                        </p:par>
                        <p:par>
                          <p:cTn id="11" fill="hold" nodeType="afterGroup">
                            <p:stCondLst>
                              <p:cond delay="500"/>
                            </p:stCondLst>
                            <p:childTnLst>
                              <p:par>
                                <p:cTn id="12" presetID="22" presetClass="entr" presetSubtype="8"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left)">
                                      <p:cBhvr>
                                        <p:cTn id="14" dur="500"/>
                                        <p:tgtEl>
                                          <p:spTgt spid="4"/>
                                        </p:tgtEl>
                                      </p:cBhvr>
                                    </p:animEffect>
                                  </p:childTnLst>
                                  <p:subTnLst>
                                    <p:audio>
                                      <p:cMediaNode>
                                        <p:cTn display="0" masterRel="sameClick">
                                          <p:stCondLst>
                                            <p:cond evt="begin" delay="0">
                                              <p:tn val="12"/>
                                            </p:cond>
                                          </p:stCondLst>
                                          <p:endCondLst>
                                            <p:cond evt="onStopAudio" delay="0">
                                              <p:tgtEl>
                                                <p:sldTgt/>
                                              </p:tgtEl>
                                            </p:cond>
                                          </p:endCondLst>
                                        </p:cTn>
                                        <p:tgtEl>
                                          <p:sndTgt r:embed="rId4" name="chimes.wav"/>
                                        </p:tgtEl>
                                      </p:cMediaNode>
                                    </p:audio>
                                  </p:subTnLst>
                                </p:cTn>
                              </p:par>
                            </p:childTnLst>
                          </p:cTn>
                        </p:par>
                        <p:par>
                          <p:cTn id="15" fill="hold" nodeType="afterGroup">
                            <p:stCondLst>
                              <p:cond delay="1000"/>
                            </p:stCondLst>
                            <p:childTnLst>
                              <p:par>
                                <p:cTn id="16" presetID="22" presetClass="entr" presetSubtype="8" fill="hold"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left)">
                                      <p:cBhvr>
                                        <p:cTn id="18" dur="500"/>
                                        <p:tgtEl>
                                          <p:spTgt spid="9"/>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6171"/>
                                        </p:tgtEl>
                                        <p:attrNameLst>
                                          <p:attrName>style.visibility</p:attrName>
                                        </p:attrNameLst>
                                      </p:cBhvr>
                                      <p:to>
                                        <p:strVal val="visible"/>
                                      </p:to>
                                    </p:set>
                                    <p:animEffect transition="in" filter="wipe(left)">
                                      <p:cBhvr>
                                        <p:cTn id="21" dur="500"/>
                                        <p:tgtEl>
                                          <p:spTgt spid="6171"/>
                                        </p:tgtEl>
                                      </p:cBhvr>
                                    </p:animEffect>
                                  </p:childTnLst>
                                  <p:subTnLst>
                                    <p:audio>
                                      <p:cMediaNode>
                                        <p:cTn display="0" masterRel="sameClick">
                                          <p:stCondLst>
                                            <p:cond evt="begin" delay="0">
                                              <p:tn val="19"/>
                                            </p:cond>
                                          </p:stCondLst>
                                          <p:endCondLst>
                                            <p:cond evt="onStopAudio" delay="0">
                                              <p:tgtEl>
                                                <p:sldTgt/>
                                              </p:tgtEl>
                                            </p:cond>
                                          </p:endCondLst>
                                        </p:cTn>
                                        <p:tgtEl>
                                          <p:sndTgt r:embed="rId4" name="CHIMES.WAV"/>
                                        </p:tgtEl>
                                      </p:cMediaNode>
                                    </p:audio>
                                  </p:subTnLst>
                                </p:cTn>
                              </p:par>
                            </p:childTnLst>
                          </p:cTn>
                        </p:par>
                        <p:par>
                          <p:cTn id="22" fill="hold" nodeType="afterGroup">
                            <p:stCondLst>
                              <p:cond delay="1500"/>
                            </p:stCondLst>
                            <p:childTnLst>
                              <p:par>
                                <p:cTn id="23" presetID="22" presetClass="entr" presetSubtype="8" fill="hold" nodeType="after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left)">
                                      <p:cBhvr>
                                        <p:cTn id="25" dur="500"/>
                                        <p:tgtEl>
                                          <p:spTgt spid="8"/>
                                        </p:tgtEl>
                                      </p:cBhvr>
                                    </p:animEffect>
                                  </p:childTnLst>
                                </p:cTn>
                              </p:par>
                            </p:childTnLst>
                          </p:cTn>
                        </p:par>
                        <p:par>
                          <p:cTn id="26" fill="hold" nodeType="afterGroup">
                            <p:stCondLst>
                              <p:cond delay="2000"/>
                            </p:stCondLst>
                            <p:childTnLst>
                              <p:par>
                                <p:cTn id="27" presetID="22" presetClass="entr" presetSubtype="1" fill="hold" nodeType="after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wipe(up)">
                                      <p:cBhvr>
                                        <p:cTn id="29" dur="500"/>
                                        <p:tgtEl>
                                          <p:spTgt spid="12"/>
                                        </p:tgtEl>
                                      </p:cBhvr>
                                    </p:animEffect>
                                  </p:childTnLst>
                                </p:cTn>
                              </p:par>
                            </p:childTnLst>
                          </p:cTn>
                        </p:par>
                        <p:par>
                          <p:cTn id="30" fill="hold" nodeType="afterGroup">
                            <p:stCondLst>
                              <p:cond delay="2500"/>
                            </p:stCondLst>
                            <p:childTnLst>
                              <p:par>
                                <p:cTn id="31" presetID="22" presetClass="entr" presetSubtype="8" fill="hold" grpId="0" nodeType="afterEffect">
                                  <p:stCondLst>
                                    <p:cond delay="0"/>
                                  </p:stCondLst>
                                  <p:childTnLst>
                                    <p:set>
                                      <p:cBhvr>
                                        <p:cTn id="32" dur="1" fill="hold">
                                          <p:stCondLst>
                                            <p:cond delay="0"/>
                                          </p:stCondLst>
                                        </p:cTn>
                                        <p:tgtEl>
                                          <p:spTgt spid="15"/>
                                        </p:tgtEl>
                                        <p:attrNameLst>
                                          <p:attrName>style.visibility</p:attrName>
                                        </p:attrNameLst>
                                      </p:cBhvr>
                                      <p:to>
                                        <p:strVal val="visible"/>
                                      </p:to>
                                    </p:set>
                                    <p:animEffect transition="in" filter="wipe(left)">
                                      <p:cBhvr>
                                        <p:cTn id="33" dur="500"/>
                                        <p:tgtEl>
                                          <p:spTgt spid="15"/>
                                        </p:tgtEl>
                                      </p:cBhvr>
                                    </p:animEffect>
                                  </p:childTnLst>
                                  <p:subTnLst>
                                    <p:audio>
                                      <p:cMediaNode>
                                        <p:cTn display="0" masterRel="sameClick">
                                          <p:stCondLst>
                                            <p:cond evt="begin" delay="0">
                                              <p:tn val="31"/>
                                            </p:cond>
                                          </p:stCondLst>
                                          <p:endCondLst>
                                            <p:cond evt="onStopAudio" delay="0">
                                              <p:tgtEl>
                                                <p:sldTgt/>
                                              </p:tgtEl>
                                            </p:cond>
                                          </p:endCondLst>
                                        </p:cTn>
                                        <p:tgtEl>
                                          <p:sndTgt r:embed="rId4" name="CHIMES.WAV"/>
                                        </p:tgtEl>
                                      </p:cMediaNode>
                                    </p:audio>
                                  </p:subTnLst>
                                </p:cTn>
                              </p:par>
                            </p:childTnLst>
                          </p:cTn>
                        </p:par>
                        <p:par>
                          <p:cTn id="34" fill="hold" nodeType="afterGroup">
                            <p:stCondLst>
                              <p:cond delay="3000"/>
                            </p:stCondLst>
                            <p:childTnLst>
                              <p:par>
                                <p:cTn id="35" presetID="22" presetClass="entr" presetSubtype="8" fill="hold" nodeType="after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wipe(left)">
                                      <p:cBhvr>
                                        <p:cTn id="37" dur="500"/>
                                        <p:tgtEl>
                                          <p:spTgt spid="18"/>
                                        </p:tgtEl>
                                      </p:cBhvr>
                                    </p:animEffect>
                                  </p:childTnLst>
                                </p:cTn>
                              </p:par>
                            </p:childTnLst>
                          </p:cTn>
                        </p:par>
                        <p:par>
                          <p:cTn id="38" fill="hold" nodeType="afterGroup">
                            <p:stCondLst>
                              <p:cond delay="3500"/>
                            </p:stCondLst>
                            <p:childTnLst>
                              <p:par>
                                <p:cTn id="39" presetID="22" presetClass="entr" presetSubtype="1" fill="hold" nodeType="afterEffect">
                                  <p:stCondLst>
                                    <p:cond delay="0"/>
                                  </p:stCondLst>
                                  <p:childTnLst>
                                    <p:set>
                                      <p:cBhvr>
                                        <p:cTn id="40" dur="1" fill="hold">
                                          <p:stCondLst>
                                            <p:cond delay="0"/>
                                          </p:stCondLst>
                                        </p:cTn>
                                        <p:tgtEl>
                                          <p:spTgt spid="19"/>
                                        </p:tgtEl>
                                        <p:attrNameLst>
                                          <p:attrName>style.visibility</p:attrName>
                                        </p:attrNameLst>
                                      </p:cBhvr>
                                      <p:to>
                                        <p:strVal val="visible"/>
                                      </p:to>
                                    </p:set>
                                    <p:animEffect transition="in" filter="wipe(up)">
                                      <p:cBhvr>
                                        <p:cTn id="41" dur="500"/>
                                        <p:tgtEl>
                                          <p:spTgt spid="19"/>
                                        </p:tgtEl>
                                      </p:cBhvr>
                                    </p:animEffect>
                                  </p:childTnLst>
                                </p:cTn>
                              </p:par>
                              <p:par>
                                <p:cTn id="42" presetID="22" presetClass="entr" presetSubtype="8" fill="hold" nodeType="withEffect">
                                  <p:stCondLst>
                                    <p:cond delay="0"/>
                                  </p:stCondLst>
                                  <p:childTnLst>
                                    <p:set>
                                      <p:cBhvr>
                                        <p:cTn id="43" dur="1" fill="hold">
                                          <p:stCondLst>
                                            <p:cond delay="0"/>
                                          </p:stCondLst>
                                        </p:cTn>
                                        <p:tgtEl>
                                          <p:spTgt spid="6200"/>
                                        </p:tgtEl>
                                        <p:attrNameLst>
                                          <p:attrName>style.visibility</p:attrName>
                                        </p:attrNameLst>
                                      </p:cBhvr>
                                      <p:to>
                                        <p:strVal val="visible"/>
                                      </p:to>
                                    </p:set>
                                    <p:animEffect transition="in" filter="wipe(left)">
                                      <p:cBhvr>
                                        <p:cTn id="44" dur="500"/>
                                        <p:tgtEl>
                                          <p:spTgt spid="6200"/>
                                        </p:tgtEl>
                                      </p:cBhvr>
                                    </p:animEffect>
                                  </p:childTnLst>
                                  <p:subTnLst>
                                    <p:audio>
                                      <p:cMediaNode>
                                        <p:cTn display="0" masterRel="sameClick">
                                          <p:stCondLst>
                                            <p:cond evt="begin" delay="0">
                                              <p:tn val="42"/>
                                            </p:cond>
                                          </p:stCondLst>
                                          <p:endCondLst>
                                            <p:cond evt="onStopAudio" delay="0">
                                              <p:tgtEl>
                                                <p:sldTgt/>
                                              </p:tgtEl>
                                            </p:cond>
                                          </p:endCondLst>
                                        </p:cTn>
                                        <p:tgtEl>
                                          <p:sndTgt r:embed="rId4" name="CHIMES.WAV"/>
                                        </p:tgtEl>
                                      </p:cMediaNode>
                                    </p:audio>
                                  </p:subTnLst>
                                </p:cTn>
                              </p:par>
                              <p:par>
                                <p:cTn id="45" presetID="22" presetClass="entr" presetSubtype="8" fill="hold" nodeType="with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wipe(left)">
                                      <p:cBhvr>
                                        <p:cTn id="47" dur="500"/>
                                        <p:tgtEl>
                                          <p:spTgt spid="11"/>
                                        </p:tgtEl>
                                      </p:cBhvr>
                                    </p:animEffect>
                                  </p:childTnLst>
                                </p:cTn>
                              </p:par>
                            </p:childTnLst>
                          </p:cTn>
                        </p:par>
                        <p:par>
                          <p:cTn id="48" fill="hold" nodeType="afterGroup">
                            <p:stCondLst>
                              <p:cond delay="4000"/>
                            </p:stCondLst>
                            <p:childTnLst>
                              <p:par>
                                <p:cTn id="49" presetID="22" presetClass="entr" presetSubtype="1" fill="hold" nodeType="afterEffect">
                                  <p:stCondLst>
                                    <p:cond delay="0"/>
                                  </p:stCondLst>
                                  <p:childTnLst>
                                    <p:set>
                                      <p:cBhvr>
                                        <p:cTn id="50" dur="1" fill="hold">
                                          <p:stCondLst>
                                            <p:cond delay="0"/>
                                          </p:stCondLst>
                                        </p:cTn>
                                        <p:tgtEl>
                                          <p:spTgt spid="14"/>
                                        </p:tgtEl>
                                        <p:attrNameLst>
                                          <p:attrName>style.visibility</p:attrName>
                                        </p:attrNameLst>
                                      </p:cBhvr>
                                      <p:to>
                                        <p:strVal val="visible"/>
                                      </p:to>
                                    </p:set>
                                    <p:animEffect transition="in" filter="wipe(up)">
                                      <p:cBhvr>
                                        <p:cTn id="51" dur="500"/>
                                        <p:tgtEl>
                                          <p:spTgt spid="14"/>
                                        </p:tgtEl>
                                      </p:cBhvr>
                                    </p:animEffect>
                                  </p:childTnLst>
                                </p:cTn>
                              </p:par>
                              <p:par>
                                <p:cTn id="52" presetID="22" presetClass="entr" presetSubtype="8" fill="hold" nodeType="withEffect">
                                  <p:stCondLst>
                                    <p:cond delay="0"/>
                                  </p:stCondLst>
                                  <p:childTnLst>
                                    <p:set>
                                      <p:cBhvr>
                                        <p:cTn id="53" dur="1" fill="hold">
                                          <p:stCondLst>
                                            <p:cond delay="0"/>
                                          </p:stCondLst>
                                        </p:cTn>
                                        <p:tgtEl>
                                          <p:spTgt spid="20"/>
                                        </p:tgtEl>
                                        <p:attrNameLst>
                                          <p:attrName>style.visibility</p:attrName>
                                        </p:attrNameLst>
                                      </p:cBhvr>
                                      <p:to>
                                        <p:strVal val="visible"/>
                                      </p:to>
                                    </p:set>
                                    <p:animEffect transition="in" filter="wipe(left)">
                                      <p:cBhvr>
                                        <p:cTn id="54" dur="500"/>
                                        <p:tgtEl>
                                          <p:spTgt spid="20"/>
                                        </p:tgtEl>
                                      </p:cBhvr>
                                    </p:animEffect>
                                  </p:childTnLst>
                                  <p:subTnLst>
                                    <p:audio>
                                      <p:cMediaNode>
                                        <p:cTn display="0" masterRel="sameClick">
                                          <p:stCondLst>
                                            <p:cond evt="begin" delay="0">
                                              <p:tn val="52"/>
                                            </p:cond>
                                          </p:stCondLst>
                                          <p:endCondLst>
                                            <p:cond evt="onStopAudio" delay="0">
                                              <p:tgtEl>
                                                <p:sldTgt/>
                                              </p:tgtEl>
                                            </p:cond>
                                          </p:endCondLst>
                                        </p:cTn>
                                        <p:tgtEl>
                                          <p:sndTgt r:embed="rId4" name="CHIMES.WAV"/>
                                        </p:tgtEl>
                                      </p:cMediaNode>
                                    </p:audio>
                                  </p:subTnLst>
                                </p:cTn>
                              </p:par>
                            </p:childTnLst>
                          </p:cTn>
                        </p:par>
                        <p:par>
                          <p:cTn id="55" fill="hold" nodeType="afterGroup">
                            <p:stCondLst>
                              <p:cond delay="4500"/>
                            </p:stCondLst>
                            <p:childTnLst>
                              <p:par>
                                <p:cTn id="56" presetID="4" presetClass="entr" presetSubtype="16" fill="hold" grpId="0" nodeType="afterEffect">
                                  <p:stCondLst>
                                    <p:cond delay="0"/>
                                  </p:stCondLst>
                                  <p:childTnLst>
                                    <p:set>
                                      <p:cBhvr>
                                        <p:cTn id="57" dur="1" fill="hold">
                                          <p:stCondLst>
                                            <p:cond delay="0"/>
                                          </p:stCondLst>
                                        </p:cTn>
                                        <p:tgtEl>
                                          <p:spTgt spid="13"/>
                                        </p:tgtEl>
                                        <p:attrNameLst>
                                          <p:attrName>style.visibility</p:attrName>
                                        </p:attrNameLst>
                                      </p:cBhvr>
                                      <p:to>
                                        <p:strVal val="visible"/>
                                      </p:to>
                                    </p:set>
                                    <p:animEffect transition="in" filter="box(in)">
                                      <p:cBhvr>
                                        <p:cTn id="58" dur="500"/>
                                        <p:tgtEl>
                                          <p:spTgt spid="13"/>
                                        </p:tgtEl>
                                      </p:cBhvr>
                                    </p:animEffect>
                                  </p:childTnLst>
                                </p:cTn>
                              </p:par>
                            </p:childTnLst>
                          </p:cTn>
                        </p:par>
                        <p:par>
                          <p:cTn id="59" fill="hold" nodeType="afterGroup">
                            <p:stCondLst>
                              <p:cond delay="5000"/>
                            </p:stCondLst>
                            <p:childTnLst>
                              <p:par>
                                <p:cTn id="60" presetID="8" presetClass="entr" presetSubtype="16" fill="hold" grpId="0" nodeType="after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diamond(in)">
                                      <p:cBhvr>
                                        <p:cTn id="62" dur="1000"/>
                                        <p:tgtEl>
                                          <p:spTgt spid="17"/>
                                        </p:tgtEl>
                                      </p:cBhvr>
                                    </p:animEffect>
                                  </p:childTnLst>
                                </p:cTn>
                              </p:par>
                            </p:childTnLst>
                          </p:cTn>
                        </p:par>
                        <p:par>
                          <p:cTn id="63" fill="hold" nodeType="afterGroup">
                            <p:stCondLst>
                              <p:cond delay="6000"/>
                            </p:stCondLst>
                            <p:childTnLst>
                              <p:par>
                                <p:cTn id="64" presetID="18" presetClass="entr" presetSubtype="12" fill="hold" grpId="0" nodeType="afterEffect">
                                  <p:stCondLst>
                                    <p:cond delay="0"/>
                                  </p:stCondLst>
                                  <p:childTnLst>
                                    <p:set>
                                      <p:cBhvr>
                                        <p:cTn id="65" dur="1" fill="hold">
                                          <p:stCondLst>
                                            <p:cond delay="0"/>
                                          </p:stCondLst>
                                        </p:cTn>
                                        <p:tgtEl>
                                          <p:spTgt spid="6187"/>
                                        </p:tgtEl>
                                        <p:attrNameLst>
                                          <p:attrName>style.visibility</p:attrName>
                                        </p:attrNameLst>
                                      </p:cBhvr>
                                      <p:to>
                                        <p:strVal val="visible"/>
                                      </p:to>
                                    </p:set>
                                    <p:animEffect transition="in" filter="strips(downLeft)">
                                      <p:cBhvr>
                                        <p:cTn id="66" dur="500"/>
                                        <p:tgtEl>
                                          <p:spTgt spid="6187"/>
                                        </p:tgtEl>
                                      </p:cBhvr>
                                    </p:animEffect>
                                  </p:childTnLst>
                                </p:cTn>
                              </p:par>
                            </p:childTnLst>
                          </p:cTn>
                        </p:par>
                        <p:par>
                          <p:cTn id="67" fill="hold" nodeType="afterGroup">
                            <p:stCondLst>
                              <p:cond delay="6500"/>
                            </p:stCondLst>
                            <p:childTnLst>
                              <p:par>
                                <p:cTn id="68" presetID="18" presetClass="entr" presetSubtype="12" fill="hold" grpId="0" nodeType="afterEffect">
                                  <p:stCondLst>
                                    <p:cond delay="0"/>
                                  </p:stCondLst>
                                  <p:childTnLst>
                                    <p:set>
                                      <p:cBhvr>
                                        <p:cTn id="69" dur="1" fill="hold">
                                          <p:stCondLst>
                                            <p:cond delay="0"/>
                                          </p:stCondLst>
                                        </p:cTn>
                                        <p:tgtEl>
                                          <p:spTgt spid="21"/>
                                        </p:tgtEl>
                                        <p:attrNameLst>
                                          <p:attrName>style.visibility</p:attrName>
                                        </p:attrNameLst>
                                      </p:cBhvr>
                                      <p:to>
                                        <p:strVal val="visible"/>
                                      </p:to>
                                    </p:set>
                                    <p:animEffect transition="in" filter="strips(downLeft)">
                                      <p:cBhvr>
                                        <p:cTn id="7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71" grpId="0" animBg="1"/>
      <p:bldP spid="13" grpId="0" animBg="1"/>
      <p:bldP spid="6187" grpId="0" animBg="1"/>
      <p:bldP spid="15" grpId="0" animBg="1"/>
      <p:bldP spid="17" grpId="0" animBg="1"/>
      <p:bldP spid="21"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04800" y="1143000"/>
            <a:ext cx="8305800" cy="685800"/>
          </a:xfrm>
        </p:spPr>
        <p:txBody>
          <a:bodyPr/>
          <a:lstStyle/>
          <a:p>
            <a:pPr eaLnBrk="1" hangingPunct="1">
              <a:buFont typeface="Wingdings 2" pitchFamily="18" charset="2"/>
              <a:buNone/>
            </a:pPr>
            <a:r>
              <a:rPr lang="en-US" b="1" smtClean="0">
                <a:solidFill>
                  <a:srgbClr val="FF0000"/>
                </a:solidFill>
                <a:latin typeface="Arial" charset="0"/>
                <a:cs typeface="Times New Roman" pitchFamily="18" charset="0"/>
              </a:rPr>
              <a:t>1. Bài trình chiếu và nội dung trang chiếu</a:t>
            </a:r>
          </a:p>
        </p:txBody>
      </p:sp>
      <p:sp>
        <p:nvSpPr>
          <p:cNvPr id="122886" name="Rectangle 6"/>
          <p:cNvSpPr>
            <a:spLocks noChangeArrowheads="1"/>
          </p:cNvSpPr>
          <p:nvPr/>
        </p:nvSpPr>
        <p:spPr bwMode="auto">
          <a:xfrm>
            <a:off x="4648200" y="2286000"/>
            <a:ext cx="4267200" cy="495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273050" indent="-273050" algn="just" eaLnBrk="0" hangingPunct="0">
              <a:lnSpc>
                <a:spcPct val="90000"/>
              </a:lnSpc>
              <a:spcBef>
                <a:spcPct val="20000"/>
              </a:spcBef>
              <a:buClr>
                <a:srgbClr val="0BD0D9"/>
              </a:buClr>
              <a:buSzPct val="95000"/>
              <a:buFont typeface="Wingdings 2" pitchFamily="18" charset="2"/>
              <a:buNone/>
            </a:pPr>
            <a:r>
              <a:rPr lang="en-GB" sz="2800" b="1"/>
              <a:t>	</a:t>
            </a:r>
            <a:endParaRPr lang="en-GB" sz="2800"/>
          </a:p>
        </p:txBody>
      </p:sp>
      <p:sp>
        <p:nvSpPr>
          <p:cNvPr id="122893" name="Rectangle 13"/>
          <p:cNvSpPr>
            <a:spLocks/>
          </p:cNvSpPr>
          <p:nvPr/>
        </p:nvSpPr>
        <p:spPr bwMode="auto">
          <a:xfrm>
            <a:off x="76200" y="1600200"/>
            <a:ext cx="4572000" cy="609600"/>
          </a:xfrm>
          <a:prstGeom prst="rect">
            <a:avLst/>
          </a:prstGeom>
          <a:noFill/>
          <a:ln>
            <a:noFill/>
          </a:ln>
          <a:extLst>
            <a:ext uri="{909E8E84-426E-40DD-AFC4-6F175D3DCCD1}">
              <a14:hiddenFill xmlns:a14="http://schemas.microsoft.com/office/drawing/2010/main">
                <a:solidFill>
                  <a:srgbClr val="CCFFCC"/>
                </a:solidFill>
              </a14:hiddenFill>
            </a:ext>
            <a:ext uri="{91240B29-F687-4F45-9708-019B960494DF}">
              <a14:hiddenLine xmlns:a14="http://schemas.microsoft.com/office/drawing/2010/main" w="28575">
                <a:solidFill>
                  <a:srgbClr val="FFFF00"/>
                </a:solidFill>
                <a:miter lim="800000"/>
                <a:headEnd/>
                <a:tailEnd/>
              </a14:hiddenLine>
            </a:ext>
          </a:extLst>
        </p:spPr>
        <p:txBody>
          <a:bodyPr/>
          <a:lstStyle/>
          <a:p>
            <a:pPr algn="ctr" eaLnBrk="0" hangingPunct="0">
              <a:spcBef>
                <a:spcPct val="20000"/>
              </a:spcBef>
              <a:buClr>
                <a:srgbClr val="0BD0D9"/>
              </a:buClr>
              <a:buSzPct val="95000"/>
              <a:buFont typeface="Wingdings 2" pitchFamily="18" charset="2"/>
              <a:buNone/>
            </a:pPr>
            <a:r>
              <a:rPr lang="en-US" sz="2600" b="1" smtClean="0">
                <a:solidFill>
                  <a:srgbClr val="002060"/>
                </a:solidFill>
                <a:latin typeface="Constantia" pitchFamily="18" charset="0"/>
              </a:rPr>
              <a:t>Quan </a:t>
            </a:r>
            <a:r>
              <a:rPr lang="en-US" sz="2600" b="1">
                <a:solidFill>
                  <a:srgbClr val="002060"/>
                </a:solidFill>
                <a:latin typeface="Constantia" pitchFamily="18" charset="0"/>
              </a:rPr>
              <a:t>sát hình sau:</a:t>
            </a:r>
          </a:p>
        </p:txBody>
      </p:sp>
      <p:pic>
        <p:nvPicPr>
          <p:cNvPr id="122895" name="Picture 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133600"/>
            <a:ext cx="8686800" cy="3733800"/>
          </a:xfrm>
          <a:prstGeom prst="rect">
            <a:avLst/>
          </a:prstGeom>
          <a:noFill/>
          <a:extLst>
            <a:ext uri="{909E8E84-426E-40DD-AFC4-6F175D3DCCD1}">
              <a14:hiddenFill xmlns:a14="http://schemas.microsoft.com/office/drawing/2010/main">
                <a:solidFill>
                  <a:srgbClr val="FFFFFF"/>
                </a:solidFill>
              </a14:hiddenFill>
            </a:ext>
          </a:extLst>
        </p:spPr>
      </p:pic>
      <p:sp>
        <p:nvSpPr>
          <p:cNvPr id="122896" name="Rectangle 16"/>
          <p:cNvSpPr>
            <a:spLocks/>
          </p:cNvSpPr>
          <p:nvPr/>
        </p:nvSpPr>
        <p:spPr bwMode="auto">
          <a:xfrm>
            <a:off x="1981200" y="5929745"/>
            <a:ext cx="4800600" cy="699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91440" anchor="b"/>
          <a:lstStyle/>
          <a:p>
            <a:pPr algn="ctr" eaLnBrk="0" hangingPunct="0"/>
            <a:r>
              <a:rPr lang="en-US" sz="4000">
                <a:solidFill>
                  <a:srgbClr val="9900FF"/>
                </a:solidFill>
              </a:rPr>
              <a:t>Bài trình chiếu</a:t>
            </a:r>
          </a:p>
        </p:txBody>
      </p:sp>
      <p:sp>
        <p:nvSpPr>
          <p:cNvPr id="8" name="AutoShape 17" descr="Pink tissue paper"/>
          <p:cNvSpPr>
            <a:spLocks noChangeArrowheads="1"/>
          </p:cNvSpPr>
          <p:nvPr/>
        </p:nvSpPr>
        <p:spPr bwMode="auto">
          <a:xfrm>
            <a:off x="762000" y="95250"/>
            <a:ext cx="7772400" cy="819150"/>
          </a:xfrm>
          <a:prstGeom prst="roundRect">
            <a:avLst>
              <a:gd name="adj" fmla="val 50000"/>
            </a:avLst>
          </a:prstGeom>
          <a:blipFill dpi="0" rotWithShape="1">
            <a:blip r:embed="rId3"/>
            <a:srcRect/>
            <a:tile tx="0" ty="0" sx="100000" sy="100000" flip="none" algn="tl"/>
          </a:blipFill>
          <a:ln w="38100" algn="ctr">
            <a:solidFill>
              <a:srgbClr val="74A731"/>
            </a:solidFill>
            <a:round/>
            <a:headEnd/>
            <a:tailEnd/>
          </a:ln>
        </p:spPr>
        <p:txBody>
          <a:bodyPr vert="eaVert" wrap="none" anchor="ctr"/>
          <a:lstStyle/>
          <a:p>
            <a:pPr algn="r" rtl="1"/>
            <a:endParaRPr lang="vi-VN"/>
          </a:p>
        </p:txBody>
      </p:sp>
      <p:sp>
        <p:nvSpPr>
          <p:cNvPr id="9" name="AutoShape 23" descr="White marble"/>
          <p:cNvSpPr>
            <a:spLocks noChangeArrowheads="1"/>
          </p:cNvSpPr>
          <p:nvPr/>
        </p:nvSpPr>
        <p:spPr bwMode="gray">
          <a:xfrm>
            <a:off x="762000" y="76200"/>
            <a:ext cx="7772400" cy="838200"/>
          </a:xfrm>
          <a:prstGeom prst="roundRect">
            <a:avLst>
              <a:gd name="adj" fmla="val 50000"/>
            </a:avLst>
          </a:prstGeom>
          <a:blipFill dpi="0" rotWithShape="1">
            <a:blip r:embed="rId4"/>
            <a:srcRect/>
            <a:tile tx="0" ty="0" sx="100000" sy="100000" flip="none" algn="tl"/>
          </a:blipFill>
          <a:ln w="38100" algn="ctr">
            <a:solidFill>
              <a:srgbClr val="FFCC00"/>
            </a:solidFill>
            <a:round/>
            <a:headEnd/>
            <a:tailEnd/>
          </a:ln>
        </p:spPr>
        <p:txBody>
          <a:bodyPr vert="eaVert" wrap="none" anchor="ctr"/>
          <a:lstStyle/>
          <a:p>
            <a:pPr algn="r" rtl="1"/>
            <a:endParaRPr lang="vi-VN">
              <a:solidFill>
                <a:schemeClr val="bg1"/>
              </a:solidFill>
            </a:endParaRPr>
          </a:p>
        </p:txBody>
      </p:sp>
      <p:sp>
        <p:nvSpPr>
          <p:cNvPr id="10" name="Text Box 26" descr="White marble"/>
          <p:cNvSpPr txBox="1">
            <a:spLocks noChangeArrowheads="1"/>
          </p:cNvSpPr>
          <p:nvPr/>
        </p:nvSpPr>
        <p:spPr bwMode="gray">
          <a:xfrm>
            <a:off x="1014413" y="242888"/>
            <a:ext cx="6834187" cy="519112"/>
          </a:xfrm>
          <a:prstGeom prst="rect">
            <a:avLst/>
          </a:prstGeom>
          <a:blipFill dpi="0" rotWithShape="1">
            <a:blip r:embed="rId4"/>
            <a:srcRect/>
            <a:tile tx="0" ty="0" sx="100000" sy="100000" flip="none" algn="tl"/>
          </a:blip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2800" b="1" u="sng">
                <a:solidFill>
                  <a:srgbClr val="0033CC"/>
                </a:solidFill>
              </a:rPr>
              <a:t>BÀI </a:t>
            </a:r>
            <a:r>
              <a:rPr lang="en-US" sz="2800" b="1" u="sng" smtClean="0">
                <a:solidFill>
                  <a:srgbClr val="0033CC"/>
                </a:solidFill>
              </a:rPr>
              <a:t>8</a:t>
            </a:r>
            <a:r>
              <a:rPr lang="en-US" sz="2800" b="1" smtClean="0">
                <a:solidFill>
                  <a:srgbClr val="0033CC"/>
                </a:solidFill>
              </a:rPr>
              <a:t>. </a:t>
            </a:r>
            <a:r>
              <a:rPr lang="en-US" sz="2800" b="1">
                <a:solidFill>
                  <a:srgbClr val="FF0000"/>
                </a:solidFill>
              </a:rPr>
              <a:t>BÀI TRÌNH CHIẾU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22893"/>
                                        </p:tgtEl>
                                        <p:attrNameLst>
                                          <p:attrName>style.visibility</p:attrName>
                                        </p:attrNameLst>
                                      </p:cBhvr>
                                      <p:to>
                                        <p:strVal val="visible"/>
                                      </p:to>
                                    </p:set>
                                    <p:animEffect transition="in" filter="box(in)">
                                      <p:cBhvr>
                                        <p:cTn id="12" dur="500"/>
                                        <p:tgtEl>
                                          <p:spTgt spid="12289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122895"/>
                                        </p:tgtEl>
                                        <p:attrNameLst>
                                          <p:attrName>style.visibility</p:attrName>
                                        </p:attrNameLst>
                                      </p:cBhvr>
                                      <p:to>
                                        <p:strVal val="visible"/>
                                      </p:to>
                                    </p:set>
                                    <p:animEffect transition="in" filter="checkerboard(across)">
                                      <p:cBhvr>
                                        <p:cTn id="17" dur="500"/>
                                        <p:tgtEl>
                                          <p:spTgt spid="12289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22896"/>
                                        </p:tgtEl>
                                        <p:attrNameLst>
                                          <p:attrName>style.visibility</p:attrName>
                                        </p:attrNameLst>
                                      </p:cBhvr>
                                      <p:to>
                                        <p:strVal val="visible"/>
                                      </p:to>
                                    </p:set>
                                    <p:animEffect transition="in" filter="blinds(horizontal)">
                                      <p:cBhvr>
                                        <p:cTn id="22" dur="500"/>
                                        <p:tgtEl>
                                          <p:spTgt spid="1228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22893" grpId="0"/>
      <p:bldP spid="122896"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4018" y="1553067"/>
            <a:ext cx="8305800" cy="685800"/>
          </a:xfrm>
        </p:spPr>
        <p:txBody>
          <a:bodyPr/>
          <a:lstStyle/>
          <a:p>
            <a:pPr eaLnBrk="1" hangingPunct="1">
              <a:buFont typeface="Wingdings 2" pitchFamily="18" charset="2"/>
              <a:buNone/>
            </a:pPr>
            <a:r>
              <a:rPr lang="en-US" sz="3200" b="1" smtClean="0">
                <a:solidFill>
                  <a:srgbClr val="FF0000"/>
                </a:solidFill>
                <a:latin typeface="Arial" charset="0"/>
                <a:cs typeface="Times New Roman" pitchFamily="18" charset="0"/>
              </a:rPr>
              <a:t>1. Bài trình chiếu và nội dung trang chiếu</a:t>
            </a:r>
            <a:endParaRPr lang="en-US" sz="3200" b="1" u="sng" smtClean="0">
              <a:solidFill>
                <a:srgbClr val="FF0000"/>
              </a:solidFill>
              <a:latin typeface="Arial" charset="0"/>
              <a:cs typeface="Times New Roman" pitchFamily="18" charset="0"/>
            </a:endParaRPr>
          </a:p>
        </p:txBody>
      </p:sp>
      <p:graphicFrame>
        <p:nvGraphicFramePr>
          <p:cNvPr id="7176" name="Object 6"/>
          <p:cNvGraphicFramePr>
            <a:graphicFrameLocks noChangeAspect="1"/>
          </p:cNvGraphicFramePr>
          <p:nvPr/>
        </p:nvGraphicFramePr>
        <p:xfrm>
          <a:off x="0" y="5486400"/>
          <a:ext cx="1108075" cy="1371600"/>
        </p:xfrm>
        <a:graphic>
          <a:graphicData uri="http://schemas.openxmlformats.org/presentationml/2006/ole">
            <mc:AlternateContent xmlns:mc="http://schemas.openxmlformats.org/markup-compatibility/2006">
              <mc:Choice xmlns:v="urn:schemas-microsoft-com:vml" Requires="v">
                <p:oleObj spid="_x0000_s7228" name="Clip" r:id="rId3" imgW="3531960" imgH="4445640" progId="">
                  <p:embed/>
                </p:oleObj>
              </mc:Choice>
              <mc:Fallback>
                <p:oleObj name="Clip" r:id="rId3" imgW="3531960" imgH="4445640" progId="">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486400"/>
                        <a:ext cx="1108075"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185" name="Text Box 17"/>
          <p:cNvSpPr txBox="1">
            <a:spLocks noChangeArrowheads="1"/>
          </p:cNvSpPr>
          <p:nvPr/>
        </p:nvSpPr>
        <p:spPr bwMode="auto">
          <a:xfrm>
            <a:off x="581891" y="2238867"/>
            <a:ext cx="8132618"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571500" indent="-571500" algn="just">
              <a:lnSpc>
                <a:spcPct val="150000"/>
              </a:lnSpc>
              <a:spcBef>
                <a:spcPct val="50000"/>
              </a:spcBef>
              <a:buFontTx/>
              <a:buChar char="-"/>
            </a:pPr>
            <a:r>
              <a:rPr lang="en-GB" sz="3600" dirty="0" err="1" smtClean="0">
                <a:latin typeface="Times New Roman" pitchFamily="18" charset="0"/>
                <a:cs typeface="Times New Roman" pitchFamily="18" charset="0"/>
              </a:rPr>
              <a:t>Bài</a:t>
            </a:r>
            <a:r>
              <a:rPr lang="en-GB" sz="3600" dirty="0" smtClean="0">
                <a:latin typeface="Times New Roman" pitchFamily="18" charset="0"/>
                <a:cs typeface="Times New Roman" pitchFamily="18" charset="0"/>
              </a:rPr>
              <a:t> </a:t>
            </a:r>
            <a:r>
              <a:rPr lang="en-GB" sz="3600" dirty="0" err="1">
                <a:latin typeface="Times New Roman" pitchFamily="18" charset="0"/>
                <a:cs typeface="Times New Roman" pitchFamily="18" charset="0"/>
              </a:rPr>
              <a:t>trình</a:t>
            </a:r>
            <a:r>
              <a:rPr lang="en-GB" sz="3600" dirty="0">
                <a:latin typeface="Times New Roman" pitchFamily="18" charset="0"/>
                <a:cs typeface="Times New Roman" pitchFamily="18" charset="0"/>
              </a:rPr>
              <a:t> </a:t>
            </a:r>
            <a:r>
              <a:rPr lang="en-GB" sz="3600" dirty="0" err="1">
                <a:latin typeface="Times New Roman" pitchFamily="18" charset="0"/>
                <a:cs typeface="Times New Roman" pitchFamily="18" charset="0"/>
              </a:rPr>
              <a:t>chiếu</a:t>
            </a:r>
            <a:r>
              <a:rPr lang="en-GB" sz="3600" dirty="0">
                <a:latin typeface="Times New Roman" pitchFamily="18" charset="0"/>
                <a:cs typeface="Times New Roman" pitchFamily="18" charset="0"/>
              </a:rPr>
              <a:t> </a:t>
            </a:r>
            <a:r>
              <a:rPr lang="en-GB" sz="3600" dirty="0" err="1">
                <a:latin typeface="Times New Roman" pitchFamily="18" charset="0"/>
                <a:cs typeface="Times New Roman" pitchFamily="18" charset="0"/>
              </a:rPr>
              <a:t>là</a:t>
            </a:r>
            <a:r>
              <a:rPr lang="en-GB" sz="3600" dirty="0">
                <a:latin typeface="Times New Roman" pitchFamily="18" charset="0"/>
                <a:cs typeface="Times New Roman" pitchFamily="18" charset="0"/>
              </a:rPr>
              <a:t> </a:t>
            </a:r>
            <a:r>
              <a:rPr lang="en-GB" sz="3600" dirty="0" err="1">
                <a:latin typeface="Times New Roman" pitchFamily="18" charset="0"/>
                <a:cs typeface="Times New Roman" pitchFamily="18" charset="0"/>
              </a:rPr>
              <a:t>tập</a:t>
            </a:r>
            <a:r>
              <a:rPr lang="en-GB" sz="3600" dirty="0">
                <a:latin typeface="Times New Roman" pitchFamily="18" charset="0"/>
                <a:cs typeface="Times New Roman" pitchFamily="18" charset="0"/>
              </a:rPr>
              <a:t> </a:t>
            </a:r>
            <a:r>
              <a:rPr lang="en-GB" sz="3600" dirty="0" err="1">
                <a:latin typeface="Times New Roman" pitchFamily="18" charset="0"/>
                <a:cs typeface="Times New Roman" pitchFamily="18" charset="0"/>
              </a:rPr>
              <a:t>hợp</a:t>
            </a:r>
            <a:r>
              <a:rPr lang="en-GB" sz="3600" dirty="0">
                <a:latin typeface="Times New Roman" pitchFamily="18" charset="0"/>
                <a:cs typeface="Times New Roman" pitchFamily="18" charset="0"/>
              </a:rPr>
              <a:t> </a:t>
            </a:r>
            <a:r>
              <a:rPr lang="en-GB" sz="3600" dirty="0" err="1">
                <a:latin typeface="Times New Roman" pitchFamily="18" charset="0"/>
                <a:cs typeface="Times New Roman" pitchFamily="18" charset="0"/>
              </a:rPr>
              <a:t>các</a:t>
            </a:r>
            <a:r>
              <a:rPr lang="en-GB" sz="3600" dirty="0">
                <a:latin typeface="Times New Roman" pitchFamily="18" charset="0"/>
                <a:cs typeface="Times New Roman" pitchFamily="18" charset="0"/>
              </a:rPr>
              <a:t> </a:t>
            </a:r>
            <a:r>
              <a:rPr lang="en-GB" sz="3600" dirty="0" err="1">
                <a:latin typeface="Times New Roman" pitchFamily="18" charset="0"/>
                <a:cs typeface="Times New Roman" pitchFamily="18" charset="0"/>
              </a:rPr>
              <a:t>trang</a:t>
            </a:r>
            <a:r>
              <a:rPr lang="en-GB" sz="3600" dirty="0">
                <a:latin typeface="Times New Roman" pitchFamily="18" charset="0"/>
                <a:cs typeface="Times New Roman" pitchFamily="18" charset="0"/>
              </a:rPr>
              <a:t> </a:t>
            </a:r>
            <a:r>
              <a:rPr lang="en-GB" sz="3600" dirty="0" err="1">
                <a:latin typeface="Times New Roman" pitchFamily="18" charset="0"/>
                <a:cs typeface="Times New Roman" pitchFamily="18" charset="0"/>
              </a:rPr>
              <a:t>chiếu</a:t>
            </a:r>
            <a:r>
              <a:rPr lang="en-GB" sz="3600" dirty="0">
                <a:latin typeface="Times New Roman" pitchFamily="18" charset="0"/>
                <a:cs typeface="Times New Roman" pitchFamily="18" charset="0"/>
              </a:rPr>
              <a:t> </a:t>
            </a:r>
            <a:r>
              <a:rPr lang="en-GB" sz="3600" dirty="0" err="1">
                <a:latin typeface="Times New Roman" pitchFamily="18" charset="0"/>
                <a:cs typeface="Times New Roman" pitchFamily="18" charset="0"/>
              </a:rPr>
              <a:t>và</a:t>
            </a:r>
            <a:r>
              <a:rPr lang="en-GB" sz="3600" dirty="0">
                <a:latin typeface="Times New Roman" pitchFamily="18" charset="0"/>
                <a:cs typeface="Times New Roman" pitchFamily="18" charset="0"/>
              </a:rPr>
              <a:t> </a:t>
            </a:r>
            <a:r>
              <a:rPr lang="en-GB" sz="3600" dirty="0" err="1">
                <a:latin typeface="Times New Roman" pitchFamily="18" charset="0"/>
                <a:cs typeface="Times New Roman" pitchFamily="18" charset="0"/>
              </a:rPr>
              <a:t>được</a:t>
            </a:r>
            <a:r>
              <a:rPr lang="en-GB" sz="3600" dirty="0">
                <a:latin typeface="Times New Roman" pitchFamily="18" charset="0"/>
                <a:cs typeface="Times New Roman" pitchFamily="18" charset="0"/>
              </a:rPr>
              <a:t> </a:t>
            </a:r>
            <a:r>
              <a:rPr lang="en-GB" sz="3600" dirty="0" err="1">
                <a:latin typeface="Times New Roman" pitchFamily="18" charset="0"/>
                <a:cs typeface="Times New Roman" pitchFamily="18" charset="0"/>
              </a:rPr>
              <a:t>lưu</a:t>
            </a:r>
            <a:r>
              <a:rPr lang="en-GB" sz="3600" dirty="0">
                <a:latin typeface="Times New Roman" pitchFamily="18" charset="0"/>
                <a:cs typeface="Times New Roman" pitchFamily="18" charset="0"/>
              </a:rPr>
              <a:t> </a:t>
            </a:r>
            <a:r>
              <a:rPr lang="en-GB" sz="3600" dirty="0" err="1">
                <a:latin typeface="Times New Roman" pitchFamily="18" charset="0"/>
                <a:cs typeface="Times New Roman" pitchFamily="18" charset="0"/>
              </a:rPr>
              <a:t>trên</a:t>
            </a:r>
            <a:r>
              <a:rPr lang="en-GB" sz="3600" dirty="0">
                <a:latin typeface="Times New Roman" pitchFamily="18" charset="0"/>
                <a:cs typeface="Times New Roman" pitchFamily="18" charset="0"/>
              </a:rPr>
              <a:t> </a:t>
            </a:r>
            <a:r>
              <a:rPr lang="en-GB" sz="3600" dirty="0" err="1">
                <a:latin typeface="Times New Roman" pitchFamily="18" charset="0"/>
                <a:cs typeface="Times New Roman" pitchFamily="18" charset="0"/>
              </a:rPr>
              <a:t>máy</a:t>
            </a:r>
            <a:r>
              <a:rPr lang="en-GB" sz="3600" dirty="0">
                <a:latin typeface="Times New Roman" pitchFamily="18" charset="0"/>
                <a:cs typeface="Times New Roman" pitchFamily="18" charset="0"/>
              </a:rPr>
              <a:t> </a:t>
            </a:r>
            <a:r>
              <a:rPr lang="en-GB" sz="3600" dirty="0" err="1">
                <a:latin typeface="Times New Roman" pitchFamily="18" charset="0"/>
                <a:cs typeface="Times New Roman" pitchFamily="18" charset="0"/>
              </a:rPr>
              <a:t>dưới</a:t>
            </a:r>
            <a:r>
              <a:rPr lang="en-GB" sz="3600" dirty="0">
                <a:latin typeface="Times New Roman" pitchFamily="18" charset="0"/>
                <a:cs typeface="Times New Roman" pitchFamily="18" charset="0"/>
              </a:rPr>
              <a:t> </a:t>
            </a:r>
            <a:r>
              <a:rPr lang="en-GB" sz="3600" dirty="0" err="1">
                <a:latin typeface="Times New Roman" pitchFamily="18" charset="0"/>
                <a:cs typeface="Times New Roman" pitchFamily="18" charset="0"/>
              </a:rPr>
              <a:t>dạng</a:t>
            </a:r>
            <a:r>
              <a:rPr lang="en-GB" sz="3600" dirty="0">
                <a:latin typeface="Times New Roman" pitchFamily="18" charset="0"/>
                <a:cs typeface="Times New Roman" pitchFamily="18" charset="0"/>
              </a:rPr>
              <a:t> </a:t>
            </a:r>
            <a:r>
              <a:rPr lang="en-GB" sz="3600" dirty="0" err="1">
                <a:latin typeface="Times New Roman" pitchFamily="18" charset="0"/>
                <a:cs typeface="Times New Roman" pitchFamily="18" charset="0"/>
              </a:rPr>
              <a:t>một</a:t>
            </a:r>
            <a:r>
              <a:rPr lang="en-GB" sz="3600" dirty="0">
                <a:latin typeface="Times New Roman" pitchFamily="18" charset="0"/>
                <a:cs typeface="Times New Roman" pitchFamily="18" charset="0"/>
              </a:rPr>
              <a:t> </a:t>
            </a:r>
            <a:r>
              <a:rPr lang="en-GB" sz="3600" dirty="0" err="1">
                <a:latin typeface="Times New Roman" pitchFamily="18" charset="0"/>
                <a:cs typeface="Times New Roman" pitchFamily="18" charset="0"/>
              </a:rPr>
              <a:t>tệp</a:t>
            </a:r>
            <a:r>
              <a:rPr lang="en-GB" sz="3600" dirty="0" smtClean="0">
                <a:latin typeface="Times New Roman" pitchFamily="18" charset="0"/>
                <a:cs typeface="Times New Roman" pitchFamily="18" charset="0"/>
              </a:rPr>
              <a:t>.</a:t>
            </a:r>
          </a:p>
          <a:p>
            <a:pPr marL="571500" indent="-571500" algn="just">
              <a:lnSpc>
                <a:spcPct val="150000"/>
              </a:lnSpc>
              <a:spcBef>
                <a:spcPct val="50000"/>
              </a:spcBef>
              <a:buFontTx/>
              <a:buChar char="-"/>
            </a:pPr>
            <a:endParaRPr lang="en-GB" sz="3600" dirty="0">
              <a:latin typeface="Times New Roman" pitchFamily="18" charset="0"/>
              <a:cs typeface="Times New Roman" pitchFamily="18" charset="0"/>
            </a:endParaRPr>
          </a:p>
        </p:txBody>
      </p:sp>
      <p:sp>
        <p:nvSpPr>
          <p:cNvPr id="11" name="AutoShape 17" descr="Pink tissue paper"/>
          <p:cNvSpPr>
            <a:spLocks noChangeArrowheads="1"/>
          </p:cNvSpPr>
          <p:nvPr/>
        </p:nvSpPr>
        <p:spPr bwMode="auto">
          <a:xfrm>
            <a:off x="762000" y="247650"/>
            <a:ext cx="7772400" cy="819150"/>
          </a:xfrm>
          <a:prstGeom prst="roundRect">
            <a:avLst>
              <a:gd name="adj" fmla="val 50000"/>
            </a:avLst>
          </a:prstGeom>
          <a:blipFill dpi="0" rotWithShape="1">
            <a:blip r:embed="rId5"/>
            <a:srcRect/>
            <a:tile tx="0" ty="0" sx="100000" sy="100000" flip="none" algn="tl"/>
          </a:blipFill>
          <a:ln w="38100" algn="ctr">
            <a:solidFill>
              <a:srgbClr val="74A731"/>
            </a:solidFill>
            <a:round/>
            <a:headEnd/>
            <a:tailEnd/>
          </a:ln>
        </p:spPr>
        <p:txBody>
          <a:bodyPr vert="eaVert" wrap="none" anchor="ctr"/>
          <a:lstStyle/>
          <a:p>
            <a:pPr algn="r" rtl="1"/>
            <a:endParaRPr lang="vi-VN"/>
          </a:p>
        </p:txBody>
      </p:sp>
      <p:sp>
        <p:nvSpPr>
          <p:cNvPr id="19" name="AutoShape 23" descr="White marble"/>
          <p:cNvSpPr>
            <a:spLocks noChangeArrowheads="1"/>
          </p:cNvSpPr>
          <p:nvPr/>
        </p:nvSpPr>
        <p:spPr bwMode="gray">
          <a:xfrm>
            <a:off x="762000" y="228600"/>
            <a:ext cx="7772400" cy="838200"/>
          </a:xfrm>
          <a:prstGeom prst="roundRect">
            <a:avLst>
              <a:gd name="adj" fmla="val 50000"/>
            </a:avLst>
          </a:prstGeom>
          <a:blipFill dpi="0" rotWithShape="1">
            <a:blip r:embed="rId6"/>
            <a:srcRect/>
            <a:tile tx="0" ty="0" sx="100000" sy="100000" flip="none" algn="tl"/>
          </a:blipFill>
          <a:ln w="38100" algn="ctr">
            <a:solidFill>
              <a:srgbClr val="FFCC00"/>
            </a:solidFill>
            <a:round/>
            <a:headEnd/>
            <a:tailEnd/>
          </a:ln>
        </p:spPr>
        <p:txBody>
          <a:bodyPr vert="eaVert" wrap="none" anchor="ctr"/>
          <a:lstStyle/>
          <a:p>
            <a:pPr algn="r" rtl="1"/>
            <a:endParaRPr lang="vi-VN">
              <a:solidFill>
                <a:schemeClr val="bg1"/>
              </a:solidFill>
            </a:endParaRPr>
          </a:p>
        </p:txBody>
      </p:sp>
      <p:sp>
        <p:nvSpPr>
          <p:cNvPr id="20" name="Text Box 26" descr="White marble"/>
          <p:cNvSpPr txBox="1">
            <a:spLocks noChangeArrowheads="1"/>
          </p:cNvSpPr>
          <p:nvPr/>
        </p:nvSpPr>
        <p:spPr bwMode="gray">
          <a:xfrm>
            <a:off x="1014413" y="395288"/>
            <a:ext cx="6834187" cy="519112"/>
          </a:xfrm>
          <a:prstGeom prst="rect">
            <a:avLst/>
          </a:prstGeom>
          <a:blipFill dpi="0" rotWithShape="1">
            <a:blip r:embed="rId6"/>
            <a:srcRect/>
            <a:tile tx="0" ty="0" sx="100000" sy="100000" flip="none" algn="tl"/>
          </a:blip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2800" b="1" u="sng">
                <a:solidFill>
                  <a:srgbClr val="0033CC"/>
                </a:solidFill>
              </a:rPr>
              <a:t>BÀI </a:t>
            </a:r>
            <a:r>
              <a:rPr lang="en-US" sz="2800" b="1" u="sng" smtClean="0">
                <a:solidFill>
                  <a:srgbClr val="0033CC"/>
                </a:solidFill>
              </a:rPr>
              <a:t>8</a:t>
            </a:r>
            <a:r>
              <a:rPr lang="en-US" sz="2800" b="1" smtClean="0">
                <a:solidFill>
                  <a:srgbClr val="0033CC"/>
                </a:solidFill>
              </a:rPr>
              <a:t>. </a:t>
            </a:r>
            <a:r>
              <a:rPr lang="en-US" sz="2800" b="1">
                <a:solidFill>
                  <a:srgbClr val="FF0000"/>
                </a:solidFill>
              </a:rPr>
              <a:t>BÀI TRÌNH CHIẾU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185">
                                            <p:txEl>
                                              <p:pRg st="0" end="0"/>
                                            </p:txEl>
                                          </p:spTgt>
                                        </p:tgtEl>
                                        <p:attrNameLst>
                                          <p:attrName>style.visibility</p:attrName>
                                        </p:attrNameLst>
                                      </p:cBhvr>
                                      <p:to>
                                        <p:strVal val="visible"/>
                                      </p:to>
                                    </p:set>
                                    <p:animEffect transition="in" filter="barn(inVertical)">
                                      <p:cBhvr>
                                        <p:cTn id="7" dur="500"/>
                                        <p:tgtEl>
                                          <p:spTgt spid="718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8606" y="1219200"/>
            <a:ext cx="8305800" cy="685800"/>
          </a:xfrm>
        </p:spPr>
        <p:txBody>
          <a:bodyPr/>
          <a:lstStyle/>
          <a:p>
            <a:pPr eaLnBrk="1" hangingPunct="1">
              <a:buFont typeface="Wingdings 2" pitchFamily="18" charset="2"/>
              <a:buNone/>
            </a:pPr>
            <a:r>
              <a:rPr lang="en-US" sz="3200" b="1" smtClean="0">
                <a:solidFill>
                  <a:srgbClr val="FF0000"/>
                </a:solidFill>
                <a:latin typeface="Arial" charset="0"/>
                <a:cs typeface="Times New Roman" pitchFamily="18" charset="0"/>
              </a:rPr>
              <a:t>1. Bài trình chiếu và nội dung trang chiếu</a:t>
            </a:r>
            <a:endParaRPr lang="en-US" sz="3200" b="1" u="sng" smtClean="0">
              <a:solidFill>
                <a:srgbClr val="FF0000"/>
              </a:solidFill>
              <a:latin typeface="Arial" charset="0"/>
              <a:cs typeface="Times New Roman" pitchFamily="18" charset="0"/>
            </a:endParaRPr>
          </a:p>
        </p:txBody>
      </p:sp>
      <p:graphicFrame>
        <p:nvGraphicFramePr>
          <p:cNvPr id="7176" name="Object 6"/>
          <p:cNvGraphicFramePr>
            <a:graphicFrameLocks noChangeAspect="1"/>
          </p:cNvGraphicFramePr>
          <p:nvPr/>
        </p:nvGraphicFramePr>
        <p:xfrm>
          <a:off x="0" y="5486400"/>
          <a:ext cx="1108075" cy="1371600"/>
        </p:xfrm>
        <a:graphic>
          <a:graphicData uri="http://schemas.openxmlformats.org/presentationml/2006/ole">
            <mc:AlternateContent xmlns:mc="http://schemas.openxmlformats.org/markup-compatibility/2006">
              <mc:Choice xmlns:v="urn:schemas-microsoft-com:vml" Requires="v">
                <p:oleObj spid="_x0000_s146453" name="Clip" r:id="rId3" imgW="3531960" imgH="4445640" progId="">
                  <p:embed/>
                </p:oleObj>
              </mc:Choice>
              <mc:Fallback>
                <p:oleObj name="Clip" r:id="rId3" imgW="3531960" imgH="444564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486400"/>
                        <a:ext cx="1108075"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185" name="Text Box 17"/>
          <p:cNvSpPr txBox="1">
            <a:spLocks noChangeArrowheads="1"/>
          </p:cNvSpPr>
          <p:nvPr/>
        </p:nvSpPr>
        <p:spPr bwMode="auto">
          <a:xfrm>
            <a:off x="581891" y="1905000"/>
            <a:ext cx="8132618" cy="468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571500" indent="-571500" algn="just">
              <a:lnSpc>
                <a:spcPct val="120000"/>
              </a:lnSpc>
              <a:spcBef>
                <a:spcPts val="0"/>
              </a:spcBef>
              <a:buFontTx/>
              <a:buChar char="-"/>
            </a:pPr>
            <a:r>
              <a:rPr lang="en-GB" sz="3600" smtClean="0">
                <a:latin typeface="Times New Roman" pitchFamily="18" charset="0"/>
                <a:cs typeface="Times New Roman" pitchFamily="18" charset="0"/>
              </a:rPr>
              <a:t>Nội </a:t>
            </a:r>
            <a:r>
              <a:rPr lang="en-GB" sz="3600">
                <a:latin typeface="Times New Roman" pitchFamily="18" charset="0"/>
                <a:cs typeface="Times New Roman" pitchFamily="18" charset="0"/>
              </a:rPr>
              <a:t>dung trên trang chiếu có thể là: </a:t>
            </a:r>
            <a:endParaRPr lang="en-GB" sz="3600" smtClean="0">
              <a:latin typeface="Times New Roman" pitchFamily="18" charset="0"/>
              <a:cs typeface="Times New Roman" pitchFamily="18" charset="0"/>
            </a:endParaRPr>
          </a:p>
          <a:p>
            <a:pPr marL="571500" indent="-571500" algn="just">
              <a:lnSpc>
                <a:spcPct val="120000"/>
              </a:lnSpc>
              <a:spcBef>
                <a:spcPts val="0"/>
              </a:spcBef>
              <a:buFont typeface="Arial" pitchFamily="34" charset="0"/>
              <a:buChar char="•"/>
            </a:pPr>
            <a:r>
              <a:rPr lang="en-GB" sz="3600" smtClean="0">
                <a:latin typeface="Times New Roman" pitchFamily="18" charset="0"/>
                <a:cs typeface="Times New Roman" pitchFamily="18" charset="0"/>
              </a:rPr>
              <a:t>Văn bản:</a:t>
            </a:r>
            <a:r>
              <a:rPr lang="vi-VN" sz="3600" smtClean="0">
                <a:latin typeface="Times New Roman" pitchFamily="18" charset="0"/>
                <a:cs typeface="Times New Roman" pitchFamily="18" charset="0"/>
              </a:rPr>
              <a:t>thường </a:t>
            </a:r>
            <a:r>
              <a:rPr lang="vi-VN" sz="3600">
                <a:latin typeface="Times New Roman" pitchFamily="18" charset="0"/>
                <a:cs typeface="Times New Roman" pitchFamily="18" charset="0"/>
              </a:rPr>
              <a:t>là những câu ngắn </a:t>
            </a:r>
            <a:r>
              <a:rPr lang="vi-VN" sz="3600" smtClean="0">
                <a:latin typeface="Times New Roman" pitchFamily="18" charset="0"/>
                <a:cs typeface="Times New Roman" pitchFamily="18" charset="0"/>
              </a:rPr>
              <a:t>gọn, được </a:t>
            </a:r>
            <a:r>
              <a:rPr lang="vi-VN" sz="3600">
                <a:latin typeface="Times New Roman" pitchFamily="18" charset="0"/>
                <a:cs typeface="Times New Roman" pitchFamily="18" charset="0"/>
              </a:rPr>
              <a:t>trình bày dưới dạng liệt kê.</a:t>
            </a:r>
            <a:endParaRPr lang="en-GB" sz="3600">
              <a:latin typeface="Times New Roman" pitchFamily="18" charset="0"/>
              <a:cs typeface="Times New Roman" pitchFamily="18" charset="0"/>
            </a:endParaRPr>
          </a:p>
          <a:p>
            <a:pPr marL="571500" indent="-571500" algn="just">
              <a:lnSpc>
                <a:spcPct val="120000"/>
              </a:lnSpc>
              <a:spcBef>
                <a:spcPts val="0"/>
              </a:spcBef>
              <a:buFont typeface="Arial" pitchFamily="34" charset="0"/>
              <a:buChar char="•"/>
            </a:pPr>
            <a:r>
              <a:rPr lang="en-GB" sz="3600" smtClean="0">
                <a:latin typeface="Times New Roman" pitchFamily="18" charset="0"/>
                <a:cs typeface="Times New Roman" pitchFamily="18" charset="0"/>
              </a:rPr>
              <a:t> Hình </a:t>
            </a:r>
            <a:r>
              <a:rPr lang="en-GB" sz="3600">
                <a:latin typeface="Times New Roman" pitchFamily="18" charset="0"/>
                <a:cs typeface="Times New Roman" pitchFamily="18" charset="0"/>
              </a:rPr>
              <a:t>ảnh, biểu </a:t>
            </a:r>
            <a:r>
              <a:rPr lang="en-GB" sz="3600" smtClean="0">
                <a:latin typeface="Times New Roman" pitchFamily="18" charset="0"/>
                <a:cs typeface="Times New Roman" pitchFamily="18" charset="0"/>
              </a:rPr>
              <a:t>đồ minh họa</a:t>
            </a:r>
            <a:r>
              <a:rPr lang="vi-VN" sz="3600" smtClean="0">
                <a:latin typeface="Times New Roman" pitchFamily="18" charset="0"/>
                <a:cs typeface="Times New Roman" pitchFamily="18" charset="0"/>
              </a:rPr>
              <a:t>, ...</a:t>
            </a:r>
            <a:endParaRPr lang="en-GB" sz="3600" smtClean="0">
              <a:latin typeface="Times New Roman" pitchFamily="18" charset="0"/>
              <a:cs typeface="Times New Roman" pitchFamily="18" charset="0"/>
            </a:endParaRPr>
          </a:p>
          <a:p>
            <a:pPr marL="571500" indent="-571500" algn="just">
              <a:lnSpc>
                <a:spcPct val="120000"/>
              </a:lnSpc>
              <a:spcBef>
                <a:spcPts val="0"/>
              </a:spcBef>
              <a:buFont typeface="Arial" pitchFamily="34" charset="0"/>
              <a:buChar char="•"/>
            </a:pPr>
            <a:r>
              <a:rPr lang="en-GB" sz="3600" smtClean="0">
                <a:latin typeface="Times New Roman" pitchFamily="18" charset="0"/>
                <a:cs typeface="Times New Roman" pitchFamily="18" charset="0"/>
              </a:rPr>
              <a:t> Các tệp âm </a:t>
            </a:r>
            <a:r>
              <a:rPr lang="en-GB" sz="3600">
                <a:latin typeface="Times New Roman" pitchFamily="18" charset="0"/>
                <a:cs typeface="Times New Roman" pitchFamily="18" charset="0"/>
              </a:rPr>
              <a:t>thanh, </a:t>
            </a:r>
            <a:r>
              <a:rPr lang="en-GB" sz="3600" smtClean="0">
                <a:latin typeface="Times New Roman" pitchFamily="18" charset="0"/>
                <a:cs typeface="Times New Roman" pitchFamily="18" charset="0"/>
              </a:rPr>
              <a:t>các tệp phim</a:t>
            </a:r>
            <a:r>
              <a:rPr lang="en-GB" sz="3600">
                <a:latin typeface="Times New Roman" pitchFamily="18" charset="0"/>
                <a:cs typeface="Times New Roman" pitchFamily="18" charset="0"/>
              </a:rPr>
              <a:t>...</a:t>
            </a:r>
          </a:p>
          <a:p>
            <a:pPr algn="just">
              <a:lnSpc>
                <a:spcPct val="120000"/>
              </a:lnSpc>
              <a:spcBef>
                <a:spcPts val="0"/>
              </a:spcBef>
            </a:pPr>
            <a:r>
              <a:rPr lang="vi-VN" sz="3600">
                <a:latin typeface="Times New Roman" pitchFamily="18" charset="0"/>
                <a:cs typeface="Times New Roman" pitchFamily="18" charset="0"/>
              </a:rPr>
              <a:t>hoặc các dạng kết hợp của các đối tượng đó.</a:t>
            </a:r>
            <a:endParaRPr lang="en-GB" sz="3600">
              <a:latin typeface="Times New Roman" pitchFamily="18" charset="0"/>
              <a:cs typeface="Times New Roman" pitchFamily="18" charset="0"/>
            </a:endParaRPr>
          </a:p>
        </p:txBody>
      </p:sp>
      <p:sp>
        <p:nvSpPr>
          <p:cNvPr id="11" name="AutoShape 17" descr="Pink tissue paper"/>
          <p:cNvSpPr>
            <a:spLocks noChangeArrowheads="1"/>
          </p:cNvSpPr>
          <p:nvPr/>
        </p:nvSpPr>
        <p:spPr bwMode="auto">
          <a:xfrm>
            <a:off x="762000" y="247650"/>
            <a:ext cx="7772400" cy="819150"/>
          </a:xfrm>
          <a:prstGeom prst="roundRect">
            <a:avLst>
              <a:gd name="adj" fmla="val 50000"/>
            </a:avLst>
          </a:prstGeom>
          <a:blipFill dpi="0" rotWithShape="1">
            <a:blip r:embed="rId5"/>
            <a:srcRect/>
            <a:tile tx="0" ty="0" sx="100000" sy="100000" flip="none" algn="tl"/>
          </a:blipFill>
          <a:ln w="38100" algn="ctr">
            <a:solidFill>
              <a:srgbClr val="74A731"/>
            </a:solidFill>
            <a:round/>
            <a:headEnd/>
            <a:tailEnd/>
          </a:ln>
        </p:spPr>
        <p:txBody>
          <a:bodyPr vert="eaVert" wrap="none" anchor="ctr"/>
          <a:lstStyle/>
          <a:p>
            <a:pPr algn="r" rtl="1"/>
            <a:endParaRPr lang="vi-VN"/>
          </a:p>
        </p:txBody>
      </p:sp>
      <p:sp>
        <p:nvSpPr>
          <p:cNvPr id="19" name="AutoShape 23" descr="White marble"/>
          <p:cNvSpPr>
            <a:spLocks noChangeArrowheads="1"/>
          </p:cNvSpPr>
          <p:nvPr/>
        </p:nvSpPr>
        <p:spPr bwMode="gray">
          <a:xfrm>
            <a:off x="762000" y="228600"/>
            <a:ext cx="7772400" cy="838200"/>
          </a:xfrm>
          <a:prstGeom prst="roundRect">
            <a:avLst>
              <a:gd name="adj" fmla="val 50000"/>
            </a:avLst>
          </a:prstGeom>
          <a:blipFill dpi="0" rotWithShape="1">
            <a:blip r:embed="rId6"/>
            <a:srcRect/>
            <a:tile tx="0" ty="0" sx="100000" sy="100000" flip="none" algn="tl"/>
          </a:blipFill>
          <a:ln w="38100" algn="ctr">
            <a:solidFill>
              <a:srgbClr val="FFCC00"/>
            </a:solidFill>
            <a:round/>
            <a:headEnd/>
            <a:tailEnd/>
          </a:ln>
        </p:spPr>
        <p:txBody>
          <a:bodyPr vert="eaVert" wrap="none" anchor="ctr"/>
          <a:lstStyle/>
          <a:p>
            <a:pPr algn="r" rtl="1"/>
            <a:endParaRPr lang="vi-VN">
              <a:solidFill>
                <a:schemeClr val="bg1"/>
              </a:solidFill>
            </a:endParaRPr>
          </a:p>
        </p:txBody>
      </p:sp>
      <p:sp>
        <p:nvSpPr>
          <p:cNvPr id="20" name="Text Box 26" descr="White marble"/>
          <p:cNvSpPr txBox="1">
            <a:spLocks noChangeArrowheads="1"/>
          </p:cNvSpPr>
          <p:nvPr/>
        </p:nvSpPr>
        <p:spPr bwMode="gray">
          <a:xfrm>
            <a:off x="1014413" y="395288"/>
            <a:ext cx="6834187" cy="519112"/>
          </a:xfrm>
          <a:prstGeom prst="rect">
            <a:avLst/>
          </a:prstGeom>
          <a:blipFill dpi="0" rotWithShape="1">
            <a:blip r:embed="rId6"/>
            <a:srcRect/>
            <a:tile tx="0" ty="0" sx="100000" sy="100000" flip="none" algn="tl"/>
          </a:blip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2800" b="1" u="sng">
                <a:solidFill>
                  <a:srgbClr val="0033CC"/>
                </a:solidFill>
              </a:rPr>
              <a:t>BÀI </a:t>
            </a:r>
            <a:r>
              <a:rPr lang="en-US" sz="2800" b="1" u="sng" smtClean="0">
                <a:solidFill>
                  <a:srgbClr val="0033CC"/>
                </a:solidFill>
              </a:rPr>
              <a:t>8</a:t>
            </a:r>
            <a:r>
              <a:rPr lang="en-US" sz="2800" b="1" smtClean="0">
                <a:solidFill>
                  <a:srgbClr val="0033CC"/>
                </a:solidFill>
              </a:rPr>
              <a:t>. </a:t>
            </a:r>
            <a:r>
              <a:rPr lang="en-US" sz="2800" b="1">
                <a:solidFill>
                  <a:srgbClr val="FF0000"/>
                </a:solidFill>
              </a:rPr>
              <a:t>BÀI TRÌNH CHIẾU</a:t>
            </a:r>
          </a:p>
        </p:txBody>
      </p:sp>
    </p:spTree>
    <p:extLst>
      <p:ext uri="{BB962C8B-B14F-4D97-AF65-F5344CB8AC3E}">
        <p14:creationId xmlns:p14="http://schemas.microsoft.com/office/powerpoint/2010/main" val="2666908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185">
                                            <p:txEl>
                                              <p:pRg st="0" end="0"/>
                                            </p:txEl>
                                          </p:spTgt>
                                        </p:tgtEl>
                                        <p:attrNameLst>
                                          <p:attrName>style.visibility</p:attrName>
                                        </p:attrNameLst>
                                      </p:cBhvr>
                                      <p:to>
                                        <p:strVal val="visible"/>
                                      </p:to>
                                    </p:set>
                                    <p:animEffect transition="in" filter="barn(inVertical)">
                                      <p:cBhvr>
                                        <p:cTn id="7" dur="500"/>
                                        <p:tgtEl>
                                          <p:spTgt spid="718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185">
                                            <p:txEl>
                                              <p:pRg st="1" end="1"/>
                                            </p:txEl>
                                          </p:spTgt>
                                        </p:tgtEl>
                                        <p:attrNameLst>
                                          <p:attrName>style.visibility</p:attrName>
                                        </p:attrNameLst>
                                      </p:cBhvr>
                                      <p:to>
                                        <p:strVal val="visible"/>
                                      </p:to>
                                    </p:set>
                                    <p:animEffect transition="in" filter="barn(inVertical)">
                                      <p:cBhvr>
                                        <p:cTn id="12" dur="500"/>
                                        <p:tgtEl>
                                          <p:spTgt spid="718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7185">
                                            <p:txEl>
                                              <p:pRg st="2" end="2"/>
                                            </p:txEl>
                                          </p:spTgt>
                                        </p:tgtEl>
                                        <p:attrNameLst>
                                          <p:attrName>style.visibility</p:attrName>
                                        </p:attrNameLst>
                                      </p:cBhvr>
                                      <p:to>
                                        <p:strVal val="visible"/>
                                      </p:to>
                                    </p:set>
                                    <p:animEffect transition="in" filter="barn(inVertical)">
                                      <p:cBhvr>
                                        <p:cTn id="17" dur="500"/>
                                        <p:tgtEl>
                                          <p:spTgt spid="718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7185">
                                            <p:txEl>
                                              <p:pRg st="3" end="3"/>
                                            </p:txEl>
                                          </p:spTgt>
                                        </p:tgtEl>
                                        <p:attrNameLst>
                                          <p:attrName>style.visibility</p:attrName>
                                        </p:attrNameLst>
                                      </p:cBhvr>
                                      <p:to>
                                        <p:strVal val="visible"/>
                                      </p:to>
                                    </p:set>
                                    <p:animEffect transition="in" filter="barn(inVertical)">
                                      <p:cBhvr>
                                        <p:cTn id="22" dur="500"/>
                                        <p:tgtEl>
                                          <p:spTgt spid="718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7185">
                                            <p:txEl>
                                              <p:pRg st="4" end="4"/>
                                            </p:txEl>
                                          </p:spTgt>
                                        </p:tgtEl>
                                        <p:attrNameLst>
                                          <p:attrName>style.visibility</p:attrName>
                                        </p:attrNameLst>
                                      </p:cBhvr>
                                      <p:to>
                                        <p:strVal val="visible"/>
                                      </p:to>
                                    </p:set>
                                    <p:animEffect transition="in" filter="barn(inVertical)">
                                      <p:cBhvr>
                                        <p:cTn id="27" dur="500"/>
                                        <p:tgtEl>
                                          <p:spTgt spid="718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8606" y="1295400"/>
            <a:ext cx="8305800" cy="685800"/>
          </a:xfrm>
        </p:spPr>
        <p:txBody>
          <a:bodyPr/>
          <a:lstStyle/>
          <a:p>
            <a:pPr eaLnBrk="1" hangingPunct="1">
              <a:buFont typeface="Wingdings 2" pitchFamily="18" charset="2"/>
              <a:buNone/>
            </a:pPr>
            <a:r>
              <a:rPr lang="en-US" sz="3200" b="1" smtClean="0">
                <a:solidFill>
                  <a:srgbClr val="FF0000"/>
                </a:solidFill>
                <a:latin typeface="Arial" charset="0"/>
                <a:cs typeface="Times New Roman" pitchFamily="18" charset="0"/>
              </a:rPr>
              <a:t>2. Bố trí nội dung trên trang chiếu</a:t>
            </a:r>
            <a:endParaRPr lang="en-US" sz="3200" b="1" u="sng" smtClean="0">
              <a:solidFill>
                <a:srgbClr val="FF0000"/>
              </a:solidFill>
              <a:latin typeface="Arial" charset="0"/>
              <a:cs typeface="Times New Roman" pitchFamily="18" charset="0"/>
            </a:endParaRPr>
          </a:p>
        </p:txBody>
      </p:sp>
      <p:graphicFrame>
        <p:nvGraphicFramePr>
          <p:cNvPr id="7176" name="Object 6"/>
          <p:cNvGraphicFramePr>
            <a:graphicFrameLocks noChangeAspect="1"/>
          </p:cNvGraphicFramePr>
          <p:nvPr/>
        </p:nvGraphicFramePr>
        <p:xfrm>
          <a:off x="0" y="5486400"/>
          <a:ext cx="1108075" cy="1371600"/>
        </p:xfrm>
        <a:graphic>
          <a:graphicData uri="http://schemas.openxmlformats.org/presentationml/2006/ole">
            <mc:AlternateContent xmlns:mc="http://schemas.openxmlformats.org/markup-compatibility/2006">
              <mc:Choice xmlns:v="urn:schemas-microsoft-com:vml" Requires="v">
                <p:oleObj spid="_x0000_s147477" name="Clip" r:id="rId3" imgW="3531960" imgH="4445640" progId="">
                  <p:embed/>
                </p:oleObj>
              </mc:Choice>
              <mc:Fallback>
                <p:oleObj name="Clip" r:id="rId3" imgW="3531960" imgH="4445640"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486400"/>
                        <a:ext cx="1108075"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185" name="Text Box 17"/>
          <p:cNvSpPr txBox="1">
            <a:spLocks noChangeArrowheads="1"/>
          </p:cNvSpPr>
          <p:nvPr/>
        </p:nvSpPr>
        <p:spPr bwMode="auto">
          <a:xfrm>
            <a:off x="616527" y="1905000"/>
            <a:ext cx="8132618"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571500" indent="-571500" algn="just">
              <a:spcBef>
                <a:spcPct val="50000"/>
              </a:spcBef>
              <a:buFontTx/>
              <a:buChar char="-"/>
            </a:pPr>
            <a:r>
              <a:rPr lang="vi-VN" sz="3600" dirty="0">
                <a:latin typeface="+mn-lt"/>
              </a:rPr>
              <a:t>Một bài trình chiếu thường có trang đầu tiên </a:t>
            </a:r>
            <a:r>
              <a:rPr lang="en-US" sz="3600" dirty="0" err="1" smtClean="0">
                <a:latin typeface="+mn-lt"/>
              </a:rPr>
              <a:t>gọi</a:t>
            </a:r>
            <a:r>
              <a:rPr lang="en-US" sz="3600" dirty="0" smtClean="0">
                <a:latin typeface="+mn-lt"/>
              </a:rPr>
              <a:t> </a:t>
            </a:r>
            <a:r>
              <a:rPr lang="vi-VN" sz="3600" dirty="0" smtClean="0">
                <a:latin typeface="+mn-lt"/>
              </a:rPr>
              <a:t>là </a:t>
            </a:r>
            <a:r>
              <a:rPr lang="vi-VN" sz="3600" dirty="0">
                <a:latin typeface="+mn-lt"/>
              </a:rPr>
              <a:t>trang tiêu đề, các trang </a:t>
            </a:r>
            <a:r>
              <a:rPr lang="vi-VN" sz="3600" dirty="0" smtClean="0">
                <a:latin typeface="+mn-lt"/>
              </a:rPr>
              <a:t>c</a:t>
            </a:r>
            <a:r>
              <a:rPr lang="en-US" sz="3600" dirty="0">
                <a:latin typeface="+mn-lt"/>
              </a:rPr>
              <a:t>ò</a:t>
            </a:r>
            <a:r>
              <a:rPr lang="vi-VN" sz="3600" dirty="0" smtClean="0">
                <a:latin typeface="+mn-lt"/>
              </a:rPr>
              <a:t>n </a:t>
            </a:r>
            <a:r>
              <a:rPr lang="vi-VN" sz="3600" dirty="0">
                <a:latin typeface="+mn-lt"/>
              </a:rPr>
              <a:t>lại gọi là trang nội dung</a:t>
            </a:r>
          </a:p>
          <a:p>
            <a:pPr marL="571500" indent="-571500" algn="just">
              <a:spcBef>
                <a:spcPct val="50000"/>
              </a:spcBef>
              <a:buFontTx/>
              <a:buChar char="-"/>
            </a:pPr>
            <a:r>
              <a:rPr lang="vi-VN" sz="3600" dirty="0" smtClean="0">
                <a:latin typeface="+mn-lt"/>
              </a:rPr>
              <a:t>Bố </a:t>
            </a:r>
            <a:r>
              <a:rPr lang="vi-VN" sz="3600" dirty="0">
                <a:latin typeface="+mn-lt"/>
              </a:rPr>
              <a:t>trí nội dung có nghĩa là cách thức sắp xếp vị trí của các thành phần nội dung (văn bản, hình ảnh, biểu tượng tệp âm thanh, tệp phim,...) trên trang chiếu</a:t>
            </a:r>
            <a:r>
              <a:rPr lang="vi-VN" sz="3600" dirty="0" smtClean="0">
                <a:latin typeface="+mn-lt"/>
              </a:rPr>
              <a:t>.</a:t>
            </a:r>
          </a:p>
        </p:txBody>
      </p:sp>
      <p:sp>
        <p:nvSpPr>
          <p:cNvPr id="11" name="AutoShape 17" descr="Pink tissue paper"/>
          <p:cNvSpPr>
            <a:spLocks noChangeArrowheads="1"/>
          </p:cNvSpPr>
          <p:nvPr/>
        </p:nvSpPr>
        <p:spPr bwMode="auto">
          <a:xfrm>
            <a:off x="762000" y="247650"/>
            <a:ext cx="7772400" cy="819150"/>
          </a:xfrm>
          <a:prstGeom prst="roundRect">
            <a:avLst>
              <a:gd name="adj" fmla="val 50000"/>
            </a:avLst>
          </a:prstGeom>
          <a:blipFill dpi="0" rotWithShape="1">
            <a:blip r:embed="rId5"/>
            <a:srcRect/>
            <a:tile tx="0" ty="0" sx="100000" sy="100000" flip="none" algn="tl"/>
          </a:blipFill>
          <a:ln w="38100" algn="ctr">
            <a:solidFill>
              <a:srgbClr val="74A731"/>
            </a:solidFill>
            <a:round/>
            <a:headEnd/>
            <a:tailEnd/>
          </a:ln>
        </p:spPr>
        <p:txBody>
          <a:bodyPr vert="eaVert" wrap="none" anchor="ctr"/>
          <a:lstStyle/>
          <a:p>
            <a:pPr algn="r" rtl="1"/>
            <a:endParaRPr lang="vi-VN"/>
          </a:p>
        </p:txBody>
      </p:sp>
      <p:sp>
        <p:nvSpPr>
          <p:cNvPr id="19" name="AutoShape 23" descr="White marble"/>
          <p:cNvSpPr>
            <a:spLocks noChangeArrowheads="1"/>
          </p:cNvSpPr>
          <p:nvPr/>
        </p:nvSpPr>
        <p:spPr bwMode="gray">
          <a:xfrm>
            <a:off x="762000" y="228600"/>
            <a:ext cx="7772400" cy="838200"/>
          </a:xfrm>
          <a:prstGeom prst="roundRect">
            <a:avLst>
              <a:gd name="adj" fmla="val 50000"/>
            </a:avLst>
          </a:prstGeom>
          <a:blipFill dpi="0" rotWithShape="1">
            <a:blip r:embed="rId6"/>
            <a:srcRect/>
            <a:tile tx="0" ty="0" sx="100000" sy="100000" flip="none" algn="tl"/>
          </a:blipFill>
          <a:ln w="38100" algn="ctr">
            <a:solidFill>
              <a:srgbClr val="FFCC00"/>
            </a:solidFill>
            <a:round/>
            <a:headEnd/>
            <a:tailEnd/>
          </a:ln>
        </p:spPr>
        <p:txBody>
          <a:bodyPr vert="eaVert" wrap="none" anchor="ctr"/>
          <a:lstStyle/>
          <a:p>
            <a:pPr algn="r" rtl="1"/>
            <a:endParaRPr lang="vi-VN">
              <a:solidFill>
                <a:schemeClr val="bg1"/>
              </a:solidFill>
            </a:endParaRPr>
          </a:p>
        </p:txBody>
      </p:sp>
      <p:sp>
        <p:nvSpPr>
          <p:cNvPr id="20" name="Text Box 26" descr="White marble"/>
          <p:cNvSpPr txBox="1">
            <a:spLocks noChangeArrowheads="1"/>
          </p:cNvSpPr>
          <p:nvPr/>
        </p:nvSpPr>
        <p:spPr bwMode="gray">
          <a:xfrm>
            <a:off x="1014413" y="395288"/>
            <a:ext cx="6834187" cy="519112"/>
          </a:xfrm>
          <a:prstGeom prst="rect">
            <a:avLst/>
          </a:prstGeom>
          <a:blipFill dpi="0" rotWithShape="1">
            <a:blip r:embed="rId6"/>
            <a:srcRect/>
            <a:tile tx="0" ty="0" sx="100000" sy="100000" flip="none" algn="tl"/>
          </a:blip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2800" b="1" u="sng">
                <a:solidFill>
                  <a:srgbClr val="0033CC"/>
                </a:solidFill>
              </a:rPr>
              <a:t>BÀI </a:t>
            </a:r>
            <a:r>
              <a:rPr lang="en-US" sz="2800" b="1" u="sng" smtClean="0">
                <a:solidFill>
                  <a:srgbClr val="0033CC"/>
                </a:solidFill>
              </a:rPr>
              <a:t>8</a:t>
            </a:r>
            <a:r>
              <a:rPr lang="en-US" sz="2800" b="1" smtClean="0">
                <a:solidFill>
                  <a:srgbClr val="0033CC"/>
                </a:solidFill>
              </a:rPr>
              <a:t>. </a:t>
            </a:r>
            <a:r>
              <a:rPr lang="en-US" sz="2800" b="1">
                <a:solidFill>
                  <a:srgbClr val="FF0000"/>
                </a:solidFill>
              </a:rPr>
              <a:t>BÀI TRÌNH CHIẾU</a:t>
            </a:r>
          </a:p>
        </p:txBody>
      </p:sp>
    </p:spTree>
    <p:extLst>
      <p:ext uri="{BB962C8B-B14F-4D97-AF65-F5344CB8AC3E}">
        <p14:creationId xmlns:p14="http://schemas.microsoft.com/office/powerpoint/2010/main" val="2866907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185">
                                            <p:txEl>
                                              <p:pRg st="0" end="0"/>
                                            </p:txEl>
                                          </p:spTgt>
                                        </p:tgtEl>
                                        <p:attrNameLst>
                                          <p:attrName>style.visibility</p:attrName>
                                        </p:attrNameLst>
                                      </p:cBhvr>
                                      <p:to>
                                        <p:strVal val="visible"/>
                                      </p:to>
                                    </p:set>
                                    <p:animEffect transition="in" filter="barn(inVertical)">
                                      <p:cBhvr>
                                        <p:cTn id="7" dur="500"/>
                                        <p:tgtEl>
                                          <p:spTgt spid="718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185">
                                            <p:txEl>
                                              <p:pRg st="1" end="1"/>
                                            </p:txEl>
                                          </p:spTgt>
                                        </p:tgtEl>
                                        <p:attrNameLst>
                                          <p:attrName>style.visibility</p:attrName>
                                        </p:attrNameLst>
                                      </p:cBhvr>
                                      <p:to>
                                        <p:strVal val="visible"/>
                                      </p:to>
                                    </p:set>
                                    <p:animEffect transition="in" filter="barn(inVertical)">
                                      <p:cBhvr>
                                        <p:cTn id="12" dur="500"/>
                                        <p:tgtEl>
                                          <p:spTgt spid="718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979" name="Rectangle 3"/>
          <p:cNvSpPr>
            <a:spLocks noChangeArrowheads="1"/>
          </p:cNvSpPr>
          <p:nvPr/>
        </p:nvSpPr>
        <p:spPr bwMode="auto">
          <a:xfrm>
            <a:off x="4648200" y="1905000"/>
            <a:ext cx="4267200" cy="495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273050" indent="-273050" algn="just" eaLnBrk="0" hangingPunct="0">
              <a:lnSpc>
                <a:spcPct val="90000"/>
              </a:lnSpc>
              <a:spcBef>
                <a:spcPct val="20000"/>
              </a:spcBef>
              <a:buClr>
                <a:srgbClr val="0BD0D9"/>
              </a:buClr>
              <a:buSzPct val="95000"/>
              <a:buFont typeface="Wingdings 2" pitchFamily="18" charset="2"/>
              <a:buNone/>
            </a:pPr>
            <a:r>
              <a:rPr lang="en-GB" sz="2800" b="1"/>
              <a:t>	</a:t>
            </a:r>
            <a:endParaRPr lang="en-GB" sz="2800"/>
          </a:p>
        </p:txBody>
      </p:sp>
      <p:pic>
        <p:nvPicPr>
          <p:cNvPr id="12698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928813"/>
            <a:ext cx="2863850" cy="2109787"/>
          </a:xfrm>
          <a:prstGeom prst="rect">
            <a:avLst/>
          </a:prstGeom>
          <a:noFill/>
          <a:extLst>
            <a:ext uri="{909E8E84-426E-40DD-AFC4-6F175D3DCCD1}">
              <a14:hiddenFill xmlns:a14="http://schemas.microsoft.com/office/drawing/2010/main">
                <a:solidFill>
                  <a:srgbClr val="FFFFFF"/>
                </a:solidFill>
              </a14:hiddenFill>
            </a:ext>
          </a:extLst>
        </p:spPr>
      </p:pic>
      <p:pic>
        <p:nvPicPr>
          <p:cNvPr id="126984"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1895475"/>
            <a:ext cx="28797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126985"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1930400"/>
            <a:ext cx="2743200" cy="2108200"/>
          </a:xfrm>
          <a:prstGeom prst="rect">
            <a:avLst/>
          </a:prstGeom>
          <a:noFill/>
          <a:extLst>
            <a:ext uri="{909E8E84-426E-40DD-AFC4-6F175D3DCCD1}">
              <a14:hiddenFill xmlns:a14="http://schemas.microsoft.com/office/drawing/2010/main">
                <a:solidFill>
                  <a:srgbClr val="FFFFFF"/>
                </a:solidFill>
              </a14:hiddenFill>
            </a:ext>
          </a:extLst>
        </p:spPr>
      </p:pic>
      <p:sp>
        <p:nvSpPr>
          <p:cNvPr id="126986" name="AutoShape 10"/>
          <p:cNvSpPr>
            <a:spLocks noChangeArrowheads="1"/>
          </p:cNvSpPr>
          <p:nvPr/>
        </p:nvSpPr>
        <p:spPr bwMode="auto">
          <a:xfrm>
            <a:off x="1295400" y="5181600"/>
            <a:ext cx="2057400" cy="381000"/>
          </a:xfrm>
          <a:prstGeom prst="wedgeRoundRectCallout">
            <a:avLst>
              <a:gd name="adj1" fmla="val -83102"/>
              <a:gd name="adj2" fmla="val -361667"/>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b="1">
                <a:solidFill>
                  <a:srgbClr val="CC00CC"/>
                </a:solidFill>
              </a:rPr>
              <a:t>Trang tiêu đề</a:t>
            </a:r>
          </a:p>
        </p:txBody>
      </p:sp>
      <p:sp>
        <p:nvSpPr>
          <p:cNvPr id="126987" name="AutoShape 11"/>
          <p:cNvSpPr>
            <a:spLocks/>
          </p:cNvSpPr>
          <p:nvPr/>
        </p:nvSpPr>
        <p:spPr bwMode="auto">
          <a:xfrm rot="5400000">
            <a:off x="5791200" y="1371600"/>
            <a:ext cx="457200" cy="5791200"/>
          </a:xfrm>
          <a:prstGeom prst="rightBrace">
            <a:avLst>
              <a:gd name="adj1" fmla="val 105556"/>
              <a:gd name="adj2" fmla="val 50000"/>
            </a:avLst>
          </a:prstGeom>
          <a:noFill/>
          <a:ln w="38100">
            <a:solidFill>
              <a:srgbClr val="CC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vi-VN"/>
          </a:p>
        </p:txBody>
      </p:sp>
      <p:sp>
        <p:nvSpPr>
          <p:cNvPr id="126988" name="AutoShape 12"/>
          <p:cNvSpPr>
            <a:spLocks noChangeArrowheads="1"/>
          </p:cNvSpPr>
          <p:nvPr/>
        </p:nvSpPr>
        <p:spPr bwMode="auto">
          <a:xfrm>
            <a:off x="5791200" y="5562600"/>
            <a:ext cx="2971800" cy="457200"/>
          </a:xfrm>
          <a:prstGeom prst="wedgeRoundRectCallout">
            <a:avLst>
              <a:gd name="adj1" fmla="val -43694"/>
              <a:gd name="adj2" fmla="val -306597"/>
              <a:gd name="adj3" fmla="val 16667"/>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b="1">
                <a:solidFill>
                  <a:srgbClr val="CC00CC"/>
                </a:solidFill>
              </a:rPr>
              <a:t>Các trang nội dung</a:t>
            </a:r>
          </a:p>
        </p:txBody>
      </p:sp>
      <p:sp>
        <p:nvSpPr>
          <p:cNvPr id="126989" name="Oval 13"/>
          <p:cNvSpPr>
            <a:spLocks noChangeArrowheads="1"/>
          </p:cNvSpPr>
          <p:nvPr/>
        </p:nvSpPr>
        <p:spPr bwMode="auto">
          <a:xfrm>
            <a:off x="1219200" y="4038600"/>
            <a:ext cx="381000" cy="2286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t>1</a:t>
            </a:r>
          </a:p>
        </p:txBody>
      </p:sp>
      <p:sp>
        <p:nvSpPr>
          <p:cNvPr id="126990" name="Oval 14"/>
          <p:cNvSpPr>
            <a:spLocks noChangeArrowheads="1"/>
          </p:cNvSpPr>
          <p:nvPr/>
        </p:nvSpPr>
        <p:spPr bwMode="auto">
          <a:xfrm>
            <a:off x="4419600" y="4038600"/>
            <a:ext cx="381000" cy="2286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t>2</a:t>
            </a:r>
          </a:p>
        </p:txBody>
      </p:sp>
      <p:sp>
        <p:nvSpPr>
          <p:cNvPr id="126991" name="Oval 15"/>
          <p:cNvSpPr>
            <a:spLocks noChangeArrowheads="1"/>
          </p:cNvSpPr>
          <p:nvPr/>
        </p:nvSpPr>
        <p:spPr bwMode="auto">
          <a:xfrm>
            <a:off x="7239000" y="4038600"/>
            <a:ext cx="381000" cy="2286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t>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26983"/>
                                        </p:tgtEl>
                                        <p:attrNameLst>
                                          <p:attrName>style.visibility</p:attrName>
                                        </p:attrNameLst>
                                      </p:cBhvr>
                                      <p:to>
                                        <p:strVal val="visible"/>
                                      </p:to>
                                    </p:set>
                                    <p:animEffect transition="in" filter="blinds(horizontal)">
                                      <p:cBhvr>
                                        <p:cTn id="7" dur="500"/>
                                        <p:tgtEl>
                                          <p:spTgt spid="126983"/>
                                        </p:tgtEl>
                                      </p:cBhvr>
                                    </p:animEffect>
                                  </p:childTnLst>
                                </p:cTn>
                              </p:par>
                              <p:par>
                                <p:cTn id="8" presetID="3" presetClass="entr" presetSubtype="10" fill="hold" nodeType="withEffect">
                                  <p:stCondLst>
                                    <p:cond delay="0"/>
                                  </p:stCondLst>
                                  <p:childTnLst>
                                    <p:set>
                                      <p:cBhvr>
                                        <p:cTn id="9" dur="1" fill="hold">
                                          <p:stCondLst>
                                            <p:cond delay="0"/>
                                          </p:stCondLst>
                                        </p:cTn>
                                        <p:tgtEl>
                                          <p:spTgt spid="126984"/>
                                        </p:tgtEl>
                                        <p:attrNameLst>
                                          <p:attrName>style.visibility</p:attrName>
                                        </p:attrNameLst>
                                      </p:cBhvr>
                                      <p:to>
                                        <p:strVal val="visible"/>
                                      </p:to>
                                    </p:set>
                                    <p:animEffect transition="in" filter="blinds(horizontal)">
                                      <p:cBhvr>
                                        <p:cTn id="10" dur="500"/>
                                        <p:tgtEl>
                                          <p:spTgt spid="126984"/>
                                        </p:tgtEl>
                                      </p:cBhvr>
                                    </p:animEffect>
                                  </p:childTnLst>
                                </p:cTn>
                              </p:par>
                              <p:par>
                                <p:cTn id="11" presetID="3" presetClass="entr" presetSubtype="10" fill="hold" nodeType="withEffect">
                                  <p:stCondLst>
                                    <p:cond delay="0"/>
                                  </p:stCondLst>
                                  <p:childTnLst>
                                    <p:set>
                                      <p:cBhvr>
                                        <p:cTn id="12" dur="1" fill="hold">
                                          <p:stCondLst>
                                            <p:cond delay="0"/>
                                          </p:stCondLst>
                                        </p:cTn>
                                        <p:tgtEl>
                                          <p:spTgt spid="126985"/>
                                        </p:tgtEl>
                                        <p:attrNameLst>
                                          <p:attrName>style.visibility</p:attrName>
                                        </p:attrNameLst>
                                      </p:cBhvr>
                                      <p:to>
                                        <p:strVal val="visible"/>
                                      </p:to>
                                    </p:set>
                                    <p:animEffect transition="in" filter="blinds(horizontal)">
                                      <p:cBhvr>
                                        <p:cTn id="13" dur="500"/>
                                        <p:tgtEl>
                                          <p:spTgt spid="126985"/>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126989"/>
                                        </p:tgtEl>
                                        <p:attrNameLst>
                                          <p:attrName>style.visibility</p:attrName>
                                        </p:attrNameLst>
                                      </p:cBhvr>
                                      <p:to>
                                        <p:strVal val="visible"/>
                                      </p:to>
                                    </p:set>
                                    <p:animEffect transition="in" filter="box(in)">
                                      <p:cBhvr>
                                        <p:cTn id="16" dur="500"/>
                                        <p:tgtEl>
                                          <p:spTgt spid="126989"/>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126990"/>
                                        </p:tgtEl>
                                        <p:attrNameLst>
                                          <p:attrName>style.visibility</p:attrName>
                                        </p:attrNameLst>
                                      </p:cBhvr>
                                      <p:to>
                                        <p:strVal val="visible"/>
                                      </p:to>
                                    </p:set>
                                    <p:animEffect transition="in" filter="box(in)">
                                      <p:cBhvr>
                                        <p:cTn id="19" dur="500"/>
                                        <p:tgtEl>
                                          <p:spTgt spid="126990"/>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126991"/>
                                        </p:tgtEl>
                                        <p:attrNameLst>
                                          <p:attrName>style.visibility</p:attrName>
                                        </p:attrNameLst>
                                      </p:cBhvr>
                                      <p:to>
                                        <p:strVal val="visible"/>
                                      </p:to>
                                    </p:set>
                                    <p:animEffect transition="in" filter="box(in)">
                                      <p:cBhvr>
                                        <p:cTn id="22" dur="500"/>
                                        <p:tgtEl>
                                          <p:spTgt spid="12699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26986"/>
                                        </p:tgtEl>
                                        <p:attrNameLst>
                                          <p:attrName>style.visibility</p:attrName>
                                        </p:attrNameLst>
                                      </p:cBhvr>
                                      <p:to>
                                        <p:strVal val="visible"/>
                                      </p:to>
                                    </p:set>
                                    <p:animEffect transition="in" filter="box(in)">
                                      <p:cBhvr>
                                        <p:cTn id="27" dur="500"/>
                                        <p:tgtEl>
                                          <p:spTgt spid="12698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26987"/>
                                        </p:tgtEl>
                                        <p:attrNameLst>
                                          <p:attrName>style.visibility</p:attrName>
                                        </p:attrNameLst>
                                      </p:cBhvr>
                                      <p:to>
                                        <p:strVal val="visible"/>
                                      </p:to>
                                    </p:set>
                                    <p:animEffect transition="in" filter="circle(in)">
                                      <p:cBhvr>
                                        <p:cTn id="32" dur="2000"/>
                                        <p:tgtEl>
                                          <p:spTgt spid="126987"/>
                                        </p:tgtEl>
                                      </p:cBhvr>
                                    </p:animEffect>
                                  </p:childTnLst>
                                </p:cTn>
                              </p:par>
                              <p:par>
                                <p:cTn id="33" presetID="6" presetClass="entr" presetSubtype="16" fill="hold" grpId="0" nodeType="withEffect">
                                  <p:stCondLst>
                                    <p:cond delay="0"/>
                                  </p:stCondLst>
                                  <p:childTnLst>
                                    <p:set>
                                      <p:cBhvr>
                                        <p:cTn id="34" dur="1" fill="hold">
                                          <p:stCondLst>
                                            <p:cond delay="0"/>
                                          </p:stCondLst>
                                        </p:cTn>
                                        <p:tgtEl>
                                          <p:spTgt spid="126988"/>
                                        </p:tgtEl>
                                        <p:attrNameLst>
                                          <p:attrName>style.visibility</p:attrName>
                                        </p:attrNameLst>
                                      </p:cBhvr>
                                      <p:to>
                                        <p:strVal val="visible"/>
                                      </p:to>
                                    </p:set>
                                    <p:animEffect transition="in" filter="circle(in)">
                                      <p:cBhvr>
                                        <p:cTn id="35" dur="2000"/>
                                        <p:tgtEl>
                                          <p:spTgt spid="1269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86" grpId="0" animBg="1"/>
      <p:bldP spid="126987" grpId="0" animBg="1"/>
      <p:bldP spid="126988" grpId="0" animBg="1"/>
      <p:bldP spid="126989" grpId="0"/>
      <p:bldP spid="126990" grpId="0"/>
      <p:bldP spid="12699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4" name="Rectangle 4"/>
          <p:cNvSpPr>
            <a:spLocks noChangeArrowheads="1"/>
          </p:cNvSpPr>
          <p:nvPr/>
        </p:nvSpPr>
        <p:spPr bwMode="auto">
          <a:xfrm>
            <a:off x="685800" y="5153293"/>
            <a:ext cx="80010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0" hangingPunct="0"/>
            <a:r>
              <a:rPr lang="en-US" sz="4000" smtClean="0">
                <a:latin typeface="Times New Roman" pitchFamily="18" charset="0"/>
                <a:cs typeface="Times New Roman" pitchFamily="18" charset="0"/>
              </a:rPr>
              <a:t>- </a:t>
            </a:r>
            <a:r>
              <a:rPr lang="en-US" sz="3200" smtClean="0">
                <a:latin typeface="Times New Roman" pitchFamily="18" charset="0"/>
                <a:cs typeface="Times New Roman" pitchFamily="18" charset="0"/>
              </a:rPr>
              <a:t>Các </a:t>
            </a:r>
            <a:r>
              <a:rPr lang="en-US" sz="3200">
                <a:latin typeface="Times New Roman" pitchFamily="18" charset="0"/>
                <a:cs typeface="Times New Roman" pitchFamily="18" charset="0"/>
              </a:rPr>
              <a:t>phần mềm trình chiếu thường có sẵn các mẫu bố trí nội dung trên trang chiếu (layout)</a:t>
            </a:r>
          </a:p>
        </p:txBody>
      </p:sp>
      <p:pic>
        <p:nvPicPr>
          <p:cNvPr id="133131"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1" y="304799"/>
            <a:ext cx="5210924" cy="4936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33131"/>
                                        </p:tgtEl>
                                        <p:attrNameLst>
                                          <p:attrName>style.visibility</p:attrName>
                                        </p:attrNameLst>
                                      </p:cBhvr>
                                      <p:to>
                                        <p:strVal val="visible"/>
                                      </p:to>
                                    </p:set>
                                    <p:animEffect transition="in" filter="wipe(down)">
                                      <p:cBhvr>
                                        <p:cTn id="7" dur="500"/>
                                        <p:tgtEl>
                                          <p:spTgt spid="133131"/>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33124"/>
                                        </p:tgtEl>
                                        <p:attrNameLst>
                                          <p:attrName>style.visibility</p:attrName>
                                        </p:attrNameLst>
                                      </p:cBhvr>
                                      <p:to>
                                        <p:strVal val="visible"/>
                                      </p:to>
                                    </p:set>
                                    <p:animEffect transition="in" filter="checkerboard(across)">
                                      <p:cBhvr>
                                        <p:cTn id="12" dur="500"/>
                                        <p:tgtEl>
                                          <p:spTgt spid="133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4"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68589" y="1316180"/>
            <a:ext cx="8305800" cy="685800"/>
          </a:xfrm>
        </p:spPr>
        <p:txBody>
          <a:bodyPr/>
          <a:lstStyle/>
          <a:p>
            <a:pPr eaLnBrk="1" hangingPunct="1">
              <a:buNone/>
            </a:pPr>
            <a:r>
              <a:rPr lang="en-US" sz="2800" b="1" smtClean="0">
                <a:solidFill>
                  <a:srgbClr val="FF0000"/>
                </a:solidFill>
                <a:latin typeface="Arial" charset="0"/>
                <a:cs typeface="Times New Roman" pitchFamily="18" charset="0"/>
              </a:rPr>
              <a:t>3. Nhập nội dung văn bản cho trang chiếu</a:t>
            </a:r>
            <a:endParaRPr lang="en-US" sz="2800" b="1" u="sng" smtClean="0">
              <a:solidFill>
                <a:srgbClr val="FF0000"/>
              </a:solidFill>
              <a:latin typeface="Arial" charset="0"/>
              <a:cs typeface="Times New Roman" pitchFamily="18" charset="0"/>
            </a:endParaRPr>
          </a:p>
        </p:txBody>
      </p:sp>
      <p:sp>
        <p:nvSpPr>
          <p:cNvPr id="135173" name="Rectangle 5"/>
          <p:cNvSpPr>
            <a:spLocks noChangeArrowheads="1"/>
          </p:cNvSpPr>
          <p:nvPr/>
        </p:nvSpPr>
        <p:spPr bwMode="auto">
          <a:xfrm>
            <a:off x="4648200" y="2209800"/>
            <a:ext cx="4267200" cy="495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273050" indent="-273050" algn="just" eaLnBrk="0" hangingPunct="0">
              <a:lnSpc>
                <a:spcPct val="90000"/>
              </a:lnSpc>
              <a:spcBef>
                <a:spcPct val="20000"/>
              </a:spcBef>
              <a:buClr>
                <a:srgbClr val="0BD0D9"/>
              </a:buClr>
              <a:buSzPct val="95000"/>
              <a:buFont typeface="Wingdings 2" pitchFamily="18" charset="2"/>
              <a:buNone/>
            </a:pPr>
            <a:r>
              <a:rPr lang="en-GB" sz="2800" b="1"/>
              <a:t>	</a:t>
            </a:r>
            <a:endParaRPr lang="en-GB" sz="2800"/>
          </a:p>
        </p:txBody>
      </p:sp>
      <p:pic>
        <p:nvPicPr>
          <p:cNvPr id="135179"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057400"/>
            <a:ext cx="3962400" cy="4038600"/>
          </a:xfrm>
          <a:prstGeom prst="rect">
            <a:avLst/>
          </a:prstGeom>
          <a:noFill/>
          <a:extLst>
            <a:ext uri="{909E8E84-426E-40DD-AFC4-6F175D3DCCD1}">
              <a14:hiddenFill xmlns:a14="http://schemas.microsoft.com/office/drawing/2010/main">
                <a:solidFill>
                  <a:srgbClr val="FFFFFF"/>
                </a:solidFill>
              </a14:hiddenFill>
            </a:ext>
          </a:extLst>
        </p:spPr>
      </p:pic>
      <p:sp>
        <p:nvSpPr>
          <p:cNvPr id="135181" name="Line 13"/>
          <p:cNvSpPr>
            <a:spLocks noChangeShapeType="1"/>
          </p:cNvSpPr>
          <p:nvPr/>
        </p:nvSpPr>
        <p:spPr bwMode="auto">
          <a:xfrm flipH="1">
            <a:off x="4343400" y="2667000"/>
            <a:ext cx="1524000" cy="0"/>
          </a:xfrm>
          <a:prstGeom prst="line">
            <a:avLst/>
          </a:prstGeom>
          <a:noFill/>
          <a:ln w="57150">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5182" name="Line 14"/>
          <p:cNvSpPr>
            <a:spLocks noChangeShapeType="1"/>
          </p:cNvSpPr>
          <p:nvPr/>
        </p:nvSpPr>
        <p:spPr bwMode="auto">
          <a:xfrm flipH="1">
            <a:off x="4343400" y="4114800"/>
            <a:ext cx="1524000" cy="0"/>
          </a:xfrm>
          <a:prstGeom prst="line">
            <a:avLst/>
          </a:prstGeom>
          <a:noFill/>
          <a:ln w="57150">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35183" name="Text Box 15"/>
          <p:cNvSpPr txBox="1">
            <a:spLocks noChangeArrowheads="1"/>
          </p:cNvSpPr>
          <p:nvPr/>
        </p:nvSpPr>
        <p:spPr bwMode="auto">
          <a:xfrm>
            <a:off x="5943600" y="2362200"/>
            <a:ext cx="259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a:t>Khung văn bản</a:t>
            </a:r>
          </a:p>
        </p:txBody>
      </p:sp>
      <p:sp>
        <p:nvSpPr>
          <p:cNvPr id="135184" name="Text Box 16"/>
          <p:cNvSpPr txBox="1">
            <a:spLocks noChangeArrowheads="1"/>
          </p:cNvSpPr>
          <p:nvPr/>
        </p:nvSpPr>
        <p:spPr bwMode="auto">
          <a:xfrm>
            <a:off x="5867400" y="3810000"/>
            <a:ext cx="259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a:t>Khung văn bản</a:t>
            </a:r>
          </a:p>
        </p:txBody>
      </p:sp>
      <p:sp>
        <p:nvSpPr>
          <p:cNvPr id="14" name="AutoShape 17" descr="Pink tissue paper"/>
          <p:cNvSpPr>
            <a:spLocks noChangeArrowheads="1"/>
          </p:cNvSpPr>
          <p:nvPr/>
        </p:nvSpPr>
        <p:spPr bwMode="auto">
          <a:xfrm>
            <a:off x="762000" y="247650"/>
            <a:ext cx="7772400" cy="819150"/>
          </a:xfrm>
          <a:prstGeom prst="roundRect">
            <a:avLst>
              <a:gd name="adj" fmla="val 50000"/>
            </a:avLst>
          </a:prstGeom>
          <a:blipFill dpi="0" rotWithShape="1">
            <a:blip r:embed="rId3"/>
            <a:srcRect/>
            <a:tile tx="0" ty="0" sx="100000" sy="100000" flip="none" algn="tl"/>
          </a:blipFill>
          <a:ln w="38100" algn="ctr">
            <a:solidFill>
              <a:srgbClr val="74A731"/>
            </a:solidFill>
            <a:round/>
            <a:headEnd/>
            <a:tailEnd/>
          </a:ln>
        </p:spPr>
        <p:txBody>
          <a:bodyPr vert="eaVert" wrap="none" anchor="ctr"/>
          <a:lstStyle/>
          <a:p>
            <a:pPr algn="r" rtl="1"/>
            <a:endParaRPr lang="vi-VN"/>
          </a:p>
        </p:txBody>
      </p:sp>
      <p:sp>
        <p:nvSpPr>
          <p:cNvPr id="15" name="AutoShape 23" descr="White marble"/>
          <p:cNvSpPr>
            <a:spLocks noChangeArrowheads="1"/>
          </p:cNvSpPr>
          <p:nvPr/>
        </p:nvSpPr>
        <p:spPr bwMode="gray">
          <a:xfrm>
            <a:off x="762000" y="228600"/>
            <a:ext cx="7772400" cy="838200"/>
          </a:xfrm>
          <a:prstGeom prst="roundRect">
            <a:avLst>
              <a:gd name="adj" fmla="val 50000"/>
            </a:avLst>
          </a:prstGeom>
          <a:blipFill dpi="0" rotWithShape="1">
            <a:blip r:embed="rId4"/>
            <a:srcRect/>
            <a:tile tx="0" ty="0" sx="100000" sy="100000" flip="none" algn="tl"/>
          </a:blipFill>
          <a:ln w="38100" algn="ctr">
            <a:solidFill>
              <a:srgbClr val="FFCC00"/>
            </a:solidFill>
            <a:round/>
            <a:headEnd/>
            <a:tailEnd/>
          </a:ln>
        </p:spPr>
        <p:txBody>
          <a:bodyPr vert="eaVert" wrap="none" anchor="ctr"/>
          <a:lstStyle/>
          <a:p>
            <a:pPr algn="r" rtl="1"/>
            <a:endParaRPr lang="vi-VN">
              <a:solidFill>
                <a:schemeClr val="bg1"/>
              </a:solidFill>
            </a:endParaRPr>
          </a:p>
        </p:txBody>
      </p:sp>
      <p:sp>
        <p:nvSpPr>
          <p:cNvPr id="16" name="Text Box 26" descr="White marble"/>
          <p:cNvSpPr txBox="1">
            <a:spLocks noChangeArrowheads="1"/>
          </p:cNvSpPr>
          <p:nvPr/>
        </p:nvSpPr>
        <p:spPr bwMode="gray">
          <a:xfrm>
            <a:off x="1014413" y="395288"/>
            <a:ext cx="6834187" cy="519112"/>
          </a:xfrm>
          <a:prstGeom prst="rect">
            <a:avLst/>
          </a:prstGeom>
          <a:blipFill dpi="0" rotWithShape="1">
            <a:blip r:embed="rId4"/>
            <a:srcRect/>
            <a:tile tx="0" ty="0" sx="100000" sy="100000" flip="none" algn="tl"/>
          </a:blip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sz="2800" b="1" u="sng">
                <a:solidFill>
                  <a:srgbClr val="0033CC"/>
                </a:solidFill>
              </a:rPr>
              <a:t>BÀI </a:t>
            </a:r>
            <a:r>
              <a:rPr lang="en-US" sz="2800" b="1" u="sng" smtClean="0">
                <a:solidFill>
                  <a:srgbClr val="0033CC"/>
                </a:solidFill>
              </a:rPr>
              <a:t>8</a:t>
            </a:r>
            <a:r>
              <a:rPr lang="en-US" sz="2800" b="1" smtClean="0">
                <a:solidFill>
                  <a:srgbClr val="0033CC"/>
                </a:solidFill>
              </a:rPr>
              <a:t>. </a:t>
            </a:r>
            <a:r>
              <a:rPr lang="en-US" sz="2800" b="1">
                <a:solidFill>
                  <a:srgbClr val="FF0000"/>
                </a:solidFill>
              </a:rPr>
              <a:t>BÀI TRÌNH CHIẾU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nodeType="clickEffect">
                                  <p:stCondLst>
                                    <p:cond delay="0"/>
                                  </p:stCondLst>
                                  <p:childTnLst>
                                    <p:set>
                                      <p:cBhvr>
                                        <p:cTn id="6" dur="1" fill="hold">
                                          <p:stCondLst>
                                            <p:cond delay="0"/>
                                          </p:stCondLst>
                                        </p:cTn>
                                        <p:tgtEl>
                                          <p:spTgt spid="135179"/>
                                        </p:tgtEl>
                                        <p:attrNameLst>
                                          <p:attrName>style.visibility</p:attrName>
                                        </p:attrNameLst>
                                      </p:cBhvr>
                                      <p:to>
                                        <p:strVal val="visible"/>
                                      </p:to>
                                    </p:set>
                                    <p:animEffect transition="in" filter="fade">
                                      <p:cBhvr>
                                        <p:cTn id="7" dur="1000"/>
                                        <p:tgtEl>
                                          <p:spTgt spid="135179"/>
                                        </p:tgtEl>
                                      </p:cBhvr>
                                    </p:animEffect>
                                    <p:anim calcmode="lin" valueType="num">
                                      <p:cBhvr>
                                        <p:cTn id="8" dur="1000" fill="hold"/>
                                        <p:tgtEl>
                                          <p:spTgt spid="135179"/>
                                        </p:tgtEl>
                                        <p:attrNameLst>
                                          <p:attrName>ppt_x</p:attrName>
                                        </p:attrNameLst>
                                      </p:cBhvr>
                                      <p:tavLst>
                                        <p:tav tm="0">
                                          <p:val>
                                            <p:strVal val="#ppt_x"/>
                                          </p:val>
                                        </p:tav>
                                        <p:tav tm="100000">
                                          <p:val>
                                            <p:strVal val="#ppt_x"/>
                                          </p:val>
                                        </p:tav>
                                      </p:tavLst>
                                    </p:anim>
                                    <p:anim calcmode="lin" valueType="num">
                                      <p:cBhvr>
                                        <p:cTn id="9" dur="1000" fill="hold"/>
                                        <p:tgtEl>
                                          <p:spTgt spid="135179"/>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5" presetClass="entr" presetSubtype="10" fill="hold" grpId="0" nodeType="clickEffect">
                                  <p:stCondLst>
                                    <p:cond delay="0"/>
                                  </p:stCondLst>
                                  <p:childTnLst>
                                    <p:set>
                                      <p:cBhvr>
                                        <p:cTn id="13" dur="1" fill="hold">
                                          <p:stCondLst>
                                            <p:cond delay="0"/>
                                          </p:stCondLst>
                                        </p:cTn>
                                        <p:tgtEl>
                                          <p:spTgt spid="135181"/>
                                        </p:tgtEl>
                                        <p:attrNameLst>
                                          <p:attrName>style.visibility</p:attrName>
                                        </p:attrNameLst>
                                      </p:cBhvr>
                                      <p:to>
                                        <p:strVal val="visible"/>
                                      </p:to>
                                    </p:set>
                                    <p:animEffect transition="in" filter="checkerboard(across)">
                                      <p:cBhvr>
                                        <p:cTn id="14" dur="500"/>
                                        <p:tgtEl>
                                          <p:spTgt spid="135181"/>
                                        </p:tgtEl>
                                      </p:cBhvr>
                                    </p:animEffect>
                                  </p:childTnLst>
                                </p:cTn>
                              </p:par>
                              <p:par>
                                <p:cTn id="15" presetID="5" presetClass="entr" presetSubtype="10" fill="hold" grpId="0" nodeType="withEffect">
                                  <p:stCondLst>
                                    <p:cond delay="0"/>
                                  </p:stCondLst>
                                  <p:childTnLst>
                                    <p:set>
                                      <p:cBhvr>
                                        <p:cTn id="16" dur="1" fill="hold">
                                          <p:stCondLst>
                                            <p:cond delay="0"/>
                                          </p:stCondLst>
                                        </p:cTn>
                                        <p:tgtEl>
                                          <p:spTgt spid="135182"/>
                                        </p:tgtEl>
                                        <p:attrNameLst>
                                          <p:attrName>style.visibility</p:attrName>
                                        </p:attrNameLst>
                                      </p:cBhvr>
                                      <p:to>
                                        <p:strVal val="visible"/>
                                      </p:to>
                                    </p:set>
                                    <p:animEffect transition="in" filter="checkerboard(across)">
                                      <p:cBhvr>
                                        <p:cTn id="17" dur="500"/>
                                        <p:tgtEl>
                                          <p:spTgt spid="13518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9" presetClass="entr" presetSubtype="0" decel="100000" fill="hold" grpId="0" nodeType="clickEffect">
                                  <p:stCondLst>
                                    <p:cond delay="0"/>
                                  </p:stCondLst>
                                  <p:childTnLst>
                                    <p:set>
                                      <p:cBhvr>
                                        <p:cTn id="21" dur="1" fill="hold">
                                          <p:stCondLst>
                                            <p:cond delay="0"/>
                                          </p:stCondLst>
                                        </p:cTn>
                                        <p:tgtEl>
                                          <p:spTgt spid="135183"/>
                                        </p:tgtEl>
                                        <p:attrNameLst>
                                          <p:attrName>style.visibility</p:attrName>
                                        </p:attrNameLst>
                                      </p:cBhvr>
                                      <p:to>
                                        <p:strVal val="visible"/>
                                      </p:to>
                                    </p:set>
                                    <p:anim calcmode="lin" valueType="num">
                                      <p:cBhvr>
                                        <p:cTn id="22" dur="500" fill="hold"/>
                                        <p:tgtEl>
                                          <p:spTgt spid="135183"/>
                                        </p:tgtEl>
                                        <p:attrNameLst>
                                          <p:attrName>ppt_w</p:attrName>
                                        </p:attrNameLst>
                                      </p:cBhvr>
                                      <p:tavLst>
                                        <p:tav tm="0">
                                          <p:val>
                                            <p:fltVal val="0"/>
                                          </p:val>
                                        </p:tav>
                                        <p:tav tm="100000">
                                          <p:val>
                                            <p:strVal val="#ppt_w"/>
                                          </p:val>
                                        </p:tav>
                                      </p:tavLst>
                                    </p:anim>
                                    <p:anim calcmode="lin" valueType="num">
                                      <p:cBhvr>
                                        <p:cTn id="23" dur="500" fill="hold"/>
                                        <p:tgtEl>
                                          <p:spTgt spid="135183"/>
                                        </p:tgtEl>
                                        <p:attrNameLst>
                                          <p:attrName>ppt_h</p:attrName>
                                        </p:attrNameLst>
                                      </p:cBhvr>
                                      <p:tavLst>
                                        <p:tav tm="0">
                                          <p:val>
                                            <p:fltVal val="0"/>
                                          </p:val>
                                        </p:tav>
                                        <p:tav tm="100000">
                                          <p:val>
                                            <p:strVal val="#ppt_h"/>
                                          </p:val>
                                        </p:tav>
                                      </p:tavLst>
                                    </p:anim>
                                    <p:anim calcmode="lin" valueType="num">
                                      <p:cBhvr>
                                        <p:cTn id="24" dur="500" fill="hold"/>
                                        <p:tgtEl>
                                          <p:spTgt spid="135183"/>
                                        </p:tgtEl>
                                        <p:attrNameLst>
                                          <p:attrName>style.rotation</p:attrName>
                                        </p:attrNameLst>
                                      </p:cBhvr>
                                      <p:tavLst>
                                        <p:tav tm="0">
                                          <p:val>
                                            <p:fltVal val="360"/>
                                          </p:val>
                                        </p:tav>
                                        <p:tav tm="100000">
                                          <p:val>
                                            <p:fltVal val="0"/>
                                          </p:val>
                                        </p:tav>
                                      </p:tavLst>
                                    </p:anim>
                                    <p:animEffect transition="in" filter="fade">
                                      <p:cBhvr>
                                        <p:cTn id="25" dur="500"/>
                                        <p:tgtEl>
                                          <p:spTgt spid="135183"/>
                                        </p:tgtEl>
                                      </p:cBhvr>
                                    </p:animEffect>
                                  </p:childTnLst>
                                </p:cTn>
                              </p:par>
                              <p:par>
                                <p:cTn id="26" presetID="49" presetClass="entr" presetSubtype="0" decel="100000" fill="hold" grpId="0" nodeType="withEffect">
                                  <p:stCondLst>
                                    <p:cond delay="0"/>
                                  </p:stCondLst>
                                  <p:childTnLst>
                                    <p:set>
                                      <p:cBhvr>
                                        <p:cTn id="27" dur="1" fill="hold">
                                          <p:stCondLst>
                                            <p:cond delay="0"/>
                                          </p:stCondLst>
                                        </p:cTn>
                                        <p:tgtEl>
                                          <p:spTgt spid="135184"/>
                                        </p:tgtEl>
                                        <p:attrNameLst>
                                          <p:attrName>style.visibility</p:attrName>
                                        </p:attrNameLst>
                                      </p:cBhvr>
                                      <p:to>
                                        <p:strVal val="visible"/>
                                      </p:to>
                                    </p:set>
                                    <p:anim calcmode="lin" valueType="num">
                                      <p:cBhvr>
                                        <p:cTn id="28" dur="500" fill="hold"/>
                                        <p:tgtEl>
                                          <p:spTgt spid="135184"/>
                                        </p:tgtEl>
                                        <p:attrNameLst>
                                          <p:attrName>ppt_w</p:attrName>
                                        </p:attrNameLst>
                                      </p:cBhvr>
                                      <p:tavLst>
                                        <p:tav tm="0">
                                          <p:val>
                                            <p:fltVal val="0"/>
                                          </p:val>
                                        </p:tav>
                                        <p:tav tm="100000">
                                          <p:val>
                                            <p:strVal val="#ppt_w"/>
                                          </p:val>
                                        </p:tav>
                                      </p:tavLst>
                                    </p:anim>
                                    <p:anim calcmode="lin" valueType="num">
                                      <p:cBhvr>
                                        <p:cTn id="29" dur="500" fill="hold"/>
                                        <p:tgtEl>
                                          <p:spTgt spid="135184"/>
                                        </p:tgtEl>
                                        <p:attrNameLst>
                                          <p:attrName>ppt_h</p:attrName>
                                        </p:attrNameLst>
                                      </p:cBhvr>
                                      <p:tavLst>
                                        <p:tav tm="0">
                                          <p:val>
                                            <p:fltVal val="0"/>
                                          </p:val>
                                        </p:tav>
                                        <p:tav tm="100000">
                                          <p:val>
                                            <p:strVal val="#ppt_h"/>
                                          </p:val>
                                        </p:tav>
                                      </p:tavLst>
                                    </p:anim>
                                    <p:anim calcmode="lin" valueType="num">
                                      <p:cBhvr>
                                        <p:cTn id="30" dur="500" fill="hold"/>
                                        <p:tgtEl>
                                          <p:spTgt spid="135184"/>
                                        </p:tgtEl>
                                        <p:attrNameLst>
                                          <p:attrName>style.rotation</p:attrName>
                                        </p:attrNameLst>
                                      </p:cBhvr>
                                      <p:tavLst>
                                        <p:tav tm="0">
                                          <p:val>
                                            <p:fltVal val="360"/>
                                          </p:val>
                                        </p:tav>
                                        <p:tav tm="100000">
                                          <p:val>
                                            <p:fltVal val="0"/>
                                          </p:val>
                                        </p:tav>
                                      </p:tavLst>
                                    </p:anim>
                                    <p:animEffect transition="in" filter="fade">
                                      <p:cBhvr>
                                        <p:cTn id="31" dur="500"/>
                                        <p:tgtEl>
                                          <p:spTgt spid="1351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81" grpId="0" animBg="1"/>
      <p:bldP spid="135182" grpId="0" animBg="1"/>
      <p:bldP spid="135183" grpId="0"/>
      <p:bldP spid="135184"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6&quot;&gt;&lt;property id=&quot;20148&quot; value=&quot;5&quot;/&gt;&lt;property id=&quot;20300&quot; value=&quot;Slide 5&quot;/&gt;&lt;property id=&quot;20307&quot; value=&quot;259&quot;/&gt;&lt;/object&gt;&lt;object type=&quot;3&quot; unique_id=&quot;10287&quot;&gt;&lt;property id=&quot;20148&quot; value=&quot;5&quot;/&gt;&lt;property id=&quot;20300&quot; value=&quot;Slide 3&quot;/&gt;&lt;property id=&quot;20307&quot; value=&quot;290&quot;/&gt;&lt;/object&gt;&lt;object type=&quot;3&quot; unique_id=&quot;10414&quot;&gt;&lt;property id=&quot;20148&quot; value=&quot;5&quot;/&gt;&lt;property id=&quot;20300&quot; value=&quot;Slide 1 - &amp;quot;Kiểm tra bài cũ&amp;quot;&quot;/&gt;&lt;property id=&quot;20307&quot; value=&quot;291&quot;/&gt;&lt;/object&gt;&lt;object type=&quot;3&quot; unique_id=&quot;10415&quot;&gt;&lt;property id=&quot;20148&quot; value=&quot;5&quot;/&gt;&lt;property id=&quot;20300&quot; value=&quot;Slide 22&quot;/&gt;&lt;property id=&quot;20307&quot; value=&quot;293&quot;/&gt;&lt;/object&gt;&lt;object type=&quot;3&quot; unique_id=&quot;10485&quot;&gt;&lt;property id=&quot;20148&quot; value=&quot;5&quot;/&gt;&lt;property id=&quot;20300&quot; value=&quot;Slide 23&quot;/&gt;&lt;property id=&quot;20307&quot; value=&quot;294&quot;/&gt;&lt;/object&gt;&lt;object type=&quot;3&quot; unique_id=&quot;14000&quot;&gt;&lt;property id=&quot;20148&quot; value=&quot;5&quot;/&gt;&lt;property id=&quot;20300&quot; value=&quot;Slide 24&quot;/&gt;&lt;property id=&quot;20307&quot; value=&quot;327&quot;/&gt;&lt;/object&gt;&lt;object type=&quot;3&quot; unique_id=&quot;14001&quot;&gt;&lt;property id=&quot;20148&quot; value=&quot;5&quot;/&gt;&lt;property id=&quot;20300&quot; value=&quot;Slide 25&quot;/&gt;&lt;property id=&quot;20307&quot; value=&quot;328&quot;/&gt;&lt;/object&gt;&lt;object type=&quot;3&quot; unique_id=&quot;14212&quot;&gt;&lt;property id=&quot;20148&quot; value=&quot;5&quot;/&gt;&lt;property id=&quot;20300&quot; value=&quot;Slide 2&quot;/&gt;&lt;property id=&quot;20307&quot; value=&quot;329&quot;/&gt;&lt;/object&gt;&lt;object type=&quot;3&quot; unique_id=&quot;15842&quot;&gt;&lt;property id=&quot;20148&quot; value=&quot;5&quot;/&gt;&lt;property id=&quot;20300&quot; value=&quot;Slide 4&quot;/&gt;&lt;property id=&quot;20307&quot; value=&quot;336&quot;/&gt;&lt;/object&gt;&lt;object type=&quot;3&quot; unique_id=&quot;15951&quot;&gt;&lt;property id=&quot;20148&quot; value=&quot;5&quot;/&gt;&lt;property id=&quot;20300&quot; value=&quot;Slide 6&quot;/&gt;&lt;property id=&quot;20307&quot; value=&quot;339&quot;/&gt;&lt;/object&gt;&lt;object type=&quot;3&quot; unique_id=&quot;15952&quot;&gt;&lt;property id=&quot;20148&quot; value=&quot;5&quot;/&gt;&lt;property id=&quot;20300&quot; value=&quot;Slide 7&quot;/&gt;&lt;property id=&quot;20307&quot; value=&quot;338&quot;/&gt;&lt;/object&gt;&lt;object type=&quot;3&quot; unique_id=&quot;16043&quot;&gt;&lt;property id=&quot;20148&quot; value=&quot;5&quot;/&gt;&lt;property id=&quot;20300&quot; value=&quot;Slide 11&quot;/&gt;&lt;property id=&quot;20307&quot; value=&quot;340&quot;/&gt;&lt;/object&gt;&lt;object type=&quot;3&quot; unique_id=&quot;16044&quot;&gt;&lt;property id=&quot;20148&quot; value=&quot;5&quot;/&gt;&lt;property id=&quot;20300&quot; value=&quot;Slide 15&quot;/&gt;&lt;property id=&quot;20307&quot; value=&quot;341&quot;/&gt;&lt;/object&gt;&lt;object type=&quot;3&quot; unique_id=&quot;16130&quot;&gt;&lt;property id=&quot;20148&quot; value=&quot;5&quot;/&gt;&lt;property id=&quot;20300&quot; value=&quot;Slide 8&quot;/&gt;&lt;property id=&quot;20307&quot; value=&quot;342&quot;/&gt;&lt;/object&gt;&lt;object type=&quot;3&quot; unique_id=&quot;16203&quot;&gt;&lt;property id=&quot;20148&quot; value=&quot;5&quot;/&gt;&lt;property id=&quot;20300&quot; value=&quot;Slide 9&quot;/&gt;&lt;property id=&quot;20307&quot; value=&quot;343&quot;/&gt;&lt;/object&gt;&lt;object type=&quot;3&quot; unique_id=&quot;16204&quot;&gt;&lt;property id=&quot;20148&quot; value=&quot;5&quot;/&gt;&lt;property id=&quot;20300&quot; value=&quot;Slide 10&quot;/&gt;&lt;property id=&quot;20307&quot; value=&quot;344&quot;/&gt;&lt;/object&gt;&lt;object type=&quot;3&quot; unique_id=&quot;16425&quot;&gt;&lt;property id=&quot;20148&quot; value=&quot;5&quot;/&gt;&lt;property id=&quot;20300&quot; value=&quot;Slide 12&quot;/&gt;&lt;property id=&quot;20307&quot; value=&quot;345&quot;/&gt;&lt;/object&gt;&lt;object type=&quot;3&quot; unique_id=&quot;16531&quot;&gt;&lt;property id=&quot;20148&quot; value=&quot;5&quot;/&gt;&lt;property id=&quot;20300&quot; value=&quot;Slide 13&quot;/&gt;&lt;property id=&quot;20307&quot; value=&quot;346&quot;/&gt;&lt;/object&gt;&lt;object type=&quot;3&quot; unique_id=&quot;16598&quot;&gt;&lt;property id=&quot;20148&quot; value=&quot;5&quot;/&gt;&lt;property id=&quot;20300&quot; value=&quot;Slide 14&quot;/&gt;&lt;property id=&quot;20307&quot; value=&quot;347&quot;/&gt;&lt;/object&gt;&lt;object type=&quot;3&quot; unique_id=&quot;16737&quot;&gt;&lt;property id=&quot;20148&quot; value=&quot;5&quot;/&gt;&lt;property id=&quot;20300&quot; value=&quot;Slide 16&quot;/&gt;&lt;property id=&quot;20307&quot; value=&quot;348&quot;/&gt;&lt;/object&gt;&lt;object type=&quot;3&quot; unique_id=&quot;16834&quot;&gt;&lt;property id=&quot;20148&quot; value=&quot;5&quot;/&gt;&lt;property id=&quot;20300&quot; value=&quot;Slide 17&quot;/&gt;&lt;property id=&quot;20307&quot; value=&quot;349&quot;/&gt;&lt;/object&gt;&lt;object type=&quot;3&quot; unique_id=&quot;16835&quot;&gt;&lt;property id=&quot;20148&quot; value=&quot;5&quot;/&gt;&lt;property id=&quot;20300&quot; value=&quot;Slide 18&quot;/&gt;&lt;property id=&quot;20307&quot; value=&quot;350&quot;/&gt;&lt;/object&gt;&lt;object type=&quot;3&quot; unique_id=&quot;16966&quot;&gt;&lt;property id=&quot;20148&quot; value=&quot;5&quot;/&gt;&lt;property id=&quot;20300&quot; value=&quot;Slide 19&quot;/&gt;&lt;property id=&quot;20307&quot; value=&quot;351&quot;/&gt;&lt;/object&gt;&lt;object type=&quot;3&quot; unique_id=&quot;17129&quot;&gt;&lt;property id=&quot;20148&quot; value=&quot;5&quot;/&gt;&lt;property id=&quot;20300&quot; value=&quot;Slide 20&quot;/&gt;&lt;property id=&quot;20307&quot; value=&quot;352&quot;/&gt;&lt;/object&gt;&lt;object type=&quot;3&quot; unique_id=&quot;17130&quot;&gt;&lt;property id=&quot;20148&quot; value=&quot;5&quot;/&gt;&lt;property id=&quot;20300&quot; value=&quot;Slide 21&quot;/&gt;&lt;property id=&quot;20307&quot; value=&quot;353&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Civic</Template>
  <TotalTime>2694</TotalTime>
  <Words>516</Words>
  <Application>Microsoft Office PowerPoint</Application>
  <PresentationFormat>On-screen Show (4:3)</PresentationFormat>
  <Paragraphs>62</Paragraphs>
  <Slides>13</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21" baseType="lpstr">
      <vt:lpstr>Arial</vt:lpstr>
      <vt:lpstr>Calibri</vt:lpstr>
      <vt:lpstr>Constantia</vt:lpstr>
      <vt:lpstr>Tahoma</vt:lpstr>
      <vt:lpstr>Times New Roman</vt:lpstr>
      <vt:lpstr>Wingdings 2</vt:lpstr>
      <vt:lpstr>Flow</vt:lpstr>
      <vt:lpstr>Clip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Admin</cp:lastModifiedBy>
  <cp:revision>229</cp:revision>
  <dcterms:created xsi:type="dcterms:W3CDTF">2009-09-15T08:20:27Z</dcterms:created>
  <dcterms:modified xsi:type="dcterms:W3CDTF">2023-01-30T03:56:38Z</dcterms:modified>
</cp:coreProperties>
</file>