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20"/>
  </p:notesMasterIdLst>
  <p:sldIdLst>
    <p:sldId id="266" r:id="rId2"/>
    <p:sldId id="260" r:id="rId3"/>
    <p:sldId id="256" r:id="rId4"/>
    <p:sldId id="313" r:id="rId5"/>
    <p:sldId id="258" r:id="rId6"/>
    <p:sldId id="312" r:id="rId7"/>
    <p:sldId id="262" r:id="rId8"/>
    <p:sldId id="257" r:id="rId9"/>
    <p:sldId id="261" r:id="rId10"/>
    <p:sldId id="314" r:id="rId11"/>
    <p:sldId id="275" r:id="rId12"/>
    <p:sldId id="268" r:id="rId13"/>
    <p:sldId id="264" r:id="rId14"/>
    <p:sldId id="283" r:id="rId15"/>
    <p:sldId id="265" r:id="rId16"/>
    <p:sldId id="284" r:id="rId17"/>
    <p:sldId id="263" r:id="rId18"/>
    <p:sldId id="278" r:id="rId19"/>
  </p:sldIdLst>
  <p:sldSz cx="9144000" cy="5143500" type="screen16x9"/>
  <p:notesSz cx="6858000" cy="9144000"/>
  <p:embeddedFontLst>
    <p:embeddedFont>
      <p:font typeface="Roboto Black" panose="020B0604020202020204" charset="0"/>
      <p:bold r:id="rId21"/>
      <p:boldItalic r:id="rId22"/>
    </p:embeddedFont>
    <p:embeddedFont>
      <p:font typeface="Bebas Neue" panose="020B0604020202020204" charset="0"/>
      <p:regular r:id="rId23"/>
    </p:embeddedFont>
    <p:embeddedFont>
      <p:font typeface="Calibri" panose="020F0502020204030204" pitchFamily="34" charset="0"/>
      <p:regular r:id="rId24"/>
      <p:bold r:id="rId25"/>
      <p:italic r:id="rId26"/>
      <p:boldItalic r:id="rId27"/>
    </p:embeddedFont>
    <p:embeddedFont>
      <p:font typeface="Assistant" panose="020B0604020202020204" charset="-79"/>
      <p:regular r:id="rId28"/>
      <p:bold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753">
          <p15:clr>
            <a:srgbClr val="9AA0A6"/>
          </p15:clr>
        </p15:guide>
        <p15:guide id="2"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1935CBD-1076-47D4-86AF-6DCC4D7FBBB1}">
  <a:tblStyle styleId="{11935CBD-1076-47D4-86AF-6DCC4D7FBBB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8" d="100"/>
          <a:sy n="88" d="100"/>
        </p:scale>
        <p:origin x="792" y="96"/>
      </p:cViewPr>
      <p:guideLst>
        <p:guide pos="753"/>
        <p:guide orient="horz" pos="16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45707275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d009270359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d009270359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9198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gd009270359_0_4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1" name="Google Shape;671;gd009270359_0_4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1674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d009270359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d009270359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2240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d009270359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d009270359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4882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1"/>
        <p:cNvGrpSpPr/>
        <p:nvPr/>
      </p:nvGrpSpPr>
      <p:grpSpPr>
        <a:xfrm>
          <a:off x="0" y="0"/>
          <a:ext cx="0" cy="0"/>
          <a:chOff x="0" y="0"/>
          <a:chExt cx="0" cy="0"/>
        </a:xfrm>
      </p:grpSpPr>
      <p:sp>
        <p:nvSpPr>
          <p:cNvPr id="972" name="Google Shape;972;gd009270359_0_5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3" name="Google Shape;973;gd009270359_0_5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17326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d009270359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d009270359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374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gd009270359_0_53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3" name="Google Shape;1033;gd009270359_0_53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94213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d009270359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d009270359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45747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gd009270359_0_49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5" name="Google Shape;765;gd009270359_0_49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4901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d345fed490_2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d345fed490_2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2556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cdfb881e3b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cdfb881e3b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288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d345fed490_2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d345fed490_2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3452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d345fed490_2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d345fed490_2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7968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cdfb881e3b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cdfb881e3b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6063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cdfb881e3b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cdfb881e3b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0815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cdfb881e3b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cdfb881e3b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261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cdfb881e3b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cdfb881e3b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1775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572000" y="1530600"/>
            <a:ext cx="3879900" cy="2132100"/>
          </a:xfrm>
          <a:prstGeom prst="rect">
            <a:avLst/>
          </a:prstGeom>
        </p:spPr>
        <p:txBody>
          <a:bodyPr spcFirstLastPara="1" wrap="square" lIns="0" tIns="0" rIns="0" bIns="0" anchor="ctr" anchorCtr="0">
            <a:noAutofit/>
          </a:bodyPr>
          <a:lstStyle>
            <a:lvl1pPr lvl="0" algn="r">
              <a:lnSpc>
                <a:spcPct val="90000"/>
              </a:lnSpc>
              <a:spcBef>
                <a:spcPts val="0"/>
              </a:spcBef>
              <a:spcAft>
                <a:spcPts val="0"/>
              </a:spcAft>
              <a:buClr>
                <a:srgbClr val="191919"/>
              </a:buClr>
              <a:buSzPts val="5200"/>
              <a:buNone/>
              <a:defRPr sz="4800">
                <a:solidFill>
                  <a:srgbClr val="434343"/>
                </a:solidFill>
                <a:latin typeface="Roboto Black"/>
                <a:ea typeface="Roboto Black"/>
                <a:cs typeface="Roboto Black"/>
                <a:sym typeface="Roboto Black"/>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6342300" y="3837525"/>
            <a:ext cx="2095500" cy="780900"/>
          </a:xfrm>
          <a:prstGeom prst="rect">
            <a:avLst/>
          </a:prstGeom>
        </p:spPr>
        <p:txBody>
          <a:bodyPr spcFirstLastPara="1" wrap="square" lIns="0" tIns="0" rIns="0" bIns="0" anchor="ctr" anchorCtr="0">
            <a:noAutofit/>
          </a:bodyPr>
          <a:lstStyle>
            <a:lvl1pPr lvl="0" algn="r">
              <a:lnSpc>
                <a:spcPct val="100000"/>
              </a:lnSpc>
              <a:spcBef>
                <a:spcPts val="0"/>
              </a:spcBef>
              <a:spcAft>
                <a:spcPts val="0"/>
              </a:spcAft>
              <a:buSzPts val="1800"/>
              <a:buNone/>
              <a:defRPr sz="1800">
                <a:solidFill>
                  <a:schemeClr val="dk1"/>
                </a:solidFill>
                <a:latin typeface="Calibri"/>
                <a:ea typeface="Calibri"/>
                <a:cs typeface="Calibri"/>
                <a:sym typeface="Calibri"/>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cxnSp>
        <p:nvCxnSpPr>
          <p:cNvPr id="11" name="Google Shape;11;p2"/>
          <p:cNvCxnSpPr/>
          <p:nvPr/>
        </p:nvCxnSpPr>
        <p:spPr>
          <a:xfrm rot="10800000" flipH="1">
            <a:off x="-99475" y="-29800"/>
            <a:ext cx="5376900" cy="5213100"/>
          </a:xfrm>
          <a:prstGeom prst="straightConnector1">
            <a:avLst/>
          </a:prstGeom>
          <a:noFill/>
          <a:ln w="19050" cap="flat" cmpd="sng">
            <a:solidFill>
              <a:schemeClr val="accent2"/>
            </a:solidFill>
            <a:prstDash val="solid"/>
            <a:round/>
            <a:headEnd type="none" w="med" len="med"/>
            <a:tailEnd type="none" w="med" len="med"/>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flipH="1">
            <a:off x="3513000" y="2814425"/>
            <a:ext cx="4911000" cy="531900"/>
          </a:xfrm>
          <a:prstGeom prst="rect">
            <a:avLst/>
          </a:prstGeom>
        </p:spPr>
        <p:txBody>
          <a:bodyPr spcFirstLastPara="1" wrap="square" lIns="0" tIns="0" rIns="0" bIns="0" anchor="ctr" anchorCtr="0">
            <a:noAutofit/>
          </a:bodyPr>
          <a:lstStyle>
            <a:lvl1pPr lvl="0" algn="r" rtl="0">
              <a:spcBef>
                <a:spcPts val="0"/>
              </a:spcBef>
              <a:spcAft>
                <a:spcPts val="0"/>
              </a:spcAft>
              <a:buSzPts val="18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67" name="Google Shape;67;p14"/>
          <p:cNvSpPr txBox="1">
            <a:spLocks noGrp="1"/>
          </p:cNvSpPr>
          <p:nvPr>
            <p:ph type="subTitle" idx="1"/>
          </p:nvPr>
        </p:nvSpPr>
        <p:spPr>
          <a:xfrm flipH="1">
            <a:off x="3513000" y="1532450"/>
            <a:ext cx="4911000" cy="1281900"/>
          </a:xfrm>
          <a:prstGeom prst="rect">
            <a:avLst/>
          </a:prstGeom>
        </p:spPr>
        <p:txBody>
          <a:bodyPr spcFirstLastPara="1" wrap="square" lIns="0" tIns="0" rIns="0" bIns="0" anchor="ctr" anchorCtr="0">
            <a:noAutofit/>
          </a:bodyPr>
          <a:lstStyle>
            <a:lvl1pPr lvl="0" algn="r" rtl="0">
              <a:lnSpc>
                <a:spcPct val="100000"/>
              </a:lnSpc>
              <a:spcBef>
                <a:spcPts val="0"/>
              </a:spcBef>
              <a:spcAft>
                <a:spcPts val="0"/>
              </a:spcAft>
              <a:buSzPts val="2500"/>
              <a:buNone/>
              <a:defRPr sz="25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cxnSp>
        <p:nvCxnSpPr>
          <p:cNvPr id="68" name="Google Shape;68;p14"/>
          <p:cNvCxnSpPr/>
          <p:nvPr/>
        </p:nvCxnSpPr>
        <p:spPr>
          <a:xfrm rot="10800000" flipH="1">
            <a:off x="-110025" y="-523900"/>
            <a:ext cx="5856600" cy="3653400"/>
          </a:xfrm>
          <a:prstGeom prst="straightConnector1">
            <a:avLst/>
          </a:prstGeom>
          <a:noFill/>
          <a:ln w="19050" cap="flat" cmpd="sng">
            <a:solidFill>
              <a:schemeClr val="accent2"/>
            </a:solidFill>
            <a:prstDash val="solid"/>
            <a:round/>
            <a:headEnd type="none" w="med" len="med"/>
            <a:tailEnd type="none" w="med" len="med"/>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1">
  <p:cSld name="CUSTOM_1">
    <p:spTree>
      <p:nvGrpSpPr>
        <p:cNvPr id="1" name="Shape 69"/>
        <p:cNvGrpSpPr/>
        <p:nvPr/>
      </p:nvGrpSpPr>
      <p:grpSpPr>
        <a:xfrm>
          <a:off x="0" y="0"/>
          <a:ext cx="0" cy="0"/>
          <a:chOff x="0" y="0"/>
          <a:chExt cx="0" cy="0"/>
        </a:xfrm>
      </p:grpSpPr>
      <p:cxnSp>
        <p:nvCxnSpPr>
          <p:cNvPr id="70" name="Google Shape;70;p15"/>
          <p:cNvCxnSpPr/>
          <p:nvPr/>
        </p:nvCxnSpPr>
        <p:spPr>
          <a:xfrm flipH="1">
            <a:off x="-59100" y="0"/>
            <a:ext cx="4986000" cy="2878800"/>
          </a:xfrm>
          <a:prstGeom prst="straightConnector1">
            <a:avLst/>
          </a:prstGeom>
          <a:noFill/>
          <a:ln w="19050" cap="flat" cmpd="sng">
            <a:solidFill>
              <a:schemeClr val="accent2"/>
            </a:solidFill>
            <a:prstDash val="solid"/>
            <a:round/>
            <a:headEnd type="none" w="med" len="med"/>
            <a:tailEnd type="none" w="med" len="med"/>
          </a:ln>
        </p:spPr>
      </p:cxnSp>
      <p:sp>
        <p:nvSpPr>
          <p:cNvPr id="71" name="Google Shape;71;p15"/>
          <p:cNvSpPr txBox="1">
            <a:spLocks noGrp="1"/>
          </p:cNvSpPr>
          <p:nvPr>
            <p:ph type="title"/>
          </p:nvPr>
        </p:nvSpPr>
        <p:spPr>
          <a:xfrm>
            <a:off x="2378900" y="2817025"/>
            <a:ext cx="3984300" cy="1090200"/>
          </a:xfrm>
          <a:prstGeom prst="rect">
            <a:avLst/>
          </a:prstGeom>
        </p:spPr>
        <p:txBody>
          <a:bodyPr spcFirstLastPara="1" wrap="square" lIns="0" tIns="0" rIns="0" bIns="0" anchor="ctr" anchorCtr="0">
            <a:noAutofit/>
          </a:bodyPr>
          <a:lstStyle>
            <a:lvl1pPr lvl="0"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2" name="Google Shape;72;p15"/>
          <p:cNvSpPr txBox="1">
            <a:spLocks noGrp="1"/>
          </p:cNvSpPr>
          <p:nvPr>
            <p:ph type="title" idx="2" hasCustomPrompt="1"/>
          </p:nvPr>
        </p:nvSpPr>
        <p:spPr>
          <a:xfrm>
            <a:off x="844500" y="3291500"/>
            <a:ext cx="970200" cy="841800"/>
          </a:xfrm>
          <a:prstGeom prst="rect">
            <a:avLst/>
          </a:prstGeom>
        </p:spPr>
        <p:txBody>
          <a:bodyPr spcFirstLastPara="1" wrap="square" lIns="0" tIns="0" rIns="0" bIns="0"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3" name="Google Shape;73;p15"/>
          <p:cNvSpPr txBox="1">
            <a:spLocks noGrp="1"/>
          </p:cNvSpPr>
          <p:nvPr>
            <p:ph type="subTitle" idx="1"/>
          </p:nvPr>
        </p:nvSpPr>
        <p:spPr>
          <a:xfrm>
            <a:off x="2378900" y="3907225"/>
            <a:ext cx="3984300" cy="6963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800"/>
              <a:buNone/>
              <a:defRPr sz="1800"/>
            </a:lvl1pPr>
            <a:lvl2pPr lvl="1" algn="ctr" rtl="0">
              <a:lnSpc>
                <a:spcPct val="100000"/>
              </a:lnSpc>
              <a:spcBef>
                <a:spcPts val="0"/>
              </a:spcBef>
              <a:spcAft>
                <a:spcPts val="0"/>
              </a:spcAft>
              <a:buSzPts val="1800"/>
              <a:buNone/>
              <a:defRPr sz="1800"/>
            </a:lvl2pPr>
            <a:lvl3pPr lvl="2" algn="ctr" rtl="0">
              <a:lnSpc>
                <a:spcPct val="100000"/>
              </a:lnSpc>
              <a:spcBef>
                <a:spcPts val="1600"/>
              </a:spcBef>
              <a:spcAft>
                <a:spcPts val="0"/>
              </a:spcAft>
              <a:buSzPts val="1800"/>
              <a:buNone/>
              <a:defRPr sz="1800"/>
            </a:lvl3pPr>
            <a:lvl4pPr lvl="3" algn="ctr" rtl="0">
              <a:lnSpc>
                <a:spcPct val="100000"/>
              </a:lnSpc>
              <a:spcBef>
                <a:spcPts val="1600"/>
              </a:spcBef>
              <a:spcAft>
                <a:spcPts val="0"/>
              </a:spcAft>
              <a:buSzPts val="1800"/>
              <a:buNone/>
              <a:defRPr sz="1800"/>
            </a:lvl4pPr>
            <a:lvl5pPr lvl="4" algn="ctr" rtl="0">
              <a:lnSpc>
                <a:spcPct val="100000"/>
              </a:lnSpc>
              <a:spcBef>
                <a:spcPts val="1600"/>
              </a:spcBef>
              <a:spcAft>
                <a:spcPts val="0"/>
              </a:spcAft>
              <a:buSzPts val="1800"/>
              <a:buNone/>
              <a:defRPr sz="1800"/>
            </a:lvl5pPr>
            <a:lvl6pPr lvl="5" algn="ctr" rtl="0">
              <a:lnSpc>
                <a:spcPct val="100000"/>
              </a:lnSpc>
              <a:spcBef>
                <a:spcPts val="1600"/>
              </a:spcBef>
              <a:spcAft>
                <a:spcPts val="0"/>
              </a:spcAft>
              <a:buSzPts val="1800"/>
              <a:buNone/>
              <a:defRPr sz="1800"/>
            </a:lvl6pPr>
            <a:lvl7pPr lvl="6" algn="ctr" rtl="0">
              <a:lnSpc>
                <a:spcPct val="100000"/>
              </a:lnSpc>
              <a:spcBef>
                <a:spcPts val="1600"/>
              </a:spcBef>
              <a:spcAft>
                <a:spcPts val="0"/>
              </a:spcAft>
              <a:buSzPts val="1800"/>
              <a:buNone/>
              <a:defRPr sz="1800"/>
            </a:lvl7pPr>
            <a:lvl8pPr lvl="7" algn="ctr" rtl="0">
              <a:lnSpc>
                <a:spcPct val="100000"/>
              </a:lnSpc>
              <a:spcBef>
                <a:spcPts val="1600"/>
              </a:spcBef>
              <a:spcAft>
                <a:spcPts val="0"/>
              </a:spcAft>
              <a:buSzPts val="1800"/>
              <a:buNone/>
              <a:defRPr sz="1800"/>
            </a:lvl8pPr>
            <a:lvl9pPr lvl="8" algn="ctr" rtl="0">
              <a:lnSpc>
                <a:spcPct val="100000"/>
              </a:lnSpc>
              <a:spcBef>
                <a:spcPts val="1600"/>
              </a:spcBef>
              <a:spcAft>
                <a:spcPts val="1600"/>
              </a:spcAft>
              <a:buSzPts val="1800"/>
              <a:buNone/>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2">
  <p:cSld name="CUSTOM_1_1">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5304800" y="1699500"/>
            <a:ext cx="3119100" cy="1090200"/>
          </a:xfrm>
          <a:prstGeom prst="rect">
            <a:avLst/>
          </a:prstGeom>
        </p:spPr>
        <p:txBody>
          <a:bodyPr spcFirstLastPara="1" wrap="square" lIns="0" tIns="0" rIns="0" bIns="0" anchor="ctr" anchorCtr="0">
            <a:noAutofit/>
          </a:bodyPr>
          <a:lstStyle>
            <a:lvl1pPr lvl="0" algn="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6" name="Google Shape;76;p16"/>
          <p:cNvSpPr txBox="1">
            <a:spLocks noGrp="1"/>
          </p:cNvSpPr>
          <p:nvPr>
            <p:ph type="title" idx="2" hasCustomPrompt="1"/>
          </p:nvPr>
        </p:nvSpPr>
        <p:spPr>
          <a:xfrm>
            <a:off x="7329300" y="799925"/>
            <a:ext cx="970200" cy="841800"/>
          </a:xfrm>
          <a:prstGeom prst="rect">
            <a:avLst/>
          </a:prstGeom>
        </p:spPr>
        <p:txBody>
          <a:bodyPr spcFirstLastPara="1" wrap="square" lIns="0" tIns="0" rIns="0" bIns="0"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7" name="Google Shape;77;p16"/>
          <p:cNvSpPr txBox="1">
            <a:spLocks noGrp="1"/>
          </p:cNvSpPr>
          <p:nvPr>
            <p:ph type="subTitle" idx="1"/>
          </p:nvPr>
        </p:nvSpPr>
        <p:spPr>
          <a:xfrm>
            <a:off x="5681150" y="2915500"/>
            <a:ext cx="2742900" cy="676500"/>
          </a:xfrm>
          <a:prstGeom prst="rect">
            <a:avLst/>
          </a:prstGeom>
        </p:spPr>
        <p:txBody>
          <a:bodyPr spcFirstLastPara="1" wrap="square" lIns="0" tIns="0" rIns="0" bIns="0" anchor="ctr" anchorCtr="0">
            <a:noAutofit/>
          </a:bodyPr>
          <a:lstStyle>
            <a:lvl1pPr lvl="0" algn="r" rtl="0">
              <a:lnSpc>
                <a:spcPct val="100000"/>
              </a:lnSpc>
              <a:spcBef>
                <a:spcPts val="0"/>
              </a:spcBef>
              <a:spcAft>
                <a:spcPts val="0"/>
              </a:spcAft>
              <a:buSzPts val="1800"/>
              <a:buNone/>
              <a:defRPr sz="1800"/>
            </a:lvl1pPr>
            <a:lvl2pPr lvl="1" algn="ctr" rtl="0">
              <a:lnSpc>
                <a:spcPct val="100000"/>
              </a:lnSpc>
              <a:spcBef>
                <a:spcPts val="0"/>
              </a:spcBef>
              <a:spcAft>
                <a:spcPts val="0"/>
              </a:spcAft>
              <a:buSzPts val="1800"/>
              <a:buNone/>
              <a:defRPr sz="1800"/>
            </a:lvl2pPr>
            <a:lvl3pPr lvl="2" algn="ctr" rtl="0">
              <a:lnSpc>
                <a:spcPct val="100000"/>
              </a:lnSpc>
              <a:spcBef>
                <a:spcPts val="1600"/>
              </a:spcBef>
              <a:spcAft>
                <a:spcPts val="0"/>
              </a:spcAft>
              <a:buSzPts val="1800"/>
              <a:buNone/>
              <a:defRPr sz="1800"/>
            </a:lvl3pPr>
            <a:lvl4pPr lvl="3" algn="ctr" rtl="0">
              <a:lnSpc>
                <a:spcPct val="100000"/>
              </a:lnSpc>
              <a:spcBef>
                <a:spcPts val="1600"/>
              </a:spcBef>
              <a:spcAft>
                <a:spcPts val="0"/>
              </a:spcAft>
              <a:buSzPts val="1800"/>
              <a:buNone/>
              <a:defRPr sz="1800"/>
            </a:lvl4pPr>
            <a:lvl5pPr lvl="4" algn="ctr" rtl="0">
              <a:lnSpc>
                <a:spcPct val="100000"/>
              </a:lnSpc>
              <a:spcBef>
                <a:spcPts val="1600"/>
              </a:spcBef>
              <a:spcAft>
                <a:spcPts val="0"/>
              </a:spcAft>
              <a:buSzPts val="1800"/>
              <a:buNone/>
              <a:defRPr sz="1800"/>
            </a:lvl5pPr>
            <a:lvl6pPr lvl="5" algn="ctr" rtl="0">
              <a:lnSpc>
                <a:spcPct val="100000"/>
              </a:lnSpc>
              <a:spcBef>
                <a:spcPts val="1600"/>
              </a:spcBef>
              <a:spcAft>
                <a:spcPts val="0"/>
              </a:spcAft>
              <a:buSzPts val="1800"/>
              <a:buNone/>
              <a:defRPr sz="1800"/>
            </a:lvl6pPr>
            <a:lvl7pPr lvl="6" algn="ctr" rtl="0">
              <a:lnSpc>
                <a:spcPct val="100000"/>
              </a:lnSpc>
              <a:spcBef>
                <a:spcPts val="1600"/>
              </a:spcBef>
              <a:spcAft>
                <a:spcPts val="0"/>
              </a:spcAft>
              <a:buSzPts val="1800"/>
              <a:buNone/>
              <a:defRPr sz="1800"/>
            </a:lvl7pPr>
            <a:lvl8pPr lvl="7" algn="ctr" rtl="0">
              <a:lnSpc>
                <a:spcPct val="100000"/>
              </a:lnSpc>
              <a:spcBef>
                <a:spcPts val="1600"/>
              </a:spcBef>
              <a:spcAft>
                <a:spcPts val="0"/>
              </a:spcAft>
              <a:buSzPts val="1800"/>
              <a:buNone/>
              <a:defRPr sz="1800"/>
            </a:lvl8pPr>
            <a:lvl9pPr lvl="8" algn="ctr" rtl="0">
              <a:lnSpc>
                <a:spcPct val="100000"/>
              </a:lnSpc>
              <a:spcBef>
                <a:spcPts val="1600"/>
              </a:spcBef>
              <a:spcAft>
                <a:spcPts val="1600"/>
              </a:spcAft>
              <a:buSzPts val="1800"/>
              <a:buNone/>
              <a:defRPr sz="1800"/>
            </a:lvl9pPr>
          </a:lstStyle>
          <a:p>
            <a:endParaRPr/>
          </a:p>
        </p:txBody>
      </p:sp>
      <p:cxnSp>
        <p:nvCxnSpPr>
          <p:cNvPr id="78" name="Google Shape;78;p16"/>
          <p:cNvCxnSpPr/>
          <p:nvPr/>
        </p:nvCxnSpPr>
        <p:spPr>
          <a:xfrm rot="10800000" flipH="1">
            <a:off x="-110025" y="-523725"/>
            <a:ext cx="5856600" cy="3663000"/>
          </a:xfrm>
          <a:prstGeom prst="straightConnector1">
            <a:avLst/>
          </a:prstGeom>
          <a:noFill/>
          <a:ln w="19050" cap="flat" cmpd="sng">
            <a:solidFill>
              <a:schemeClr val="accent2"/>
            </a:solidFill>
            <a:prstDash val="solid"/>
            <a:round/>
            <a:headEnd type="none" w="med" len="med"/>
            <a:tailEnd type="none" w="med" len="med"/>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p:cSld name="CUSTOM_2">
    <p:spTree>
      <p:nvGrpSpPr>
        <p:cNvPr id="1" name="Shape 84"/>
        <p:cNvGrpSpPr/>
        <p:nvPr/>
      </p:nvGrpSpPr>
      <p:grpSpPr>
        <a:xfrm>
          <a:off x="0" y="0"/>
          <a:ext cx="0" cy="0"/>
          <a:chOff x="0" y="0"/>
          <a:chExt cx="0" cy="0"/>
        </a:xfrm>
      </p:grpSpPr>
      <p:cxnSp>
        <p:nvCxnSpPr>
          <p:cNvPr id="85" name="Google Shape;85;p18"/>
          <p:cNvCxnSpPr/>
          <p:nvPr/>
        </p:nvCxnSpPr>
        <p:spPr>
          <a:xfrm rot="10800000">
            <a:off x="-122225" y="4590250"/>
            <a:ext cx="1955100" cy="714900"/>
          </a:xfrm>
          <a:prstGeom prst="straightConnector1">
            <a:avLst/>
          </a:prstGeom>
          <a:noFill/>
          <a:ln w="19050" cap="flat" cmpd="sng">
            <a:solidFill>
              <a:schemeClr val="accent2"/>
            </a:solidFill>
            <a:prstDash val="solid"/>
            <a:round/>
            <a:headEnd type="none" w="med" len="med"/>
            <a:tailEnd type="none" w="med" len="med"/>
          </a:ln>
        </p:spPr>
      </p:cxnSp>
      <p:sp>
        <p:nvSpPr>
          <p:cNvPr id="86" name="Google Shape;86;p18"/>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87"/>
        <p:cNvGrpSpPr/>
        <p:nvPr/>
      </p:nvGrpSpPr>
      <p:grpSpPr>
        <a:xfrm>
          <a:off x="0" y="0"/>
          <a:ext cx="0" cy="0"/>
          <a:chOff x="0" y="0"/>
          <a:chExt cx="0" cy="0"/>
        </a:xfrm>
      </p:grpSpPr>
      <p:sp>
        <p:nvSpPr>
          <p:cNvPr id="88" name="Google Shape;88;p19"/>
          <p:cNvSpPr txBox="1">
            <a:spLocks noGrp="1"/>
          </p:cNvSpPr>
          <p:nvPr>
            <p:ph type="subTitle" idx="1"/>
          </p:nvPr>
        </p:nvSpPr>
        <p:spPr>
          <a:xfrm>
            <a:off x="722400" y="1926150"/>
            <a:ext cx="4493400" cy="23754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Char char="●"/>
              <a:defRPr/>
            </a:lvl1pPr>
            <a:lvl2pPr lvl="1" rtl="0">
              <a:lnSpc>
                <a:spcPct val="100000"/>
              </a:lnSpc>
              <a:spcBef>
                <a:spcPts val="0"/>
              </a:spcBef>
              <a:spcAft>
                <a:spcPts val="0"/>
              </a:spcAft>
              <a:buSzPts val="1600"/>
              <a:buChar char="○"/>
              <a:defRPr/>
            </a:lvl2pPr>
            <a:lvl3pPr lvl="2" rtl="0">
              <a:lnSpc>
                <a:spcPct val="100000"/>
              </a:lnSpc>
              <a:spcBef>
                <a:spcPts val="0"/>
              </a:spcBef>
              <a:spcAft>
                <a:spcPts val="0"/>
              </a:spcAft>
              <a:buSzPts val="1600"/>
              <a:buChar char="■"/>
              <a:defRPr/>
            </a:lvl3pPr>
            <a:lvl4pPr lvl="3" rtl="0">
              <a:lnSpc>
                <a:spcPct val="100000"/>
              </a:lnSpc>
              <a:spcBef>
                <a:spcPts val="0"/>
              </a:spcBef>
              <a:spcAft>
                <a:spcPts val="0"/>
              </a:spcAft>
              <a:buSzPts val="1600"/>
              <a:buChar char="●"/>
              <a:defRPr/>
            </a:lvl4pPr>
            <a:lvl5pPr lvl="4" rtl="0">
              <a:lnSpc>
                <a:spcPct val="100000"/>
              </a:lnSpc>
              <a:spcBef>
                <a:spcPts val="0"/>
              </a:spcBef>
              <a:spcAft>
                <a:spcPts val="0"/>
              </a:spcAft>
              <a:buSzPts val="1600"/>
              <a:buChar char="○"/>
              <a:defRPr/>
            </a:lvl5pPr>
            <a:lvl6pPr lvl="5" rtl="0">
              <a:lnSpc>
                <a:spcPct val="100000"/>
              </a:lnSpc>
              <a:spcBef>
                <a:spcPts val="0"/>
              </a:spcBef>
              <a:spcAft>
                <a:spcPts val="0"/>
              </a:spcAft>
              <a:buSzPts val="1600"/>
              <a:buChar char="■"/>
              <a:defRPr/>
            </a:lvl6pPr>
            <a:lvl7pPr lvl="6" rtl="0">
              <a:lnSpc>
                <a:spcPct val="100000"/>
              </a:lnSpc>
              <a:spcBef>
                <a:spcPts val="0"/>
              </a:spcBef>
              <a:spcAft>
                <a:spcPts val="0"/>
              </a:spcAft>
              <a:buSzPts val="1600"/>
              <a:buChar char="●"/>
              <a:defRPr/>
            </a:lvl7pPr>
            <a:lvl8pPr lvl="7" rtl="0">
              <a:lnSpc>
                <a:spcPct val="100000"/>
              </a:lnSpc>
              <a:spcBef>
                <a:spcPts val="0"/>
              </a:spcBef>
              <a:spcAft>
                <a:spcPts val="0"/>
              </a:spcAft>
              <a:buSzPts val="1600"/>
              <a:buChar char="○"/>
              <a:defRPr/>
            </a:lvl8pPr>
            <a:lvl9pPr lvl="8" rtl="0">
              <a:lnSpc>
                <a:spcPct val="100000"/>
              </a:lnSpc>
              <a:spcBef>
                <a:spcPts val="0"/>
              </a:spcBef>
              <a:spcAft>
                <a:spcPts val="0"/>
              </a:spcAft>
              <a:buSzPts val="1600"/>
              <a:buChar char="■"/>
              <a:defRPr/>
            </a:lvl9pPr>
          </a:lstStyle>
          <a:p>
            <a:endParaRPr/>
          </a:p>
        </p:txBody>
      </p:sp>
      <p:sp>
        <p:nvSpPr>
          <p:cNvPr id="89" name="Google Shape;89;p19"/>
          <p:cNvSpPr txBox="1">
            <a:spLocks noGrp="1"/>
          </p:cNvSpPr>
          <p:nvPr>
            <p:ph type="title"/>
          </p:nvPr>
        </p:nvSpPr>
        <p:spPr>
          <a:xfrm>
            <a:off x="720000" y="445025"/>
            <a:ext cx="3608100" cy="1126800"/>
          </a:xfrm>
          <a:prstGeom prst="rect">
            <a:avLst/>
          </a:prstGeom>
        </p:spPr>
        <p:txBody>
          <a:bodyPr spcFirstLastPara="1" wrap="square" lIns="0" tIns="0" rIns="0" bIns="0" anchor="ctr"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cxnSp>
        <p:nvCxnSpPr>
          <p:cNvPr id="90" name="Google Shape;90;p19"/>
          <p:cNvCxnSpPr/>
          <p:nvPr/>
        </p:nvCxnSpPr>
        <p:spPr>
          <a:xfrm rot="10800000">
            <a:off x="6163800" y="-35700"/>
            <a:ext cx="2990400" cy="5179200"/>
          </a:xfrm>
          <a:prstGeom prst="straightConnector1">
            <a:avLst/>
          </a:prstGeom>
          <a:noFill/>
          <a:ln w="19050" cap="flat" cmpd="sng">
            <a:solidFill>
              <a:schemeClr val="accent2"/>
            </a:solidFill>
            <a:prstDash val="solid"/>
            <a:round/>
            <a:headEnd type="none" w="med" len="med"/>
            <a:tailEnd type="none" w="med" len="med"/>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107"/>
        <p:cNvGrpSpPr/>
        <p:nvPr/>
      </p:nvGrpSpPr>
      <p:grpSpPr>
        <a:xfrm>
          <a:off x="0" y="0"/>
          <a:ext cx="0" cy="0"/>
          <a:chOff x="0" y="0"/>
          <a:chExt cx="0" cy="0"/>
        </a:xfrm>
      </p:grpSpPr>
      <p:sp>
        <p:nvSpPr>
          <p:cNvPr id="108" name="Google Shape;108;p23"/>
          <p:cNvSpPr txBox="1">
            <a:spLocks noGrp="1"/>
          </p:cNvSpPr>
          <p:nvPr>
            <p:ph type="title"/>
          </p:nvPr>
        </p:nvSpPr>
        <p:spPr>
          <a:xfrm>
            <a:off x="720000" y="2342198"/>
            <a:ext cx="2336400" cy="424200"/>
          </a:xfrm>
          <a:prstGeom prst="rect">
            <a:avLst/>
          </a:prstGeom>
        </p:spPr>
        <p:txBody>
          <a:bodyPr spcFirstLastPara="1" wrap="square" lIns="0" tIns="0" rIns="0" bIns="0"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09" name="Google Shape;109;p23"/>
          <p:cNvSpPr txBox="1">
            <a:spLocks noGrp="1"/>
          </p:cNvSpPr>
          <p:nvPr>
            <p:ph type="subTitle" idx="1"/>
          </p:nvPr>
        </p:nvSpPr>
        <p:spPr>
          <a:xfrm>
            <a:off x="720000" y="2766275"/>
            <a:ext cx="2336400" cy="8931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10" name="Google Shape;110;p23"/>
          <p:cNvSpPr txBox="1">
            <a:spLocks noGrp="1"/>
          </p:cNvSpPr>
          <p:nvPr>
            <p:ph type="title" idx="2"/>
          </p:nvPr>
        </p:nvSpPr>
        <p:spPr>
          <a:xfrm>
            <a:off x="3403800" y="2342198"/>
            <a:ext cx="2336400" cy="424200"/>
          </a:xfrm>
          <a:prstGeom prst="rect">
            <a:avLst/>
          </a:prstGeom>
        </p:spPr>
        <p:txBody>
          <a:bodyPr spcFirstLastPara="1" wrap="square" lIns="0" tIns="0" rIns="0" bIns="0"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11" name="Google Shape;111;p23"/>
          <p:cNvSpPr txBox="1">
            <a:spLocks noGrp="1"/>
          </p:cNvSpPr>
          <p:nvPr>
            <p:ph type="subTitle" idx="3"/>
          </p:nvPr>
        </p:nvSpPr>
        <p:spPr>
          <a:xfrm>
            <a:off x="3403800" y="2766275"/>
            <a:ext cx="2336400" cy="8931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12" name="Google Shape;112;p23"/>
          <p:cNvSpPr txBox="1">
            <a:spLocks noGrp="1"/>
          </p:cNvSpPr>
          <p:nvPr>
            <p:ph type="title" idx="4"/>
          </p:nvPr>
        </p:nvSpPr>
        <p:spPr>
          <a:xfrm>
            <a:off x="6087600" y="2342198"/>
            <a:ext cx="2336400" cy="424200"/>
          </a:xfrm>
          <a:prstGeom prst="rect">
            <a:avLst/>
          </a:prstGeom>
        </p:spPr>
        <p:txBody>
          <a:bodyPr spcFirstLastPara="1" wrap="square" lIns="0" tIns="0" rIns="0" bIns="0"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13" name="Google Shape;113;p23"/>
          <p:cNvSpPr txBox="1">
            <a:spLocks noGrp="1"/>
          </p:cNvSpPr>
          <p:nvPr>
            <p:ph type="subTitle" idx="5"/>
          </p:nvPr>
        </p:nvSpPr>
        <p:spPr>
          <a:xfrm>
            <a:off x="6087600" y="2766275"/>
            <a:ext cx="2336400" cy="8931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14" name="Google Shape;114;p23"/>
          <p:cNvSpPr txBox="1">
            <a:spLocks noGrp="1"/>
          </p:cNvSpPr>
          <p:nvPr>
            <p:ph type="title" idx="6"/>
          </p:nvPr>
        </p:nvSpPr>
        <p:spPr>
          <a:xfrm>
            <a:off x="720000" y="445025"/>
            <a:ext cx="7704000" cy="572700"/>
          </a:xfrm>
          <a:prstGeom prst="rect">
            <a:avLst/>
          </a:prstGeom>
        </p:spPr>
        <p:txBody>
          <a:bodyPr spcFirstLastPara="1" wrap="square" lIns="0" tIns="0" rIns="0" bIns="0" anchor="ctr"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cxnSp>
        <p:nvCxnSpPr>
          <p:cNvPr id="115" name="Google Shape;115;p23"/>
          <p:cNvCxnSpPr/>
          <p:nvPr/>
        </p:nvCxnSpPr>
        <p:spPr>
          <a:xfrm rot="10800000">
            <a:off x="-152250" y="3543450"/>
            <a:ext cx="1657200" cy="1657200"/>
          </a:xfrm>
          <a:prstGeom prst="straightConnector1">
            <a:avLst/>
          </a:prstGeom>
          <a:noFill/>
          <a:ln w="19050" cap="flat" cmpd="sng">
            <a:solidFill>
              <a:schemeClr val="accent2"/>
            </a:solidFill>
            <a:prstDash val="solid"/>
            <a:round/>
            <a:headEnd type="none" w="med" len="med"/>
            <a:tailEnd type="none" w="med" len="med"/>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four columns 1">
  <p:cSld name="BLANK_1_1_1_1_2">
    <p:spTree>
      <p:nvGrpSpPr>
        <p:cNvPr id="1" name="Shape 127"/>
        <p:cNvGrpSpPr/>
        <p:nvPr/>
      </p:nvGrpSpPr>
      <p:grpSpPr>
        <a:xfrm>
          <a:off x="0" y="0"/>
          <a:ext cx="0" cy="0"/>
          <a:chOff x="0" y="0"/>
          <a:chExt cx="0" cy="0"/>
        </a:xfrm>
      </p:grpSpPr>
      <p:cxnSp>
        <p:nvCxnSpPr>
          <p:cNvPr id="128" name="Google Shape;128;p25"/>
          <p:cNvCxnSpPr/>
          <p:nvPr/>
        </p:nvCxnSpPr>
        <p:spPr>
          <a:xfrm rot="10800000">
            <a:off x="6944700" y="-41100"/>
            <a:ext cx="2199300" cy="5184600"/>
          </a:xfrm>
          <a:prstGeom prst="straightConnector1">
            <a:avLst/>
          </a:prstGeom>
          <a:noFill/>
          <a:ln w="19050" cap="flat" cmpd="sng">
            <a:solidFill>
              <a:schemeClr val="accent2"/>
            </a:solidFill>
            <a:prstDash val="solid"/>
            <a:round/>
            <a:headEnd type="none" w="med" len="med"/>
            <a:tailEnd type="none" w="med" len="med"/>
          </a:ln>
        </p:spPr>
      </p:cxnSp>
      <p:sp>
        <p:nvSpPr>
          <p:cNvPr id="129" name="Google Shape;129;p25"/>
          <p:cNvSpPr txBox="1">
            <a:spLocks noGrp="1"/>
          </p:cNvSpPr>
          <p:nvPr>
            <p:ph type="title"/>
          </p:nvPr>
        </p:nvSpPr>
        <p:spPr>
          <a:xfrm>
            <a:off x="720000" y="1708350"/>
            <a:ext cx="1992900" cy="370200"/>
          </a:xfrm>
          <a:prstGeom prst="rect">
            <a:avLst/>
          </a:prstGeom>
        </p:spPr>
        <p:txBody>
          <a:bodyPr spcFirstLastPara="1" wrap="square" lIns="0" tIns="0" rIns="0" bIns="0" anchor="ctr" anchorCtr="0">
            <a:noAutofit/>
          </a:bodyPr>
          <a:lstStyle>
            <a:lvl1pPr lvl="0" algn="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30" name="Google Shape;130;p25"/>
          <p:cNvSpPr txBox="1">
            <a:spLocks noGrp="1"/>
          </p:cNvSpPr>
          <p:nvPr>
            <p:ph type="subTitle" idx="1"/>
          </p:nvPr>
        </p:nvSpPr>
        <p:spPr>
          <a:xfrm>
            <a:off x="720009" y="2078357"/>
            <a:ext cx="1992900" cy="557100"/>
          </a:xfrm>
          <a:prstGeom prst="rect">
            <a:avLst/>
          </a:prstGeom>
        </p:spPr>
        <p:txBody>
          <a:bodyPr spcFirstLastPara="1" wrap="square" lIns="0" tIns="0" rIns="0" bIns="0" anchor="ctr" anchorCtr="0">
            <a:noAutofit/>
          </a:bodyPr>
          <a:lstStyle>
            <a:lvl1pPr lvl="0" algn="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31" name="Google Shape;131;p25"/>
          <p:cNvSpPr txBox="1">
            <a:spLocks noGrp="1"/>
          </p:cNvSpPr>
          <p:nvPr>
            <p:ph type="title" idx="2"/>
          </p:nvPr>
        </p:nvSpPr>
        <p:spPr>
          <a:xfrm>
            <a:off x="5114453" y="1708376"/>
            <a:ext cx="1992900" cy="3702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32" name="Google Shape;132;p25"/>
          <p:cNvSpPr txBox="1">
            <a:spLocks noGrp="1"/>
          </p:cNvSpPr>
          <p:nvPr>
            <p:ph type="subTitle" idx="3"/>
          </p:nvPr>
        </p:nvSpPr>
        <p:spPr>
          <a:xfrm>
            <a:off x="5114454" y="2078382"/>
            <a:ext cx="1992900" cy="5571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33" name="Google Shape;133;p25"/>
          <p:cNvSpPr txBox="1">
            <a:spLocks noGrp="1"/>
          </p:cNvSpPr>
          <p:nvPr>
            <p:ph type="title" idx="4"/>
          </p:nvPr>
        </p:nvSpPr>
        <p:spPr>
          <a:xfrm>
            <a:off x="720000" y="3259991"/>
            <a:ext cx="1992900" cy="370200"/>
          </a:xfrm>
          <a:prstGeom prst="rect">
            <a:avLst/>
          </a:prstGeom>
        </p:spPr>
        <p:txBody>
          <a:bodyPr spcFirstLastPara="1" wrap="square" lIns="0" tIns="0" rIns="0" bIns="0" anchor="ctr" anchorCtr="0">
            <a:noAutofit/>
          </a:bodyPr>
          <a:lstStyle>
            <a:lvl1pPr lvl="0" algn="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34" name="Google Shape;134;p25"/>
          <p:cNvSpPr txBox="1">
            <a:spLocks noGrp="1"/>
          </p:cNvSpPr>
          <p:nvPr>
            <p:ph type="subTitle" idx="5"/>
          </p:nvPr>
        </p:nvSpPr>
        <p:spPr>
          <a:xfrm>
            <a:off x="720009" y="3630125"/>
            <a:ext cx="1992900" cy="557100"/>
          </a:xfrm>
          <a:prstGeom prst="rect">
            <a:avLst/>
          </a:prstGeom>
        </p:spPr>
        <p:txBody>
          <a:bodyPr spcFirstLastPara="1" wrap="square" lIns="0" tIns="0" rIns="0" bIns="0" anchor="ctr" anchorCtr="0">
            <a:noAutofit/>
          </a:bodyPr>
          <a:lstStyle>
            <a:lvl1pPr lvl="0" algn="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35" name="Google Shape;135;p25"/>
          <p:cNvSpPr txBox="1">
            <a:spLocks noGrp="1"/>
          </p:cNvSpPr>
          <p:nvPr>
            <p:ph type="title" idx="6"/>
          </p:nvPr>
        </p:nvSpPr>
        <p:spPr>
          <a:xfrm>
            <a:off x="5114453" y="3259991"/>
            <a:ext cx="1992900" cy="3702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36" name="Google Shape;136;p25"/>
          <p:cNvSpPr txBox="1">
            <a:spLocks noGrp="1"/>
          </p:cNvSpPr>
          <p:nvPr>
            <p:ph type="subTitle" idx="7"/>
          </p:nvPr>
        </p:nvSpPr>
        <p:spPr>
          <a:xfrm>
            <a:off x="5114453" y="3630125"/>
            <a:ext cx="1992900" cy="5571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37" name="Google Shape;137;p25"/>
          <p:cNvSpPr txBox="1">
            <a:spLocks noGrp="1"/>
          </p:cNvSpPr>
          <p:nvPr>
            <p:ph type="title" idx="8"/>
          </p:nvPr>
        </p:nvSpPr>
        <p:spPr>
          <a:xfrm>
            <a:off x="720000" y="445025"/>
            <a:ext cx="7704000" cy="572700"/>
          </a:xfrm>
          <a:prstGeom prst="rect">
            <a:avLst/>
          </a:prstGeom>
        </p:spPr>
        <p:txBody>
          <a:bodyPr spcFirstLastPara="1" wrap="square" lIns="0" tIns="0" rIns="0" bIns="0" anchor="ctr"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Numbers and text 1">
  <p:cSld name="BLANK_1_1_1_1_1_1_3">
    <p:spTree>
      <p:nvGrpSpPr>
        <p:cNvPr id="1" name="Shape 167"/>
        <p:cNvGrpSpPr/>
        <p:nvPr/>
      </p:nvGrpSpPr>
      <p:grpSpPr>
        <a:xfrm>
          <a:off x="0" y="0"/>
          <a:ext cx="0" cy="0"/>
          <a:chOff x="0" y="0"/>
          <a:chExt cx="0" cy="0"/>
        </a:xfrm>
      </p:grpSpPr>
      <p:sp>
        <p:nvSpPr>
          <p:cNvPr id="168" name="Google Shape;168;p28"/>
          <p:cNvSpPr txBox="1">
            <a:spLocks noGrp="1"/>
          </p:cNvSpPr>
          <p:nvPr>
            <p:ph type="title" hasCustomPrompt="1"/>
          </p:nvPr>
        </p:nvSpPr>
        <p:spPr>
          <a:xfrm>
            <a:off x="5050541" y="1873925"/>
            <a:ext cx="2848800" cy="705900"/>
          </a:xfrm>
          <a:prstGeom prst="rect">
            <a:avLst/>
          </a:prstGeom>
        </p:spPr>
        <p:txBody>
          <a:bodyPr spcFirstLastPara="1" wrap="square" lIns="0" tIns="0" rIns="0" bIns="0" anchor="ctr" anchorCtr="0">
            <a:noAutofit/>
          </a:bodyPr>
          <a:lstStyle>
            <a:lvl1pPr lvl="0" algn="ctr" rtl="0">
              <a:spcBef>
                <a:spcPts val="0"/>
              </a:spcBef>
              <a:spcAft>
                <a:spcPts val="0"/>
              </a:spcAft>
              <a:buSzPts val="6200"/>
              <a:buNone/>
              <a:defRPr sz="53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69" name="Google Shape;169;p28"/>
          <p:cNvSpPr txBox="1">
            <a:spLocks noGrp="1"/>
          </p:cNvSpPr>
          <p:nvPr>
            <p:ph type="subTitle" idx="1"/>
          </p:nvPr>
        </p:nvSpPr>
        <p:spPr>
          <a:xfrm>
            <a:off x="5050537" y="2584827"/>
            <a:ext cx="2848800" cy="9882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70" name="Google Shape;170;p28"/>
          <p:cNvSpPr txBox="1">
            <a:spLocks noGrp="1"/>
          </p:cNvSpPr>
          <p:nvPr>
            <p:ph type="title" idx="2" hasCustomPrompt="1"/>
          </p:nvPr>
        </p:nvSpPr>
        <p:spPr>
          <a:xfrm>
            <a:off x="1244663" y="1865100"/>
            <a:ext cx="2848800" cy="705900"/>
          </a:xfrm>
          <a:prstGeom prst="rect">
            <a:avLst/>
          </a:prstGeom>
        </p:spPr>
        <p:txBody>
          <a:bodyPr spcFirstLastPara="1" wrap="square" lIns="0" tIns="0" rIns="0" bIns="0" anchor="ctr" anchorCtr="0">
            <a:noAutofit/>
          </a:bodyPr>
          <a:lstStyle>
            <a:lvl1pPr lvl="0" algn="ctr" rtl="0">
              <a:spcBef>
                <a:spcPts val="0"/>
              </a:spcBef>
              <a:spcAft>
                <a:spcPts val="0"/>
              </a:spcAft>
              <a:buSzPts val="6200"/>
              <a:buNone/>
              <a:defRPr sz="53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71" name="Google Shape;171;p28"/>
          <p:cNvSpPr txBox="1">
            <a:spLocks noGrp="1"/>
          </p:cNvSpPr>
          <p:nvPr>
            <p:ph type="subTitle" idx="3"/>
          </p:nvPr>
        </p:nvSpPr>
        <p:spPr>
          <a:xfrm>
            <a:off x="1244663" y="2571119"/>
            <a:ext cx="2848800" cy="9882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72" name="Google Shape;172;p28"/>
          <p:cNvSpPr txBox="1">
            <a:spLocks noGrp="1"/>
          </p:cNvSpPr>
          <p:nvPr>
            <p:ph type="title" idx="4"/>
          </p:nvPr>
        </p:nvSpPr>
        <p:spPr>
          <a:xfrm>
            <a:off x="720000" y="445025"/>
            <a:ext cx="7704000" cy="572700"/>
          </a:xfrm>
          <a:prstGeom prst="rect">
            <a:avLst/>
          </a:prstGeom>
        </p:spPr>
        <p:txBody>
          <a:bodyPr spcFirstLastPara="1" wrap="square" lIns="0" tIns="0" rIns="0" bIns="0" anchor="ctr"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cxnSp>
        <p:nvCxnSpPr>
          <p:cNvPr id="173" name="Google Shape;173;p28"/>
          <p:cNvCxnSpPr/>
          <p:nvPr/>
        </p:nvCxnSpPr>
        <p:spPr>
          <a:xfrm rot="10800000" flipH="1">
            <a:off x="7639050" y="3543450"/>
            <a:ext cx="1657200" cy="1657200"/>
          </a:xfrm>
          <a:prstGeom prst="straightConnector1">
            <a:avLst/>
          </a:prstGeom>
          <a:noFill/>
          <a:ln w="19050" cap="flat" cmpd="sng">
            <a:solidFill>
              <a:schemeClr val="accent2"/>
            </a:solidFill>
            <a:prstDash val="solid"/>
            <a:round/>
            <a:headEnd type="none" w="med" len="med"/>
            <a:tailEnd type="none" w="med" len="med"/>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84"/>
        <p:cNvGrpSpPr/>
        <p:nvPr/>
      </p:nvGrpSpPr>
      <p:grpSpPr>
        <a:xfrm>
          <a:off x="0" y="0"/>
          <a:ext cx="0" cy="0"/>
          <a:chOff x="0" y="0"/>
          <a:chExt cx="0" cy="0"/>
        </a:xfrm>
      </p:grpSpPr>
      <p:cxnSp>
        <p:nvCxnSpPr>
          <p:cNvPr id="185" name="Google Shape;185;p31"/>
          <p:cNvCxnSpPr/>
          <p:nvPr/>
        </p:nvCxnSpPr>
        <p:spPr>
          <a:xfrm rot="10800000">
            <a:off x="6944700" y="-41100"/>
            <a:ext cx="2199300" cy="5184600"/>
          </a:xfrm>
          <a:prstGeom prst="straightConnector1">
            <a:avLst/>
          </a:prstGeom>
          <a:noFill/>
          <a:ln w="19050" cap="flat" cmpd="sng">
            <a:solidFill>
              <a:schemeClr val="accent2"/>
            </a:solidFill>
            <a:prstDash val="solid"/>
            <a:round/>
            <a:headEnd type="none" w="med" len="med"/>
            <a:tailEnd type="none" w="med" len="med"/>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186"/>
        <p:cNvGrpSpPr/>
        <p:nvPr/>
      </p:nvGrpSpPr>
      <p:grpSpPr>
        <a:xfrm>
          <a:off x="0" y="0"/>
          <a:ext cx="0" cy="0"/>
          <a:chOff x="0" y="0"/>
          <a:chExt cx="0" cy="0"/>
        </a:xfrm>
      </p:grpSpPr>
      <p:cxnSp>
        <p:nvCxnSpPr>
          <p:cNvPr id="187" name="Google Shape;187;p32"/>
          <p:cNvCxnSpPr/>
          <p:nvPr/>
        </p:nvCxnSpPr>
        <p:spPr>
          <a:xfrm rot="10800000" flipH="1">
            <a:off x="0" y="-41100"/>
            <a:ext cx="2199300" cy="5184600"/>
          </a:xfrm>
          <a:prstGeom prst="straightConnector1">
            <a:avLst/>
          </a:prstGeom>
          <a:noFill/>
          <a:ln w="19050" cap="flat" cmpd="sng">
            <a:solidFill>
              <a:schemeClr val="accent2"/>
            </a:solidFill>
            <a:prstDash val="solid"/>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cxnSp>
        <p:nvCxnSpPr>
          <p:cNvPr id="13" name="Google Shape;13;p3"/>
          <p:cNvCxnSpPr/>
          <p:nvPr/>
        </p:nvCxnSpPr>
        <p:spPr>
          <a:xfrm rot="10800000" flipH="1">
            <a:off x="-213825" y="-91775"/>
            <a:ext cx="6879300" cy="4297200"/>
          </a:xfrm>
          <a:prstGeom prst="straightConnector1">
            <a:avLst/>
          </a:prstGeom>
          <a:noFill/>
          <a:ln w="19050" cap="flat" cmpd="sng">
            <a:solidFill>
              <a:schemeClr val="accent2"/>
            </a:solidFill>
            <a:prstDash val="solid"/>
            <a:round/>
            <a:headEnd type="none" w="med" len="med"/>
            <a:tailEnd type="none" w="med" len="med"/>
          </a:ln>
        </p:spPr>
      </p:cxnSp>
      <p:sp>
        <p:nvSpPr>
          <p:cNvPr id="14" name="Google Shape;14;p3"/>
          <p:cNvSpPr txBox="1">
            <a:spLocks noGrp="1"/>
          </p:cNvSpPr>
          <p:nvPr>
            <p:ph type="title"/>
          </p:nvPr>
        </p:nvSpPr>
        <p:spPr>
          <a:xfrm>
            <a:off x="4449900" y="1517050"/>
            <a:ext cx="3984300" cy="1090200"/>
          </a:xfrm>
          <a:prstGeom prst="rect">
            <a:avLst/>
          </a:prstGeom>
        </p:spPr>
        <p:txBody>
          <a:bodyPr spcFirstLastPara="1" wrap="square" lIns="0" tIns="0" rIns="0" bIns="0" anchor="ctr" anchorCtr="0">
            <a:noAutofit/>
          </a:bodyPr>
          <a:lstStyle>
            <a:lvl1pPr lvl="0" algn="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title" idx="2" hasCustomPrompt="1"/>
          </p:nvPr>
        </p:nvSpPr>
        <p:spPr>
          <a:xfrm>
            <a:off x="1433550" y="947550"/>
            <a:ext cx="970200" cy="841800"/>
          </a:xfrm>
          <a:prstGeom prst="rect">
            <a:avLst/>
          </a:prstGeom>
        </p:spPr>
        <p:txBody>
          <a:bodyPr spcFirstLastPara="1" wrap="square" lIns="0" tIns="0" rIns="0" bIns="0"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6" name="Google Shape;16;p3"/>
          <p:cNvSpPr txBox="1">
            <a:spLocks noGrp="1"/>
          </p:cNvSpPr>
          <p:nvPr>
            <p:ph type="subTitle" idx="1"/>
          </p:nvPr>
        </p:nvSpPr>
        <p:spPr>
          <a:xfrm>
            <a:off x="4449900" y="2628922"/>
            <a:ext cx="3984300" cy="630300"/>
          </a:xfrm>
          <a:prstGeom prst="rect">
            <a:avLst/>
          </a:prstGeom>
        </p:spPr>
        <p:txBody>
          <a:bodyPr spcFirstLastPara="1" wrap="square" lIns="0" tIns="0" rIns="0" bIns="0" anchor="ctr" anchorCtr="0">
            <a:noAutofit/>
          </a:bodyPr>
          <a:lstStyle>
            <a:lvl1pPr lvl="0" algn="r" rtl="0">
              <a:lnSpc>
                <a:spcPct val="100000"/>
              </a:lnSpc>
              <a:spcBef>
                <a:spcPts val="0"/>
              </a:spcBef>
              <a:spcAft>
                <a:spcPts val="0"/>
              </a:spcAft>
              <a:buSzPts val="1800"/>
              <a:buNone/>
              <a:defRPr sz="1800"/>
            </a:lvl1pPr>
            <a:lvl2pPr lvl="1" algn="ctr" rtl="0">
              <a:lnSpc>
                <a:spcPct val="100000"/>
              </a:lnSpc>
              <a:spcBef>
                <a:spcPts val="0"/>
              </a:spcBef>
              <a:spcAft>
                <a:spcPts val="0"/>
              </a:spcAft>
              <a:buSzPts val="1800"/>
              <a:buNone/>
              <a:defRPr sz="1800"/>
            </a:lvl2pPr>
            <a:lvl3pPr lvl="2" algn="ctr" rtl="0">
              <a:lnSpc>
                <a:spcPct val="100000"/>
              </a:lnSpc>
              <a:spcBef>
                <a:spcPts val="1600"/>
              </a:spcBef>
              <a:spcAft>
                <a:spcPts val="0"/>
              </a:spcAft>
              <a:buSzPts val="1800"/>
              <a:buNone/>
              <a:defRPr sz="1800"/>
            </a:lvl3pPr>
            <a:lvl4pPr lvl="3" algn="ctr" rtl="0">
              <a:lnSpc>
                <a:spcPct val="100000"/>
              </a:lnSpc>
              <a:spcBef>
                <a:spcPts val="1600"/>
              </a:spcBef>
              <a:spcAft>
                <a:spcPts val="0"/>
              </a:spcAft>
              <a:buSzPts val="1800"/>
              <a:buNone/>
              <a:defRPr sz="1800"/>
            </a:lvl4pPr>
            <a:lvl5pPr lvl="4" algn="ctr" rtl="0">
              <a:lnSpc>
                <a:spcPct val="100000"/>
              </a:lnSpc>
              <a:spcBef>
                <a:spcPts val="1600"/>
              </a:spcBef>
              <a:spcAft>
                <a:spcPts val="0"/>
              </a:spcAft>
              <a:buSzPts val="1800"/>
              <a:buNone/>
              <a:defRPr sz="1800"/>
            </a:lvl5pPr>
            <a:lvl6pPr lvl="5" algn="ctr" rtl="0">
              <a:lnSpc>
                <a:spcPct val="100000"/>
              </a:lnSpc>
              <a:spcBef>
                <a:spcPts val="1600"/>
              </a:spcBef>
              <a:spcAft>
                <a:spcPts val="0"/>
              </a:spcAft>
              <a:buSzPts val="1800"/>
              <a:buNone/>
              <a:defRPr sz="1800"/>
            </a:lvl6pPr>
            <a:lvl7pPr lvl="6" algn="ctr" rtl="0">
              <a:lnSpc>
                <a:spcPct val="100000"/>
              </a:lnSpc>
              <a:spcBef>
                <a:spcPts val="1600"/>
              </a:spcBef>
              <a:spcAft>
                <a:spcPts val="0"/>
              </a:spcAft>
              <a:buSzPts val="1800"/>
              <a:buNone/>
              <a:defRPr sz="1800"/>
            </a:lvl7pPr>
            <a:lvl8pPr lvl="7" algn="ctr" rtl="0">
              <a:lnSpc>
                <a:spcPct val="100000"/>
              </a:lnSpc>
              <a:spcBef>
                <a:spcPts val="1600"/>
              </a:spcBef>
              <a:spcAft>
                <a:spcPts val="0"/>
              </a:spcAft>
              <a:buSzPts val="1800"/>
              <a:buNone/>
              <a:defRPr sz="1800"/>
            </a:lvl8pPr>
            <a:lvl9pPr lvl="8" algn="ctr" rtl="0">
              <a:lnSpc>
                <a:spcPct val="100000"/>
              </a:lnSpc>
              <a:spcBef>
                <a:spcPts val="1600"/>
              </a:spcBef>
              <a:spcAft>
                <a:spcPts val="1600"/>
              </a:spcAft>
              <a:buSzPts val="18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720000" y="445025"/>
            <a:ext cx="6662100" cy="572700"/>
          </a:xfrm>
          <a:prstGeom prst="rect">
            <a:avLst/>
          </a:prstGeom>
        </p:spPr>
        <p:txBody>
          <a:bodyPr spcFirstLastPara="1" wrap="square" lIns="0" tIns="0" rIns="0" bIns="0" anchor="ctr"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9" name="Google Shape;19;p4"/>
          <p:cNvSpPr txBox="1">
            <a:spLocks noGrp="1"/>
          </p:cNvSpPr>
          <p:nvPr>
            <p:ph type="body" idx="1"/>
          </p:nvPr>
        </p:nvSpPr>
        <p:spPr>
          <a:xfrm>
            <a:off x="720000" y="1152475"/>
            <a:ext cx="6662100" cy="3450900"/>
          </a:xfrm>
          <a:prstGeom prst="rect">
            <a:avLst/>
          </a:prstGeom>
        </p:spPr>
        <p:txBody>
          <a:bodyPr spcFirstLastPara="1" wrap="square" lIns="0" tIns="0" rIns="0" bIns="0" anchor="ctr" anchorCtr="0">
            <a:noAutofit/>
          </a:bodyPr>
          <a:lstStyle>
            <a:lvl1pPr marL="457200" lvl="0" indent="-304800" rtl="0">
              <a:lnSpc>
                <a:spcPct val="100000"/>
              </a:lnSpc>
              <a:spcBef>
                <a:spcPts val="0"/>
              </a:spcBef>
              <a:spcAft>
                <a:spcPts val="0"/>
              </a:spcAft>
              <a:buClr>
                <a:srgbClr val="434343"/>
              </a:buClr>
              <a:buSzPts val="1200"/>
              <a:buAutoNum type="arabicPeriod"/>
              <a:defRPr sz="1250">
                <a:solidFill>
                  <a:srgbClr val="434343"/>
                </a:solidFill>
              </a:defRPr>
            </a:lvl1pPr>
            <a:lvl2pPr marL="914400" lvl="1"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1600"/>
              </a:spcBef>
              <a:spcAft>
                <a:spcPts val="1600"/>
              </a:spcAft>
              <a:buClr>
                <a:srgbClr val="434343"/>
              </a:buClr>
              <a:buSzPts val="1200"/>
              <a:buFont typeface="Roboto Condensed Light"/>
              <a:buAutoNum type="romanLcPeriod"/>
              <a:defRPr>
                <a:solidFill>
                  <a:srgbClr val="434343"/>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cxnSp>
        <p:nvCxnSpPr>
          <p:cNvPr id="21" name="Google Shape;21;p5"/>
          <p:cNvCxnSpPr/>
          <p:nvPr/>
        </p:nvCxnSpPr>
        <p:spPr>
          <a:xfrm rot="10800000">
            <a:off x="6155100" y="-30900"/>
            <a:ext cx="2988900" cy="5174400"/>
          </a:xfrm>
          <a:prstGeom prst="straightConnector1">
            <a:avLst/>
          </a:prstGeom>
          <a:noFill/>
          <a:ln w="19050" cap="flat" cmpd="sng">
            <a:solidFill>
              <a:schemeClr val="accent2"/>
            </a:solidFill>
            <a:prstDash val="solid"/>
            <a:round/>
            <a:headEnd type="none" w="med" len="med"/>
            <a:tailEnd type="none" w="med" len="med"/>
          </a:ln>
        </p:spPr>
      </p:cxnSp>
      <p:sp>
        <p:nvSpPr>
          <p:cNvPr id="22" name="Google Shape;22;p5"/>
          <p:cNvSpPr txBox="1">
            <a:spLocks noGrp="1"/>
          </p:cNvSpPr>
          <p:nvPr>
            <p:ph type="subTitle" idx="1"/>
          </p:nvPr>
        </p:nvSpPr>
        <p:spPr>
          <a:xfrm>
            <a:off x="720000" y="2741100"/>
            <a:ext cx="2851200" cy="444900"/>
          </a:xfrm>
          <a:prstGeom prst="rect">
            <a:avLst/>
          </a:prstGeom>
        </p:spPr>
        <p:txBody>
          <a:bodyPr spcFirstLastPara="1" wrap="square" lIns="0" tIns="0" rIns="0" bIns="0" anchor="ctr" anchorCtr="0">
            <a:noAutofit/>
          </a:bodyPr>
          <a:lstStyle>
            <a:lvl1pPr lvl="0" algn="ctr">
              <a:lnSpc>
                <a:spcPct val="100000"/>
              </a:lnSpc>
              <a:spcBef>
                <a:spcPts val="0"/>
              </a:spcBef>
              <a:spcAft>
                <a:spcPts val="0"/>
              </a:spcAft>
              <a:buSzPts val="2000"/>
              <a:buFont typeface="Bebas Neue"/>
              <a:buNone/>
              <a:defRPr sz="2000">
                <a:solidFill>
                  <a:schemeClr val="dk1"/>
                </a:solidFill>
                <a:latin typeface="Roboto Black"/>
                <a:ea typeface="Roboto Black"/>
                <a:cs typeface="Roboto Black"/>
                <a:sym typeface="Roboto Black"/>
              </a:defRPr>
            </a:lvl1pPr>
            <a:lvl2pPr lvl="1" algn="ctr">
              <a:lnSpc>
                <a:spcPct val="100000"/>
              </a:lnSpc>
              <a:spcBef>
                <a:spcPts val="0"/>
              </a:spcBef>
              <a:spcAft>
                <a:spcPts val="0"/>
              </a:spcAft>
              <a:buSzPts val="2000"/>
              <a:buFont typeface="Bebas Neue"/>
              <a:buNone/>
              <a:defRPr sz="2000">
                <a:latin typeface="Bebas Neue"/>
                <a:ea typeface="Bebas Neue"/>
                <a:cs typeface="Bebas Neue"/>
                <a:sym typeface="Bebas Neue"/>
              </a:defRPr>
            </a:lvl2pPr>
            <a:lvl3pPr lvl="2" algn="ctr">
              <a:lnSpc>
                <a:spcPct val="100000"/>
              </a:lnSpc>
              <a:spcBef>
                <a:spcPts val="0"/>
              </a:spcBef>
              <a:spcAft>
                <a:spcPts val="0"/>
              </a:spcAft>
              <a:buSzPts val="2000"/>
              <a:buFont typeface="Bebas Neue"/>
              <a:buNone/>
              <a:defRPr sz="2000">
                <a:latin typeface="Bebas Neue"/>
                <a:ea typeface="Bebas Neue"/>
                <a:cs typeface="Bebas Neue"/>
                <a:sym typeface="Bebas Neue"/>
              </a:defRPr>
            </a:lvl3pPr>
            <a:lvl4pPr lvl="3" algn="ctr">
              <a:lnSpc>
                <a:spcPct val="100000"/>
              </a:lnSpc>
              <a:spcBef>
                <a:spcPts val="0"/>
              </a:spcBef>
              <a:spcAft>
                <a:spcPts val="0"/>
              </a:spcAft>
              <a:buSzPts val="2000"/>
              <a:buFont typeface="Bebas Neue"/>
              <a:buNone/>
              <a:defRPr sz="2000">
                <a:latin typeface="Bebas Neue"/>
                <a:ea typeface="Bebas Neue"/>
                <a:cs typeface="Bebas Neue"/>
                <a:sym typeface="Bebas Neue"/>
              </a:defRPr>
            </a:lvl4pPr>
            <a:lvl5pPr lvl="4" algn="ctr">
              <a:lnSpc>
                <a:spcPct val="100000"/>
              </a:lnSpc>
              <a:spcBef>
                <a:spcPts val="0"/>
              </a:spcBef>
              <a:spcAft>
                <a:spcPts val="0"/>
              </a:spcAft>
              <a:buSzPts val="2000"/>
              <a:buFont typeface="Bebas Neue"/>
              <a:buNone/>
              <a:defRPr sz="2000">
                <a:latin typeface="Bebas Neue"/>
                <a:ea typeface="Bebas Neue"/>
                <a:cs typeface="Bebas Neue"/>
                <a:sym typeface="Bebas Neue"/>
              </a:defRPr>
            </a:lvl5pPr>
            <a:lvl6pPr lvl="5" algn="ctr">
              <a:lnSpc>
                <a:spcPct val="100000"/>
              </a:lnSpc>
              <a:spcBef>
                <a:spcPts val="0"/>
              </a:spcBef>
              <a:spcAft>
                <a:spcPts val="0"/>
              </a:spcAft>
              <a:buSzPts val="2000"/>
              <a:buFont typeface="Bebas Neue"/>
              <a:buNone/>
              <a:defRPr sz="2000">
                <a:latin typeface="Bebas Neue"/>
                <a:ea typeface="Bebas Neue"/>
                <a:cs typeface="Bebas Neue"/>
                <a:sym typeface="Bebas Neue"/>
              </a:defRPr>
            </a:lvl6pPr>
            <a:lvl7pPr lvl="6" algn="ctr">
              <a:lnSpc>
                <a:spcPct val="100000"/>
              </a:lnSpc>
              <a:spcBef>
                <a:spcPts val="0"/>
              </a:spcBef>
              <a:spcAft>
                <a:spcPts val="0"/>
              </a:spcAft>
              <a:buSzPts val="2000"/>
              <a:buFont typeface="Bebas Neue"/>
              <a:buNone/>
              <a:defRPr sz="2000">
                <a:latin typeface="Bebas Neue"/>
                <a:ea typeface="Bebas Neue"/>
                <a:cs typeface="Bebas Neue"/>
                <a:sym typeface="Bebas Neue"/>
              </a:defRPr>
            </a:lvl7pPr>
            <a:lvl8pPr lvl="7" algn="ctr">
              <a:lnSpc>
                <a:spcPct val="100000"/>
              </a:lnSpc>
              <a:spcBef>
                <a:spcPts val="0"/>
              </a:spcBef>
              <a:spcAft>
                <a:spcPts val="0"/>
              </a:spcAft>
              <a:buSzPts val="2000"/>
              <a:buFont typeface="Bebas Neue"/>
              <a:buNone/>
              <a:defRPr sz="2000">
                <a:latin typeface="Bebas Neue"/>
                <a:ea typeface="Bebas Neue"/>
                <a:cs typeface="Bebas Neue"/>
                <a:sym typeface="Bebas Neue"/>
              </a:defRPr>
            </a:lvl8pPr>
            <a:lvl9pPr lvl="8" algn="ctr">
              <a:lnSpc>
                <a:spcPct val="100000"/>
              </a:lnSpc>
              <a:spcBef>
                <a:spcPts val="0"/>
              </a:spcBef>
              <a:spcAft>
                <a:spcPts val="0"/>
              </a:spcAft>
              <a:buSzPts val="2000"/>
              <a:buFont typeface="Bebas Neue"/>
              <a:buNone/>
              <a:defRPr sz="2000">
                <a:latin typeface="Bebas Neue"/>
                <a:ea typeface="Bebas Neue"/>
                <a:cs typeface="Bebas Neue"/>
                <a:sym typeface="Bebas Neue"/>
              </a:defRPr>
            </a:lvl9pPr>
          </a:lstStyle>
          <a:p>
            <a:endParaRPr/>
          </a:p>
        </p:txBody>
      </p:sp>
      <p:sp>
        <p:nvSpPr>
          <p:cNvPr id="23" name="Google Shape;23;p5"/>
          <p:cNvSpPr txBox="1">
            <a:spLocks noGrp="1"/>
          </p:cNvSpPr>
          <p:nvPr>
            <p:ph type="subTitle" idx="2"/>
          </p:nvPr>
        </p:nvSpPr>
        <p:spPr>
          <a:xfrm>
            <a:off x="4216050" y="2741100"/>
            <a:ext cx="2851200" cy="4449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2000"/>
              <a:buFont typeface="Bebas Neue"/>
              <a:buNone/>
              <a:defRPr sz="2000">
                <a:solidFill>
                  <a:schemeClr val="dk1"/>
                </a:solidFill>
                <a:latin typeface="Roboto Black"/>
                <a:ea typeface="Roboto Black"/>
                <a:cs typeface="Roboto Black"/>
                <a:sym typeface="Roboto Black"/>
              </a:defRPr>
            </a:lvl1pPr>
            <a:lvl2pPr lvl="1" algn="ctr" rtl="0">
              <a:lnSpc>
                <a:spcPct val="100000"/>
              </a:lnSpc>
              <a:spcBef>
                <a:spcPts val="0"/>
              </a:spcBef>
              <a:spcAft>
                <a:spcPts val="0"/>
              </a:spcAft>
              <a:buSzPts val="2000"/>
              <a:buFont typeface="Bebas Neue"/>
              <a:buNone/>
              <a:defRPr sz="2000">
                <a:latin typeface="Bebas Neue"/>
                <a:ea typeface="Bebas Neue"/>
                <a:cs typeface="Bebas Neue"/>
                <a:sym typeface="Bebas Neue"/>
              </a:defRPr>
            </a:lvl2pPr>
            <a:lvl3pPr lvl="2" algn="ctr" rtl="0">
              <a:lnSpc>
                <a:spcPct val="100000"/>
              </a:lnSpc>
              <a:spcBef>
                <a:spcPts val="0"/>
              </a:spcBef>
              <a:spcAft>
                <a:spcPts val="0"/>
              </a:spcAft>
              <a:buSzPts val="2000"/>
              <a:buFont typeface="Bebas Neue"/>
              <a:buNone/>
              <a:defRPr sz="2000">
                <a:latin typeface="Bebas Neue"/>
                <a:ea typeface="Bebas Neue"/>
                <a:cs typeface="Bebas Neue"/>
                <a:sym typeface="Bebas Neue"/>
              </a:defRPr>
            </a:lvl3pPr>
            <a:lvl4pPr lvl="3" algn="ctr" rtl="0">
              <a:lnSpc>
                <a:spcPct val="100000"/>
              </a:lnSpc>
              <a:spcBef>
                <a:spcPts val="0"/>
              </a:spcBef>
              <a:spcAft>
                <a:spcPts val="0"/>
              </a:spcAft>
              <a:buSzPts val="2000"/>
              <a:buFont typeface="Bebas Neue"/>
              <a:buNone/>
              <a:defRPr sz="2000">
                <a:latin typeface="Bebas Neue"/>
                <a:ea typeface="Bebas Neue"/>
                <a:cs typeface="Bebas Neue"/>
                <a:sym typeface="Bebas Neue"/>
              </a:defRPr>
            </a:lvl4pPr>
            <a:lvl5pPr lvl="4" algn="ctr" rtl="0">
              <a:lnSpc>
                <a:spcPct val="100000"/>
              </a:lnSpc>
              <a:spcBef>
                <a:spcPts val="0"/>
              </a:spcBef>
              <a:spcAft>
                <a:spcPts val="0"/>
              </a:spcAft>
              <a:buSzPts val="2000"/>
              <a:buFont typeface="Bebas Neue"/>
              <a:buNone/>
              <a:defRPr sz="2000">
                <a:latin typeface="Bebas Neue"/>
                <a:ea typeface="Bebas Neue"/>
                <a:cs typeface="Bebas Neue"/>
                <a:sym typeface="Bebas Neue"/>
              </a:defRPr>
            </a:lvl5pPr>
            <a:lvl6pPr lvl="5" algn="ctr" rtl="0">
              <a:lnSpc>
                <a:spcPct val="100000"/>
              </a:lnSpc>
              <a:spcBef>
                <a:spcPts val="0"/>
              </a:spcBef>
              <a:spcAft>
                <a:spcPts val="0"/>
              </a:spcAft>
              <a:buSzPts val="2000"/>
              <a:buFont typeface="Bebas Neue"/>
              <a:buNone/>
              <a:defRPr sz="2000">
                <a:latin typeface="Bebas Neue"/>
                <a:ea typeface="Bebas Neue"/>
                <a:cs typeface="Bebas Neue"/>
                <a:sym typeface="Bebas Neue"/>
              </a:defRPr>
            </a:lvl6pPr>
            <a:lvl7pPr lvl="6" algn="ctr" rtl="0">
              <a:lnSpc>
                <a:spcPct val="100000"/>
              </a:lnSpc>
              <a:spcBef>
                <a:spcPts val="0"/>
              </a:spcBef>
              <a:spcAft>
                <a:spcPts val="0"/>
              </a:spcAft>
              <a:buSzPts val="2000"/>
              <a:buFont typeface="Bebas Neue"/>
              <a:buNone/>
              <a:defRPr sz="2000">
                <a:latin typeface="Bebas Neue"/>
                <a:ea typeface="Bebas Neue"/>
                <a:cs typeface="Bebas Neue"/>
                <a:sym typeface="Bebas Neue"/>
              </a:defRPr>
            </a:lvl7pPr>
            <a:lvl8pPr lvl="7" algn="ctr" rtl="0">
              <a:lnSpc>
                <a:spcPct val="100000"/>
              </a:lnSpc>
              <a:spcBef>
                <a:spcPts val="0"/>
              </a:spcBef>
              <a:spcAft>
                <a:spcPts val="0"/>
              </a:spcAft>
              <a:buSzPts val="2000"/>
              <a:buFont typeface="Bebas Neue"/>
              <a:buNone/>
              <a:defRPr sz="2000">
                <a:latin typeface="Bebas Neue"/>
                <a:ea typeface="Bebas Neue"/>
                <a:cs typeface="Bebas Neue"/>
                <a:sym typeface="Bebas Neue"/>
              </a:defRPr>
            </a:lvl8pPr>
            <a:lvl9pPr lvl="8" algn="ctr" rtl="0">
              <a:lnSpc>
                <a:spcPct val="100000"/>
              </a:lnSpc>
              <a:spcBef>
                <a:spcPts val="0"/>
              </a:spcBef>
              <a:spcAft>
                <a:spcPts val="0"/>
              </a:spcAft>
              <a:buSzPts val="2000"/>
              <a:buFont typeface="Bebas Neue"/>
              <a:buNone/>
              <a:defRPr sz="2000">
                <a:latin typeface="Bebas Neue"/>
                <a:ea typeface="Bebas Neue"/>
                <a:cs typeface="Bebas Neue"/>
                <a:sym typeface="Bebas Neue"/>
              </a:defRPr>
            </a:lvl9pPr>
          </a:lstStyle>
          <a:p>
            <a:endParaRPr/>
          </a:p>
        </p:txBody>
      </p:sp>
      <p:sp>
        <p:nvSpPr>
          <p:cNvPr id="24" name="Google Shape;24;p5"/>
          <p:cNvSpPr txBox="1">
            <a:spLocks noGrp="1"/>
          </p:cNvSpPr>
          <p:nvPr>
            <p:ph type="subTitle" idx="3"/>
          </p:nvPr>
        </p:nvSpPr>
        <p:spPr>
          <a:xfrm>
            <a:off x="720000" y="3185875"/>
            <a:ext cx="2851200" cy="8619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25" name="Google Shape;25;p5"/>
          <p:cNvSpPr txBox="1">
            <a:spLocks noGrp="1"/>
          </p:cNvSpPr>
          <p:nvPr>
            <p:ph type="subTitle" idx="4"/>
          </p:nvPr>
        </p:nvSpPr>
        <p:spPr>
          <a:xfrm>
            <a:off x="4216050" y="3185875"/>
            <a:ext cx="2851200" cy="8619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26" name="Google Shape;26;p5"/>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cxnSp>
        <p:nvCxnSpPr>
          <p:cNvPr id="28" name="Google Shape;28;p6"/>
          <p:cNvCxnSpPr/>
          <p:nvPr/>
        </p:nvCxnSpPr>
        <p:spPr>
          <a:xfrm rot="10800000">
            <a:off x="6263600" y="-57225"/>
            <a:ext cx="3154200" cy="1038300"/>
          </a:xfrm>
          <a:prstGeom prst="straightConnector1">
            <a:avLst/>
          </a:prstGeom>
          <a:noFill/>
          <a:ln w="19050" cap="flat" cmpd="sng">
            <a:solidFill>
              <a:schemeClr val="accent2"/>
            </a:solidFill>
            <a:prstDash val="solid"/>
            <a:round/>
            <a:headEnd type="none" w="med" len="med"/>
            <a:tailEnd type="none" w="med" len="med"/>
          </a:ln>
        </p:spPr>
      </p:cxnSp>
      <p:sp>
        <p:nvSpPr>
          <p:cNvPr id="29" name="Google Shape;29;p6"/>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722400" y="931450"/>
            <a:ext cx="3521100" cy="1794600"/>
          </a:xfrm>
          <a:prstGeom prst="rect">
            <a:avLst/>
          </a:prstGeom>
        </p:spPr>
        <p:txBody>
          <a:bodyPr spcFirstLastPara="1" wrap="square" lIns="0" tIns="0" rIns="0" bIns="0" anchor="ctr" anchorCtr="0">
            <a:noAutofit/>
          </a:bodyPr>
          <a:lstStyle>
            <a:lvl1pPr lvl="0" algn="r" rtl="0">
              <a:spcBef>
                <a:spcPts val="0"/>
              </a:spcBef>
              <a:spcAft>
                <a:spcPts val="0"/>
              </a:spcAft>
              <a:buSzPts val="6000"/>
              <a:buNone/>
              <a:defRPr/>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a:p>
        </p:txBody>
      </p:sp>
      <p:sp>
        <p:nvSpPr>
          <p:cNvPr id="32" name="Google Shape;32;p7"/>
          <p:cNvSpPr txBox="1">
            <a:spLocks noGrp="1"/>
          </p:cNvSpPr>
          <p:nvPr>
            <p:ph type="subTitle" idx="1"/>
          </p:nvPr>
        </p:nvSpPr>
        <p:spPr>
          <a:xfrm>
            <a:off x="828100" y="2725850"/>
            <a:ext cx="3415500" cy="1745400"/>
          </a:xfrm>
          <a:prstGeom prst="rect">
            <a:avLst/>
          </a:prstGeom>
        </p:spPr>
        <p:txBody>
          <a:bodyPr spcFirstLastPara="1" wrap="square" lIns="0" tIns="0" rIns="0" bIns="0" anchor="ctr" anchorCtr="0">
            <a:noAutofit/>
          </a:bodyPr>
          <a:lstStyle>
            <a:lvl1pPr lvl="0" algn="r" rtl="0">
              <a:lnSpc>
                <a:spcPct val="100000"/>
              </a:lnSpc>
              <a:spcBef>
                <a:spcPts val="0"/>
              </a:spcBef>
              <a:spcAft>
                <a:spcPts val="0"/>
              </a:spcAft>
              <a:buSzPts val="1600"/>
              <a:buNone/>
              <a:defRPr sz="18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cxnSp>
        <p:nvCxnSpPr>
          <p:cNvPr id="33" name="Google Shape;33;p7"/>
          <p:cNvCxnSpPr/>
          <p:nvPr/>
        </p:nvCxnSpPr>
        <p:spPr>
          <a:xfrm rot="10800000" flipH="1">
            <a:off x="6498000" y="-64952"/>
            <a:ext cx="2418900" cy="4189800"/>
          </a:xfrm>
          <a:prstGeom prst="straightConnector1">
            <a:avLst/>
          </a:prstGeom>
          <a:noFill/>
          <a:ln w="19050" cap="flat" cmpd="sng">
            <a:solidFill>
              <a:schemeClr val="accent2"/>
            </a:solidFill>
            <a:prstDash val="solid"/>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cxnSp>
        <p:nvCxnSpPr>
          <p:cNvPr id="38" name="Google Shape;38;p9"/>
          <p:cNvCxnSpPr/>
          <p:nvPr/>
        </p:nvCxnSpPr>
        <p:spPr>
          <a:xfrm rot="10800000">
            <a:off x="3539825" y="-89500"/>
            <a:ext cx="5418300" cy="5272800"/>
          </a:xfrm>
          <a:prstGeom prst="straightConnector1">
            <a:avLst/>
          </a:prstGeom>
          <a:noFill/>
          <a:ln w="19050" cap="flat" cmpd="sng">
            <a:solidFill>
              <a:schemeClr val="accent2"/>
            </a:solidFill>
            <a:prstDash val="solid"/>
            <a:round/>
            <a:headEnd type="none" w="med" len="med"/>
            <a:tailEnd type="none" w="med" len="med"/>
          </a:ln>
        </p:spPr>
      </p:cxnSp>
      <p:sp>
        <p:nvSpPr>
          <p:cNvPr id="39" name="Google Shape;39;p9"/>
          <p:cNvSpPr txBox="1">
            <a:spLocks noGrp="1"/>
          </p:cNvSpPr>
          <p:nvPr>
            <p:ph type="title"/>
          </p:nvPr>
        </p:nvSpPr>
        <p:spPr>
          <a:xfrm>
            <a:off x="728900" y="1948375"/>
            <a:ext cx="2786700" cy="995100"/>
          </a:xfrm>
          <a:prstGeom prst="rect">
            <a:avLst/>
          </a:prstGeom>
        </p:spPr>
        <p:txBody>
          <a:bodyPr spcFirstLastPara="1" wrap="square" lIns="0" tIns="0" rIns="0" bIns="0" anchor="ctr" anchorCtr="0">
            <a:noAutofit/>
          </a:bodyPr>
          <a:lstStyle>
            <a:lvl1pPr lvl="0" rtl="0">
              <a:spcBef>
                <a:spcPts val="0"/>
              </a:spcBef>
              <a:spcAft>
                <a:spcPts val="0"/>
              </a:spcAft>
              <a:buSzPts val="4500"/>
              <a:buNone/>
              <a:defRPr sz="6000"/>
            </a:lvl1pPr>
            <a:lvl2pPr lvl="1" algn="ctr" rtl="0">
              <a:spcBef>
                <a:spcPts val="0"/>
              </a:spcBef>
              <a:spcAft>
                <a:spcPts val="0"/>
              </a:spcAft>
              <a:buSzPts val="4500"/>
              <a:buNone/>
              <a:defRPr sz="4500"/>
            </a:lvl2pPr>
            <a:lvl3pPr lvl="2" algn="ctr" rtl="0">
              <a:spcBef>
                <a:spcPts val="0"/>
              </a:spcBef>
              <a:spcAft>
                <a:spcPts val="0"/>
              </a:spcAft>
              <a:buSzPts val="4500"/>
              <a:buNone/>
              <a:defRPr sz="4500"/>
            </a:lvl3pPr>
            <a:lvl4pPr lvl="3" algn="ctr" rtl="0">
              <a:spcBef>
                <a:spcPts val="0"/>
              </a:spcBef>
              <a:spcAft>
                <a:spcPts val="0"/>
              </a:spcAft>
              <a:buSzPts val="4500"/>
              <a:buNone/>
              <a:defRPr sz="4500"/>
            </a:lvl4pPr>
            <a:lvl5pPr lvl="4" algn="ctr" rtl="0">
              <a:spcBef>
                <a:spcPts val="0"/>
              </a:spcBef>
              <a:spcAft>
                <a:spcPts val="0"/>
              </a:spcAft>
              <a:buSzPts val="4500"/>
              <a:buNone/>
              <a:defRPr sz="4500"/>
            </a:lvl5pPr>
            <a:lvl6pPr lvl="5" algn="ctr" rtl="0">
              <a:spcBef>
                <a:spcPts val="0"/>
              </a:spcBef>
              <a:spcAft>
                <a:spcPts val="0"/>
              </a:spcAft>
              <a:buSzPts val="4500"/>
              <a:buNone/>
              <a:defRPr sz="4500"/>
            </a:lvl6pPr>
            <a:lvl7pPr lvl="6" algn="ctr" rtl="0">
              <a:spcBef>
                <a:spcPts val="0"/>
              </a:spcBef>
              <a:spcAft>
                <a:spcPts val="0"/>
              </a:spcAft>
              <a:buSzPts val="4500"/>
              <a:buNone/>
              <a:defRPr sz="4500"/>
            </a:lvl7pPr>
            <a:lvl8pPr lvl="7" algn="ctr" rtl="0">
              <a:spcBef>
                <a:spcPts val="0"/>
              </a:spcBef>
              <a:spcAft>
                <a:spcPts val="0"/>
              </a:spcAft>
              <a:buSzPts val="4500"/>
              <a:buNone/>
              <a:defRPr sz="4500"/>
            </a:lvl8pPr>
            <a:lvl9pPr lvl="8" algn="ctr" rtl="0">
              <a:spcBef>
                <a:spcPts val="0"/>
              </a:spcBef>
              <a:spcAft>
                <a:spcPts val="0"/>
              </a:spcAft>
              <a:buSzPts val="4500"/>
              <a:buNone/>
              <a:defRPr sz="4500"/>
            </a:lvl9pPr>
          </a:lstStyle>
          <a:p>
            <a:endParaRPr/>
          </a:p>
        </p:txBody>
      </p:sp>
      <p:sp>
        <p:nvSpPr>
          <p:cNvPr id="40" name="Google Shape;40;p9"/>
          <p:cNvSpPr txBox="1">
            <a:spLocks noGrp="1"/>
          </p:cNvSpPr>
          <p:nvPr>
            <p:ph type="subTitle" idx="1"/>
          </p:nvPr>
        </p:nvSpPr>
        <p:spPr>
          <a:xfrm>
            <a:off x="728888" y="3112825"/>
            <a:ext cx="2680500" cy="13299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800"/>
              <a:buNone/>
              <a:defRPr sz="18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title"/>
          </p:nvPr>
        </p:nvSpPr>
        <p:spPr>
          <a:xfrm>
            <a:off x="720000" y="880075"/>
            <a:ext cx="3079500" cy="3342300"/>
          </a:xfrm>
          <a:prstGeom prst="rect">
            <a:avLst/>
          </a:prstGeom>
        </p:spPr>
        <p:txBody>
          <a:bodyPr spcFirstLastPara="1" wrap="square" lIns="0" tIns="0" rIns="0" bIns="0" anchor="ctr" anchorCtr="0">
            <a:noAutofit/>
          </a:bodyPr>
          <a:lstStyle>
            <a:lvl1pPr lvl="0" rtl="0">
              <a:spcBef>
                <a:spcPts val="0"/>
              </a:spcBef>
              <a:spcAft>
                <a:spcPts val="0"/>
              </a:spcAft>
              <a:buSzPts val="3600"/>
              <a:buNone/>
              <a:defRPr sz="5200"/>
            </a:lvl1pPr>
            <a:lvl2pPr lvl="1" algn="ctr" rtl="0">
              <a:spcBef>
                <a:spcPts val="0"/>
              </a:spcBef>
              <a:spcAft>
                <a:spcPts val="0"/>
              </a:spcAft>
              <a:buSzPts val="3600"/>
              <a:buNone/>
              <a:defRPr/>
            </a:lvl2pPr>
            <a:lvl3pPr lvl="2" algn="ctr" rtl="0">
              <a:spcBef>
                <a:spcPts val="0"/>
              </a:spcBef>
              <a:spcAft>
                <a:spcPts val="0"/>
              </a:spcAft>
              <a:buSzPts val="3600"/>
              <a:buNone/>
              <a:defRPr/>
            </a:lvl3pPr>
            <a:lvl4pPr lvl="3" algn="ctr" rtl="0">
              <a:spcBef>
                <a:spcPts val="0"/>
              </a:spcBef>
              <a:spcAft>
                <a:spcPts val="0"/>
              </a:spcAft>
              <a:buSzPts val="3600"/>
              <a:buNone/>
              <a:defRPr/>
            </a:lvl4pPr>
            <a:lvl5pPr lvl="4" algn="ctr" rtl="0">
              <a:spcBef>
                <a:spcPts val="0"/>
              </a:spcBef>
              <a:spcAft>
                <a:spcPts val="0"/>
              </a:spcAft>
              <a:buSzPts val="3600"/>
              <a:buNone/>
              <a:defRPr/>
            </a:lvl5pPr>
            <a:lvl6pPr lvl="5" algn="ctr" rtl="0">
              <a:spcBef>
                <a:spcPts val="0"/>
              </a:spcBef>
              <a:spcAft>
                <a:spcPts val="0"/>
              </a:spcAft>
              <a:buSzPts val="3600"/>
              <a:buNone/>
              <a:defRPr/>
            </a:lvl6pPr>
            <a:lvl7pPr lvl="6" algn="ctr" rtl="0">
              <a:spcBef>
                <a:spcPts val="0"/>
              </a:spcBef>
              <a:spcAft>
                <a:spcPts val="0"/>
              </a:spcAft>
              <a:buSzPts val="3600"/>
              <a:buNone/>
              <a:defRPr/>
            </a:lvl7pPr>
            <a:lvl8pPr lvl="7" algn="ctr" rtl="0">
              <a:spcBef>
                <a:spcPts val="0"/>
              </a:spcBef>
              <a:spcAft>
                <a:spcPts val="0"/>
              </a:spcAft>
              <a:buSzPts val="3600"/>
              <a:buNone/>
              <a:defRPr/>
            </a:lvl8pPr>
            <a:lvl9pPr lvl="8" algn="ctr" rtl="0">
              <a:spcBef>
                <a:spcPts val="0"/>
              </a:spcBef>
              <a:spcAft>
                <a:spcPts val="0"/>
              </a:spcAft>
              <a:buSzPts val="3600"/>
              <a:buNone/>
              <a:defRPr/>
            </a:lvl9pPr>
          </a:lstStyle>
          <a:p>
            <a:endParaRPr/>
          </a:p>
        </p:txBody>
      </p:sp>
      <p:cxnSp>
        <p:nvCxnSpPr>
          <p:cNvPr id="43" name="Google Shape;43;p10"/>
          <p:cNvCxnSpPr/>
          <p:nvPr/>
        </p:nvCxnSpPr>
        <p:spPr>
          <a:xfrm rot="10800000" flipH="1">
            <a:off x="6287800" y="-67200"/>
            <a:ext cx="2256300" cy="2256300"/>
          </a:xfrm>
          <a:prstGeom prst="straightConnector1">
            <a:avLst/>
          </a:prstGeom>
          <a:noFill/>
          <a:ln w="19050" cap="flat" cmpd="sng">
            <a:solidFill>
              <a:schemeClr val="lt2"/>
            </a:solidFill>
            <a:prstDash val="solid"/>
            <a:round/>
            <a:headEnd type="none" w="med" len="med"/>
            <a:tailEnd type="none" w="med" len="med"/>
          </a:ln>
        </p:spPr>
      </p:cxnSp>
      <p:cxnSp>
        <p:nvCxnSpPr>
          <p:cNvPr id="44" name="Google Shape;44;p10"/>
          <p:cNvCxnSpPr/>
          <p:nvPr/>
        </p:nvCxnSpPr>
        <p:spPr>
          <a:xfrm rot="10800000" flipH="1">
            <a:off x="3288625" y="1516300"/>
            <a:ext cx="3672000" cy="3672000"/>
          </a:xfrm>
          <a:prstGeom prst="straightConnector1">
            <a:avLst/>
          </a:prstGeom>
          <a:noFill/>
          <a:ln w="19050" cap="flat" cmpd="sng">
            <a:solidFill>
              <a:schemeClr val="accent2"/>
            </a:solidFill>
            <a:prstDash val="solid"/>
            <a:round/>
            <a:headEnd type="none" w="med" len="med"/>
            <a:tailEnd type="none" w="med" len="med"/>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45025"/>
            <a:ext cx="76539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3600"/>
              <a:buFont typeface="Roboto Black"/>
              <a:buNone/>
              <a:defRPr sz="3600">
                <a:solidFill>
                  <a:schemeClr val="dk1"/>
                </a:solidFill>
                <a:latin typeface="Roboto Black"/>
                <a:ea typeface="Roboto Black"/>
                <a:cs typeface="Roboto Black"/>
                <a:sym typeface="Roboto Black"/>
              </a:defRPr>
            </a:lvl1pPr>
            <a:lvl2pPr lvl="1" rtl="0">
              <a:spcBef>
                <a:spcPts val="0"/>
              </a:spcBef>
              <a:spcAft>
                <a:spcPts val="0"/>
              </a:spcAft>
              <a:buClr>
                <a:schemeClr val="dk1"/>
              </a:buClr>
              <a:buSzPts val="3600"/>
              <a:buFont typeface="Bebas Neue"/>
              <a:buNone/>
              <a:defRPr sz="3600">
                <a:solidFill>
                  <a:schemeClr val="dk1"/>
                </a:solidFill>
                <a:latin typeface="Bebas Neue"/>
                <a:ea typeface="Bebas Neue"/>
                <a:cs typeface="Bebas Neue"/>
                <a:sym typeface="Bebas Neue"/>
              </a:defRPr>
            </a:lvl2pPr>
            <a:lvl3pPr lvl="2" rtl="0">
              <a:spcBef>
                <a:spcPts val="0"/>
              </a:spcBef>
              <a:spcAft>
                <a:spcPts val="0"/>
              </a:spcAft>
              <a:buClr>
                <a:schemeClr val="dk1"/>
              </a:buClr>
              <a:buSzPts val="3600"/>
              <a:buFont typeface="Bebas Neue"/>
              <a:buNone/>
              <a:defRPr sz="3600">
                <a:solidFill>
                  <a:schemeClr val="dk1"/>
                </a:solidFill>
                <a:latin typeface="Bebas Neue"/>
                <a:ea typeface="Bebas Neue"/>
                <a:cs typeface="Bebas Neue"/>
                <a:sym typeface="Bebas Neue"/>
              </a:defRPr>
            </a:lvl3pPr>
            <a:lvl4pPr lvl="3" rtl="0">
              <a:spcBef>
                <a:spcPts val="0"/>
              </a:spcBef>
              <a:spcAft>
                <a:spcPts val="0"/>
              </a:spcAft>
              <a:buClr>
                <a:schemeClr val="dk1"/>
              </a:buClr>
              <a:buSzPts val="3600"/>
              <a:buFont typeface="Bebas Neue"/>
              <a:buNone/>
              <a:defRPr sz="3600">
                <a:solidFill>
                  <a:schemeClr val="dk1"/>
                </a:solidFill>
                <a:latin typeface="Bebas Neue"/>
                <a:ea typeface="Bebas Neue"/>
                <a:cs typeface="Bebas Neue"/>
                <a:sym typeface="Bebas Neue"/>
              </a:defRPr>
            </a:lvl4pPr>
            <a:lvl5pPr lvl="4" rtl="0">
              <a:spcBef>
                <a:spcPts val="0"/>
              </a:spcBef>
              <a:spcAft>
                <a:spcPts val="0"/>
              </a:spcAft>
              <a:buClr>
                <a:schemeClr val="dk1"/>
              </a:buClr>
              <a:buSzPts val="3600"/>
              <a:buFont typeface="Bebas Neue"/>
              <a:buNone/>
              <a:defRPr sz="3600">
                <a:solidFill>
                  <a:schemeClr val="dk1"/>
                </a:solidFill>
                <a:latin typeface="Bebas Neue"/>
                <a:ea typeface="Bebas Neue"/>
                <a:cs typeface="Bebas Neue"/>
                <a:sym typeface="Bebas Neue"/>
              </a:defRPr>
            </a:lvl5pPr>
            <a:lvl6pPr lvl="5" rtl="0">
              <a:spcBef>
                <a:spcPts val="0"/>
              </a:spcBef>
              <a:spcAft>
                <a:spcPts val="0"/>
              </a:spcAft>
              <a:buClr>
                <a:schemeClr val="dk1"/>
              </a:buClr>
              <a:buSzPts val="3600"/>
              <a:buFont typeface="Bebas Neue"/>
              <a:buNone/>
              <a:defRPr sz="3600">
                <a:solidFill>
                  <a:schemeClr val="dk1"/>
                </a:solidFill>
                <a:latin typeface="Bebas Neue"/>
                <a:ea typeface="Bebas Neue"/>
                <a:cs typeface="Bebas Neue"/>
                <a:sym typeface="Bebas Neue"/>
              </a:defRPr>
            </a:lvl6pPr>
            <a:lvl7pPr lvl="6" rtl="0">
              <a:spcBef>
                <a:spcPts val="0"/>
              </a:spcBef>
              <a:spcAft>
                <a:spcPts val="0"/>
              </a:spcAft>
              <a:buClr>
                <a:schemeClr val="dk1"/>
              </a:buClr>
              <a:buSzPts val="3600"/>
              <a:buFont typeface="Bebas Neue"/>
              <a:buNone/>
              <a:defRPr sz="3600">
                <a:solidFill>
                  <a:schemeClr val="dk1"/>
                </a:solidFill>
                <a:latin typeface="Bebas Neue"/>
                <a:ea typeface="Bebas Neue"/>
                <a:cs typeface="Bebas Neue"/>
                <a:sym typeface="Bebas Neue"/>
              </a:defRPr>
            </a:lvl7pPr>
            <a:lvl8pPr lvl="7" rtl="0">
              <a:spcBef>
                <a:spcPts val="0"/>
              </a:spcBef>
              <a:spcAft>
                <a:spcPts val="0"/>
              </a:spcAft>
              <a:buClr>
                <a:schemeClr val="dk1"/>
              </a:buClr>
              <a:buSzPts val="3600"/>
              <a:buFont typeface="Bebas Neue"/>
              <a:buNone/>
              <a:defRPr sz="3600">
                <a:solidFill>
                  <a:schemeClr val="dk1"/>
                </a:solidFill>
                <a:latin typeface="Bebas Neue"/>
                <a:ea typeface="Bebas Neue"/>
                <a:cs typeface="Bebas Neue"/>
                <a:sym typeface="Bebas Neue"/>
              </a:defRPr>
            </a:lvl8pPr>
            <a:lvl9pPr lvl="8" rtl="0">
              <a:spcBef>
                <a:spcPts val="0"/>
              </a:spcBef>
              <a:spcAft>
                <a:spcPts val="0"/>
              </a:spcAft>
              <a:buClr>
                <a:schemeClr val="dk1"/>
              </a:buClr>
              <a:buSzPts val="3600"/>
              <a:buFont typeface="Bebas Neue"/>
              <a:buNone/>
              <a:defRPr sz="36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20000" y="1152475"/>
            <a:ext cx="7653900" cy="3450900"/>
          </a:xfrm>
          <a:prstGeom prst="rect">
            <a:avLst/>
          </a:prstGeom>
          <a:noFill/>
          <a:ln>
            <a:noFill/>
          </a:ln>
        </p:spPr>
        <p:txBody>
          <a:bodyPr spcFirstLastPara="1" wrap="square" lIns="0" tIns="0" rIns="0" bIns="0" anchor="ctr" anchorCtr="0">
            <a:noAutofit/>
          </a:bodyPr>
          <a:lstStyle>
            <a:lvl1pPr marL="457200" lvl="0" indent="-330200">
              <a:lnSpc>
                <a:spcPct val="115000"/>
              </a:lnSpc>
              <a:spcBef>
                <a:spcPts val="0"/>
              </a:spcBef>
              <a:spcAft>
                <a:spcPts val="0"/>
              </a:spcAft>
              <a:buClr>
                <a:schemeClr val="dk2"/>
              </a:buClr>
              <a:buSzPts val="1600"/>
              <a:buFont typeface="Assistant"/>
              <a:buChar char="●"/>
              <a:defRPr sz="1600">
                <a:solidFill>
                  <a:schemeClr val="dk2"/>
                </a:solidFill>
                <a:latin typeface="Assistant"/>
                <a:ea typeface="Assistant"/>
                <a:cs typeface="Assistant"/>
                <a:sym typeface="Assistant"/>
              </a:defRPr>
            </a:lvl1pPr>
            <a:lvl2pPr marL="914400" lvl="1" indent="-330200">
              <a:lnSpc>
                <a:spcPct val="115000"/>
              </a:lnSpc>
              <a:spcBef>
                <a:spcPts val="1600"/>
              </a:spcBef>
              <a:spcAft>
                <a:spcPts val="0"/>
              </a:spcAft>
              <a:buClr>
                <a:schemeClr val="dk2"/>
              </a:buClr>
              <a:buSzPts val="1600"/>
              <a:buFont typeface="Assistant"/>
              <a:buChar char="○"/>
              <a:defRPr sz="1600">
                <a:solidFill>
                  <a:schemeClr val="dk2"/>
                </a:solidFill>
                <a:latin typeface="Assistant"/>
                <a:ea typeface="Assistant"/>
                <a:cs typeface="Assistant"/>
                <a:sym typeface="Assistant"/>
              </a:defRPr>
            </a:lvl2pPr>
            <a:lvl3pPr marL="1371600" lvl="2" indent="-330200">
              <a:lnSpc>
                <a:spcPct val="115000"/>
              </a:lnSpc>
              <a:spcBef>
                <a:spcPts val="1600"/>
              </a:spcBef>
              <a:spcAft>
                <a:spcPts val="0"/>
              </a:spcAft>
              <a:buClr>
                <a:schemeClr val="dk2"/>
              </a:buClr>
              <a:buSzPts val="1600"/>
              <a:buFont typeface="Assistant"/>
              <a:buChar char="■"/>
              <a:defRPr sz="1600">
                <a:solidFill>
                  <a:schemeClr val="dk2"/>
                </a:solidFill>
                <a:latin typeface="Assistant"/>
                <a:ea typeface="Assistant"/>
                <a:cs typeface="Assistant"/>
                <a:sym typeface="Assistant"/>
              </a:defRPr>
            </a:lvl3pPr>
            <a:lvl4pPr marL="1828800" lvl="3" indent="-330200">
              <a:lnSpc>
                <a:spcPct val="115000"/>
              </a:lnSpc>
              <a:spcBef>
                <a:spcPts val="1600"/>
              </a:spcBef>
              <a:spcAft>
                <a:spcPts val="0"/>
              </a:spcAft>
              <a:buClr>
                <a:schemeClr val="dk2"/>
              </a:buClr>
              <a:buSzPts val="1600"/>
              <a:buFont typeface="Assistant"/>
              <a:buChar char="●"/>
              <a:defRPr sz="1600">
                <a:solidFill>
                  <a:schemeClr val="dk2"/>
                </a:solidFill>
                <a:latin typeface="Assistant"/>
                <a:ea typeface="Assistant"/>
                <a:cs typeface="Assistant"/>
                <a:sym typeface="Assistant"/>
              </a:defRPr>
            </a:lvl4pPr>
            <a:lvl5pPr marL="2286000" lvl="4" indent="-330200">
              <a:lnSpc>
                <a:spcPct val="115000"/>
              </a:lnSpc>
              <a:spcBef>
                <a:spcPts val="1600"/>
              </a:spcBef>
              <a:spcAft>
                <a:spcPts val="0"/>
              </a:spcAft>
              <a:buClr>
                <a:schemeClr val="dk2"/>
              </a:buClr>
              <a:buSzPts val="1600"/>
              <a:buFont typeface="Assistant"/>
              <a:buChar char="○"/>
              <a:defRPr sz="1600">
                <a:solidFill>
                  <a:schemeClr val="dk2"/>
                </a:solidFill>
                <a:latin typeface="Assistant"/>
                <a:ea typeface="Assistant"/>
                <a:cs typeface="Assistant"/>
                <a:sym typeface="Assistant"/>
              </a:defRPr>
            </a:lvl5pPr>
            <a:lvl6pPr marL="2743200" lvl="5" indent="-330200">
              <a:lnSpc>
                <a:spcPct val="115000"/>
              </a:lnSpc>
              <a:spcBef>
                <a:spcPts val="1600"/>
              </a:spcBef>
              <a:spcAft>
                <a:spcPts val="0"/>
              </a:spcAft>
              <a:buClr>
                <a:schemeClr val="dk2"/>
              </a:buClr>
              <a:buSzPts val="1600"/>
              <a:buFont typeface="Assistant"/>
              <a:buChar char="■"/>
              <a:defRPr sz="1600">
                <a:solidFill>
                  <a:schemeClr val="dk2"/>
                </a:solidFill>
                <a:latin typeface="Assistant"/>
                <a:ea typeface="Assistant"/>
                <a:cs typeface="Assistant"/>
                <a:sym typeface="Assistant"/>
              </a:defRPr>
            </a:lvl6pPr>
            <a:lvl7pPr marL="3200400" lvl="6" indent="-330200">
              <a:lnSpc>
                <a:spcPct val="115000"/>
              </a:lnSpc>
              <a:spcBef>
                <a:spcPts val="1600"/>
              </a:spcBef>
              <a:spcAft>
                <a:spcPts val="0"/>
              </a:spcAft>
              <a:buClr>
                <a:schemeClr val="dk2"/>
              </a:buClr>
              <a:buSzPts val="1600"/>
              <a:buFont typeface="Assistant"/>
              <a:buChar char="●"/>
              <a:defRPr sz="1600">
                <a:solidFill>
                  <a:schemeClr val="dk2"/>
                </a:solidFill>
                <a:latin typeface="Assistant"/>
                <a:ea typeface="Assistant"/>
                <a:cs typeface="Assistant"/>
                <a:sym typeface="Assistant"/>
              </a:defRPr>
            </a:lvl7pPr>
            <a:lvl8pPr marL="3657600" lvl="7" indent="-330200">
              <a:lnSpc>
                <a:spcPct val="115000"/>
              </a:lnSpc>
              <a:spcBef>
                <a:spcPts val="1600"/>
              </a:spcBef>
              <a:spcAft>
                <a:spcPts val="0"/>
              </a:spcAft>
              <a:buClr>
                <a:schemeClr val="dk2"/>
              </a:buClr>
              <a:buSzPts val="1600"/>
              <a:buFont typeface="Assistant"/>
              <a:buChar char="○"/>
              <a:defRPr sz="1600">
                <a:solidFill>
                  <a:schemeClr val="dk2"/>
                </a:solidFill>
                <a:latin typeface="Assistant"/>
                <a:ea typeface="Assistant"/>
                <a:cs typeface="Assistant"/>
                <a:sym typeface="Assistant"/>
              </a:defRPr>
            </a:lvl8pPr>
            <a:lvl9pPr marL="4114800" lvl="8" indent="-330200">
              <a:lnSpc>
                <a:spcPct val="115000"/>
              </a:lnSpc>
              <a:spcBef>
                <a:spcPts val="1600"/>
              </a:spcBef>
              <a:spcAft>
                <a:spcPts val="1600"/>
              </a:spcAft>
              <a:buClr>
                <a:schemeClr val="dk2"/>
              </a:buClr>
              <a:buSzPts val="1600"/>
              <a:buFont typeface="Assistant"/>
              <a:buChar char="■"/>
              <a:defRPr sz="1600">
                <a:solidFill>
                  <a:schemeClr val="dk2"/>
                </a:solidFill>
                <a:latin typeface="Assistant"/>
                <a:ea typeface="Assistant"/>
                <a:cs typeface="Assistant"/>
                <a:sym typeface="Assistan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8" r:id="rId9"/>
    <p:sldLayoutId id="2147483660" r:id="rId10"/>
    <p:sldLayoutId id="2147483661" r:id="rId11"/>
    <p:sldLayoutId id="2147483662" r:id="rId12"/>
    <p:sldLayoutId id="2147483664" r:id="rId13"/>
    <p:sldLayoutId id="2147483665" r:id="rId14"/>
    <p:sldLayoutId id="2147483669" r:id="rId15"/>
    <p:sldLayoutId id="2147483671" r:id="rId16"/>
    <p:sldLayoutId id="2147483674" r:id="rId17"/>
    <p:sldLayoutId id="2147483677" r:id="rId18"/>
    <p:sldLayoutId id="2147483678" r:id="rId1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9"/>
        <p:cNvGrpSpPr/>
        <p:nvPr/>
      </p:nvGrpSpPr>
      <p:grpSpPr>
        <a:xfrm>
          <a:off x="0" y="0"/>
          <a:ext cx="0" cy="0"/>
          <a:chOff x="0" y="0"/>
          <a:chExt cx="0" cy="0"/>
        </a:xfrm>
      </p:grpSpPr>
      <p:sp>
        <p:nvSpPr>
          <p:cNvPr id="330" name="Google Shape;330;p45"/>
          <p:cNvSpPr txBox="1">
            <a:spLocks noGrp="1"/>
          </p:cNvSpPr>
          <p:nvPr>
            <p:ph type="title"/>
          </p:nvPr>
        </p:nvSpPr>
        <p:spPr>
          <a:xfrm>
            <a:off x="552723" y="147919"/>
            <a:ext cx="6065791" cy="429024"/>
          </a:xfrm>
          <a:prstGeom prst="rect">
            <a:avLst/>
          </a:prstGeom>
          <a:noFill/>
          <a:ln>
            <a:noFill/>
          </a:ln>
        </p:spPr>
        <p:txBody>
          <a:bodyPr spcFirstLastPara="1" wrap="square" lIns="0" tIns="0" rIns="0" bIns="0" anchor="ctr" anchorCtr="0">
            <a:noAutofit/>
          </a:bodyPr>
          <a:lstStyle/>
          <a:p>
            <a:pPr marL="0" lvl="0" indent="0" algn="ctr" rtl="0">
              <a:lnSpc>
                <a:spcPct val="150000"/>
              </a:lnSpc>
              <a:spcBef>
                <a:spcPts val="0"/>
              </a:spcBef>
              <a:spcAft>
                <a:spcPts val="0"/>
              </a:spcAft>
              <a:buNone/>
            </a:pPr>
            <a:r>
              <a:rPr lang="en-US" sz="2400" b="1" smtClean="0">
                <a:solidFill>
                  <a:schemeClr val="bg2"/>
                </a:solidFill>
                <a:latin typeface="+mn-lt"/>
              </a:rPr>
              <a:t>TRƯỜNG THCS ĐỨC TRÍ QUẬN 1</a:t>
            </a:r>
            <a:endParaRPr sz="2400" b="1" dirty="0">
              <a:solidFill>
                <a:schemeClr val="bg2"/>
              </a:solidFill>
              <a:latin typeface="+mn-lt"/>
            </a:endParaRPr>
          </a:p>
        </p:txBody>
      </p:sp>
      <p:sp>
        <p:nvSpPr>
          <p:cNvPr id="2" name="Rectangle 1"/>
          <p:cNvSpPr/>
          <p:nvPr/>
        </p:nvSpPr>
        <p:spPr>
          <a:xfrm>
            <a:off x="223640" y="1612320"/>
            <a:ext cx="6199133" cy="830997"/>
          </a:xfrm>
          <a:prstGeom prst="rect">
            <a:avLst/>
          </a:prstGeom>
        </p:spPr>
        <p:txBody>
          <a:bodyPr wrap="none">
            <a:spAutoFit/>
          </a:bodyPr>
          <a:lstStyle/>
          <a:p>
            <a:r>
              <a:rPr lang="en-US" sz="4800" b="1" spc="50">
                <a:ln w="0"/>
                <a:solidFill>
                  <a:srgbClr val="002060"/>
                </a:solidFill>
                <a:effectLst>
                  <a:innerShdw blurRad="63500" dist="50800" dir="13500000">
                    <a:srgbClr val="000000">
                      <a:alpha val="50000"/>
                    </a:srgbClr>
                  </a:innerShdw>
                </a:effectLst>
              </a:rPr>
              <a:t>MÔN CÔNG NGHỆ 6</a:t>
            </a:r>
            <a:endParaRPr lang="en-US" sz="4800" b="1" spc="50">
              <a:ln w="0"/>
              <a:solidFill>
                <a:srgbClr val="002060"/>
              </a:solidFill>
              <a:effectLst>
                <a:innerShdw blurRad="63500" dist="50800" dir="13500000">
                  <a:srgbClr val="000000">
                    <a:alpha val="50000"/>
                  </a:srgbClr>
                </a:innerShdw>
              </a:effectLst>
            </a:endParaRPr>
          </a:p>
        </p:txBody>
      </p:sp>
      <p:sp>
        <p:nvSpPr>
          <p:cNvPr id="4" name="Google Shape;330;p45"/>
          <p:cNvSpPr txBox="1">
            <a:spLocks/>
          </p:cNvSpPr>
          <p:nvPr/>
        </p:nvSpPr>
        <p:spPr>
          <a:xfrm>
            <a:off x="223640" y="4567519"/>
            <a:ext cx="3695218" cy="429024"/>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Roboto Black"/>
              <a:buNone/>
              <a:defRPr sz="5200" b="0" i="0" u="none" strike="noStrike" cap="none">
                <a:solidFill>
                  <a:schemeClr val="dk1"/>
                </a:solidFill>
                <a:latin typeface="Roboto Black"/>
                <a:ea typeface="Roboto Black"/>
                <a:cs typeface="Roboto Black"/>
                <a:sym typeface="Roboto Black"/>
              </a:defRPr>
            </a:lvl1pPr>
            <a:lvl2pPr marR="0" lvl="1" algn="ctr" rtl="0">
              <a:lnSpc>
                <a:spcPct val="10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9pPr>
          </a:lstStyle>
          <a:p>
            <a:pPr>
              <a:lnSpc>
                <a:spcPct val="150000"/>
              </a:lnSpc>
            </a:pPr>
            <a:r>
              <a:rPr lang="en-US" sz="1800" b="1" smtClean="0">
                <a:solidFill>
                  <a:schemeClr val="bg2"/>
                </a:solidFill>
                <a:latin typeface="+mn-lt"/>
              </a:rPr>
              <a:t>GV: NGUYỄN THỊ KIM HƯƠNG</a:t>
            </a:r>
            <a:endParaRPr lang="vi-VN" sz="1800" b="1" dirty="0">
              <a:solidFill>
                <a:schemeClr val="bg2"/>
              </a:solidFill>
              <a:latin typeface="+mn-lt"/>
            </a:endParaRPr>
          </a:p>
        </p:txBody>
      </p:sp>
    </p:spTree>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60" name="Google Shape;260;p40"/>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sz="2400" b="1" dirty="0" smtClean="0">
                <a:latin typeface="+mn-lt"/>
              </a:rPr>
              <a:t>2. </a:t>
            </a:r>
            <a:r>
              <a:rPr lang="en-US" sz="2400" b="1" dirty="0" err="1" smtClean="0">
                <a:latin typeface="+mn-lt"/>
              </a:rPr>
              <a:t>Xây</a:t>
            </a:r>
            <a:r>
              <a:rPr lang="en-US" sz="2400" b="1" dirty="0" smtClean="0">
                <a:latin typeface="+mn-lt"/>
              </a:rPr>
              <a:t> </a:t>
            </a:r>
            <a:r>
              <a:rPr lang="en-US" sz="2400" b="1" dirty="0" err="1" smtClean="0">
                <a:latin typeface="+mn-lt"/>
              </a:rPr>
              <a:t>dựng</a:t>
            </a:r>
            <a:r>
              <a:rPr lang="en-US" sz="2400" b="1" dirty="0" smtClean="0">
                <a:latin typeface="+mn-lt"/>
              </a:rPr>
              <a:t> </a:t>
            </a:r>
            <a:r>
              <a:rPr lang="en-US" sz="2400" b="1" dirty="0" err="1" smtClean="0">
                <a:latin typeface="+mn-lt"/>
              </a:rPr>
              <a:t>dự</a:t>
            </a:r>
            <a:r>
              <a:rPr lang="en-US" sz="2400" b="1" dirty="0" smtClean="0">
                <a:latin typeface="+mn-lt"/>
              </a:rPr>
              <a:t> </a:t>
            </a:r>
            <a:r>
              <a:rPr lang="en-US" sz="2400" b="1" dirty="0" err="1" smtClean="0">
                <a:latin typeface="+mn-lt"/>
              </a:rPr>
              <a:t>án</a:t>
            </a:r>
            <a:endParaRPr sz="2400" b="1" dirty="0">
              <a:latin typeface="+mn-lt"/>
            </a:endParaRPr>
          </a:p>
        </p:txBody>
      </p:sp>
      <p:pic>
        <p:nvPicPr>
          <p:cNvPr id="261" name="Google Shape;261;p40"/>
          <p:cNvPicPr preferRelativeResize="0"/>
          <p:nvPr/>
        </p:nvPicPr>
        <p:blipFill rotWithShape="1">
          <a:blip r:embed="rId3">
            <a:alphaModFix/>
          </a:blip>
          <a:srcRect l="77522" r="6999"/>
          <a:stretch/>
        </p:blipFill>
        <p:spPr>
          <a:xfrm flipH="1">
            <a:off x="7720200" y="-15450"/>
            <a:ext cx="1423800" cy="5174400"/>
          </a:xfrm>
          <a:prstGeom prst="rect">
            <a:avLst/>
          </a:prstGeom>
          <a:noFill/>
          <a:ln>
            <a:noFill/>
          </a:ln>
        </p:spPr>
      </p:pic>
      <p:cxnSp>
        <p:nvCxnSpPr>
          <p:cNvPr id="262" name="Google Shape;262;p40"/>
          <p:cNvCxnSpPr/>
          <p:nvPr/>
        </p:nvCxnSpPr>
        <p:spPr>
          <a:xfrm rot="10800000">
            <a:off x="7712100" y="2664900"/>
            <a:ext cx="1431900" cy="2478600"/>
          </a:xfrm>
          <a:prstGeom prst="straightConnector1">
            <a:avLst/>
          </a:prstGeom>
          <a:noFill/>
          <a:ln w="19050" cap="flat" cmpd="sng">
            <a:solidFill>
              <a:schemeClr val="lt1"/>
            </a:solidFill>
            <a:prstDash val="solid"/>
            <a:round/>
            <a:headEnd type="none" w="med" len="med"/>
            <a:tailEnd type="none" w="med" len="med"/>
          </a:ln>
        </p:spPr>
      </p:cxnSp>
      <p:sp>
        <p:nvSpPr>
          <p:cNvPr id="6" name="Rectangle 5"/>
          <p:cNvSpPr/>
          <p:nvPr/>
        </p:nvSpPr>
        <p:spPr>
          <a:xfrm>
            <a:off x="1320228" y="1478200"/>
            <a:ext cx="4844266" cy="2585323"/>
          </a:xfrm>
          <a:prstGeom prst="rect">
            <a:avLst/>
          </a:prstGeom>
        </p:spPr>
        <p:txBody>
          <a:bodyPr wrap="square">
            <a:spAutoFit/>
          </a:bodyPr>
          <a:lstStyle/>
          <a:p>
            <a:pPr marL="285750" indent="-285750" algn="just">
              <a:lnSpc>
                <a:spcPct val="150000"/>
              </a:lnSpc>
              <a:buFont typeface="Wingdings" panose="05000000000000000000" pitchFamily="2" charset="2"/>
              <a:buChar char="ü"/>
            </a:pPr>
            <a:r>
              <a:rPr lang="en-US" sz="1800" dirty="0" err="1" smtClean="0"/>
              <a:t>Lập</a:t>
            </a:r>
            <a:r>
              <a:rPr lang="en-US" sz="1800" dirty="0" smtClean="0"/>
              <a:t> </a:t>
            </a:r>
            <a:r>
              <a:rPr lang="en-US" sz="1800" dirty="0" err="1"/>
              <a:t>kế</a:t>
            </a:r>
            <a:r>
              <a:rPr lang="en-US" sz="1800" dirty="0"/>
              <a:t> </a:t>
            </a:r>
            <a:r>
              <a:rPr lang="en-US" sz="1800" dirty="0" err="1"/>
              <a:t>hoạch</a:t>
            </a:r>
            <a:r>
              <a:rPr lang="en-US" sz="1800" dirty="0"/>
              <a:t> </a:t>
            </a:r>
            <a:r>
              <a:rPr lang="en-US" sz="1800" dirty="0" err="1"/>
              <a:t>thời</a:t>
            </a:r>
            <a:r>
              <a:rPr lang="en-US" sz="1800" dirty="0"/>
              <a:t> </a:t>
            </a:r>
            <a:r>
              <a:rPr lang="en-US" sz="1800" dirty="0" err="1"/>
              <a:t>gian</a:t>
            </a:r>
            <a:r>
              <a:rPr lang="en-US" sz="1800" dirty="0"/>
              <a:t>, </a:t>
            </a:r>
            <a:r>
              <a:rPr lang="en-US" sz="1800" dirty="0" err="1"/>
              <a:t>các</a:t>
            </a:r>
            <a:r>
              <a:rPr lang="en-US" sz="1800" dirty="0"/>
              <a:t> </a:t>
            </a:r>
            <a:r>
              <a:rPr lang="en-US" sz="1800" dirty="0" err="1"/>
              <a:t>mốc</a:t>
            </a:r>
            <a:r>
              <a:rPr lang="en-US" sz="1800" dirty="0"/>
              <a:t> </a:t>
            </a:r>
            <a:r>
              <a:rPr lang="en-US" sz="1800" dirty="0" err="1"/>
              <a:t>thời</a:t>
            </a:r>
            <a:r>
              <a:rPr lang="en-US" sz="1800" dirty="0"/>
              <a:t> </a:t>
            </a:r>
            <a:r>
              <a:rPr lang="en-US" sz="1800" dirty="0" err="1"/>
              <a:t>gian</a:t>
            </a:r>
            <a:r>
              <a:rPr lang="en-US" sz="1800" dirty="0"/>
              <a:t> </a:t>
            </a:r>
            <a:r>
              <a:rPr lang="en-US" sz="1800" dirty="0" err="1"/>
              <a:t>cho</a:t>
            </a:r>
            <a:r>
              <a:rPr lang="en-US" sz="1800" dirty="0"/>
              <a:t> </a:t>
            </a:r>
            <a:r>
              <a:rPr lang="en-US" sz="1800" dirty="0" err="1"/>
              <a:t>từng</a:t>
            </a:r>
            <a:r>
              <a:rPr lang="en-US" sz="1800" dirty="0"/>
              <a:t> </a:t>
            </a:r>
            <a:r>
              <a:rPr lang="en-US" sz="1800" dirty="0" err="1"/>
              <a:t>công</a:t>
            </a:r>
            <a:r>
              <a:rPr lang="en-US" sz="1800" dirty="0"/>
              <a:t> </a:t>
            </a:r>
            <a:r>
              <a:rPr lang="en-US" sz="1800" dirty="0" err="1" smtClean="0"/>
              <a:t>việc</a:t>
            </a:r>
            <a:r>
              <a:rPr lang="en-US" sz="1800" dirty="0" smtClean="0"/>
              <a:t>.</a:t>
            </a:r>
            <a:endParaRPr lang="en-US" sz="1800" dirty="0"/>
          </a:p>
          <a:p>
            <a:pPr marL="285750" indent="-285750" algn="just">
              <a:lnSpc>
                <a:spcPct val="150000"/>
              </a:lnSpc>
              <a:buFont typeface="Wingdings" panose="05000000000000000000" pitchFamily="2" charset="2"/>
              <a:buChar char="ü"/>
            </a:pPr>
            <a:r>
              <a:rPr lang="en-US" sz="1800" dirty="0" err="1" smtClean="0"/>
              <a:t>Phân</a:t>
            </a:r>
            <a:r>
              <a:rPr lang="en-US" sz="1800" dirty="0" smtClean="0"/>
              <a:t> </a:t>
            </a:r>
            <a:r>
              <a:rPr lang="en-US" sz="1800" dirty="0" err="1"/>
              <a:t>công</a:t>
            </a:r>
            <a:r>
              <a:rPr lang="en-US" sz="1800" dirty="0"/>
              <a:t> </a:t>
            </a:r>
            <a:r>
              <a:rPr lang="en-US" sz="1800" dirty="0" err="1"/>
              <a:t>nhiệm</a:t>
            </a:r>
            <a:r>
              <a:rPr lang="en-US" sz="1800" dirty="0"/>
              <a:t> </a:t>
            </a:r>
            <a:r>
              <a:rPr lang="en-US" sz="1800" dirty="0" err="1"/>
              <a:t>vụ</a:t>
            </a:r>
            <a:r>
              <a:rPr lang="en-US" sz="1800" dirty="0"/>
              <a:t> </a:t>
            </a:r>
            <a:r>
              <a:rPr lang="en-US" sz="1800" dirty="0" err="1"/>
              <a:t>cho</a:t>
            </a:r>
            <a:r>
              <a:rPr lang="en-US" sz="1800" dirty="0"/>
              <a:t> </a:t>
            </a:r>
            <a:r>
              <a:rPr lang="en-US" sz="1800" dirty="0" err="1"/>
              <a:t>các</a:t>
            </a:r>
            <a:r>
              <a:rPr lang="en-US" sz="1800" dirty="0"/>
              <a:t> </a:t>
            </a:r>
            <a:r>
              <a:rPr lang="en-US" sz="1800" dirty="0" err="1"/>
              <a:t>thành</a:t>
            </a:r>
            <a:r>
              <a:rPr lang="en-US" sz="1800" dirty="0"/>
              <a:t> </a:t>
            </a:r>
            <a:r>
              <a:rPr lang="en-US" sz="1800" dirty="0" err="1"/>
              <a:t>viên</a:t>
            </a:r>
            <a:r>
              <a:rPr lang="en-US" sz="1800" dirty="0"/>
              <a:t> </a:t>
            </a:r>
            <a:r>
              <a:rPr lang="en-US" sz="1800" dirty="0" err="1"/>
              <a:t>trong</a:t>
            </a:r>
            <a:r>
              <a:rPr lang="en-US" sz="1800" dirty="0"/>
              <a:t> </a:t>
            </a:r>
            <a:r>
              <a:rPr lang="en-US" sz="1800" dirty="0" err="1" smtClean="0"/>
              <a:t>nhóm</a:t>
            </a:r>
            <a:r>
              <a:rPr lang="en-US" sz="1800" dirty="0" smtClean="0"/>
              <a:t>.</a:t>
            </a:r>
            <a:endParaRPr lang="en-US" sz="1800" dirty="0"/>
          </a:p>
          <a:p>
            <a:pPr marL="285750" indent="-285750" algn="just">
              <a:lnSpc>
                <a:spcPct val="150000"/>
              </a:lnSpc>
              <a:buFont typeface="Wingdings" panose="05000000000000000000" pitchFamily="2" charset="2"/>
              <a:buChar char="ü"/>
            </a:pPr>
            <a:r>
              <a:rPr lang="en-US" sz="1800" dirty="0" err="1" smtClean="0"/>
              <a:t>Liệt</a:t>
            </a:r>
            <a:r>
              <a:rPr lang="en-US" sz="1800" dirty="0" smtClean="0"/>
              <a:t> </a:t>
            </a:r>
            <a:r>
              <a:rPr lang="en-US" sz="1800" dirty="0" err="1"/>
              <a:t>kê</a:t>
            </a:r>
            <a:r>
              <a:rPr lang="en-US" sz="1800" dirty="0"/>
              <a:t> </a:t>
            </a:r>
            <a:r>
              <a:rPr lang="en-US" sz="1800" dirty="0" err="1"/>
              <a:t>các</a:t>
            </a:r>
            <a:r>
              <a:rPr lang="en-US" sz="1800" dirty="0"/>
              <a:t> </a:t>
            </a:r>
            <a:r>
              <a:rPr lang="en-US" sz="1800" dirty="0" err="1"/>
              <a:t>dụng</a:t>
            </a:r>
            <a:r>
              <a:rPr lang="en-US" sz="1800" dirty="0"/>
              <a:t> </a:t>
            </a:r>
            <a:r>
              <a:rPr lang="en-US" sz="1800" dirty="0" err="1"/>
              <a:t>cụ</a:t>
            </a:r>
            <a:r>
              <a:rPr lang="en-US" sz="1800" dirty="0"/>
              <a:t>, </a:t>
            </a:r>
            <a:r>
              <a:rPr lang="en-US" sz="1800" dirty="0" err="1"/>
              <a:t>nguyên</a:t>
            </a:r>
            <a:r>
              <a:rPr lang="en-US" sz="1800" dirty="0"/>
              <a:t> </a:t>
            </a:r>
            <a:r>
              <a:rPr lang="en-US" sz="1800" dirty="0" err="1"/>
              <a:t>liệu</a:t>
            </a:r>
            <a:r>
              <a:rPr lang="en-US" sz="1800" dirty="0"/>
              <a:t> </a:t>
            </a:r>
            <a:r>
              <a:rPr lang="en-US" sz="1800" dirty="0" err="1"/>
              <a:t>thực</a:t>
            </a:r>
            <a:r>
              <a:rPr lang="en-US" sz="1800" dirty="0"/>
              <a:t> </a:t>
            </a:r>
            <a:r>
              <a:rPr lang="en-US" sz="1800" dirty="0" err="1"/>
              <a:t>phẩm</a:t>
            </a:r>
            <a:r>
              <a:rPr lang="en-US" sz="1800" dirty="0"/>
              <a:t> </a:t>
            </a:r>
            <a:r>
              <a:rPr lang="en-US" sz="1800" dirty="0" err="1"/>
              <a:t>cần</a:t>
            </a:r>
            <a:r>
              <a:rPr lang="en-US" sz="1800" dirty="0"/>
              <a:t> </a:t>
            </a:r>
            <a:r>
              <a:rPr lang="en-US" sz="1800" dirty="0" err="1"/>
              <a:t>thiết</a:t>
            </a:r>
            <a:r>
              <a:rPr lang="en-US" sz="1800" dirty="0"/>
              <a:t>.</a:t>
            </a:r>
          </a:p>
        </p:txBody>
      </p:sp>
    </p:spTree>
    <p:extLst>
      <p:ext uri="{BB962C8B-B14F-4D97-AF65-F5344CB8AC3E}">
        <p14:creationId xmlns:p14="http://schemas.microsoft.com/office/powerpoint/2010/main" val="246771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grpSp>
        <p:nvGrpSpPr>
          <p:cNvPr id="673" name="Google Shape;673;p54"/>
          <p:cNvGrpSpPr/>
          <p:nvPr/>
        </p:nvGrpSpPr>
        <p:grpSpPr>
          <a:xfrm>
            <a:off x="1324654" y="1371400"/>
            <a:ext cx="6494400" cy="3232099"/>
            <a:chOff x="1324654" y="1371400"/>
            <a:chExt cx="6494400" cy="3232099"/>
          </a:xfrm>
        </p:grpSpPr>
        <p:sp>
          <p:nvSpPr>
            <p:cNvPr id="674" name="Google Shape;674;p54"/>
            <p:cNvSpPr/>
            <p:nvPr/>
          </p:nvSpPr>
          <p:spPr>
            <a:xfrm>
              <a:off x="5272504" y="4030799"/>
              <a:ext cx="572700" cy="5727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675" name="Google Shape;675;p54"/>
            <p:cNvSpPr/>
            <p:nvPr/>
          </p:nvSpPr>
          <p:spPr>
            <a:xfrm flipH="1">
              <a:off x="1324654" y="4030799"/>
              <a:ext cx="572700" cy="5727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676" name="Google Shape;676;p54"/>
            <p:cNvSpPr/>
            <p:nvPr/>
          </p:nvSpPr>
          <p:spPr>
            <a:xfrm flipH="1">
              <a:off x="3298579" y="4030799"/>
              <a:ext cx="572700" cy="5727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677" name="Google Shape;677;p54"/>
            <p:cNvSpPr txBox="1"/>
            <p:nvPr/>
          </p:nvSpPr>
          <p:spPr>
            <a:xfrm>
              <a:off x="3506100" y="1371400"/>
              <a:ext cx="2131800" cy="486000"/>
            </a:xfrm>
            <a:prstGeom prst="rect">
              <a:avLst/>
            </a:prstGeom>
            <a:noFill/>
            <a:ln w="19050" cap="flat" cmpd="sng">
              <a:solidFill>
                <a:schemeClr val="accent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US" sz="2000" b="1" dirty="0" err="1" smtClean="0">
                  <a:solidFill>
                    <a:srgbClr val="0070C0"/>
                  </a:solidFill>
                  <a:latin typeface="+mn-lt"/>
                  <a:ea typeface="Roboto Black"/>
                  <a:cs typeface="Roboto Black"/>
                  <a:sym typeface="Roboto Black"/>
                </a:rPr>
                <a:t>Kết</a:t>
              </a:r>
              <a:r>
                <a:rPr lang="en-US" sz="2000" b="1" dirty="0" smtClean="0">
                  <a:solidFill>
                    <a:srgbClr val="0070C0"/>
                  </a:solidFill>
                  <a:latin typeface="+mn-lt"/>
                  <a:ea typeface="Roboto Black"/>
                  <a:cs typeface="Roboto Black"/>
                  <a:sym typeface="Roboto Black"/>
                </a:rPr>
                <a:t> </a:t>
              </a:r>
              <a:r>
                <a:rPr lang="en-US" sz="2000" b="1" dirty="0" err="1" smtClean="0">
                  <a:solidFill>
                    <a:srgbClr val="0070C0"/>
                  </a:solidFill>
                  <a:latin typeface="+mn-lt"/>
                  <a:ea typeface="Roboto Black"/>
                  <a:cs typeface="Roboto Black"/>
                  <a:sym typeface="Roboto Black"/>
                </a:rPr>
                <a:t>luận</a:t>
              </a:r>
              <a:endParaRPr sz="2000" b="1" dirty="0">
                <a:solidFill>
                  <a:srgbClr val="0070C0"/>
                </a:solidFill>
                <a:latin typeface="+mn-lt"/>
                <a:ea typeface="Roboto Black"/>
                <a:cs typeface="Roboto Black"/>
                <a:sym typeface="Roboto Black"/>
              </a:endParaRPr>
            </a:p>
          </p:txBody>
        </p:sp>
        <p:sp>
          <p:nvSpPr>
            <p:cNvPr id="678" name="Google Shape;678;p54"/>
            <p:cNvSpPr/>
            <p:nvPr/>
          </p:nvSpPr>
          <p:spPr>
            <a:xfrm flipH="1">
              <a:off x="7246354" y="4030799"/>
              <a:ext cx="572700" cy="5727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cxnSp>
          <p:nvCxnSpPr>
            <p:cNvPr id="679" name="Google Shape;679;p54"/>
            <p:cNvCxnSpPr>
              <a:stCxn id="677" idx="2"/>
            </p:cNvCxnSpPr>
            <p:nvPr/>
          </p:nvCxnSpPr>
          <p:spPr>
            <a:xfrm rot="-5400000" flipH="1">
              <a:off x="5625150" y="804250"/>
              <a:ext cx="854400" cy="2960700"/>
            </a:xfrm>
            <a:prstGeom prst="bentConnector3">
              <a:avLst>
                <a:gd name="adj1" fmla="val 49993"/>
              </a:avLst>
            </a:prstGeom>
            <a:noFill/>
            <a:ln w="19050" cap="flat" cmpd="sng">
              <a:solidFill>
                <a:schemeClr val="accent2"/>
              </a:solidFill>
              <a:prstDash val="solid"/>
              <a:round/>
              <a:headEnd type="none" w="med" len="med"/>
              <a:tailEnd type="oval" w="med" len="med"/>
            </a:ln>
          </p:spPr>
        </p:cxnSp>
        <p:cxnSp>
          <p:nvCxnSpPr>
            <p:cNvPr id="681" name="Google Shape;681;p54"/>
            <p:cNvCxnSpPr>
              <a:stCxn id="677" idx="2"/>
            </p:cNvCxnSpPr>
            <p:nvPr/>
          </p:nvCxnSpPr>
          <p:spPr>
            <a:xfrm rot="-5400000" flipH="1">
              <a:off x="4638300" y="1791100"/>
              <a:ext cx="854400" cy="987000"/>
            </a:xfrm>
            <a:prstGeom prst="bentConnector3">
              <a:avLst>
                <a:gd name="adj1" fmla="val 49993"/>
              </a:avLst>
            </a:prstGeom>
            <a:noFill/>
            <a:ln w="19050" cap="flat" cmpd="sng">
              <a:solidFill>
                <a:schemeClr val="accent2"/>
              </a:solidFill>
              <a:prstDash val="solid"/>
              <a:round/>
              <a:headEnd type="none" w="med" len="med"/>
              <a:tailEnd type="oval" w="med" len="med"/>
            </a:ln>
          </p:spPr>
        </p:cxnSp>
        <p:cxnSp>
          <p:nvCxnSpPr>
            <p:cNvPr id="683" name="Google Shape;683;p54"/>
            <p:cNvCxnSpPr>
              <a:stCxn id="677" idx="2"/>
            </p:cNvCxnSpPr>
            <p:nvPr/>
          </p:nvCxnSpPr>
          <p:spPr>
            <a:xfrm rot="5400000">
              <a:off x="3651300" y="1791100"/>
              <a:ext cx="854400" cy="987000"/>
            </a:xfrm>
            <a:prstGeom prst="bentConnector3">
              <a:avLst>
                <a:gd name="adj1" fmla="val 49993"/>
              </a:avLst>
            </a:prstGeom>
            <a:noFill/>
            <a:ln w="19050" cap="flat" cmpd="sng">
              <a:solidFill>
                <a:schemeClr val="accent2"/>
              </a:solidFill>
              <a:prstDash val="solid"/>
              <a:round/>
              <a:headEnd type="none" w="med" len="med"/>
              <a:tailEnd type="oval" w="med" len="med"/>
            </a:ln>
          </p:spPr>
        </p:cxnSp>
        <p:cxnSp>
          <p:nvCxnSpPr>
            <p:cNvPr id="685" name="Google Shape;685;p54"/>
            <p:cNvCxnSpPr>
              <a:stCxn id="677" idx="2"/>
            </p:cNvCxnSpPr>
            <p:nvPr/>
          </p:nvCxnSpPr>
          <p:spPr>
            <a:xfrm rot="5400000">
              <a:off x="2664450" y="804250"/>
              <a:ext cx="854400" cy="2960700"/>
            </a:xfrm>
            <a:prstGeom prst="bentConnector3">
              <a:avLst>
                <a:gd name="adj1" fmla="val 49993"/>
              </a:avLst>
            </a:prstGeom>
            <a:noFill/>
            <a:ln w="19050" cap="flat" cmpd="sng">
              <a:solidFill>
                <a:schemeClr val="accent2"/>
              </a:solidFill>
              <a:prstDash val="solid"/>
              <a:round/>
              <a:headEnd type="none" w="med" len="med"/>
              <a:tailEnd type="oval" w="med" len="med"/>
            </a:ln>
          </p:spPr>
        </p:cxnSp>
        <p:cxnSp>
          <p:nvCxnSpPr>
            <p:cNvPr id="687" name="Google Shape;687;p54"/>
            <p:cNvCxnSpPr>
              <a:stCxn id="688" idx="2"/>
              <a:endCxn id="678" idx="0"/>
            </p:cNvCxnSpPr>
            <p:nvPr/>
          </p:nvCxnSpPr>
          <p:spPr>
            <a:xfrm>
              <a:off x="7532560" y="3522729"/>
              <a:ext cx="144" cy="508070"/>
            </a:xfrm>
            <a:prstGeom prst="straightConnector1">
              <a:avLst/>
            </a:prstGeom>
            <a:noFill/>
            <a:ln w="19050" cap="flat" cmpd="sng">
              <a:solidFill>
                <a:schemeClr val="accent1"/>
              </a:solidFill>
              <a:prstDash val="solid"/>
              <a:round/>
              <a:headEnd type="none" w="med" len="med"/>
              <a:tailEnd type="none" w="med" len="med"/>
            </a:ln>
          </p:spPr>
        </p:cxnSp>
        <p:cxnSp>
          <p:nvCxnSpPr>
            <p:cNvPr id="689" name="Google Shape;689;p54"/>
            <p:cNvCxnSpPr>
              <a:stCxn id="690" idx="2"/>
              <a:endCxn id="674" idx="0"/>
            </p:cNvCxnSpPr>
            <p:nvPr/>
          </p:nvCxnSpPr>
          <p:spPr>
            <a:xfrm>
              <a:off x="5558854" y="3520310"/>
              <a:ext cx="0" cy="510489"/>
            </a:xfrm>
            <a:prstGeom prst="straightConnector1">
              <a:avLst/>
            </a:prstGeom>
            <a:noFill/>
            <a:ln w="19050" cap="flat" cmpd="sng">
              <a:solidFill>
                <a:schemeClr val="accent1"/>
              </a:solidFill>
              <a:prstDash val="solid"/>
              <a:round/>
              <a:headEnd type="none" w="med" len="med"/>
              <a:tailEnd type="none" w="med" len="med"/>
            </a:ln>
          </p:spPr>
        </p:cxnSp>
        <p:cxnSp>
          <p:nvCxnSpPr>
            <p:cNvPr id="691" name="Google Shape;691;p54"/>
            <p:cNvCxnSpPr>
              <a:stCxn id="692" idx="2"/>
              <a:endCxn id="676" idx="0"/>
            </p:cNvCxnSpPr>
            <p:nvPr/>
          </p:nvCxnSpPr>
          <p:spPr>
            <a:xfrm>
              <a:off x="3584856" y="3522729"/>
              <a:ext cx="73" cy="508070"/>
            </a:xfrm>
            <a:prstGeom prst="straightConnector1">
              <a:avLst/>
            </a:prstGeom>
            <a:noFill/>
            <a:ln w="19050" cap="flat" cmpd="sng">
              <a:solidFill>
                <a:schemeClr val="accent1"/>
              </a:solidFill>
              <a:prstDash val="solid"/>
              <a:round/>
              <a:headEnd type="none" w="med" len="med"/>
              <a:tailEnd type="none" w="med" len="med"/>
            </a:ln>
          </p:spPr>
        </p:cxnSp>
        <p:cxnSp>
          <p:nvCxnSpPr>
            <p:cNvPr id="693" name="Google Shape;693;p54"/>
            <p:cNvCxnSpPr>
              <a:stCxn id="694" idx="2"/>
              <a:endCxn id="675" idx="0"/>
            </p:cNvCxnSpPr>
            <p:nvPr/>
          </p:nvCxnSpPr>
          <p:spPr>
            <a:xfrm>
              <a:off x="1611004" y="3522729"/>
              <a:ext cx="0" cy="508070"/>
            </a:xfrm>
            <a:prstGeom prst="straightConnector1">
              <a:avLst/>
            </a:prstGeom>
            <a:noFill/>
            <a:ln w="19050" cap="flat" cmpd="sng">
              <a:solidFill>
                <a:schemeClr val="accent1"/>
              </a:solidFill>
              <a:prstDash val="solid"/>
              <a:round/>
              <a:headEnd type="none" w="med" len="med"/>
              <a:tailEnd type="none" w="med" len="med"/>
            </a:ln>
          </p:spPr>
        </p:cxnSp>
      </p:grpSp>
      <p:grpSp>
        <p:nvGrpSpPr>
          <p:cNvPr id="696" name="Google Shape;696;p54"/>
          <p:cNvGrpSpPr/>
          <p:nvPr/>
        </p:nvGrpSpPr>
        <p:grpSpPr>
          <a:xfrm>
            <a:off x="3399806" y="4146200"/>
            <a:ext cx="370250" cy="369800"/>
            <a:chOff x="6173475" y="2817125"/>
            <a:chExt cx="370250" cy="369800"/>
          </a:xfrm>
        </p:grpSpPr>
        <p:sp>
          <p:nvSpPr>
            <p:cNvPr id="697" name="Google Shape;697;p54"/>
            <p:cNvSpPr/>
            <p:nvPr/>
          </p:nvSpPr>
          <p:spPr>
            <a:xfrm>
              <a:off x="6345650" y="3064225"/>
              <a:ext cx="54450" cy="21450"/>
            </a:xfrm>
            <a:custGeom>
              <a:avLst/>
              <a:gdLst/>
              <a:ahLst/>
              <a:cxnLst/>
              <a:rect l="l" t="t" r="r" b="b"/>
              <a:pathLst>
                <a:path w="2178" h="858" extrusionOk="0">
                  <a:moveTo>
                    <a:pt x="324" y="1"/>
                  </a:moveTo>
                  <a:cubicBezTo>
                    <a:pt x="244" y="1"/>
                    <a:pt x="166" y="32"/>
                    <a:pt x="108" y="90"/>
                  </a:cubicBezTo>
                  <a:cubicBezTo>
                    <a:pt x="1" y="215"/>
                    <a:pt x="18" y="394"/>
                    <a:pt x="125" y="501"/>
                  </a:cubicBezTo>
                  <a:cubicBezTo>
                    <a:pt x="393" y="733"/>
                    <a:pt x="732" y="858"/>
                    <a:pt x="1089" y="858"/>
                  </a:cubicBezTo>
                  <a:cubicBezTo>
                    <a:pt x="1446" y="858"/>
                    <a:pt x="1785" y="733"/>
                    <a:pt x="2035" y="501"/>
                  </a:cubicBezTo>
                  <a:cubicBezTo>
                    <a:pt x="2159" y="394"/>
                    <a:pt x="2177" y="215"/>
                    <a:pt x="2070" y="90"/>
                  </a:cubicBezTo>
                  <a:cubicBezTo>
                    <a:pt x="2012" y="32"/>
                    <a:pt x="1933" y="1"/>
                    <a:pt x="1853" y="1"/>
                  </a:cubicBezTo>
                  <a:cubicBezTo>
                    <a:pt x="1786" y="1"/>
                    <a:pt x="1717" y="23"/>
                    <a:pt x="1660" y="72"/>
                  </a:cubicBezTo>
                  <a:cubicBezTo>
                    <a:pt x="1499" y="215"/>
                    <a:pt x="1303" y="287"/>
                    <a:pt x="1089" y="287"/>
                  </a:cubicBezTo>
                  <a:cubicBezTo>
                    <a:pt x="875" y="287"/>
                    <a:pt x="679" y="215"/>
                    <a:pt x="518" y="72"/>
                  </a:cubicBezTo>
                  <a:cubicBezTo>
                    <a:pt x="461" y="23"/>
                    <a:pt x="392" y="1"/>
                    <a:pt x="3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698" name="Google Shape;698;p54"/>
            <p:cNvSpPr/>
            <p:nvPr/>
          </p:nvSpPr>
          <p:spPr>
            <a:xfrm>
              <a:off x="6225650" y="3002075"/>
              <a:ext cx="54450" cy="21600"/>
            </a:xfrm>
            <a:custGeom>
              <a:avLst/>
              <a:gdLst/>
              <a:ahLst/>
              <a:cxnLst/>
              <a:rect l="l" t="t" r="r" b="b"/>
              <a:pathLst>
                <a:path w="2178" h="864" extrusionOk="0">
                  <a:moveTo>
                    <a:pt x="315" y="0"/>
                  </a:moveTo>
                  <a:cubicBezTo>
                    <a:pt x="238" y="0"/>
                    <a:pt x="164" y="31"/>
                    <a:pt x="108" y="96"/>
                  </a:cubicBezTo>
                  <a:cubicBezTo>
                    <a:pt x="1" y="221"/>
                    <a:pt x="19" y="399"/>
                    <a:pt x="144" y="507"/>
                  </a:cubicBezTo>
                  <a:cubicBezTo>
                    <a:pt x="393" y="738"/>
                    <a:pt x="732" y="863"/>
                    <a:pt x="1089" y="863"/>
                  </a:cubicBezTo>
                  <a:cubicBezTo>
                    <a:pt x="1446" y="863"/>
                    <a:pt x="1785" y="738"/>
                    <a:pt x="2053" y="507"/>
                  </a:cubicBezTo>
                  <a:cubicBezTo>
                    <a:pt x="2160" y="399"/>
                    <a:pt x="2178" y="221"/>
                    <a:pt x="2071" y="96"/>
                  </a:cubicBezTo>
                  <a:cubicBezTo>
                    <a:pt x="2015" y="31"/>
                    <a:pt x="1940" y="0"/>
                    <a:pt x="1864" y="0"/>
                  </a:cubicBezTo>
                  <a:cubicBezTo>
                    <a:pt x="1793" y="0"/>
                    <a:pt x="1720" y="27"/>
                    <a:pt x="1660" y="78"/>
                  </a:cubicBezTo>
                  <a:cubicBezTo>
                    <a:pt x="1500" y="203"/>
                    <a:pt x="1303" y="292"/>
                    <a:pt x="1089" y="292"/>
                  </a:cubicBezTo>
                  <a:cubicBezTo>
                    <a:pt x="875" y="292"/>
                    <a:pt x="679" y="203"/>
                    <a:pt x="518" y="78"/>
                  </a:cubicBezTo>
                  <a:cubicBezTo>
                    <a:pt x="458" y="27"/>
                    <a:pt x="386" y="0"/>
                    <a:pt x="3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699" name="Google Shape;699;p54"/>
            <p:cNvSpPr/>
            <p:nvPr/>
          </p:nvSpPr>
          <p:spPr>
            <a:xfrm>
              <a:off x="6345650" y="2954500"/>
              <a:ext cx="54450" cy="21450"/>
            </a:xfrm>
            <a:custGeom>
              <a:avLst/>
              <a:gdLst/>
              <a:ahLst/>
              <a:cxnLst/>
              <a:rect l="l" t="t" r="r" b="b"/>
              <a:pathLst>
                <a:path w="2178" h="858" extrusionOk="0">
                  <a:moveTo>
                    <a:pt x="324" y="0"/>
                  </a:moveTo>
                  <a:cubicBezTo>
                    <a:pt x="244" y="0"/>
                    <a:pt x="166" y="32"/>
                    <a:pt x="108" y="90"/>
                  </a:cubicBezTo>
                  <a:cubicBezTo>
                    <a:pt x="1" y="215"/>
                    <a:pt x="18" y="393"/>
                    <a:pt x="125" y="500"/>
                  </a:cubicBezTo>
                  <a:cubicBezTo>
                    <a:pt x="393" y="732"/>
                    <a:pt x="732" y="857"/>
                    <a:pt x="1089" y="857"/>
                  </a:cubicBezTo>
                  <a:cubicBezTo>
                    <a:pt x="1446" y="857"/>
                    <a:pt x="1785" y="732"/>
                    <a:pt x="2035" y="500"/>
                  </a:cubicBezTo>
                  <a:cubicBezTo>
                    <a:pt x="2159" y="393"/>
                    <a:pt x="2177" y="215"/>
                    <a:pt x="2070" y="90"/>
                  </a:cubicBezTo>
                  <a:cubicBezTo>
                    <a:pt x="2012" y="32"/>
                    <a:pt x="1933" y="0"/>
                    <a:pt x="1853" y="0"/>
                  </a:cubicBezTo>
                  <a:cubicBezTo>
                    <a:pt x="1786" y="0"/>
                    <a:pt x="1717" y="23"/>
                    <a:pt x="1660" y="72"/>
                  </a:cubicBezTo>
                  <a:cubicBezTo>
                    <a:pt x="1499" y="215"/>
                    <a:pt x="1303" y="286"/>
                    <a:pt x="1089" y="286"/>
                  </a:cubicBezTo>
                  <a:cubicBezTo>
                    <a:pt x="875" y="286"/>
                    <a:pt x="679" y="215"/>
                    <a:pt x="518" y="72"/>
                  </a:cubicBezTo>
                  <a:cubicBezTo>
                    <a:pt x="461" y="23"/>
                    <a:pt x="392" y="0"/>
                    <a:pt x="3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700" name="Google Shape;700;p54"/>
            <p:cNvSpPr/>
            <p:nvPr/>
          </p:nvSpPr>
          <p:spPr>
            <a:xfrm>
              <a:off x="6173475" y="2817125"/>
              <a:ext cx="370250" cy="369800"/>
            </a:xfrm>
            <a:custGeom>
              <a:avLst/>
              <a:gdLst/>
              <a:ahLst/>
              <a:cxnLst/>
              <a:rect l="l" t="t" r="r" b="b"/>
              <a:pathLst>
                <a:path w="14810" h="14792" extrusionOk="0">
                  <a:moveTo>
                    <a:pt x="13025" y="625"/>
                  </a:moveTo>
                  <a:cubicBezTo>
                    <a:pt x="12918" y="1356"/>
                    <a:pt x="12544" y="3141"/>
                    <a:pt x="11313" y="4372"/>
                  </a:cubicBezTo>
                  <a:cubicBezTo>
                    <a:pt x="11027" y="4657"/>
                    <a:pt x="10706" y="4907"/>
                    <a:pt x="10349" y="5121"/>
                  </a:cubicBezTo>
                  <a:cubicBezTo>
                    <a:pt x="10135" y="4853"/>
                    <a:pt x="9867" y="4639"/>
                    <a:pt x="9564" y="4479"/>
                  </a:cubicBezTo>
                  <a:lnTo>
                    <a:pt x="10688" y="3355"/>
                  </a:lnTo>
                  <a:cubicBezTo>
                    <a:pt x="10813" y="3248"/>
                    <a:pt x="10813" y="3051"/>
                    <a:pt x="10688" y="2944"/>
                  </a:cubicBezTo>
                  <a:cubicBezTo>
                    <a:pt x="10634" y="2891"/>
                    <a:pt x="10563" y="2864"/>
                    <a:pt x="10490" y="2864"/>
                  </a:cubicBezTo>
                  <a:cubicBezTo>
                    <a:pt x="10416" y="2864"/>
                    <a:pt x="10340" y="2891"/>
                    <a:pt x="10278" y="2944"/>
                  </a:cubicBezTo>
                  <a:lnTo>
                    <a:pt x="9011" y="4211"/>
                  </a:lnTo>
                  <a:cubicBezTo>
                    <a:pt x="8725" y="4122"/>
                    <a:pt x="8422" y="4068"/>
                    <a:pt x="8119" y="4051"/>
                  </a:cubicBezTo>
                  <a:cubicBezTo>
                    <a:pt x="8422" y="3373"/>
                    <a:pt x="8797" y="2802"/>
                    <a:pt x="9261" y="2338"/>
                  </a:cubicBezTo>
                  <a:cubicBezTo>
                    <a:pt x="10510" y="1089"/>
                    <a:pt x="12276" y="714"/>
                    <a:pt x="13025" y="625"/>
                  </a:cubicBezTo>
                  <a:close/>
                  <a:moveTo>
                    <a:pt x="7976" y="4621"/>
                  </a:moveTo>
                  <a:cubicBezTo>
                    <a:pt x="9403" y="4621"/>
                    <a:pt x="10581" y="5781"/>
                    <a:pt x="10581" y="7227"/>
                  </a:cubicBezTo>
                  <a:cubicBezTo>
                    <a:pt x="10581" y="7851"/>
                    <a:pt x="10349" y="8493"/>
                    <a:pt x="9885" y="8993"/>
                  </a:cubicBezTo>
                  <a:cubicBezTo>
                    <a:pt x="9849" y="8993"/>
                    <a:pt x="9832" y="9011"/>
                    <a:pt x="9814" y="9011"/>
                  </a:cubicBezTo>
                  <a:cubicBezTo>
                    <a:pt x="9278" y="8636"/>
                    <a:pt x="8636" y="8440"/>
                    <a:pt x="7976" y="8440"/>
                  </a:cubicBezTo>
                  <a:cubicBezTo>
                    <a:pt x="7298" y="8440"/>
                    <a:pt x="6656" y="8654"/>
                    <a:pt x="6120" y="9046"/>
                  </a:cubicBezTo>
                  <a:cubicBezTo>
                    <a:pt x="5639" y="8565"/>
                    <a:pt x="5371" y="7905"/>
                    <a:pt x="5371" y="7227"/>
                  </a:cubicBezTo>
                  <a:cubicBezTo>
                    <a:pt x="5371" y="5781"/>
                    <a:pt x="6549" y="4621"/>
                    <a:pt x="7976" y="4621"/>
                  </a:cubicBezTo>
                  <a:close/>
                  <a:moveTo>
                    <a:pt x="11027" y="8136"/>
                  </a:moveTo>
                  <a:cubicBezTo>
                    <a:pt x="12561" y="8779"/>
                    <a:pt x="13632" y="10224"/>
                    <a:pt x="14042" y="10884"/>
                  </a:cubicBezTo>
                  <a:cubicBezTo>
                    <a:pt x="13608" y="10979"/>
                    <a:pt x="12834" y="11105"/>
                    <a:pt x="11954" y="11105"/>
                  </a:cubicBezTo>
                  <a:cubicBezTo>
                    <a:pt x="11677" y="11105"/>
                    <a:pt x="11389" y="11093"/>
                    <a:pt x="11098" y="11063"/>
                  </a:cubicBezTo>
                  <a:cubicBezTo>
                    <a:pt x="11027" y="10652"/>
                    <a:pt x="10884" y="10260"/>
                    <a:pt x="10652" y="9903"/>
                  </a:cubicBezTo>
                  <a:lnTo>
                    <a:pt x="10652" y="9903"/>
                  </a:lnTo>
                  <a:lnTo>
                    <a:pt x="11544" y="10313"/>
                  </a:lnTo>
                  <a:cubicBezTo>
                    <a:pt x="11580" y="10327"/>
                    <a:pt x="11618" y="10333"/>
                    <a:pt x="11656" y="10333"/>
                  </a:cubicBezTo>
                  <a:cubicBezTo>
                    <a:pt x="11770" y="10333"/>
                    <a:pt x="11883" y="10273"/>
                    <a:pt x="11937" y="10153"/>
                  </a:cubicBezTo>
                  <a:cubicBezTo>
                    <a:pt x="11991" y="10010"/>
                    <a:pt x="11919" y="9849"/>
                    <a:pt x="11776" y="9778"/>
                  </a:cubicBezTo>
                  <a:lnTo>
                    <a:pt x="10474" y="9189"/>
                  </a:lnTo>
                  <a:cubicBezTo>
                    <a:pt x="10724" y="8886"/>
                    <a:pt x="10902" y="8511"/>
                    <a:pt x="11027" y="8136"/>
                  </a:cubicBezTo>
                  <a:close/>
                  <a:moveTo>
                    <a:pt x="3176" y="6531"/>
                  </a:moveTo>
                  <a:cubicBezTo>
                    <a:pt x="3801" y="6531"/>
                    <a:pt x="4354" y="6745"/>
                    <a:pt x="4800" y="7102"/>
                  </a:cubicBezTo>
                  <a:cubicBezTo>
                    <a:pt x="4764" y="7976"/>
                    <a:pt x="5103" y="8815"/>
                    <a:pt x="5674" y="9421"/>
                  </a:cubicBezTo>
                  <a:cubicBezTo>
                    <a:pt x="5228" y="9885"/>
                    <a:pt x="4925" y="10492"/>
                    <a:pt x="4836" y="11134"/>
                  </a:cubicBezTo>
                  <a:cubicBezTo>
                    <a:pt x="4372" y="11527"/>
                    <a:pt x="3783" y="11723"/>
                    <a:pt x="3176" y="11723"/>
                  </a:cubicBezTo>
                  <a:cubicBezTo>
                    <a:pt x="1749" y="11723"/>
                    <a:pt x="571" y="10563"/>
                    <a:pt x="571" y="9136"/>
                  </a:cubicBezTo>
                  <a:cubicBezTo>
                    <a:pt x="571" y="7690"/>
                    <a:pt x="1749" y="6531"/>
                    <a:pt x="3176" y="6531"/>
                  </a:cubicBezTo>
                  <a:close/>
                  <a:moveTo>
                    <a:pt x="7976" y="9011"/>
                  </a:moveTo>
                  <a:cubicBezTo>
                    <a:pt x="9386" y="9011"/>
                    <a:pt x="10581" y="10153"/>
                    <a:pt x="10581" y="11616"/>
                  </a:cubicBezTo>
                  <a:cubicBezTo>
                    <a:pt x="10581" y="13043"/>
                    <a:pt x="9403" y="14221"/>
                    <a:pt x="7976" y="14221"/>
                  </a:cubicBezTo>
                  <a:cubicBezTo>
                    <a:pt x="6549" y="14221"/>
                    <a:pt x="5371" y="13043"/>
                    <a:pt x="5371" y="11616"/>
                  </a:cubicBezTo>
                  <a:cubicBezTo>
                    <a:pt x="5371" y="10171"/>
                    <a:pt x="6549" y="9011"/>
                    <a:pt x="7976" y="9011"/>
                  </a:cubicBezTo>
                  <a:close/>
                  <a:moveTo>
                    <a:pt x="13329" y="0"/>
                  </a:moveTo>
                  <a:cubicBezTo>
                    <a:pt x="13222" y="0"/>
                    <a:pt x="10599" y="179"/>
                    <a:pt x="8850" y="1927"/>
                  </a:cubicBezTo>
                  <a:cubicBezTo>
                    <a:pt x="8279" y="2498"/>
                    <a:pt x="7815" y="3230"/>
                    <a:pt x="7476" y="4086"/>
                  </a:cubicBezTo>
                  <a:cubicBezTo>
                    <a:pt x="6977" y="4158"/>
                    <a:pt x="6513" y="4354"/>
                    <a:pt x="6102" y="4657"/>
                  </a:cubicBezTo>
                  <a:cubicBezTo>
                    <a:pt x="5781" y="3854"/>
                    <a:pt x="5335" y="3158"/>
                    <a:pt x="4782" y="2623"/>
                  </a:cubicBezTo>
                  <a:cubicBezTo>
                    <a:pt x="3034" y="875"/>
                    <a:pt x="411" y="696"/>
                    <a:pt x="304" y="696"/>
                  </a:cubicBezTo>
                  <a:cubicBezTo>
                    <a:pt x="214" y="696"/>
                    <a:pt x="143" y="714"/>
                    <a:pt x="89" y="785"/>
                  </a:cubicBezTo>
                  <a:cubicBezTo>
                    <a:pt x="18" y="839"/>
                    <a:pt x="0" y="910"/>
                    <a:pt x="0" y="999"/>
                  </a:cubicBezTo>
                  <a:cubicBezTo>
                    <a:pt x="0" y="1035"/>
                    <a:pt x="54" y="1999"/>
                    <a:pt x="482" y="3158"/>
                  </a:cubicBezTo>
                  <a:cubicBezTo>
                    <a:pt x="523" y="3267"/>
                    <a:pt x="635" y="3344"/>
                    <a:pt x="749" y="3344"/>
                  </a:cubicBezTo>
                  <a:cubicBezTo>
                    <a:pt x="786" y="3344"/>
                    <a:pt x="822" y="3336"/>
                    <a:pt x="857" y="3319"/>
                  </a:cubicBezTo>
                  <a:cubicBezTo>
                    <a:pt x="999" y="3265"/>
                    <a:pt x="1089" y="3105"/>
                    <a:pt x="1035" y="2962"/>
                  </a:cubicBezTo>
                  <a:cubicBezTo>
                    <a:pt x="785" y="2284"/>
                    <a:pt x="660" y="1677"/>
                    <a:pt x="607" y="1303"/>
                  </a:cubicBezTo>
                  <a:lnTo>
                    <a:pt x="607" y="1303"/>
                  </a:lnTo>
                  <a:cubicBezTo>
                    <a:pt x="1356" y="1410"/>
                    <a:pt x="3141" y="1785"/>
                    <a:pt x="4372" y="3033"/>
                  </a:cubicBezTo>
                  <a:cubicBezTo>
                    <a:pt x="4907" y="3551"/>
                    <a:pt x="5335" y="4247"/>
                    <a:pt x="5656" y="5068"/>
                  </a:cubicBezTo>
                  <a:cubicBezTo>
                    <a:pt x="5514" y="5210"/>
                    <a:pt x="5371" y="5389"/>
                    <a:pt x="5264" y="5549"/>
                  </a:cubicBezTo>
                  <a:lnTo>
                    <a:pt x="3355" y="3640"/>
                  </a:lnTo>
                  <a:cubicBezTo>
                    <a:pt x="3301" y="3587"/>
                    <a:pt x="3225" y="3560"/>
                    <a:pt x="3150" y="3560"/>
                  </a:cubicBezTo>
                  <a:cubicBezTo>
                    <a:pt x="3074" y="3560"/>
                    <a:pt x="2998" y="3587"/>
                    <a:pt x="2944" y="3640"/>
                  </a:cubicBezTo>
                  <a:cubicBezTo>
                    <a:pt x="2837" y="3747"/>
                    <a:pt x="2837" y="3926"/>
                    <a:pt x="2944" y="4051"/>
                  </a:cubicBezTo>
                  <a:lnTo>
                    <a:pt x="4996" y="6102"/>
                  </a:lnTo>
                  <a:cubicBezTo>
                    <a:pt x="4961" y="6209"/>
                    <a:pt x="4925" y="6334"/>
                    <a:pt x="4889" y="6459"/>
                  </a:cubicBezTo>
                  <a:cubicBezTo>
                    <a:pt x="4497" y="6192"/>
                    <a:pt x="4051" y="6031"/>
                    <a:pt x="3569" y="5978"/>
                  </a:cubicBezTo>
                  <a:cubicBezTo>
                    <a:pt x="3034" y="5692"/>
                    <a:pt x="2534" y="5317"/>
                    <a:pt x="2124" y="4853"/>
                  </a:cubicBezTo>
                  <a:cubicBezTo>
                    <a:pt x="2068" y="4789"/>
                    <a:pt x="1993" y="4757"/>
                    <a:pt x="1919" y="4757"/>
                  </a:cubicBezTo>
                  <a:cubicBezTo>
                    <a:pt x="1850" y="4757"/>
                    <a:pt x="1782" y="4784"/>
                    <a:pt x="1731" y="4836"/>
                  </a:cubicBezTo>
                  <a:cubicBezTo>
                    <a:pt x="1606" y="4943"/>
                    <a:pt x="1588" y="5121"/>
                    <a:pt x="1695" y="5228"/>
                  </a:cubicBezTo>
                  <a:cubicBezTo>
                    <a:pt x="1945" y="5514"/>
                    <a:pt x="2213" y="5763"/>
                    <a:pt x="2552" y="6013"/>
                  </a:cubicBezTo>
                  <a:cubicBezTo>
                    <a:pt x="1107" y="6299"/>
                    <a:pt x="0" y="7601"/>
                    <a:pt x="0" y="9136"/>
                  </a:cubicBezTo>
                  <a:cubicBezTo>
                    <a:pt x="0" y="10884"/>
                    <a:pt x="1428" y="12312"/>
                    <a:pt x="3176" y="12312"/>
                  </a:cubicBezTo>
                  <a:cubicBezTo>
                    <a:pt x="3765" y="12312"/>
                    <a:pt x="4318" y="12151"/>
                    <a:pt x="4800" y="11866"/>
                  </a:cubicBezTo>
                  <a:cubicBezTo>
                    <a:pt x="4925" y="13489"/>
                    <a:pt x="6299" y="14792"/>
                    <a:pt x="7976" y="14792"/>
                  </a:cubicBezTo>
                  <a:cubicBezTo>
                    <a:pt x="9725" y="14792"/>
                    <a:pt x="11134" y="13382"/>
                    <a:pt x="11152" y="11651"/>
                  </a:cubicBezTo>
                  <a:cubicBezTo>
                    <a:pt x="11400" y="11673"/>
                    <a:pt x="11656" y="11683"/>
                    <a:pt x="11912" y="11683"/>
                  </a:cubicBezTo>
                  <a:cubicBezTo>
                    <a:pt x="12911" y="11683"/>
                    <a:pt x="13925" y="11533"/>
                    <a:pt x="14578" y="11348"/>
                  </a:cubicBezTo>
                  <a:cubicBezTo>
                    <a:pt x="14667" y="11330"/>
                    <a:pt x="14738" y="11277"/>
                    <a:pt x="14774" y="11188"/>
                  </a:cubicBezTo>
                  <a:cubicBezTo>
                    <a:pt x="14810" y="11116"/>
                    <a:pt x="14792" y="11009"/>
                    <a:pt x="14756" y="10938"/>
                  </a:cubicBezTo>
                  <a:cubicBezTo>
                    <a:pt x="14703" y="10831"/>
                    <a:pt x="13400" y="8440"/>
                    <a:pt x="11134" y="7566"/>
                  </a:cubicBezTo>
                  <a:cubicBezTo>
                    <a:pt x="11152" y="7441"/>
                    <a:pt x="11152" y="7334"/>
                    <a:pt x="11152" y="7227"/>
                  </a:cubicBezTo>
                  <a:cubicBezTo>
                    <a:pt x="11152" y="6638"/>
                    <a:pt x="10991" y="6085"/>
                    <a:pt x="10706" y="5585"/>
                  </a:cubicBezTo>
                  <a:cubicBezTo>
                    <a:pt x="11081" y="5353"/>
                    <a:pt x="11420" y="5085"/>
                    <a:pt x="11723" y="4782"/>
                  </a:cubicBezTo>
                  <a:cubicBezTo>
                    <a:pt x="13471" y="3033"/>
                    <a:pt x="13632" y="411"/>
                    <a:pt x="13632" y="304"/>
                  </a:cubicBezTo>
                  <a:cubicBezTo>
                    <a:pt x="13650" y="232"/>
                    <a:pt x="13614" y="143"/>
                    <a:pt x="13561" y="89"/>
                  </a:cubicBezTo>
                  <a:cubicBezTo>
                    <a:pt x="13489" y="36"/>
                    <a:pt x="13418" y="0"/>
                    <a:pt x="133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701" name="Google Shape;701;p54"/>
            <p:cNvSpPr/>
            <p:nvPr/>
          </p:nvSpPr>
          <p:spPr>
            <a:xfrm>
              <a:off x="6197550" y="2912575"/>
              <a:ext cx="14300" cy="14300"/>
            </a:xfrm>
            <a:custGeom>
              <a:avLst/>
              <a:gdLst/>
              <a:ahLst/>
              <a:cxnLst/>
              <a:rect l="l" t="t" r="r" b="b"/>
              <a:pathLst>
                <a:path w="572" h="572" extrusionOk="0">
                  <a:moveTo>
                    <a:pt x="286" y="1"/>
                  </a:moveTo>
                  <a:cubicBezTo>
                    <a:pt x="126" y="1"/>
                    <a:pt x="1" y="125"/>
                    <a:pt x="1" y="286"/>
                  </a:cubicBezTo>
                  <a:cubicBezTo>
                    <a:pt x="1" y="447"/>
                    <a:pt x="126" y="572"/>
                    <a:pt x="286" y="572"/>
                  </a:cubicBezTo>
                  <a:cubicBezTo>
                    <a:pt x="447" y="572"/>
                    <a:pt x="572" y="447"/>
                    <a:pt x="572" y="286"/>
                  </a:cubicBezTo>
                  <a:cubicBezTo>
                    <a:pt x="572" y="125"/>
                    <a:pt x="447" y="1"/>
                    <a:pt x="2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grpSp>
      <p:grpSp>
        <p:nvGrpSpPr>
          <p:cNvPr id="702" name="Google Shape;702;p54"/>
          <p:cNvGrpSpPr/>
          <p:nvPr/>
        </p:nvGrpSpPr>
        <p:grpSpPr>
          <a:xfrm>
            <a:off x="1424553" y="4153522"/>
            <a:ext cx="373159" cy="327303"/>
            <a:chOff x="854332" y="2447736"/>
            <a:chExt cx="376358" cy="330109"/>
          </a:xfrm>
        </p:grpSpPr>
        <p:sp>
          <p:nvSpPr>
            <p:cNvPr id="703" name="Google Shape;703;p54"/>
            <p:cNvSpPr/>
            <p:nvPr/>
          </p:nvSpPr>
          <p:spPr>
            <a:xfrm>
              <a:off x="854332" y="2483353"/>
              <a:ext cx="376358" cy="294491"/>
            </a:xfrm>
            <a:custGeom>
              <a:avLst/>
              <a:gdLst/>
              <a:ahLst/>
              <a:cxnLst/>
              <a:rect l="l" t="t" r="r" b="b"/>
              <a:pathLst>
                <a:path w="11824" h="9252" extrusionOk="0">
                  <a:moveTo>
                    <a:pt x="3311" y="334"/>
                  </a:moveTo>
                  <a:cubicBezTo>
                    <a:pt x="3632" y="334"/>
                    <a:pt x="3882" y="549"/>
                    <a:pt x="3882" y="810"/>
                  </a:cubicBezTo>
                  <a:lnTo>
                    <a:pt x="3882" y="846"/>
                  </a:lnTo>
                  <a:cubicBezTo>
                    <a:pt x="3703" y="775"/>
                    <a:pt x="3513" y="727"/>
                    <a:pt x="3311" y="727"/>
                  </a:cubicBezTo>
                  <a:cubicBezTo>
                    <a:pt x="3120" y="727"/>
                    <a:pt x="2930" y="775"/>
                    <a:pt x="2751" y="846"/>
                  </a:cubicBezTo>
                  <a:lnTo>
                    <a:pt x="2751" y="810"/>
                  </a:lnTo>
                  <a:cubicBezTo>
                    <a:pt x="2751" y="549"/>
                    <a:pt x="3001" y="334"/>
                    <a:pt x="3311" y="334"/>
                  </a:cubicBezTo>
                  <a:close/>
                  <a:moveTo>
                    <a:pt x="3311" y="1084"/>
                  </a:moveTo>
                  <a:cubicBezTo>
                    <a:pt x="3942" y="1084"/>
                    <a:pt x="4430" y="1584"/>
                    <a:pt x="4430" y="2203"/>
                  </a:cubicBezTo>
                  <a:cubicBezTo>
                    <a:pt x="4430" y="2323"/>
                    <a:pt x="4418" y="2442"/>
                    <a:pt x="4370" y="2561"/>
                  </a:cubicBezTo>
                  <a:cubicBezTo>
                    <a:pt x="3882" y="2049"/>
                    <a:pt x="3013" y="1858"/>
                    <a:pt x="2977" y="1858"/>
                  </a:cubicBezTo>
                  <a:cubicBezTo>
                    <a:pt x="2961" y="1855"/>
                    <a:pt x="2946" y="1854"/>
                    <a:pt x="2932" y="1854"/>
                  </a:cubicBezTo>
                  <a:cubicBezTo>
                    <a:pt x="2892" y="1854"/>
                    <a:pt x="2857" y="1865"/>
                    <a:pt x="2822" y="1882"/>
                  </a:cubicBezTo>
                  <a:cubicBezTo>
                    <a:pt x="2775" y="1918"/>
                    <a:pt x="2763" y="1965"/>
                    <a:pt x="2763" y="2025"/>
                  </a:cubicBezTo>
                  <a:cubicBezTo>
                    <a:pt x="2763" y="2037"/>
                    <a:pt x="2751" y="2156"/>
                    <a:pt x="2632" y="2275"/>
                  </a:cubicBezTo>
                  <a:cubicBezTo>
                    <a:pt x="2560" y="2346"/>
                    <a:pt x="2560" y="2454"/>
                    <a:pt x="2632" y="2513"/>
                  </a:cubicBezTo>
                  <a:cubicBezTo>
                    <a:pt x="2668" y="2549"/>
                    <a:pt x="2712" y="2567"/>
                    <a:pt x="2755" y="2567"/>
                  </a:cubicBezTo>
                  <a:cubicBezTo>
                    <a:pt x="2799" y="2567"/>
                    <a:pt x="2840" y="2549"/>
                    <a:pt x="2870" y="2513"/>
                  </a:cubicBezTo>
                  <a:cubicBezTo>
                    <a:pt x="2965" y="2406"/>
                    <a:pt x="3013" y="2323"/>
                    <a:pt x="3060" y="2227"/>
                  </a:cubicBezTo>
                  <a:cubicBezTo>
                    <a:pt x="3358" y="2323"/>
                    <a:pt x="3953" y="2525"/>
                    <a:pt x="4227" y="2918"/>
                  </a:cubicBezTo>
                  <a:cubicBezTo>
                    <a:pt x="4144" y="3358"/>
                    <a:pt x="3763" y="3692"/>
                    <a:pt x="3299" y="3692"/>
                  </a:cubicBezTo>
                  <a:cubicBezTo>
                    <a:pt x="2834" y="3692"/>
                    <a:pt x="2441" y="3335"/>
                    <a:pt x="2394" y="2858"/>
                  </a:cubicBezTo>
                  <a:cubicBezTo>
                    <a:pt x="2394" y="2823"/>
                    <a:pt x="2382" y="2811"/>
                    <a:pt x="2358" y="2775"/>
                  </a:cubicBezTo>
                  <a:cubicBezTo>
                    <a:pt x="2263" y="2596"/>
                    <a:pt x="2203" y="2406"/>
                    <a:pt x="2203" y="2203"/>
                  </a:cubicBezTo>
                  <a:cubicBezTo>
                    <a:pt x="2203" y="1572"/>
                    <a:pt x="2703" y="1084"/>
                    <a:pt x="3311" y="1084"/>
                  </a:cubicBezTo>
                  <a:close/>
                  <a:moveTo>
                    <a:pt x="3715" y="3989"/>
                  </a:moveTo>
                  <a:lnTo>
                    <a:pt x="3715" y="4168"/>
                  </a:lnTo>
                  <a:cubicBezTo>
                    <a:pt x="3703" y="4228"/>
                    <a:pt x="3715" y="4287"/>
                    <a:pt x="3751" y="4323"/>
                  </a:cubicBezTo>
                  <a:lnTo>
                    <a:pt x="3584" y="4478"/>
                  </a:lnTo>
                  <a:cubicBezTo>
                    <a:pt x="3507" y="4543"/>
                    <a:pt x="3415" y="4576"/>
                    <a:pt x="3322" y="4576"/>
                  </a:cubicBezTo>
                  <a:cubicBezTo>
                    <a:pt x="3230" y="4576"/>
                    <a:pt x="3138" y="4543"/>
                    <a:pt x="3060" y="4478"/>
                  </a:cubicBezTo>
                  <a:lnTo>
                    <a:pt x="2894" y="4323"/>
                  </a:lnTo>
                  <a:cubicBezTo>
                    <a:pt x="2930" y="4287"/>
                    <a:pt x="2941" y="4228"/>
                    <a:pt x="2941" y="4168"/>
                  </a:cubicBezTo>
                  <a:lnTo>
                    <a:pt x="2941" y="3989"/>
                  </a:lnTo>
                  <a:cubicBezTo>
                    <a:pt x="3060" y="4025"/>
                    <a:pt x="3191" y="4049"/>
                    <a:pt x="3334" y="4049"/>
                  </a:cubicBezTo>
                  <a:cubicBezTo>
                    <a:pt x="3465" y="4049"/>
                    <a:pt x="3596" y="4025"/>
                    <a:pt x="3715" y="3989"/>
                  </a:cubicBezTo>
                  <a:close/>
                  <a:moveTo>
                    <a:pt x="4049" y="4549"/>
                  </a:moveTo>
                  <a:lnTo>
                    <a:pt x="4620" y="4835"/>
                  </a:lnTo>
                  <a:cubicBezTo>
                    <a:pt x="4763" y="4894"/>
                    <a:pt x="4835" y="5025"/>
                    <a:pt x="4835" y="5180"/>
                  </a:cubicBezTo>
                  <a:lnTo>
                    <a:pt x="3346" y="5180"/>
                  </a:lnTo>
                  <a:cubicBezTo>
                    <a:pt x="3156" y="5180"/>
                    <a:pt x="2989" y="5335"/>
                    <a:pt x="2989" y="5537"/>
                  </a:cubicBezTo>
                  <a:lnTo>
                    <a:pt x="2989" y="6275"/>
                  </a:lnTo>
                  <a:lnTo>
                    <a:pt x="2596" y="6275"/>
                  </a:lnTo>
                  <a:lnTo>
                    <a:pt x="2596" y="5561"/>
                  </a:lnTo>
                  <a:cubicBezTo>
                    <a:pt x="2596" y="5466"/>
                    <a:pt x="2525" y="5382"/>
                    <a:pt x="2418" y="5382"/>
                  </a:cubicBezTo>
                  <a:cubicBezTo>
                    <a:pt x="2322" y="5382"/>
                    <a:pt x="2239" y="5454"/>
                    <a:pt x="2239" y="5561"/>
                  </a:cubicBezTo>
                  <a:lnTo>
                    <a:pt x="2239" y="6442"/>
                  </a:lnTo>
                  <a:cubicBezTo>
                    <a:pt x="2239" y="6525"/>
                    <a:pt x="2322" y="6621"/>
                    <a:pt x="2418" y="6621"/>
                  </a:cubicBezTo>
                  <a:lnTo>
                    <a:pt x="2989" y="6621"/>
                  </a:lnTo>
                  <a:lnTo>
                    <a:pt x="2989" y="7002"/>
                  </a:lnTo>
                  <a:lnTo>
                    <a:pt x="2989" y="7026"/>
                  </a:lnTo>
                  <a:lnTo>
                    <a:pt x="2227" y="7026"/>
                  </a:lnTo>
                  <a:cubicBezTo>
                    <a:pt x="2025" y="7026"/>
                    <a:pt x="1846" y="6847"/>
                    <a:pt x="1846" y="6633"/>
                  </a:cubicBezTo>
                  <a:lnTo>
                    <a:pt x="1846" y="5180"/>
                  </a:lnTo>
                  <a:lnTo>
                    <a:pt x="1822" y="5180"/>
                  </a:lnTo>
                  <a:cubicBezTo>
                    <a:pt x="1822" y="5025"/>
                    <a:pt x="1906" y="4894"/>
                    <a:pt x="2037" y="4835"/>
                  </a:cubicBezTo>
                  <a:lnTo>
                    <a:pt x="2620" y="4549"/>
                  </a:lnTo>
                  <a:lnTo>
                    <a:pt x="2822" y="4740"/>
                  </a:lnTo>
                  <a:cubicBezTo>
                    <a:pt x="2953" y="4882"/>
                    <a:pt x="3156" y="4942"/>
                    <a:pt x="3334" y="4942"/>
                  </a:cubicBezTo>
                  <a:cubicBezTo>
                    <a:pt x="3513" y="4942"/>
                    <a:pt x="3692" y="4882"/>
                    <a:pt x="3834" y="4740"/>
                  </a:cubicBezTo>
                  <a:lnTo>
                    <a:pt x="4049" y="4549"/>
                  </a:lnTo>
                  <a:close/>
                  <a:moveTo>
                    <a:pt x="5537" y="5513"/>
                  </a:moveTo>
                  <a:lnTo>
                    <a:pt x="5549" y="7002"/>
                  </a:lnTo>
                  <a:cubicBezTo>
                    <a:pt x="5549" y="7002"/>
                    <a:pt x="5549" y="7026"/>
                    <a:pt x="5537" y="7026"/>
                  </a:cubicBezTo>
                  <a:lnTo>
                    <a:pt x="3311" y="7026"/>
                  </a:lnTo>
                  <a:cubicBezTo>
                    <a:pt x="3311" y="7026"/>
                    <a:pt x="3299" y="7026"/>
                    <a:pt x="3299" y="7002"/>
                  </a:cubicBezTo>
                  <a:lnTo>
                    <a:pt x="3299" y="5537"/>
                  </a:lnTo>
                  <a:cubicBezTo>
                    <a:pt x="3299" y="5537"/>
                    <a:pt x="3299" y="5513"/>
                    <a:pt x="3311" y="5513"/>
                  </a:cubicBezTo>
                  <a:close/>
                  <a:moveTo>
                    <a:pt x="11097" y="7359"/>
                  </a:moveTo>
                  <a:lnTo>
                    <a:pt x="11097" y="7752"/>
                  </a:lnTo>
                  <a:lnTo>
                    <a:pt x="727" y="7752"/>
                  </a:lnTo>
                  <a:lnTo>
                    <a:pt x="727" y="7359"/>
                  </a:lnTo>
                  <a:close/>
                  <a:moveTo>
                    <a:pt x="3311" y="1"/>
                  </a:moveTo>
                  <a:cubicBezTo>
                    <a:pt x="2810" y="1"/>
                    <a:pt x="2406" y="370"/>
                    <a:pt x="2406" y="810"/>
                  </a:cubicBezTo>
                  <a:cubicBezTo>
                    <a:pt x="2406" y="894"/>
                    <a:pt x="2418" y="965"/>
                    <a:pt x="2441" y="1025"/>
                  </a:cubicBezTo>
                  <a:cubicBezTo>
                    <a:pt x="2084" y="1287"/>
                    <a:pt x="1858" y="1727"/>
                    <a:pt x="1858" y="2203"/>
                  </a:cubicBezTo>
                  <a:cubicBezTo>
                    <a:pt x="1858" y="2454"/>
                    <a:pt x="1929" y="2704"/>
                    <a:pt x="2048" y="2930"/>
                  </a:cubicBezTo>
                  <a:cubicBezTo>
                    <a:pt x="2096" y="3299"/>
                    <a:pt x="2298" y="3608"/>
                    <a:pt x="2584" y="3811"/>
                  </a:cubicBezTo>
                  <a:lnTo>
                    <a:pt x="2584" y="4168"/>
                  </a:lnTo>
                  <a:lnTo>
                    <a:pt x="2584" y="4180"/>
                  </a:lnTo>
                  <a:lnTo>
                    <a:pt x="1882" y="4537"/>
                  </a:lnTo>
                  <a:cubicBezTo>
                    <a:pt x="1632" y="4656"/>
                    <a:pt x="1489" y="4906"/>
                    <a:pt x="1489" y="5192"/>
                  </a:cubicBezTo>
                  <a:lnTo>
                    <a:pt x="1489" y="6645"/>
                  </a:lnTo>
                  <a:cubicBezTo>
                    <a:pt x="1489" y="6787"/>
                    <a:pt x="1525" y="6918"/>
                    <a:pt x="1584" y="7037"/>
                  </a:cubicBezTo>
                  <a:lnTo>
                    <a:pt x="179" y="7037"/>
                  </a:lnTo>
                  <a:cubicBezTo>
                    <a:pt x="84" y="7037"/>
                    <a:pt x="1" y="7109"/>
                    <a:pt x="1" y="7216"/>
                  </a:cubicBezTo>
                  <a:cubicBezTo>
                    <a:pt x="1" y="7323"/>
                    <a:pt x="72" y="7395"/>
                    <a:pt x="179" y="7395"/>
                  </a:cubicBezTo>
                  <a:lnTo>
                    <a:pt x="370" y="7395"/>
                  </a:lnTo>
                  <a:lnTo>
                    <a:pt x="370" y="9073"/>
                  </a:lnTo>
                  <a:cubicBezTo>
                    <a:pt x="370" y="9169"/>
                    <a:pt x="441" y="9252"/>
                    <a:pt x="548" y="9252"/>
                  </a:cubicBezTo>
                  <a:cubicBezTo>
                    <a:pt x="655" y="9252"/>
                    <a:pt x="727" y="9181"/>
                    <a:pt x="727" y="9073"/>
                  </a:cubicBezTo>
                  <a:lnTo>
                    <a:pt x="727" y="8133"/>
                  </a:lnTo>
                  <a:lnTo>
                    <a:pt x="11097" y="8133"/>
                  </a:lnTo>
                  <a:lnTo>
                    <a:pt x="11097" y="9073"/>
                  </a:lnTo>
                  <a:cubicBezTo>
                    <a:pt x="11097" y="9169"/>
                    <a:pt x="11169" y="9252"/>
                    <a:pt x="11276" y="9252"/>
                  </a:cubicBezTo>
                  <a:cubicBezTo>
                    <a:pt x="11383" y="9252"/>
                    <a:pt x="11454" y="9181"/>
                    <a:pt x="11454" y="9073"/>
                  </a:cubicBezTo>
                  <a:lnTo>
                    <a:pt x="11454" y="7395"/>
                  </a:lnTo>
                  <a:lnTo>
                    <a:pt x="11645" y="7395"/>
                  </a:lnTo>
                  <a:cubicBezTo>
                    <a:pt x="11740" y="7395"/>
                    <a:pt x="11823" y="7323"/>
                    <a:pt x="11823" y="7216"/>
                  </a:cubicBezTo>
                  <a:cubicBezTo>
                    <a:pt x="11812" y="7097"/>
                    <a:pt x="11740" y="7026"/>
                    <a:pt x="11633" y="7026"/>
                  </a:cubicBezTo>
                  <a:lnTo>
                    <a:pt x="5894" y="7026"/>
                  </a:lnTo>
                  <a:lnTo>
                    <a:pt x="5894" y="7002"/>
                  </a:lnTo>
                  <a:lnTo>
                    <a:pt x="5894" y="5537"/>
                  </a:lnTo>
                  <a:cubicBezTo>
                    <a:pt x="5894" y="5335"/>
                    <a:pt x="5727" y="5180"/>
                    <a:pt x="5537" y="5180"/>
                  </a:cubicBezTo>
                  <a:lnTo>
                    <a:pt x="5144" y="5180"/>
                  </a:lnTo>
                  <a:cubicBezTo>
                    <a:pt x="5144" y="4894"/>
                    <a:pt x="5001" y="4656"/>
                    <a:pt x="4739" y="4537"/>
                  </a:cubicBezTo>
                  <a:lnTo>
                    <a:pt x="4049" y="4180"/>
                  </a:lnTo>
                  <a:lnTo>
                    <a:pt x="4049" y="4168"/>
                  </a:lnTo>
                  <a:lnTo>
                    <a:pt x="4049" y="3811"/>
                  </a:lnTo>
                  <a:cubicBezTo>
                    <a:pt x="4323" y="3608"/>
                    <a:pt x="4537" y="3299"/>
                    <a:pt x="4584" y="2930"/>
                  </a:cubicBezTo>
                  <a:cubicBezTo>
                    <a:pt x="4715" y="2704"/>
                    <a:pt x="4775" y="2454"/>
                    <a:pt x="4775" y="2203"/>
                  </a:cubicBezTo>
                  <a:cubicBezTo>
                    <a:pt x="4775" y="1727"/>
                    <a:pt x="4549" y="1287"/>
                    <a:pt x="4192" y="1025"/>
                  </a:cubicBezTo>
                  <a:cubicBezTo>
                    <a:pt x="4203" y="953"/>
                    <a:pt x="4227" y="894"/>
                    <a:pt x="4227" y="810"/>
                  </a:cubicBezTo>
                  <a:cubicBezTo>
                    <a:pt x="4227" y="370"/>
                    <a:pt x="3811" y="1"/>
                    <a:pt x="33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704" name="Google Shape;704;p54"/>
            <p:cNvSpPr/>
            <p:nvPr/>
          </p:nvSpPr>
          <p:spPr>
            <a:xfrm>
              <a:off x="983561" y="2677389"/>
              <a:ext cx="23140" cy="11395"/>
            </a:xfrm>
            <a:custGeom>
              <a:avLst/>
              <a:gdLst/>
              <a:ahLst/>
              <a:cxnLst/>
              <a:rect l="l" t="t" r="r" b="b"/>
              <a:pathLst>
                <a:path w="727" h="358" extrusionOk="0">
                  <a:moveTo>
                    <a:pt x="179" y="1"/>
                  </a:moveTo>
                  <a:cubicBezTo>
                    <a:pt x="84" y="1"/>
                    <a:pt x="1" y="72"/>
                    <a:pt x="1" y="179"/>
                  </a:cubicBezTo>
                  <a:cubicBezTo>
                    <a:pt x="1" y="275"/>
                    <a:pt x="72" y="358"/>
                    <a:pt x="179" y="358"/>
                  </a:cubicBezTo>
                  <a:lnTo>
                    <a:pt x="548" y="358"/>
                  </a:lnTo>
                  <a:cubicBezTo>
                    <a:pt x="644" y="358"/>
                    <a:pt x="727" y="287"/>
                    <a:pt x="727" y="179"/>
                  </a:cubicBezTo>
                  <a:cubicBezTo>
                    <a:pt x="727" y="72"/>
                    <a:pt x="655" y="1"/>
                    <a:pt x="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705" name="Google Shape;705;p54"/>
            <p:cNvSpPr/>
            <p:nvPr/>
          </p:nvSpPr>
          <p:spPr>
            <a:xfrm>
              <a:off x="1030925" y="2447736"/>
              <a:ext cx="187638" cy="183086"/>
            </a:xfrm>
            <a:custGeom>
              <a:avLst/>
              <a:gdLst/>
              <a:ahLst/>
              <a:cxnLst/>
              <a:rect l="l" t="t" r="r" b="b"/>
              <a:pathLst>
                <a:path w="5895" h="5752" extrusionOk="0">
                  <a:moveTo>
                    <a:pt x="5168" y="358"/>
                  </a:moveTo>
                  <a:cubicBezTo>
                    <a:pt x="5371" y="358"/>
                    <a:pt x="5549" y="536"/>
                    <a:pt x="5549" y="739"/>
                  </a:cubicBezTo>
                  <a:lnTo>
                    <a:pt x="5549" y="3692"/>
                  </a:lnTo>
                  <a:cubicBezTo>
                    <a:pt x="5549" y="3894"/>
                    <a:pt x="5371" y="4073"/>
                    <a:pt x="5168" y="4073"/>
                  </a:cubicBezTo>
                  <a:lnTo>
                    <a:pt x="2942" y="4073"/>
                  </a:lnTo>
                  <a:cubicBezTo>
                    <a:pt x="2918" y="4073"/>
                    <a:pt x="2870" y="4096"/>
                    <a:pt x="2846" y="4108"/>
                  </a:cubicBezTo>
                  <a:lnTo>
                    <a:pt x="1192" y="5311"/>
                  </a:lnTo>
                  <a:lnTo>
                    <a:pt x="1192" y="5311"/>
                  </a:lnTo>
                  <a:lnTo>
                    <a:pt x="1442" y="4299"/>
                  </a:lnTo>
                  <a:cubicBezTo>
                    <a:pt x="1453" y="4251"/>
                    <a:pt x="1442" y="4192"/>
                    <a:pt x="1418" y="4156"/>
                  </a:cubicBezTo>
                  <a:cubicBezTo>
                    <a:pt x="1382" y="4108"/>
                    <a:pt x="1322" y="4096"/>
                    <a:pt x="1275" y="4096"/>
                  </a:cubicBezTo>
                  <a:lnTo>
                    <a:pt x="727" y="4096"/>
                  </a:lnTo>
                  <a:cubicBezTo>
                    <a:pt x="525" y="4096"/>
                    <a:pt x="346" y="3918"/>
                    <a:pt x="346" y="3703"/>
                  </a:cubicBezTo>
                  <a:lnTo>
                    <a:pt x="346" y="739"/>
                  </a:lnTo>
                  <a:cubicBezTo>
                    <a:pt x="346" y="536"/>
                    <a:pt x="525" y="358"/>
                    <a:pt x="727" y="358"/>
                  </a:cubicBezTo>
                  <a:close/>
                  <a:moveTo>
                    <a:pt x="727" y="1"/>
                  </a:moveTo>
                  <a:cubicBezTo>
                    <a:pt x="322" y="1"/>
                    <a:pt x="1" y="322"/>
                    <a:pt x="1" y="727"/>
                  </a:cubicBezTo>
                  <a:lnTo>
                    <a:pt x="1" y="3692"/>
                  </a:lnTo>
                  <a:cubicBezTo>
                    <a:pt x="1" y="4084"/>
                    <a:pt x="322" y="4418"/>
                    <a:pt x="727" y="4418"/>
                  </a:cubicBezTo>
                  <a:lnTo>
                    <a:pt x="1049" y="4418"/>
                  </a:lnTo>
                  <a:lnTo>
                    <a:pt x="799" y="5430"/>
                  </a:lnTo>
                  <a:cubicBezTo>
                    <a:pt x="775" y="5537"/>
                    <a:pt x="822" y="5656"/>
                    <a:pt x="906" y="5716"/>
                  </a:cubicBezTo>
                  <a:cubicBezTo>
                    <a:pt x="953" y="5739"/>
                    <a:pt x="1013" y="5751"/>
                    <a:pt x="1049" y="5751"/>
                  </a:cubicBezTo>
                  <a:cubicBezTo>
                    <a:pt x="1120" y="5751"/>
                    <a:pt x="1156" y="5739"/>
                    <a:pt x="1203" y="5716"/>
                  </a:cubicBezTo>
                  <a:lnTo>
                    <a:pt x="2989" y="4418"/>
                  </a:lnTo>
                  <a:lnTo>
                    <a:pt x="5168" y="4418"/>
                  </a:lnTo>
                  <a:cubicBezTo>
                    <a:pt x="5561" y="4418"/>
                    <a:pt x="5894" y="4084"/>
                    <a:pt x="5894" y="3692"/>
                  </a:cubicBezTo>
                  <a:lnTo>
                    <a:pt x="5894" y="727"/>
                  </a:lnTo>
                  <a:cubicBezTo>
                    <a:pt x="5894" y="322"/>
                    <a:pt x="5561" y="1"/>
                    <a:pt x="51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706" name="Google Shape;706;p54"/>
            <p:cNvSpPr/>
            <p:nvPr/>
          </p:nvSpPr>
          <p:spPr>
            <a:xfrm>
              <a:off x="1066574" y="2483353"/>
              <a:ext cx="28806" cy="11045"/>
            </a:xfrm>
            <a:custGeom>
              <a:avLst/>
              <a:gdLst/>
              <a:ahLst/>
              <a:cxnLst/>
              <a:rect l="l" t="t" r="r" b="b"/>
              <a:pathLst>
                <a:path w="905" h="347" extrusionOk="0">
                  <a:moveTo>
                    <a:pt x="179" y="1"/>
                  </a:moveTo>
                  <a:cubicBezTo>
                    <a:pt x="83" y="1"/>
                    <a:pt x="0" y="72"/>
                    <a:pt x="0" y="179"/>
                  </a:cubicBezTo>
                  <a:cubicBezTo>
                    <a:pt x="0" y="263"/>
                    <a:pt x="72" y="346"/>
                    <a:pt x="179" y="346"/>
                  </a:cubicBezTo>
                  <a:lnTo>
                    <a:pt x="726" y="346"/>
                  </a:lnTo>
                  <a:cubicBezTo>
                    <a:pt x="810" y="346"/>
                    <a:pt x="905" y="275"/>
                    <a:pt x="905" y="179"/>
                  </a:cubicBezTo>
                  <a:cubicBezTo>
                    <a:pt x="893" y="72"/>
                    <a:pt x="810" y="1"/>
                    <a:pt x="7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707" name="Google Shape;707;p54"/>
            <p:cNvSpPr/>
            <p:nvPr/>
          </p:nvSpPr>
          <p:spPr>
            <a:xfrm>
              <a:off x="1107126" y="2483353"/>
              <a:ext cx="76201" cy="11045"/>
            </a:xfrm>
            <a:custGeom>
              <a:avLst/>
              <a:gdLst/>
              <a:ahLst/>
              <a:cxnLst/>
              <a:rect l="l" t="t" r="r" b="b"/>
              <a:pathLst>
                <a:path w="2394" h="347" extrusionOk="0">
                  <a:moveTo>
                    <a:pt x="179" y="1"/>
                  </a:moveTo>
                  <a:cubicBezTo>
                    <a:pt x="95" y="1"/>
                    <a:pt x="0" y="72"/>
                    <a:pt x="0" y="179"/>
                  </a:cubicBezTo>
                  <a:cubicBezTo>
                    <a:pt x="0" y="263"/>
                    <a:pt x="71" y="346"/>
                    <a:pt x="179" y="346"/>
                  </a:cubicBezTo>
                  <a:lnTo>
                    <a:pt x="2215" y="346"/>
                  </a:lnTo>
                  <a:cubicBezTo>
                    <a:pt x="2310" y="346"/>
                    <a:pt x="2393" y="275"/>
                    <a:pt x="2393" y="179"/>
                  </a:cubicBezTo>
                  <a:cubicBezTo>
                    <a:pt x="2393" y="72"/>
                    <a:pt x="2310" y="1"/>
                    <a:pt x="22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708" name="Google Shape;708;p54"/>
            <p:cNvSpPr/>
            <p:nvPr/>
          </p:nvSpPr>
          <p:spPr>
            <a:xfrm>
              <a:off x="1065810" y="2512542"/>
              <a:ext cx="117516" cy="11395"/>
            </a:xfrm>
            <a:custGeom>
              <a:avLst/>
              <a:gdLst/>
              <a:ahLst/>
              <a:cxnLst/>
              <a:rect l="l" t="t" r="r" b="b"/>
              <a:pathLst>
                <a:path w="3692" h="358" extrusionOk="0">
                  <a:moveTo>
                    <a:pt x="179" y="1"/>
                  </a:moveTo>
                  <a:cubicBezTo>
                    <a:pt x="96" y="1"/>
                    <a:pt x="0" y="72"/>
                    <a:pt x="0" y="179"/>
                  </a:cubicBezTo>
                  <a:cubicBezTo>
                    <a:pt x="0" y="274"/>
                    <a:pt x="84" y="358"/>
                    <a:pt x="179" y="358"/>
                  </a:cubicBezTo>
                  <a:lnTo>
                    <a:pt x="3513" y="358"/>
                  </a:lnTo>
                  <a:cubicBezTo>
                    <a:pt x="3608" y="358"/>
                    <a:pt x="3691" y="286"/>
                    <a:pt x="3691" y="179"/>
                  </a:cubicBezTo>
                  <a:cubicBezTo>
                    <a:pt x="3691" y="72"/>
                    <a:pt x="3608" y="1"/>
                    <a:pt x="35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709" name="Google Shape;709;p54"/>
            <p:cNvSpPr/>
            <p:nvPr/>
          </p:nvSpPr>
          <p:spPr>
            <a:xfrm>
              <a:off x="1065810" y="2542112"/>
              <a:ext cx="76583" cy="11395"/>
            </a:xfrm>
            <a:custGeom>
              <a:avLst/>
              <a:gdLst/>
              <a:ahLst/>
              <a:cxnLst/>
              <a:rect l="l" t="t" r="r" b="b"/>
              <a:pathLst>
                <a:path w="2406" h="358" extrusionOk="0">
                  <a:moveTo>
                    <a:pt x="179" y="0"/>
                  </a:moveTo>
                  <a:cubicBezTo>
                    <a:pt x="96" y="0"/>
                    <a:pt x="0" y="72"/>
                    <a:pt x="0" y="179"/>
                  </a:cubicBezTo>
                  <a:cubicBezTo>
                    <a:pt x="0" y="262"/>
                    <a:pt x="84" y="357"/>
                    <a:pt x="179" y="357"/>
                  </a:cubicBezTo>
                  <a:lnTo>
                    <a:pt x="2227" y="357"/>
                  </a:lnTo>
                  <a:cubicBezTo>
                    <a:pt x="2310" y="357"/>
                    <a:pt x="2405" y="274"/>
                    <a:pt x="2405" y="179"/>
                  </a:cubicBezTo>
                  <a:cubicBezTo>
                    <a:pt x="2405" y="72"/>
                    <a:pt x="2310" y="0"/>
                    <a:pt x="2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710" name="Google Shape;710;p54"/>
            <p:cNvSpPr/>
            <p:nvPr/>
          </p:nvSpPr>
          <p:spPr>
            <a:xfrm>
              <a:off x="1154489" y="2542112"/>
              <a:ext cx="28838" cy="11395"/>
            </a:xfrm>
            <a:custGeom>
              <a:avLst/>
              <a:gdLst/>
              <a:ahLst/>
              <a:cxnLst/>
              <a:rect l="l" t="t" r="r" b="b"/>
              <a:pathLst>
                <a:path w="906" h="358" extrusionOk="0">
                  <a:moveTo>
                    <a:pt x="179" y="0"/>
                  </a:moveTo>
                  <a:cubicBezTo>
                    <a:pt x="96" y="0"/>
                    <a:pt x="0" y="72"/>
                    <a:pt x="0" y="179"/>
                  </a:cubicBezTo>
                  <a:cubicBezTo>
                    <a:pt x="0" y="262"/>
                    <a:pt x="72" y="357"/>
                    <a:pt x="179" y="357"/>
                  </a:cubicBezTo>
                  <a:lnTo>
                    <a:pt x="727" y="357"/>
                  </a:lnTo>
                  <a:cubicBezTo>
                    <a:pt x="822" y="357"/>
                    <a:pt x="905" y="274"/>
                    <a:pt x="905" y="179"/>
                  </a:cubicBezTo>
                  <a:cubicBezTo>
                    <a:pt x="905" y="72"/>
                    <a:pt x="822" y="0"/>
                    <a:pt x="7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grpSp>
      <p:grpSp>
        <p:nvGrpSpPr>
          <p:cNvPr id="711" name="Google Shape;711;p54"/>
          <p:cNvGrpSpPr/>
          <p:nvPr/>
        </p:nvGrpSpPr>
        <p:grpSpPr>
          <a:xfrm flipH="1">
            <a:off x="5368104" y="4112972"/>
            <a:ext cx="381431" cy="408715"/>
            <a:chOff x="4149138" y="4121151"/>
            <a:chExt cx="344065" cy="368644"/>
          </a:xfrm>
        </p:grpSpPr>
        <p:sp>
          <p:nvSpPr>
            <p:cNvPr id="712" name="Google Shape;712;p54"/>
            <p:cNvSpPr/>
            <p:nvPr/>
          </p:nvSpPr>
          <p:spPr>
            <a:xfrm>
              <a:off x="4205853" y="4182724"/>
              <a:ext cx="225746" cy="307071"/>
            </a:xfrm>
            <a:custGeom>
              <a:avLst/>
              <a:gdLst/>
              <a:ahLst/>
              <a:cxnLst/>
              <a:rect l="l" t="t" r="r" b="b"/>
              <a:pathLst>
                <a:path w="7109" h="9670" extrusionOk="0">
                  <a:moveTo>
                    <a:pt x="3643" y="359"/>
                  </a:moveTo>
                  <a:cubicBezTo>
                    <a:pt x="4417" y="359"/>
                    <a:pt x="5132" y="645"/>
                    <a:pt x="5703" y="1157"/>
                  </a:cubicBezTo>
                  <a:cubicBezTo>
                    <a:pt x="6358" y="1752"/>
                    <a:pt x="6751" y="2597"/>
                    <a:pt x="6751" y="3478"/>
                  </a:cubicBezTo>
                  <a:cubicBezTo>
                    <a:pt x="6739" y="4074"/>
                    <a:pt x="6572" y="4669"/>
                    <a:pt x="6251" y="5157"/>
                  </a:cubicBezTo>
                  <a:cubicBezTo>
                    <a:pt x="5929" y="5645"/>
                    <a:pt x="5489" y="6038"/>
                    <a:pt x="4953" y="6288"/>
                  </a:cubicBezTo>
                  <a:cubicBezTo>
                    <a:pt x="4620" y="6431"/>
                    <a:pt x="4417" y="6776"/>
                    <a:pt x="4417" y="7146"/>
                  </a:cubicBezTo>
                  <a:lnTo>
                    <a:pt x="4417" y="7360"/>
                  </a:lnTo>
                  <a:lnTo>
                    <a:pt x="2834" y="7360"/>
                  </a:lnTo>
                  <a:lnTo>
                    <a:pt x="2834" y="7146"/>
                  </a:lnTo>
                  <a:cubicBezTo>
                    <a:pt x="2834" y="6776"/>
                    <a:pt x="2631" y="6455"/>
                    <a:pt x="2298" y="6288"/>
                  </a:cubicBezTo>
                  <a:cubicBezTo>
                    <a:pt x="1084" y="5705"/>
                    <a:pt x="381" y="4407"/>
                    <a:pt x="548" y="3074"/>
                  </a:cubicBezTo>
                  <a:cubicBezTo>
                    <a:pt x="726" y="1669"/>
                    <a:pt x="1869" y="526"/>
                    <a:pt x="3286" y="383"/>
                  </a:cubicBezTo>
                  <a:cubicBezTo>
                    <a:pt x="3405" y="359"/>
                    <a:pt x="3524" y="359"/>
                    <a:pt x="3643" y="359"/>
                  </a:cubicBezTo>
                  <a:close/>
                  <a:moveTo>
                    <a:pt x="4417" y="7729"/>
                  </a:moveTo>
                  <a:lnTo>
                    <a:pt x="4417" y="8324"/>
                  </a:lnTo>
                  <a:cubicBezTo>
                    <a:pt x="4417" y="8443"/>
                    <a:pt x="4322" y="8539"/>
                    <a:pt x="4203" y="8539"/>
                  </a:cubicBezTo>
                  <a:lnTo>
                    <a:pt x="3048" y="8539"/>
                  </a:lnTo>
                  <a:cubicBezTo>
                    <a:pt x="2929" y="8539"/>
                    <a:pt x="2834" y="8443"/>
                    <a:pt x="2834" y="8324"/>
                  </a:cubicBezTo>
                  <a:lnTo>
                    <a:pt x="2834" y="7729"/>
                  </a:lnTo>
                  <a:close/>
                  <a:moveTo>
                    <a:pt x="4024" y="8896"/>
                  </a:moveTo>
                  <a:lnTo>
                    <a:pt x="4024" y="9098"/>
                  </a:lnTo>
                  <a:cubicBezTo>
                    <a:pt x="4024" y="9217"/>
                    <a:pt x="3941" y="9313"/>
                    <a:pt x="3822" y="9313"/>
                  </a:cubicBezTo>
                  <a:lnTo>
                    <a:pt x="3429" y="9313"/>
                  </a:lnTo>
                  <a:cubicBezTo>
                    <a:pt x="3310" y="9313"/>
                    <a:pt x="3227" y="9217"/>
                    <a:pt x="3227" y="9098"/>
                  </a:cubicBezTo>
                  <a:lnTo>
                    <a:pt x="3227" y="8896"/>
                  </a:lnTo>
                  <a:close/>
                  <a:moveTo>
                    <a:pt x="3658" y="1"/>
                  </a:moveTo>
                  <a:cubicBezTo>
                    <a:pt x="3519" y="1"/>
                    <a:pt x="3379" y="9"/>
                    <a:pt x="3239" y="26"/>
                  </a:cubicBezTo>
                  <a:cubicBezTo>
                    <a:pt x="1667" y="204"/>
                    <a:pt x="381" y="1466"/>
                    <a:pt x="191" y="3026"/>
                  </a:cubicBezTo>
                  <a:cubicBezTo>
                    <a:pt x="0" y="4526"/>
                    <a:pt x="786" y="5979"/>
                    <a:pt x="2155" y="6610"/>
                  </a:cubicBezTo>
                  <a:cubicBezTo>
                    <a:pt x="2358" y="6705"/>
                    <a:pt x="2477" y="6931"/>
                    <a:pt x="2477" y="7146"/>
                  </a:cubicBezTo>
                  <a:lnTo>
                    <a:pt x="2477" y="8324"/>
                  </a:lnTo>
                  <a:cubicBezTo>
                    <a:pt x="2477" y="8574"/>
                    <a:pt x="2643" y="8789"/>
                    <a:pt x="2870" y="8860"/>
                  </a:cubicBezTo>
                  <a:lnTo>
                    <a:pt x="2870" y="9098"/>
                  </a:lnTo>
                  <a:cubicBezTo>
                    <a:pt x="2870" y="9408"/>
                    <a:pt x="3120" y="9670"/>
                    <a:pt x="3429" y="9670"/>
                  </a:cubicBezTo>
                  <a:lnTo>
                    <a:pt x="3822" y="9670"/>
                  </a:lnTo>
                  <a:cubicBezTo>
                    <a:pt x="4132" y="9670"/>
                    <a:pt x="4382" y="9408"/>
                    <a:pt x="4382" y="9098"/>
                  </a:cubicBezTo>
                  <a:lnTo>
                    <a:pt x="4382" y="8860"/>
                  </a:lnTo>
                  <a:cubicBezTo>
                    <a:pt x="4608" y="8789"/>
                    <a:pt x="4775" y="8574"/>
                    <a:pt x="4775" y="8324"/>
                  </a:cubicBezTo>
                  <a:lnTo>
                    <a:pt x="4775" y="7146"/>
                  </a:lnTo>
                  <a:cubicBezTo>
                    <a:pt x="4775" y="6931"/>
                    <a:pt x="4906" y="6717"/>
                    <a:pt x="5096" y="6610"/>
                  </a:cubicBezTo>
                  <a:cubicBezTo>
                    <a:pt x="5691" y="6336"/>
                    <a:pt x="6191" y="5895"/>
                    <a:pt x="6549" y="5348"/>
                  </a:cubicBezTo>
                  <a:cubicBezTo>
                    <a:pt x="6906" y="4788"/>
                    <a:pt x="7096" y="4133"/>
                    <a:pt x="7096" y="3455"/>
                  </a:cubicBezTo>
                  <a:cubicBezTo>
                    <a:pt x="7108" y="2490"/>
                    <a:pt x="6680" y="1538"/>
                    <a:pt x="5953" y="883"/>
                  </a:cubicBezTo>
                  <a:cubicBezTo>
                    <a:pt x="5309" y="310"/>
                    <a:pt x="4506" y="1"/>
                    <a:pt x="36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713" name="Google Shape;713;p54"/>
            <p:cNvSpPr/>
            <p:nvPr/>
          </p:nvSpPr>
          <p:spPr>
            <a:xfrm>
              <a:off x="4444777" y="4287484"/>
              <a:ext cx="48426" cy="11400"/>
            </a:xfrm>
            <a:custGeom>
              <a:avLst/>
              <a:gdLst/>
              <a:ahLst/>
              <a:cxnLst/>
              <a:rect l="l" t="t" r="r" b="b"/>
              <a:pathLst>
                <a:path w="1525" h="359" extrusionOk="0">
                  <a:moveTo>
                    <a:pt x="180" y="1"/>
                  </a:moveTo>
                  <a:cubicBezTo>
                    <a:pt x="72" y="1"/>
                    <a:pt x="1" y="72"/>
                    <a:pt x="1" y="179"/>
                  </a:cubicBezTo>
                  <a:cubicBezTo>
                    <a:pt x="1" y="275"/>
                    <a:pt x="72" y="358"/>
                    <a:pt x="180" y="358"/>
                  </a:cubicBezTo>
                  <a:lnTo>
                    <a:pt x="1346" y="358"/>
                  </a:lnTo>
                  <a:cubicBezTo>
                    <a:pt x="1442" y="358"/>
                    <a:pt x="1525" y="275"/>
                    <a:pt x="1525" y="179"/>
                  </a:cubicBezTo>
                  <a:cubicBezTo>
                    <a:pt x="1525" y="72"/>
                    <a:pt x="1430" y="1"/>
                    <a:pt x="13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714" name="Google Shape;714;p54"/>
            <p:cNvSpPr/>
            <p:nvPr/>
          </p:nvSpPr>
          <p:spPr>
            <a:xfrm>
              <a:off x="4149138" y="4287484"/>
              <a:ext cx="48426" cy="11400"/>
            </a:xfrm>
            <a:custGeom>
              <a:avLst/>
              <a:gdLst/>
              <a:ahLst/>
              <a:cxnLst/>
              <a:rect l="l" t="t" r="r" b="b"/>
              <a:pathLst>
                <a:path w="1525" h="359" extrusionOk="0">
                  <a:moveTo>
                    <a:pt x="179" y="1"/>
                  </a:moveTo>
                  <a:cubicBezTo>
                    <a:pt x="72" y="1"/>
                    <a:pt x="0" y="72"/>
                    <a:pt x="0" y="179"/>
                  </a:cubicBezTo>
                  <a:cubicBezTo>
                    <a:pt x="0" y="275"/>
                    <a:pt x="72" y="358"/>
                    <a:pt x="179" y="358"/>
                  </a:cubicBezTo>
                  <a:lnTo>
                    <a:pt x="1334" y="358"/>
                  </a:lnTo>
                  <a:cubicBezTo>
                    <a:pt x="1441" y="358"/>
                    <a:pt x="1512" y="275"/>
                    <a:pt x="1512" y="179"/>
                  </a:cubicBezTo>
                  <a:cubicBezTo>
                    <a:pt x="1524" y="72"/>
                    <a:pt x="1441" y="1"/>
                    <a:pt x="13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715" name="Google Shape;715;p54"/>
            <p:cNvSpPr/>
            <p:nvPr/>
          </p:nvSpPr>
          <p:spPr>
            <a:xfrm>
              <a:off x="4315471" y="4121151"/>
              <a:ext cx="11400" cy="48045"/>
            </a:xfrm>
            <a:custGeom>
              <a:avLst/>
              <a:gdLst/>
              <a:ahLst/>
              <a:cxnLst/>
              <a:rect l="l" t="t" r="r" b="b"/>
              <a:pathLst>
                <a:path w="359" h="1513" extrusionOk="0">
                  <a:moveTo>
                    <a:pt x="180" y="0"/>
                  </a:moveTo>
                  <a:cubicBezTo>
                    <a:pt x="72" y="0"/>
                    <a:pt x="1" y="72"/>
                    <a:pt x="1" y="179"/>
                  </a:cubicBezTo>
                  <a:lnTo>
                    <a:pt x="1" y="1334"/>
                  </a:lnTo>
                  <a:cubicBezTo>
                    <a:pt x="1" y="1441"/>
                    <a:pt x="72" y="1512"/>
                    <a:pt x="180" y="1512"/>
                  </a:cubicBezTo>
                  <a:cubicBezTo>
                    <a:pt x="275" y="1512"/>
                    <a:pt x="358" y="1441"/>
                    <a:pt x="358" y="1334"/>
                  </a:cubicBezTo>
                  <a:lnTo>
                    <a:pt x="358" y="179"/>
                  </a:lnTo>
                  <a:cubicBezTo>
                    <a:pt x="358" y="72"/>
                    <a:pt x="275" y="0"/>
                    <a:pt x="1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716" name="Google Shape;716;p54"/>
            <p:cNvSpPr/>
            <p:nvPr/>
          </p:nvSpPr>
          <p:spPr>
            <a:xfrm>
              <a:off x="4378632" y="4159575"/>
              <a:ext cx="22705" cy="27754"/>
            </a:xfrm>
            <a:custGeom>
              <a:avLst/>
              <a:gdLst/>
              <a:ahLst/>
              <a:cxnLst/>
              <a:rect l="l" t="t" r="r" b="b"/>
              <a:pathLst>
                <a:path w="715" h="874" extrusionOk="0">
                  <a:moveTo>
                    <a:pt x="513" y="0"/>
                  </a:moveTo>
                  <a:cubicBezTo>
                    <a:pt x="451" y="0"/>
                    <a:pt x="387" y="27"/>
                    <a:pt x="346" y="76"/>
                  </a:cubicBezTo>
                  <a:lnTo>
                    <a:pt x="48" y="588"/>
                  </a:lnTo>
                  <a:cubicBezTo>
                    <a:pt x="0" y="671"/>
                    <a:pt x="24" y="778"/>
                    <a:pt x="107" y="838"/>
                  </a:cubicBezTo>
                  <a:cubicBezTo>
                    <a:pt x="131" y="850"/>
                    <a:pt x="167" y="874"/>
                    <a:pt x="191" y="874"/>
                  </a:cubicBezTo>
                  <a:cubicBezTo>
                    <a:pt x="250" y="874"/>
                    <a:pt x="310" y="838"/>
                    <a:pt x="358" y="778"/>
                  </a:cubicBezTo>
                  <a:lnTo>
                    <a:pt x="655" y="278"/>
                  </a:lnTo>
                  <a:cubicBezTo>
                    <a:pt x="715" y="171"/>
                    <a:pt x="691" y="64"/>
                    <a:pt x="596" y="16"/>
                  </a:cubicBezTo>
                  <a:cubicBezTo>
                    <a:pt x="570" y="5"/>
                    <a:pt x="542" y="0"/>
                    <a:pt x="5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717" name="Google Shape;717;p54"/>
            <p:cNvSpPr/>
            <p:nvPr/>
          </p:nvSpPr>
          <p:spPr>
            <a:xfrm>
              <a:off x="4240243" y="4399103"/>
              <a:ext cx="22705" cy="27563"/>
            </a:xfrm>
            <a:custGeom>
              <a:avLst/>
              <a:gdLst/>
              <a:ahLst/>
              <a:cxnLst/>
              <a:rect l="l" t="t" r="r" b="b"/>
              <a:pathLst>
                <a:path w="715" h="868" extrusionOk="0">
                  <a:moveTo>
                    <a:pt x="507" y="0"/>
                  </a:moveTo>
                  <a:cubicBezTo>
                    <a:pt x="444" y="0"/>
                    <a:pt x="387" y="33"/>
                    <a:pt x="346" y="82"/>
                  </a:cubicBezTo>
                  <a:lnTo>
                    <a:pt x="48" y="594"/>
                  </a:lnTo>
                  <a:cubicBezTo>
                    <a:pt x="1" y="677"/>
                    <a:pt x="24" y="784"/>
                    <a:pt x="108" y="844"/>
                  </a:cubicBezTo>
                  <a:cubicBezTo>
                    <a:pt x="132" y="855"/>
                    <a:pt x="155" y="867"/>
                    <a:pt x="191" y="867"/>
                  </a:cubicBezTo>
                  <a:cubicBezTo>
                    <a:pt x="251" y="867"/>
                    <a:pt x="310" y="844"/>
                    <a:pt x="358" y="784"/>
                  </a:cubicBezTo>
                  <a:lnTo>
                    <a:pt x="655" y="272"/>
                  </a:lnTo>
                  <a:cubicBezTo>
                    <a:pt x="715" y="189"/>
                    <a:pt x="679" y="82"/>
                    <a:pt x="596" y="22"/>
                  </a:cubicBezTo>
                  <a:cubicBezTo>
                    <a:pt x="566" y="7"/>
                    <a:pt x="536" y="0"/>
                    <a:pt x="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718" name="Google Shape;718;p54"/>
            <p:cNvSpPr/>
            <p:nvPr/>
          </p:nvSpPr>
          <p:spPr>
            <a:xfrm>
              <a:off x="4240243" y="4159130"/>
              <a:ext cx="22705" cy="28198"/>
            </a:xfrm>
            <a:custGeom>
              <a:avLst/>
              <a:gdLst/>
              <a:ahLst/>
              <a:cxnLst/>
              <a:rect l="l" t="t" r="r" b="b"/>
              <a:pathLst>
                <a:path w="715" h="888" extrusionOk="0">
                  <a:moveTo>
                    <a:pt x="213" y="1"/>
                  </a:moveTo>
                  <a:cubicBezTo>
                    <a:pt x="181" y="1"/>
                    <a:pt x="148" y="10"/>
                    <a:pt x="120" y="30"/>
                  </a:cubicBezTo>
                  <a:cubicBezTo>
                    <a:pt x="24" y="78"/>
                    <a:pt x="1" y="197"/>
                    <a:pt x="60" y="292"/>
                  </a:cubicBezTo>
                  <a:lnTo>
                    <a:pt x="358" y="792"/>
                  </a:lnTo>
                  <a:cubicBezTo>
                    <a:pt x="382" y="852"/>
                    <a:pt x="441" y="888"/>
                    <a:pt x="525" y="888"/>
                  </a:cubicBezTo>
                  <a:cubicBezTo>
                    <a:pt x="548" y="888"/>
                    <a:pt x="584" y="864"/>
                    <a:pt x="608" y="852"/>
                  </a:cubicBezTo>
                  <a:cubicBezTo>
                    <a:pt x="679" y="792"/>
                    <a:pt x="715" y="685"/>
                    <a:pt x="667" y="602"/>
                  </a:cubicBezTo>
                  <a:lnTo>
                    <a:pt x="370" y="90"/>
                  </a:lnTo>
                  <a:cubicBezTo>
                    <a:pt x="338" y="35"/>
                    <a:pt x="276" y="1"/>
                    <a:pt x="2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719" name="Google Shape;719;p54"/>
            <p:cNvSpPr/>
            <p:nvPr/>
          </p:nvSpPr>
          <p:spPr>
            <a:xfrm>
              <a:off x="4378632" y="4399230"/>
              <a:ext cx="22705" cy="28198"/>
            </a:xfrm>
            <a:custGeom>
              <a:avLst/>
              <a:gdLst/>
              <a:ahLst/>
              <a:cxnLst/>
              <a:rect l="l" t="t" r="r" b="b"/>
              <a:pathLst>
                <a:path w="715" h="888" extrusionOk="0">
                  <a:moveTo>
                    <a:pt x="221" y="0"/>
                  </a:moveTo>
                  <a:cubicBezTo>
                    <a:pt x="187" y="0"/>
                    <a:pt x="152" y="10"/>
                    <a:pt x="119" y="30"/>
                  </a:cubicBezTo>
                  <a:cubicBezTo>
                    <a:pt x="24" y="78"/>
                    <a:pt x="0" y="197"/>
                    <a:pt x="60" y="292"/>
                  </a:cubicBezTo>
                  <a:lnTo>
                    <a:pt x="358" y="792"/>
                  </a:lnTo>
                  <a:cubicBezTo>
                    <a:pt x="393" y="851"/>
                    <a:pt x="453" y="887"/>
                    <a:pt x="524" y="887"/>
                  </a:cubicBezTo>
                  <a:cubicBezTo>
                    <a:pt x="548" y="887"/>
                    <a:pt x="584" y="863"/>
                    <a:pt x="608" y="851"/>
                  </a:cubicBezTo>
                  <a:cubicBezTo>
                    <a:pt x="691" y="792"/>
                    <a:pt x="715" y="673"/>
                    <a:pt x="667" y="601"/>
                  </a:cubicBezTo>
                  <a:lnTo>
                    <a:pt x="369" y="89"/>
                  </a:lnTo>
                  <a:cubicBezTo>
                    <a:pt x="346" y="35"/>
                    <a:pt x="286" y="0"/>
                    <a:pt x="2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720" name="Google Shape;720;p54"/>
            <p:cNvSpPr/>
            <p:nvPr/>
          </p:nvSpPr>
          <p:spPr>
            <a:xfrm>
              <a:off x="4426264" y="4351851"/>
              <a:ext cx="29532" cy="21117"/>
            </a:xfrm>
            <a:custGeom>
              <a:avLst/>
              <a:gdLst/>
              <a:ahLst/>
              <a:cxnLst/>
              <a:rect l="l" t="t" r="r" b="b"/>
              <a:pathLst>
                <a:path w="930" h="665" extrusionOk="0">
                  <a:moveTo>
                    <a:pt x="215" y="0"/>
                  </a:moveTo>
                  <a:cubicBezTo>
                    <a:pt x="152" y="0"/>
                    <a:pt x="89" y="32"/>
                    <a:pt x="48" y="81"/>
                  </a:cubicBezTo>
                  <a:cubicBezTo>
                    <a:pt x="1" y="177"/>
                    <a:pt x="36" y="272"/>
                    <a:pt x="108" y="331"/>
                  </a:cubicBezTo>
                  <a:lnTo>
                    <a:pt x="608" y="629"/>
                  </a:lnTo>
                  <a:cubicBezTo>
                    <a:pt x="643" y="653"/>
                    <a:pt x="667" y="665"/>
                    <a:pt x="703" y="665"/>
                  </a:cubicBezTo>
                  <a:cubicBezTo>
                    <a:pt x="763" y="665"/>
                    <a:pt x="822" y="629"/>
                    <a:pt x="870" y="569"/>
                  </a:cubicBezTo>
                  <a:cubicBezTo>
                    <a:pt x="929" y="486"/>
                    <a:pt x="893" y="367"/>
                    <a:pt x="810" y="319"/>
                  </a:cubicBezTo>
                  <a:lnTo>
                    <a:pt x="298" y="22"/>
                  </a:lnTo>
                  <a:cubicBezTo>
                    <a:pt x="272" y="7"/>
                    <a:pt x="244" y="0"/>
                    <a:pt x="2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721" name="Google Shape;721;p54"/>
            <p:cNvSpPr/>
            <p:nvPr/>
          </p:nvSpPr>
          <p:spPr>
            <a:xfrm>
              <a:off x="4186196" y="4213463"/>
              <a:ext cx="29500" cy="21117"/>
            </a:xfrm>
            <a:custGeom>
              <a:avLst/>
              <a:gdLst/>
              <a:ahLst/>
              <a:cxnLst/>
              <a:rect l="l" t="t" r="r" b="b"/>
              <a:pathLst>
                <a:path w="929" h="665" extrusionOk="0">
                  <a:moveTo>
                    <a:pt x="214" y="0"/>
                  </a:moveTo>
                  <a:cubicBezTo>
                    <a:pt x="152" y="0"/>
                    <a:pt x="89" y="33"/>
                    <a:pt x="48" y="82"/>
                  </a:cubicBezTo>
                  <a:cubicBezTo>
                    <a:pt x="0" y="165"/>
                    <a:pt x="36" y="272"/>
                    <a:pt x="107" y="332"/>
                  </a:cubicBezTo>
                  <a:lnTo>
                    <a:pt x="619" y="629"/>
                  </a:lnTo>
                  <a:cubicBezTo>
                    <a:pt x="643" y="641"/>
                    <a:pt x="667" y="665"/>
                    <a:pt x="703" y="665"/>
                  </a:cubicBezTo>
                  <a:cubicBezTo>
                    <a:pt x="762" y="665"/>
                    <a:pt x="822" y="629"/>
                    <a:pt x="869" y="570"/>
                  </a:cubicBezTo>
                  <a:cubicBezTo>
                    <a:pt x="929" y="463"/>
                    <a:pt x="893" y="367"/>
                    <a:pt x="810" y="320"/>
                  </a:cubicBezTo>
                  <a:lnTo>
                    <a:pt x="298" y="22"/>
                  </a:lnTo>
                  <a:cubicBezTo>
                    <a:pt x="272" y="7"/>
                    <a:pt x="243" y="0"/>
                    <a:pt x="2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722" name="Google Shape;722;p54"/>
            <p:cNvSpPr/>
            <p:nvPr/>
          </p:nvSpPr>
          <p:spPr>
            <a:xfrm>
              <a:off x="4425883" y="4213590"/>
              <a:ext cx="29913" cy="21371"/>
            </a:xfrm>
            <a:custGeom>
              <a:avLst/>
              <a:gdLst/>
              <a:ahLst/>
              <a:cxnLst/>
              <a:rect l="l" t="t" r="r" b="b"/>
              <a:pathLst>
                <a:path w="942" h="673" extrusionOk="0">
                  <a:moveTo>
                    <a:pt x="725" y="0"/>
                  </a:moveTo>
                  <a:cubicBezTo>
                    <a:pt x="693" y="0"/>
                    <a:pt x="660" y="10"/>
                    <a:pt x="632" y="30"/>
                  </a:cubicBezTo>
                  <a:lnTo>
                    <a:pt x="120" y="328"/>
                  </a:lnTo>
                  <a:cubicBezTo>
                    <a:pt x="36" y="375"/>
                    <a:pt x="1" y="494"/>
                    <a:pt x="60" y="578"/>
                  </a:cubicBezTo>
                  <a:cubicBezTo>
                    <a:pt x="96" y="637"/>
                    <a:pt x="155" y="673"/>
                    <a:pt x="227" y="673"/>
                  </a:cubicBezTo>
                  <a:cubicBezTo>
                    <a:pt x="251" y="673"/>
                    <a:pt x="286" y="661"/>
                    <a:pt x="310" y="637"/>
                  </a:cubicBezTo>
                  <a:lnTo>
                    <a:pt x="822" y="340"/>
                  </a:lnTo>
                  <a:cubicBezTo>
                    <a:pt x="905" y="280"/>
                    <a:pt x="941" y="161"/>
                    <a:pt x="882" y="89"/>
                  </a:cubicBezTo>
                  <a:cubicBezTo>
                    <a:pt x="850" y="35"/>
                    <a:pt x="788" y="0"/>
                    <a:pt x="7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723" name="Google Shape;723;p54"/>
            <p:cNvSpPr/>
            <p:nvPr/>
          </p:nvSpPr>
          <p:spPr>
            <a:xfrm>
              <a:off x="4186196" y="4351978"/>
              <a:ext cx="29500" cy="21371"/>
            </a:xfrm>
            <a:custGeom>
              <a:avLst/>
              <a:gdLst/>
              <a:ahLst/>
              <a:cxnLst/>
              <a:rect l="l" t="t" r="r" b="b"/>
              <a:pathLst>
                <a:path w="929" h="673" extrusionOk="0">
                  <a:moveTo>
                    <a:pt x="725" y="0"/>
                  </a:moveTo>
                  <a:cubicBezTo>
                    <a:pt x="692" y="0"/>
                    <a:pt x="660" y="9"/>
                    <a:pt x="631" y="30"/>
                  </a:cubicBezTo>
                  <a:lnTo>
                    <a:pt x="119" y="327"/>
                  </a:lnTo>
                  <a:cubicBezTo>
                    <a:pt x="36" y="375"/>
                    <a:pt x="0" y="494"/>
                    <a:pt x="60" y="589"/>
                  </a:cubicBezTo>
                  <a:cubicBezTo>
                    <a:pt x="95" y="649"/>
                    <a:pt x="155" y="673"/>
                    <a:pt x="226" y="673"/>
                  </a:cubicBezTo>
                  <a:cubicBezTo>
                    <a:pt x="262" y="673"/>
                    <a:pt x="286" y="661"/>
                    <a:pt x="322" y="649"/>
                  </a:cubicBezTo>
                  <a:lnTo>
                    <a:pt x="822" y="351"/>
                  </a:lnTo>
                  <a:cubicBezTo>
                    <a:pt x="893" y="292"/>
                    <a:pt x="929" y="173"/>
                    <a:pt x="881" y="89"/>
                  </a:cubicBezTo>
                  <a:cubicBezTo>
                    <a:pt x="850" y="34"/>
                    <a:pt x="787" y="0"/>
                    <a:pt x="7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grpSp>
      <p:sp>
        <p:nvSpPr>
          <p:cNvPr id="692" name="Google Shape;692;p54"/>
          <p:cNvSpPr txBox="1"/>
          <p:nvPr/>
        </p:nvSpPr>
        <p:spPr>
          <a:xfrm flipH="1">
            <a:off x="2996179" y="2950029"/>
            <a:ext cx="1177354" cy="572700"/>
          </a:xfrm>
          <a:prstGeom prst="rect">
            <a:avLst/>
          </a:prstGeom>
          <a:noFill/>
          <a:ln>
            <a:noFill/>
          </a:ln>
        </p:spPr>
        <p:txBody>
          <a:bodyPr spcFirstLastPara="1" wrap="square" lIns="0" tIns="0" rIns="0" bIns="0" anchor="ctr" anchorCtr="0">
            <a:noAutofit/>
          </a:bodyPr>
          <a:lstStyle/>
          <a:p>
            <a:pPr marL="0" lvl="0" indent="0" algn="ctr" rtl="0">
              <a:lnSpc>
                <a:spcPct val="150000"/>
              </a:lnSpc>
              <a:spcBef>
                <a:spcPts val="0"/>
              </a:spcBef>
              <a:spcAft>
                <a:spcPts val="0"/>
              </a:spcAft>
              <a:buNone/>
            </a:pPr>
            <a:r>
              <a:rPr lang="en-US" sz="1800" dirty="0" err="1" smtClean="0">
                <a:solidFill>
                  <a:schemeClr val="dk2"/>
                </a:solidFill>
                <a:latin typeface="+mn-lt"/>
                <a:ea typeface="Assistant"/>
                <a:cs typeface="Assistant"/>
                <a:sym typeface="Assistant"/>
              </a:rPr>
              <a:t>Thời</a:t>
            </a:r>
            <a:r>
              <a:rPr lang="en-US" sz="1800" dirty="0" smtClean="0">
                <a:solidFill>
                  <a:schemeClr val="dk2"/>
                </a:solidFill>
                <a:latin typeface="+mn-lt"/>
                <a:ea typeface="Assistant"/>
                <a:cs typeface="Assistant"/>
                <a:sym typeface="Assistant"/>
              </a:rPr>
              <a:t> </a:t>
            </a:r>
            <a:r>
              <a:rPr lang="en-US" sz="1800" dirty="0" err="1" smtClean="0">
                <a:solidFill>
                  <a:schemeClr val="dk2"/>
                </a:solidFill>
                <a:latin typeface="+mn-lt"/>
                <a:ea typeface="Assistant"/>
                <a:cs typeface="Assistant"/>
                <a:sym typeface="Assistant"/>
              </a:rPr>
              <a:t>gian</a:t>
            </a:r>
            <a:r>
              <a:rPr lang="en-US" sz="1800" dirty="0" smtClean="0">
                <a:solidFill>
                  <a:schemeClr val="dk2"/>
                </a:solidFill>
                <a:latin typeface="+mn-lt"/>
                <a:ea typeface="Assistant"/>
                <a:cs typeface="Assistant"/>
                <a:sym typeface="Assistant"/>
              </a:rPr>
              <a:t> </a:t>
            </a:r>
            <a:r>
              <a:rPr lang="en-US" sz="1800" dirty="0" err="1" smtClean="0">
                <a:solidFill>
                  <a:schemeClr val="dk2"/>
                </a:solidFill>
                <a:latin typeface="+mn-lt"/>
                <a:ea typeface="Assistant"/>
                <a:cs typeface="Assistant"/>
                <a:sym typeface="Assistant"/>
              </a:rPr>
              <a:t>thực</a:t>
            </a:r>
            <a:r>
              <a:rPr lang="en-US" sz="1800" dirty="0" smtClean="0">
                <a:solidFill>
                  <a:schemeClr val="dk2"/>
                </a:solidFill>
                <a:latin typeface="+mn-lt"/>
                <a:ea typeface="Assistant"/>
                <a:cs typeface="Assistant"/>
                <a:sym typeface="Assistant"/>
              </a:rPr>
              <a:t> </a:t>
            </a:r>
            <a:r>
              <a:rPr lang="en-US" sz="1800" dirty="0" err="1" smtClean="0">
                <a:solidFill>
                  <a:schemeClr val="dk2"/>
                </a:solidFill>
                <a:latin typeface="+mn-lt"/>
                <a:ea typeface="Assistant"/>
                <a:cs typeface="Assistant"/>
                <a:sym typeface="Assistant"/>
              </a:rPr>
              <a:t>hiện</a:t>
            </a:r>
            <a:endParaRPr sz="1800" dirty="0">
              <a:solidFill>
                <a:schemeClr val="dk2"/>
              </a:solidFill>
              <a:latin typeface="+mn-lt"/>
              <a:ea typeface="Assistant"/>
              <a:cs typeface="Assistant"/>
              <a:sym typeface="Assistant"/>
            </a:endParaRPr>
          </a:p>
        </p:txBody>
      </p:sp>
      <p:sp>
        <p:nvSpPr>
          <p:cNvPr id="694" name="Google Shape;694;p54"/>
          <p:cNvSpPr txBox="1"/>
          <p:nvPr/>
        </p:nvSpPr>
        <p:spPr>
          <a:xfrm flipH="1">
            <a:off x="1022327" y="2950029"/>
            <a:ext cx="1177354" cy="572700"/>
          </a:xfrm>
          <a:prstGeom prst="rect">
            <a:avLst/>
          </a:prstGeom>
          <a:noFill/>
          <a:ln>
            <a:noFill/>
          </a:ln>
        </p:spPr>
        <p:txBody>
          <a:bodyPr spcFirstLastPara="1" wrap="square" lIns="0" tIns="0" rIns="0" bIns="0" anchor="ctr" anchorCtr="0">
            <a:noAutofit/>
          </a:bodyPr>
          <a:lstStyle/>
          <a:p>
            <a:pPr marL="0" lvl="0" indent="0" algn="ctr" rtl="0">
              <a:lnSpc>
                <a:spcPct val="150000"/>
              </a:lnSpc>
              <a:spcBef>
                <a:spcPts val="0"/>
              </a:spcBef>
              <a:spcAft>
                <a:spcPts val="0"/>
              </a:spcAft>
              <a:buNone/>
            </a:pPr>
            <a:r>
              <a:rPr lang="en-US" sz="1800" dirty="0" err="1" smtClean="0">
                <a:solidFill>
                  <a:schemeClr val="dk2"/>
                </a:solidFill>
                <a:latin typeface="+mn-lt"/>
                <a:ea typeface="Assistant"/>
                <a:cs typeface="Assistant"/>
                <a:sym typeface="Assistant"/>
              </a:rPr>
              <a:t>Công</a:t>
            </a:r>
            <a:r>
              <a:rPr lang="en-US" sz="1800" dirty="0" smtClean="0">
                <a:solidFill>
                  <a:schemeClr val="dk2"/>
                </a:solidFill>
                <a:latin typeface="+mn-lt"/>
                <a:ea typeface="Assistant"/>
                <a:cs typeface="Assistant"/>
                <a:sym typeface="Assistant"/>
              </a:rPr>
              <a:t> </a:t>
            </a:r>
            <a:r>
              <a:rPr lang="en-US" sz="1800" dirty="0" err="1" smtClean="0">
                <a:solidFill>
                  <a:schemeClr val="dk2"/>
                </a:solidFill>
                <a:latin typeface="+mn-lt"/>
                <a:ea typeface="Assistant"/>
                <a:cs typeface="Assistant"/>
                <a:sym typeface="Assistant"/>
              </a:rPr>
              <a:t>việc</a:t>
            </a:r>
            <a:r>
              <a:rPr lang="en-US" sz="1800" dirty="0" smtClean="0">
                <a:solidFill>
                  <a:schemeClr val="dk2"/>
                </a:solidFill>
                <a:latin typeface="+mn-lt"/>
                <a:ea typeface="Assistant"/>
                <a:cs typeface="Assistant"/>
                <a:sym typeface="Assistant"/>
              </a:rPr>
              <a:t> </a:t>
            </a:r>
            <a:r>
              <a:rPr lang="en-US" sz="1800" dirty="0" err="1" smtClean="0">
                <a:solidFill>
                  <a:schemeClr val="dk2"/>
                </a:solidFill>
                <a:latin typeface="+mn-lt"/>
                <a:ea typeface="Assistant"/>
                <a:cs typeface="Assistant"/>
                <a:sym typeface="Assistant"/>
              </a:rPr>
              <a:t>cần</a:t>
            </a:r>
            <a:r>
              <a:rPr lang="en-US" sz="1800" dirty="0" smtClean="0">
                <a:solidFill>
                  <a:schemeClr val="dk2"/>
                </a:solidFill>
                <a:latin typeface="+mn-lt"/>
                <a:ea typeface="Assistant"/>
                <a:cs typeface="Assistant"/>
                <a:sym typeface="Assistant"/>
              </a:rPr>
              <a:t> </a:t>
            </a:r>
            <a:r>
              <a:rPr lang="en-US" sz="1800" dirty="0" err="1" smtClean="0">
                <a:solidFill>
                  <a:schemeClr val="dk2"/>
                </a:solidFill>
                <a:latin typeface="+mn-lt"/>
                <a:ea typeface="Assistant"/>
                <a:cs typeface="Assistant"/>
                <a:sym typeface="Assistant"/>
              </a:rPr>
              <a:t>làm</a:t>
            </a:r>
            <a:endParaRPr sz="1800" dirty="0">
              <a:solidFill>
                <a:schemeClr val="dk2"/>
              </a:solidFill>
              <a:latin typeface="+mn-lt"/>
              <a:ea typeface="Assistant"/>
              <a:cs typeface="Assistant"/>
              <a:sym typeface="Assistant"/>
            </a:endParaRPr>
          </a:p>
        </p:txBody>
      </p:sp>
      <p:grpSp>
        <p:nvGrpSpPr>
          <p:cNvPr id="724" name="Google Shape;724;p54"/>
          <p:cNvGrpSpPr/>
          <p:nvPr/>
        </p:nvGrpSpPr>
        <p:grpSpPr>
          <a:xfrm>
            <a:off x="7402656" y="4132250"/>
            <a:ext cx="260100" cy="369800"/>
            <a:chOff x="3390450" y="1666275"/>
            <a:chExt cx="260100" cy="369800"/>
          </a:xfrm>
        </p:grpSpPr>
        <p:sp>
          <p:nvSpPr>
            <p:cNvPr id="725" name="Google Shape;725;p54"/>
            <p:cNvSpPr/>
            <p:nvPr/>
          </p:nvSpPr>
          <p:spPr>
            <a:xfrm>
              <a:off x="3506000" y="1786250"/>
              <a:ext cx="14300" cy="14300"/>
            </a:xfrm>
            <a:custGeom>
              <a:avLst/>
              <a:gdLst/>
              <a:ahLst/>
              <a:cxnLst/>
              <a:rect l="l" t="t" r="r" b="b"/>
              <a:pathLst>
                <a:path w="572" h="572" extrusionOk="0">
                  <a:moveTo>
                    <a:pt x="286" y="1"/>
                  </a:moveTo>
                  <a:cubicBezTo>
                    <a:pt x="125" y="1"/>
                    <a:pt x="0" y="126"/>
                    <a:pt x="0" y="286"/>
                  </a:cubicBezTo>
                  <a:cubicBezTo>
                    <a:pt x="0" y="447"/>
                    <a:pt x="125" y="572"/>
                    <a:pt x="286" y="572"/>
                  </a:cubicBezTo>
                  <a:cubicBezTo>
                    <a:pt x="446" y="572"/>
                    <a:pt x="571" y="447"/>
                    <a:pt x="571" y="286"/>
                  </a:cubicBezTo>
                  <a:cubicBezTo>
                    <a:pt x="571" y="126"/>
                    <a:pt x="446" y="1"/>
                    <a:pt x="2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726" name="Google Shape;726;p54"/>
            <p:cNvSpPr/>
            <p:nvPr/>
          </p:nvSpPr>
          <p:spPr>
            <a:xfrm>
              <a:off x="3506000" y="1843800"/>
              <a:ext cx="14300" cy="14750"/>
            </a:xfrm>
            <a:custGeom>
              <a:avLst/>
              <a:gdLst/>
              <a:ahLst/>
              <a:cxnLst/>
              <a:rect l="l" t="t" r="r" b="b"/>
              <a:pathLst>
                <a:path w="572" h="590" extrusionOk="0">
                  <a:moveTo>
                    <a:pt x="286" y="1"/>
                  </a:moveTo>
                  <a:cubicBezTo>
                    <a:pt x="125" y="1"/>
                    <a:pt x="0" y="143"/>
                    <a:pt x="0" y="304"/>
                  </a:cubicBezTo>
                  <a:cubicBezTo>
                    <a:pt x="0" y="465"/>
                    <a:pt x="125" y="589"/>
                    <a:pt x="286" y="589"/>
                  </a:cubicBezTo>
                  <a:cubicBezTo>
                    <a:pt x="446" y="589"/>
                    <a:pt x="571" y="465"/>
                    <a:pt x="571" y="304"/>
                  </a:cubicBezTo>
                  <a:cubicBezTo>
                    <a:pt x="571" y="143"/>
                    <a:pt x="446" y="1"/>
                    <a:pt x="2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727" name="Google Shape;727;p54"/>
            <p:cNvSpPr/>
            <p:nvPr/>
          </p:nvSpPr>
          <p:spPr>
            <a:xfrm>
              <a:off x="3506000" y="1901800"/>
              <a:ext cx="14300" cy="14300"/>
            </a:xfrm>
            <a:custGeom>
              <a:avLst/>
              <a:gdLst/>
              <a:ahLst/>
              <a:cxnLst/>
              <a:rect l="l" t="t" r="r" b="b"/>
              <a:pathLst>
                <a:path w="572" h="572" extrusionOk="0">
                  <a:moveTo>
                    <a:pt x="286" y="0"/>
                  </a:moveTo>
                  <a:cubicBezTo>
                    <a:pt x="125" y="0"/>
                    <a:pt x="0" y="125"/>
                    <a:pt x="0" y="286"/>
                  </a:cubicBezTo>
                  <a:cubicBezTo>
                    <a:pt x="0" y="446"/>
                    <a:pt x="125" y="571"/>
                    <a:pt x="286" y="571"/>
                  </a:cubicBezTo>
                  <a:cubicBezTo>
                    <a:pt x="446" y="571"/>
                    <a:pt x="571" y="446"/>
                    <a:pt x="571" y="286"/>
                  </a:cubicBezTo>
                  <a:cubicBezTo>
                    <a:pt x="571" y="125"/>
                    <a:pt x="446" y="0"/>
                    <a:pt x="2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728" name="Google Shape;728;p54"/>
            <p:cNvSpPr/>
            <p:nvPr/>
          </p:nvSpPr>
          <p:spPr>
            <a:xfrm>
              <a:off x="3506000" y="1959325"/>
              <a:ext cx="14300" cy="14750"/>
            </a:xfrm>
            <a:custGeom>
              <a:avLst/>
              <a:gdLst/>
              <a:ahLst/>
              <a:cxnLst/>
              <a:rect l="l" t="t" r="r" b="b"/>
              <a:pathLst>
                <a:path w="572" h="590" extrusionOk="0">
                  <a:moveTo>
                    <a:pt x="286" y="1"/>
                  </a:moveTo>
                  <a:cubicBezTo>
                    <a:pt x="125" y="1"/>
                    <a:pt x="0" y="144"/>
                    <a:pt x="0" y="304"/>
                  </a:cubicBezTo>
                  <a:cubicBezTo>
                    <a:pt x="0" y="465"/>
                    <a:pt x="125" y="590"/>
                    <a:pt x="286" y="590"/>
                  </a:cubicBezTo>
                  <a:cubicBezTo>
                    <a:pt x="446" y="590"/>
                    <a:pt x="571" y="465"/>
                    <a:pt x="571" y="304"/>
                  </a:cubicBezTo>
                  <a:cubicBezTo>
                    <a:pt x="571" y="144"/>
                    <a:pt x="446" y="1"/>
                    <a:pt x="2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729" name="Google Shape;729;p54"/>
            <p:cNvSpPr/>
            <p:nvPr/>
          </p:nvSpPr>
          <p:spPr>
            <a:xfrm>
              <a:off x="3390450" y="1666275"/>
              <a:ext cx="260100" cy="369800"/>
            </a:xfrm>
            <a:custGeom>
              <a:avLst/>
              <a:gdLst/>
              <a:ahLst/>
              <a:cxnLst/>
              <a:rect l="l" t="t" r="r" b="b"/>
              <a:pathLst>
                <a:path w="10404" h="14792" extrusionOk="0">
                  <a:moveTo>
                    <a:pt x="5193" y="571"/>
                  </a:moveTo>
                  <a:cubicBezTo>
                    <a:pt x="6228" y="571"/>
                    <a:pt x="6888" y="750"/>
                    <a:pt x="7138" y="875"/>
                  </a:cubicBezTo>
                  <a:cubicBezTo>
                    <a:pt x="6995" y="946"/>
                    <a:pt x="6656" y="1053"/>
                    <a:pt x="6032" y="1124"/>
                  </a:cubicBezTo>
                  <a:cubicBezTo>
                    <a:pt x="5889" y="1124"/>
                    <a:pt x="5782" y="1249"/>
                    <a:pt x="5782" y="1410"/>
                  </a:cubicBezTo>
                  <a:lnTo>
                    <a:pt x="5782" y="2016"/>
                  </a:lnTo>
                  <a:cubicBezTo>
                    <a:pt x="5782" y="2177"/>
                    <a:pt x="5639" y="2320"/>
                    <a:pt x="5497" y="2320"/>
                  </a:cubicBezTo>
                  <a:lnTo>
                    <a:pt x="4622" y="2320"/>
                  </a:lnTo>
                  <a:lnTo>
                    <a:pt x="4622" y="1410"/>
                  </a:lnTo>
                  <a:cubicBezTo>
                    <a:pt x="4622" y="1249"/>
                    <a:pt x="4515" y="1124"/>
                    <a:pt x="4355" y="1124"/>
                  </a:cubicBezTo>
                  <a:cubicBezTo>
                    <a:pt x="3766" y="1053"/>
                    <a:pt x="3427" y="946"/>
                    <a:pt x="3248" y="875"/>
                  </a:cubicBezTo>
                  <a:cubicBezTo>
                    <a:pt x="3498" y="750"/>
                    <a:pt x="4176" y="571"/>
                    <a:pt x="5193" y="571"/>
                  </a:cubicBezTo>
                  <a:close/>
                  <a:moveTo>
                    <a:pt x="1732" y="11152"/>
                  </a:moveTo>
                  <a:lnTo>
                    <a:pt x="1732" y="11723"/>
                  </a:lnTo>
                  <a:lnTo>
                    <a:pt x="572" y="11723"/>
                  </a:lnTo>
                  <a:lnTo>
                    <a:pt x="572" y="11152"/>
                  </a:lnTo>
                  <a:close/>
                  <a:moveTo>
                    <a:pt x="9814" y="11152"/>
                  </a:moveTo>
                  <a:lnTo>
                    <a:pt x="9814" y="11723"/>
                  </a:lnTo>
                  <a:lnTo>
                    <a:pt x="8673" y="11723"/>
                  </a:lnTo>
                  <a:lnTo>
                    <a:pt x="8673" y="11152"/>
                  </a:lnTo>
                  <a:close/>
                  <a:moveTo>
                    <a:pt x="7227" y="1463"/>
                  </a:moveTo>
                  <a:lnTo>
                    <a:pt x="7227" y="2016"/>
                  </a:lnTo>
                  <a:cubicBezTo>
                    <a:pt x="7227" y="2177"/>
                    <a:pt x="7352" y="2320"/>
                    <a:pt x="7513" y="2320"/>
                  </a:cubicBezTo>
                  <a:lnTo>
                    <a:pt x="8369" y="2320"/>
                  </a:lnTo>
                  <a:cubicBezTo>
                    <a:pt x="9172" y="2320"/>
                    <a:pt x="9814" y="2962"/>
                    <a:pt x="9814" y="3765"/>
                  </a:cubicBezTo>
                  <a:lnTo>
                    <a:pt x="9814" y="10581"/>
                  </a:lnTo>
                  <a:lnTo>
                    <a:pt x="8673" y="10581"/>
                  </a:lnTo>
                  <a:lnTo>
                    <a:pt x="8673" y="5085"/>
                  </a:lnTo>
                  <a:cubicBezTo>
                    <a:pt x="8673" y="4925"/>
                    <a:pt x="8530" y="4800"/>
                    <a:pt x="8369" y="4800"/>
                  </a:cubicBezTo>
                  <a:cubicBezTo>
                    <a:pt x="8209" y="4800"/>
                    <a:pt x="8084" y="4925"/>
                    <a:pt x="8084" y="5085"/>
                  </a:cubicBezTo>
                  <a:lnTo>
                    <a:pt x="8084" y="14221"/>
                  </a:lnTo>
                  <a:lnTo>
                    <a:pt x="4051" y="14221"/>
                  </a:lnTo>
                  <a:lnTo>
                    <a:pt x="4051" y="3176"/>
                  </a:lnTo>
                  <a:cubicBezTo>
                    <a:pt x="4051" y="3016"/>
                    <a:pt x="4176" y="2891"/>
                    <a:pt x="4337" y="2891"/>
                  </a:cubicBezTo>
                  <a:lnTo>
                    <a:pt x="5497" y="2891"/>
                  </a:lnTo>
                  <a:cubicBezTo>
                    <a:pt x="5960" y="2891"/>
                    <a:pt x="6353" y="2498"/>
                    <a:pt x="6353" y="2016"/>
                  </a:cubicBezTo>
                  <a:lnTo>
                    <a:pt x="6353" y="1660"/>
                  </a:lnTo>
                  <a:cubicBezTo>
                    <a:pt x="6710" y="1606"/>
                    <a:pt x="6995" y="1553"/>
                    <a:pt x="7227" y="1463"/>
                  </a:cubicBezTo>
                  <a:close/>
                  <a:moveTo>
                    <a:pt x="5193" y="0"/>
                  </a:moveTo>
                  <a:cubicBezTo>
                    <a:pt x="4765" y="0"/>
                    <a:pt x="2606" y="36"/>
                    <a:pt x="2606" y="875"/>
                  </a:cubicBezTo>
                  <a:lnTo>
                    <a:pt x="2606" y="1731"/>
                  </a:lnTo>
                  <a:lnTo>
                    <a:pt x="2017" y="1731"/>
                  </a:lnTo>
                  <a:cubicBezTo>
                    <a:pt x="911" y="1731"/>
                    <a:pt x="1" y="2641"/>
                    <a:pt x="1" y="3765"/>
                  </a:cubicBezTo>
                  <a:lnTo>
                    <a:pt x="1" y="6816"/>
                  </a:lnTo>
                  <a:cubicBezTo>
                    <a:pt x="1" y="6977"/>
                    <a:pt x="126" y="7102"/>
                    <a:pt x="286" y="7102"/>
                  </a:cubicBezTo>
                  <a:cubicBezTo>
                    <a:pt x="447" y="7102"/>
                    <a:pt x="572" y="6977"/>
                    <a:pt x="572" y="6816"/>
                  </a:cubicBezTo>
                  <a:lnTo>
                    <a:pt x="572" y="3765"/>
                  </a:lnTo>
                  <a:cubicBezTo>
                    <a:pt x="572" y="2962"/>
                    <a:pt x="1232" y="2320"/>
                    <a:pt x="2017" y="2320"/>
                  </a:cubicBezTo>
                  <a:lnTo>
                    <a:pt x="2892" y="2320"/>
                  </a:lnTo>
                  <a:cubicBezTo>
                    <a:pt x="3052" y="2320"/>
                    <a:pt x="3177" y="2177"/>
                    <a:pt x="3177" y="2016"/>
                  </a:cubicBezTo>
                  <a:lnTo>
                    <a:pt x="3177" y="1463"/>
                  </a:lnTo>
                  <a:cubicBezTo>
                    <a:pt x="3195" y="1463"/>
                    <a:pt x="3213" y="1463"/>
                    <a:pt x="3231" y="1481"/>
                  </a:cubicBezTo>
                  <a:cubicBezTo>
                    <a:pt x="3445" y="1553"/>
                    <a:pt x="3730" y="1624"/>
                    <a:pt x="4051" y="1660"/>
                  </a:cubicBezTo>
                  <a:lnTo>
                    <a:pt x="4051" y="2356"/>
                  </a:lnTo>
                  <a:cubicBezTo>
                    <a:pt x="3712" y="2480"/>
                    <a:pt x="3462" y="2802"/>
                    <a:pt x="3462" y="3176"/>
                  </a:cubicBezTo>
                  <a:lnTo>
                    <a:pt x="3462" y="14221"/>
                  </a:lnTo>
                  <a:lnTo>
                    <a:pt x="2303" y="14221"/>
                  </a:lnTo>
                  <a:lnTo>
                    <a:pt x="2303" y="5085"/>
                  </a:lnTo>
                  <a:cubicBezTo>
                    <a:pt x="2303" y="4925"/>
                    <a:pt x="2178" y="4800"/>
                    <a:pt x="2017" y="4800"/>
                  </a:cubicBezTo>
                  <a:cubicBezTo>
                    <a:pt x="1857" y="4800"/>
                    <a:pt x="1732" y="4925"/>
                    <a:pt x="1732" y="5085"/>
                  </a:cubicBezTo>
                  <a:lnTo>
                    <a:pt x="1732" y="10581"/>
                  </a:lnTo>
                  <a:lnTo>
                    <a:pt x="572" y="10581"/>
                  </a:lnTo>
                  <a:lnTo>
                    <a:pt x="572" y="9136"/>
                  </a:lnTo>
                  <a:cubicBezTo>
                    <a:pt x="572" y="8975"/>
                    <a:pt x="447" y="8850"/>
                    <a:pt x="286" y="8850"/>
                  </a:cubicBezTo>
                  <a:cubicBezTo>
                    <a:pt x="126" y="8850"/>
                    <a:pt x="1" y="8975"/>
                    <a:pt x="1" y="9136"/>
                  </a:cubicBezTo>
                  <a:lnTo>
                    <a:pt x="1" y="12026"/>
                  </a:lnTo>
                  <a:cubicBezTo>
                    <a:pt x="1" y="12187"/>
                    <a:pt x="126" y="12312"/>
                    <a:pt x="286" y="12312"/>
                  </a:cubicBezTo>
                  <a:lnTo>
                    <a:pt x="1732" y="12312"/>
                  </a:lnTo>
                  <a:lnTo>
                    <a:pt x="1732" y="14506"/>
                  </a:lnTo>
                  <a:cubicBezTo>
                    <a:pt x="1732" y="14667"/>
                    <a:pt x="1857" y="14792"/>
                    <a:pt x="2017" y="14792"/>
                  </a:cubicBezTo>
                  <a:lnTo>
                    <a:pt x="8369" y="14792"/>
                  </a:lnTo>
                  <a:cubicBezTo>
                    <a:pt x="8530" y="14792"/>
                    <a:pt x="8673" y="14667"/>
                    <a:pt x="8673" y="14506"/>
                  </a:cubicBezTo>
                  <a:lnTo>
                    <a:pt x="8673" y="12312"/>
                  </a:lnTo>
                  <a:lnTo>
                    <a:pt x="10118" y="12312"/>
                  </a:lnTo>
                  <a:cubicBezTo>
                    <a:pt x="10278" y="12312"/>
                    <a:pt x="10403" y="12187"/>
                    <a:pt x="10403" y="12026"/>
                  </a:cubicBezTo>
                  <a:lnTo>
                    <a:pt x="10403" y="3765"/>
                  </a:lnTo>
                  <a:cubicBezTo>
                    <a:pt x="10403" y="2641"/>
                    <a:pt x="9493" y="1731"/>
                    <a:pt x="8369" y="1731"/>
                  </a:cubicBezTo>
                  <a:lnTo>
                    <a:pt x="7798" y="1731"/>
                  </a:lnTo>
                  <a:lnTo>
                    <a:pt x="7798" y="875"/>
                  </a:lnTo>
                  <a:cubicBezTo>
                    <a:pt x="7798" y="36"/>
                    <a:pt x="5639" y="0"/>
                    <a:pt x="51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730" name="Google Shape;730;p54"/>
            <p:cNvSpPr/>
            <p:nvPr/>
          </p:nvSpPr>
          <p:spPr>
            <a:xfrm>
              <a:off x="3535000" y="1959325"/>
              <a:ext cx="43275" cy="14750"/>
            </a:xfrm>
            <a:custGeom>
              <a:avLst/>
              <a:gdLst/>
              <a:ahLst/>
              <a:cxnLst/>
              <a:rect l="l" t="t" r="r" b="b"/>
              <a:pathLst>
                <a:path w="1731" h="590" extrusionOk="0">
                  <a:moveTo>
                    <a:pt x="285" y="1"/>
                  </a:moveTo>
                  <a:cubicBezTo>
                    <a:pt x="125" y="1"/>
                    <a:pt x="0" y="144"/>
                    <a:pt x="0" y="304"/>
                  </a:cubicBezTo>
                  <a:cubicBezTo>
                    <a:pt x="0" y="465"/>
                    <a:pt x="125" y="590"/>
                    <a:pt x="285" y="590"/>
                  </a:cubicBezTo>
                  <a:lnTo>
                    <a:pt x="1445" y="590"/>
                  </a:lnTo>
                  <a:cubicBezTo>
                    <a:pt x="1606" y="590"/>
                    <a:pt x="1731" y="465"/>
                    <a:pt x="1731" y="304"/>
                  </a:cubicBezTo>
                  <a:cubicBezTo>
                    <a:pt x="1731" y="144"/>
                    <a:pt x="1606" y="1"/>
                    <a:pt x="14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731" name="Google Shape;731;p54"/>
            <p:cNvSpPr/>
            <p:nvPr/>
          </p:nvSpPr>
          <p:spPr>
            <a:xfrm>
              <a:off x="3390450" y="1858525"/>
              <a:ext cx="14300" cy="14300"/>
            </a:xfrm>
            <a:custGeom>
              <a:avLst/>
              <a:gdLst/>
              <a:ahLst/>
              <a:cxnLst/>
              <a:rect l="l" t="t" r="r" b="b"/>
              <a:pathLst>
                <a:path w="572" h="572" extrusionOk="0">
                  <a:moveTo>
                    <a:pt x="286" y="0"/>
                  </a:moveTo>
                  <a:cubicBezTo>
                    <a:pt x="126" y="0"/>
                    <a:pt x="1" y="125"/>
                    <a:pt x="1" y="286"/>
                  </a:cubicBezTo>
                  <a:cubicBezTo>
                    <a:pt x="1" y="447"/>
                    <a:pt x="126" y="571"/>
                    <a:pt x="286" y="571"/>
                  </a:cubicBezTo>
                  <a:cubicBezTo>
                    <a:pt x="447" y="571"/>
                    <a:pt x="572" y="447"/>
                    <a:pt x="572" y="286"/>
                  </a:cubicBezTo>
                  <a:cubicBezTo>
                    <a:pt x="572" y="125"/>
                    <a:pt x="447" y="0"/>
                    <a:pt x="2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grpSp>
      <p:sp>
        <p:nvSpPr>
          <p:cNvPr id="688" name="Google Shape;688;p54"/>
          <p:cNvSpPr txBox="1"/>
          <p:nvPr/>
        </p:nvSpPr>
        <p:spPr>
          <a:xfrm flipH="1">
            <a:off x="6943883" y="2950029"/>
            <a:ext cx="1177354" cy="572700"/>
          </a:xfrm>
          <a:prstGeom prst="rect">
            <a:avLst/>
          </a:prstGeom>
          <a:noFill/>
          <a:ln>
            <a:noFill/>
          </a:ln>
        </p:spPr>
        <p:txBody>
          <a:bodyPr spcFirstLastPara="1" wrap="square" lIns="0" tIns="0" rIns="0" bIns="0" anchor="ctr" anchorCtr="0">
            <a:noAutofit/>
          </a:bodyPr>
          <a:lstStyle/>
          <a:p>
            <a:pPr marL="0" lvl="0" indent="0" algn="ctr" rtl="0">
              <a:lnSpc>
                <a:spcPct val="150000"/>
              </a:lnSpc>
              <a:spcBef>
                <a:spcPts val="0"/>
              </a:spcBef>
              <a:spcAft>
                <a:spcPts val="0"/>
              </a:spcAft>
              <a:buNone/>
            </a:pPr>
            <a:r>
              <a:rPr lang="en" sz="1800" dirty="0" smtClean="0">
                <a:solidFill>
                  <a:schemeClr val="dk2"/>
                </a:solidFill>
                <a:latin typeface="+mn-lt"/>
                <a:ea typeface="Assistant"/>
                <a:cs typeface="Assistant"/>
                <a:sym typeface="Assistant"/>
              </a:rPr>
              <a:t>Địa điểm thực hiện</a:t>
            </a:r>
            <a:endParaRPr sz="1800" dirty="0">
              <a:solidFill>
                <a:schemeClr val="dk2"/>
              </a:solidFill>
              <a:latin typeface="+mn-lt"/>
              <a:ea typeface="Assistant"/>
              <a:cs typeface="Assistant"/>
              <a:sym typeface="Assistant"/>
            </a:endParaRPr>
          </a:p>
        </p:txBody>
      </p:sp>
      <p:sp>
        <p:nvSpPr>
          <p:cNvPr id="690" name="Google Shape;690;p54"/>
          <p:cNvSpPr txBox="1"/>
          <p:nvPr/>
        </p:nvSpPr>
        <p:spPr>
          <a:xfrm flipH="1">
            <a:off x="4715103" y="2947610"/>
            <a:ext cx="1687502" cy="572700"/>
          </a:xfrm>
          <a:prstGeom prst="rect">
            <a:avLst/>
          </a:prstGeom>
          <a:noFill/>
          <a:ln>
            <a:noFill/>
          </a:ln>
        </p:spPr>
        <p:txBody>
          <a:bodyPr spcFirstLastPara="1" wrap="square" lIns="0" tIns="0" rIns="0" bIns="0" anchor="ctr" anchorCtr="0">
            <a:noAutofit/>
          </a:bodyPr>
          <a:lstStyle/>
          <a:p>
            <a:pPr marL="0" lvl="0" indent="0" algn="ctr" rtl="0">
              <a:lnSpc>
                <a:spcPct val="150000"/>
              </a:lnSpc>
              <a:spcBef>
                <a:spcPts val="0"/>
              </a:spcBef>
              <a:spcAft>
                <a:spcPts val="0"/>
              </a:spcAft>
              <a:buNone/>
            </a:pPr>
            <a:r>
              <a:rPr lang="en-US" sz="1800" dirty="0" err="1" smtClean="0">
                <a:solidFill>
                  <a:schemeClr val="dk2"/>
                </a:solidFill>
                <a:latin typeface="+mn-lt"/>
                <a:ea typeface="Assistant"/>
                <a:cs typeface="Assistant"/>
                <a:sym typeface="Assistant"/>
              </a:rPr>
              <a:t>Người</a:t>
            </a:r>
            <a:r>
              <a:rPr lang="en-US" sz="1800" dirty="0" smtClean="0">
                <a:solidFill>
                  <a:schemeClr val="dk2"/>
                </a:solidFill>
                <a:latin typeface="+mn-lt"/>
                <a:ea typeface="Assistant"/>
                <a:cs typeface="Assistant"/>
                <a:sym typeface="Assistant"/>
              </a:rPr>
              <a:t> </a:t>
            </a:r>
            <a:r>
              <a:rPr lang="en-US" sz="1800" dirty="0" err="1" smtClean="0">
                <a:solidFill>
                  <a:schemeClr val="dk2"/>
                </a:solidFill>
                <a:latin typeface="+mn-lt"/>
                <a:ea typeface="Assistant"/>
                <a:cs typeface="Assistant"/>
                <a:sym typeface="Assistant"/>
              </a:rPr>
              <a:t>thực</a:t>
            </a:r>
            <a:r>
              <a:rPr lang="en-US" sz="1800" dirty="0" smtClean="0">
                <a:solidFill>
                  <a:schemeClr val="dk2"/>
                </a:solidFill>
                <a:latin typeface="+mn-lt"/>
                <a:ea typeface="Assistant"/>
                <a:cs typeface="Assistant"/>
                <a:sym typeface="Assistant"/>
              </a:rPr>
              <a:t> </a:t>
            </a:r>
            <a:r>
              <a:rPr lang="en-US" sz="1800" dirty="0" err="1" smtClean="0">
                <a:solidFill>
                  <a:schemeClr val="dk2"/>
                </a:solidFill>
                <a:latin typeface="+mn-lt"/>
                <a:ea typeface="Assistant"/>
                <a:cs typeface="Assistant"/>
                <a:sym typeface="Assistant"/>
              </a:rPr>
              <a:t>hiện</a:t>
            </a:r>
            <a:endParaRPr sz="1800" dirty="0">
              <a:solidFill>
                <a:schemeClr val="dk2"/>
              </a:solidFill>
              <a:latin typeface="+mn-lt"/>
              <a:ea typeface="Assistant"/>
              <a:cs typeface="Assistant"/>
              <a:sym typeface="Assistant"/>
            </a:endParaRPr>
          </a:p>
        </p:txBody>
      </p:sp>
      <p:sp>
        <p:nvSpPr>
          <p:cNvPr id="62" name="Google Shape;260;p40"/>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sz="2400" b="1" dirty="0" smtClean="0">
                <a:latin typeface="+mn-lt"/>
              </a:rPr>
              <a:t>2. </a:t>
            </a:r>
            <a:r>
              <a:rPr lang="en-US" sz="2400" b="1" dirty="0" err="1" smtClean="0">
                <a:latin typeface="+mn-lt"/>
              </a:rPr>
              <a:t>Xây</a:t>
            </a:r>
            <a:r>
              <a:rPr lang="en-US" sz="2400" b="1" dirty="0" smtClean="0">
                <a:latin typeface="+mn-lt"/>
              </a:rPr>
              <a:t> </a:t>
            </a:r>
            <a:r>
              <a:rPr lang="en-US" sz="2400" b="1" dirty="0" err="1" smtClean="0">
                <a:latin typeface="+mn-lt"/>
              </a:rPr>
              <a:t>dựng</a:t>
            </a:r>
            <a:r>
              <a:rPr lang="en-US" sz="2400" b="1" dirty="0" smtClean="0">
                <a:latin typeface="+mn-lt"/>
              </a:rPr>
              <a:t> </a:t>
            </a:r>
            <a:r>
              <a:rPr lang="en-US" sz="2400" b="1" dirty="0" err="1" smtClean="0">
                <a:latin typeface="+mn-lt"/>
              </a:rPr>
              <a:t>dự</a:t>
            </a:r>
            <a:r>
              <a:rPr lang="en-US" sz="2400" b="1" dirty="0" smtClean="0">
                <a:latin typeface="+mn-lt"/>
              </a:rPr>
              <a:t> </a:t>
            </a:r>
            <a:r>
              <a:rPr lang="en-US" sz="2400" b="1" dirty="0" err="1" smtClean="0">
                <a:latin typeface="+mn-lt"/>
              </a:rPr>
              <a:t>án</a:t>
            </a:r>
            <a:endParaRPr sz="2400" b="1" dirty="0">
              <a:latin typeface="+mn-lt"/>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969084" y="113015"/>
            <a:ext cx="1993187" cy="1993187"/>
          </a:xfrm>
          <a:prstGeom prst="rect">
            <a:avLst/>
          </a:prstGeom>
        </p:spPr>
      </p:pic>
      <p:pic>
        <p:nvPicPr>
          <p:cNvPr id="73" name="Google Shape;554;p51"/>
          <p:cNvPicPr preferRelativeResize="0"/>
          <p:nvPr/>
        </p:nvPicPr>
        <p:blipFill rotWithShape="1">
          <a:blip r:embed="rId4">
            <a:alphaModFix/>
          </a:blip>
          <a:srcRect l="10433" t="22129" r="76316" b="29956"/>
          <a:stretch/>
        </p:blipFill>
        <p:spPr>
          <a:xfrm>
            <a:off x="478650" y="980019"/>
            <a:ext cx="1413000" cy="1144508"/>
          </a:xfrm>
          <a:prstGeom prst="rect">
            <a:avLst/>
          </a:prstGeom>
          <a:noFill/>
          <a:ln>
            <a:noFill/>
          </a:ln>
        </p:spPr>
      </p:pic>
      <p:pic>
        <p:nvPicPr>
          <p:cNvPr id="74" name="Google Shape;555;p51"/>
          <p:cNvPicPr preferRelativeResize="0"/>
          <p:nvPr/>
        </p:nvPicPr>
        <p:blipFill rotWithShape="1">
          <a:blip r:embed="rId4">
            <a:alphaModFix/>
          </a:blip>
          <a:srcRect l="42698" t="29501" r="51328" b="28775"/>
          <a:stretch/>
        </p:blipFill>
        <p:spPr>
          <a:xfrm>
            <a:off x="8228412" y="3922840"/>
            <a:ext cx="636998" cy="996593"/>
          </a:xfrm>
          <a:prstGeom prst="rect">
            <a:avLst/>
          </a:prstGeom>
          <a:noFill/>
          <a:ln>
            <a:noFill/>
          </a:ln>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73"/>
                                        </p:tgtEl>
                                        <p:attrNameLst>
                                          <p:attrName>style.visibility</p:attrName>
                                        </p:attrNameLst>
                                      </p:cBhvr>
                                      <p:to>
                                        <p:strVal val="visible"/>
                                      </p:to>
                                    </p:set>
                                    <p:animEffect transition="in" filter="wipe(up)">
                                      <p:cBhvr>
                                        <p:cTn id="7" dur="500"/>
                                        <p:tgtEl>
                                          <p:spTgt spid="673"/>
                                        </p:tgtEl>
                                      </p:cBhvr>
                                    </p:animEffect>
                                  </p:childTnLst>
                                </p:cTn>
                              </p:par>
                              <p:par>
                                <p:cTn id="8" presetID="22" presetClass="entr" presetSubtype="1" fill="hold" nodeType="withEffect">
                                  <p:stCondLst>
                                    <p:cond delay="0"/>
                                  </p:stCondLst>
                                  <p:childTnLst>
                                    <p:set>
                                      <p:cBhvr>
                                        <p:cTn id="9" dur="1" fill="hold">
                                          <p:stCondLst>
                                            <p:cond delay="0"/>
                                          </p:stCondLst>
                                        </p:cTn>
                                        <p:tgtEl>
                                          <p:spTgt spid="702"/>
                                        </p:tgtEl>
                                        <p:attrNameLst>
                                          <p:attrName>style.visibility</p:attrName>
                                        </p:attrNameLst>
                                      </p:cBhvr>
                                      <p:to>
                                        <p:strVal val="visible"/>
                                      </p:to>
                                    </p:set>
                                    <p:animEffect transition="in" filter="wipe(up)">
                                      <p:cBhvr>
                                        <p:cTn id="10" dur="500"/>
                                        <p:tgtEl>
                                          <p:spTgt spid="702"/>
                                        </p:tgtEl>
                                      </p:cBhvr>
                                    </p:animEffect>
                                  </p:childTnLst>
                                </p:cTn>
                              </p:par>
                              <p:par>
                                <p:cTn id="11" presetID="22" presetClass="entr" presetSubtype="1" fill="hold" nodeType="withEffect">
                                  <p:stCondLst>
                                    <p:cond delay="0"/>
                                  </p:stCondLst>
                                  <p:childTnLst>
                                    <p:set>
                                      <p:cBhvr>
                                        <p:cTn id="12" dur="1" fill="hold">
                                          <p:stCondLst>
                                            <p:cond delay="0"/>
                                          </p:stCondLst>
                                        </p:cTn>
                                        <p:tgtEl>
                                          <p:spTgt spid="696"/>
                                        </p:tgtEl>
                                        <p:attrNameLst>
                                          <p:attrName>style.visibility</p:attrName>
                                        </p:attrNameLst>
                                      </p:cBhvr>
                                      <p:to>
                                        <p:strVal val="visible"/>
                                      </p:to>
                                    </p:set>
                                    <p:animEffect transition="in" filter="wipe(up)">
                                      <p:cBhvr>
                                        <p:cTn id="13" dur="500"/>
                                        <p:tgtEl>
                                          <p:spTgt spid="696"/>
                                        </p:tgtEl>
                                      </p:cBhvr>
                                    </p:animEffect>
                                  </p:childTnLst>
                                </p:cTn>
                              </p:par>
                              <p:par>
                                <p:cTn id="14" presetID="22" presetClass="entr" presetSubtype="1" fill="hold" nodeType="withEffect">
                                  <p:stCondLst>
                                    <p:cond delay="0"/>
                                  </p:stCondLst>
                                  <p:childTnLst>
                                    <p:set>
                                      <p:cBhvr>
                                        <p:cTn id="15" dur="1" fill="hold">
                                          <p:stCondLst>
                                            <p:cond delay="0"/>
                                          </p:stCondLst>
                                        </p:cTn>
                                        <p:tgtEl>
                                          <p:spTgt spid="711"/>
                                        </p:tgtEl>
                                        <p:attrNameLst>
                                          <p:attrName>style.visibility</p:attrName>
                                        </p:attrNameLst>
                                      </p:cBhvr>
                                      <p:to>
                                        <p:strVal val="visible"/>
                                      </p:to>
                                    </p:set>
                                    <p:animEffect transition="in" filter="wipe(up)">
                                      <p:cBhvr>
                                        <p:cTn id="16" dur="500"/>
                                        <p:tgtEl>
                                          <p:spTgt spid="711"/>
                                        </p:tgtEl>
                                      </p:cBhvr>
                                    </p:animEffect>
                                  </p:childTnLst>
                                </p:cTn>
                              </p:par>
                              <p:par>
                                <p:cTn id="17" presetID="22" presetClass="entr" presetSubtype="1" fill="hold" nodeType="withEffect">
                                  <p:stCondLst>
                                    <p:cond delay="0"/>
                                  </p:stCondLst>
                                  <p:childTnLst>
                                    <p:set>
                                      <p:cBhvr>
                                        <p:cTn id="18" dur="1" fill="hold">
                                          <p:stCondLst>
                                            <p:cond delay="0"/>
                                          </p:stCondLst>
                                        </p:cTn>
                                        <p:tgtEl>
                                          <p:spTgt spid="724"/>
                                        </p:tgtEl>
                                        <p:attrNameLst>
                                          <p:attrName>style.visibility</p:attrName>
                                        </p:attrNameLst>
                                      </p:cBhvr>
                                      <p:to>
                                        <p:strVal val="visible"/>
                                      </p:to>
                                    </p:set>
                                    <p:animEffect transition="in" filter="wipe(up)">
                                      <p:cBhvr>
                                        <p:cTn id="19" dur="500"/>
                                        <p:tgtEl>
                                          <p:spTgt spid="724"/>
                                        </p:tgtEl>
                                      </p:cBhvr>
                                    </p:animEffect>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grpId="0" nodeType="clickEffect">
                                  <p:stCondLst>
                                    <p:cond delay="0"/>
                                  </p:stCondLst>
                                  <p:childTnLst>
                                    <p:set>
                                      <p:cBhvr>
                                        <p:cTn id="23" dur="1" fill="hold">
                                          <p:stCondLst>
                                            <p:cond delay="0"/>
                                          </p:stCondLst>
                                        </p:cTn>
                                        <p:tgtEl>
                                          <p:spTgt spid="694"/>
                                        </p:tgtEl>
                                        <p:attrNameLst>
                                          <p:attrName>style.visibility</p:attrName>
                                        </p:attrNameLst>
                                      </p:cBhvr>
                                      <p:to>
                                        <p:strVal val="visible"/>
                                      </p:to>
                                    </p:set>
                                    <p:anim calcmode="lin" valueType="num">
                                      <p:cBhvr>
                                        <p:cTn id="24" dur="500" fill="hold"/>
                                        <p:tgtEl>
                                          <p:spTgt spid="694"/>
                                        </p:tgtEl>
                                        <p:attrNameLst>
                                          <p:attrName>ppt_w</p:attrName>
                                        </p:attrNameLst>
                                      </p:cBhvr>
                                      <p:tavLst>
                                        <p:tav tm="0">
                                          <p:val>
                                            <p:fltVal val="0"/>
                                          </p:val>
                                        </p:tav>
                                        <p:tav tm="100000">
                                          <p:val>
                                            <p:strVal val="#ppt_w"/>
                                          </p:val>
                                        </p:tav>
                                      </p:tavLst>
                                    </p:anim>
                                    <p:anim calcmode="lin" valueType="num">
                                      <p:cBhvr>
                                        <p:cTn id="25" dur="500" fill="hold"/>
                                        <p:tgtEl>
                                          <p:spTgt spid="694"/>
                                        </p:tgtEl>
                                        <p:attrNameLst>
                                          <p:attrName>ppt_h</p:attrName>
                                        </p:attrNameLst>
                                      </p:cBhvr>
                                      <p:tavLst>
                                        <p:tav tm="0">
                                          <p:val>
                                            <p:strVal val="#ppt_h"/>
                                          </p:val>
                                        </p:tav>
                                        <p:tav tm="100000">
                                          <p:val>
                                            <p:strVal val="#ppt_h"/>
                                          </p:val>
                                        </p:tav>
                                      </p:tavLst>
                                    </p:anim>
                                  </p:childTnLst>
                                </p:cTn>
                              </p:par>
                              <p:par>
                                <p:cTn id="26" presetID="17" presetClass="entr" presetSubtype="10" fill="hold" grpId="0" nodeType="withEffect">
                                  <p:stCondLst>
                                    <p:cond delay="0"/>
                                  </p:stCondLst>
                                  <p:childTnLst>
                                    <p:set>
                                      <p:cBhvr>
                                        <p:cTn id="27" dur="1" fill="hold">
                                          <p:stCondLst>
                                            <p:cond delay="0"/>
                                          </p:stCondLst>
                                        </p:cTn>
                                        <p:tgtEl>
                                          <p:spTgt spid="692"/>
                                        </p:tgtEl>
                                        <p:attrNameLst>
                                          <p:attrName>style.visibility</p:attrName>
                                        </p:attrNameLst>
                                      </p:cBhvr>
                                      <p:to>
                                        <p:strVal val="visible"/>
                                      </p:to>
                                    </p:set>
                                    <p:anim calcmode="lin" valueType="num">
                                      <p:cBhvr>
                                        <p:cTn id="28" dur="500" fill="hold"/>
                                        <p:tgtEl>
                                          <p:spTgt spid="692"/>
                                        </p:tgtEl>
                                        <p:attrNameLst>
                                          <p:attrName>ppt_w</p:attrName>
                                        </p:attrNameLst>
                                      </p:cBhvr>
                                      <p:tavLst>
                                        <p:tav tm="0">
                                          <p:val>
                                            <p:fltVal val="0"/>
                                          </p:val>
                                        </p:tav>
                                        <p:tav tm="100000">
                                          <p:val>
                                            <p:strVal val="#ppt_w"/>
                                          </p:val>
                                        </p:tav>
                                      </p:tavLst>
                                    </p:anim>
                                    <p:anim calcmode="lin" valueType="num">
                                      <p:cBhvr>
                                        <p:cTn id="29" dur="500" fill="hold"/>
                                        <p:tgtEl>
                                          <p:spTgt spid="692"/>
                                        </p:tgtEl>
                                        <p:attrNameLst>
                                          <p:attrName>ppt_h</p:attrName>
                                        </p:attrNameLst>
                                      </p:cBhvr>
                                      <p:tavLst>
                                        <p:tav tm="0">
                                          <p:val>
                                            <p:strVal val="#ppt_h"/>
                                          </p:val>
                                        </p:tav>
                                        <p:tav tm="100000">
                                          <p:val>
                                            <p:strVal val="#ppt_h"/>
                                          </p:val>
                                        </p:tav>
                                      </p:tavLst>
                                    </p:anim>
                                  </p:childTnLst>
                                </p:cTn>
                              </p:par>
                              <p:par>
                                <p:cTn id="30" presetID="17" presetClass="entr" presetSubtype="10" fill="hold" grpId="0" nodeType="withEffect">
                                  <p:stCondLst>
                                    <p:cond delay="0"/>
                                  </p:stCondLst>
                                  <p:childTnLst>
                                    <p:set>
                                      <p:cBhvr>
                                        <p:cTn id="31" dur="1" fill="hold">
                                          <p:stCondLst>
                                            <p:cond delay="0"/>
                                          </p:stCondLst>
                                        </p:cTn>
                                        <p:tgtEl>
                                          <p:spTgt spid="690"/>
                                        </p:tgtEl>
                                        <p:attrNameLst>
                                          <p:attrName>style.visibility</p:attrName>
                                        </p:attrNameLst>
                                      </p:cBhvr>
                                      <p:to>
                                        <p:strVal val="visible"/>
                                      </p:to>
                                    </p:set>
                                    <p:anim calcmode="lin" valueType="num">
                                      <p:cBhvr>
                                        <p:cTn id="32" dur="500" fill="hold"/>
                                        <p:tgtEl>
                                          <p:spTgt spid="690"/>
                                        </p:tgtEl>
                                        <p:attrNameLst>
                                          <p:attrName>ppt_w</p:attrName>
                                        </p:attrNameLst>
                                      </p:cBhvr>
                                      <p:tavLst>
                                        <p:tav tm="0">
                                          <p:val>
                                            <p:fltVal val="0"/>
                                          </p:val>
                                        </p:tav>
                                        <p:tav tm="100000">
                                          <p:val>
                                            <p:strVal val="#ppt_w"/>
                                          </p:val>
                                        </p:tav>
                                      </p:tavLst>
                                    </p:anim>
                                    <p:anim calcmode="lin" valueType="num">
                                      <p:cBhvr>
                                        <p:cTn id="33" dur="500" fill="hold"/>
                                        <p:tgtEl>
                                          <p:spTgt spid="690"/>
                                        </p:tgtEl>
                                        <p:attrNameLst>
                                          <p:attrName>ppt_h</p:attrName>
                                        </p:attrNameLst>
                                      </p:cBhvr>
                                      <p:tavLst>
                                        <p:tav tm="0">
                                          <p:val>
                                            <p:strVal val="#ppt_h"/>
                                          </p:val>
                                        </p:tav>
                                        <p:tav tm="100000">
                                          <p:val>
                                            <p:strVal val="#ppt_h"/>
                                          </p:val>
                                        </p:tav>
                                      </p:tavLst>
                                    </p:anim>
                                  </p:childTnLst>
                                </p:cTn>
                              </p:par>
                              <p:par>
                                <p:cTn id="34" presetID="17" presetClass="entr" presetSubtype="10" fill="hold" grpId="0" nodeType="withEffect">
                                  <p:stCondLst>
                                    <p:cond delay="0"/>
                                  </p:stCondLst>
                                  <p:childTnLst>
                                    <p:set>
                                      <p:cBhvr>
                                        <p:cTn id="35" dur="1" fill="hold">
                                          <p:stCondLst>
                                            <p:cond delay="0"/>
                                          </p:stCondLst>
                                        </p:cTn>
                                        <p:tgtEl>
                                          <p:spTgt spid="688"/>
                                        </p:tgtEl>
                                        <p:attrNameLst>
                                          <p:attrName>style.visibility</p:attrName>
                                        </p:attrNameLst>
                                      </p:cBhvr>
                                      <p:to>
                                        <p:strVal val="visible"/>
                                      </p:to>
                                    </p:set>
                                    <p:anim calcmode="lin" valueType="num">
                                      <p:cBhvr>
                                        <p:cTn id="36" dur="500" fill="hold"/>
                                        <p:tgtEl>
                                          <p:spTgt spid="688"/>
                                        </p:tgtEl>
                                        <p:attrNameLst>
                                          <p:attrName>ppt_w</p:attrName>
                                        </p:attrNameLst>
                                      </p:cBhvr>
                                      <p:tavLst>
                                        <p:tav tm="0">
                                          <p:val>
                                            <p:fltVal val="0"/>
                                          </p:val>
                                        </p:tav>
                                        <p:tav tm="100000">
                                          <p:val>
                                            <p:strVal val="#ppt_w"/>
                                          </p:val>
                                        </p:tav>
                                      </p:tavLst>
                                    </p:anim>
                                    <p:anim calcmode="lin" valueType="num">
                                      <p:cBhvr>
                                        <p:cTn id="37" dur="500" fill="hold"/>
                                        <p:tgtEl>
                                          <p:spTgt spid="68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2" grpId="0"/>
      <p:bldP spid="694" grpId="0"/>
      <p:bldP spid="688" grpId="0"/>
      <p:bldP spid="69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pic>
        <p:nvPicPr>
          <p:cNvPr id="370" name="Google Shape;370;p47"/>
          <p:cNvPicPr preferRelativeResize="0"/>
          <p:nvPr/>
        </p:nvPicPr>
        <p:blipFill rotWithShape="1">
          <a:blip r:embed="rId3">
            <a:alphaModFix/>
          </a:blip>
          <a:srcRect l="-5" r="41849"/>
          <a:stretch/>
        </p:blipFill>
        <p:spPr>
          <a:xfrm rot="5400000" flipH="1">
            <a:off x="2571900" y="-708600"/>
            <a:ext cx="3270000" cy="8434200"/>
          </a:xfrm>
          <a:prstGeom prst="rtTriangle">
            <a:avLst/>
          </a:prstGeom>
          <a:noFill/>
          <a:ln>
            <a:noFill/>
          </a:ln>
        </p:spPr>
      </p:pic>
      <p:sp>
        <p:nvSpPr>
          <p:cNvPr id="2" name="Title 1"/>
          <p:cNvSpPr>
            <a:spLocks noGrp="1"/>
          </p:cNvSpPr>
          <p:nvPr>
            <p:ph type="title"/>
          </p:nvPr>
        </p:nvSpPr>
        <p:spPr/>
        <p:txBody>
          <a:bodyPr/>
          <a:lstStyle/>
          <a:p>
            <a:r>
              <a:rPr lang="en-US" sz="2400" b="1" dirty="0" smtClean="0">
                <a:latin typeface="+mn-lt"/>
              </a:rPr>
              <a:t>3. </a:t>
            </a:r>
            <a:r>
              <a:rPr lang="en-US" sz="2400" b="1" dirty="0" err="1" smtClean="0">
                <a:latin typeface="+mn-lt"/>
              </a:rPr>
              <a:t>Thực</a:t>
            </a:r>
            <a:r>
              <a:rPr lang="en-US" sz="2400" b="1" dirty="0" smtClean="0">
                <a:latin typeface="+mn-lt"/>
              </a:rPr>
              <a:t> </a:t>
            </a:r>
            <a:r>
              <a:rPr lang="en-US" sz="2400" b="1" dirty="0" err="1" smtClean="0">
                <a:latin typeface="+mn-lt"/>
              </a:rPr>
              <a:t>hiện</a:t>
            </a:r>
            <a:r>
              <a:rPr lang="en-US" sz="2400" b="1" dirty="0" smtClean="0">
                <a:latin typeface="+mn-lt"/>
              </a:rPr>
              <a:t> </a:t>
            </a:r>
            <a:r>
              <a:rPr lang="en-US" sz="2400" b="1" dirty="0" err="1" smtClean="0">
                <a:latin typeface="+mn-lt"/>
              </a:rPr>
              <a:t>dự</a:t>
            </a:r>
            <a:r>
              <a:rPr lang="en-US" sz="2400" b="1" dirty="0" smtClean="0">
                <a:latin typeface="+mn-lt"/>
              </a:rPr>
              <a:t> </a:t>
            </a:r>
            <a:r>
              <a:rPr lang="en-US" sz="2400" b="1" dirty="0" err="1" smtClean="0">
                <a:latin typeface="+mn-lt"/>
              </a:rPr>
              <a:t>án</a:t>
            </a:r>
            <a:endParaRPr lang="en-US" sz="2400" b="1" dirty="0">
              <a:latin typeface="+mn-lt"/>
            </a:endParaRPr>
          </a:p>
        </p:txBody>
      </p:sp>
      <p:sp>
        <p:nvSpPr>
          <p:cNvPr id="3" name="Rounded Rectangular Callout 2"/>
          <p:cNvSpPr/>
          <p:nvPr/>
        </p:nvSpPr>
        <p:spPr>
          <a:xfrm>
            <a:off x="3873357" y="1119883"/>
            <a:ext cx="4315146" cy="2001353"/>
          </a:xfrm>
          <a:prstGeom prst="wedgeRoundRectCallout">
            <a:avLst>
              <a:gd name="adj1" fmla="val -57976"/>
              <a:gd name="adj2" fmla="val 42947"/>
              <a:gd name="adj3" fmla="val 16667"/>
            </a:avLst>
          </a:prstGeom>
          <a:solidFill>
            <a:schemeClr val="accent3">
              <a:lumMod val="85000"/>
            </a:schemeClr>
          </a:solidFill>
          <a:ln>
            <a:solidFill>
              <a:schemeClr val="accent3">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dirty="0" err="1">
                <a:solidFill>
                  <a:schemeClr val="bg2"/>
                </a:solidFill>
              </a:rPr>
              <a:t>Mỗi</a:t>
            </a:r>
            <a:r>
              <a:rPr lang="en-US" sz="1800" dirty="0">
                <a:solidFill>
                  <a:schemeClr val="bg2"/>
                </a:solidFill>
              </a:rPr>
              <a:t> </a:t>
            </a:r>
            <a:r>
              <a:rPr lang="en-US" sz="1800" dirty="0" err="1" smtClean="0">
                <a:solidFill>
                  <a:schemeClr val="bg2"/>
                </a:solidFill>
              </a:rPr>
              <a:t>nhóm</a:t>
            </a:r>
            <a:r>
              <a:rPr lang="en-US" sz="1800" dirty="0">
                <a:solidFill>
                  <a:schemeClr val="bg2"/>
                </a:solidFill>
              </a:rPr>
              <a:t> </a:t>
            </a:r>
            <a:r>
              <a:rPr lang="en-US" sz="1800" dirty="0" err="1" smtClean="0">
                <a:solidFill>
                  <a:schemeClr val="bg2"/>
                </a:solidFill>
              </a:rPr>
              <a:t>học</a:t>
            </a:r>
            <a:r>
              <a:rPr lang="en-US" sz="1800" dirty="0" smtClean="0">
                <a:solidFill>
                  <a:schemeClr val="bg2"/>
                </a:solidFill>
              </a:rPr>
              <a:t> </a:t>
            </a:r>
            <a:r>
              <a:rPr lang="en-US" sz="1800" dirty="0" err="1" smtClean="0">
                <a:solidFill>
                  <a:schemeClr val="bg2"/>
                </a:solidFill>
              </a:rPr>
              <a:t>sinh</a:t>
            </a:r>
            <a:r>
              <a:rPr lang="en-US" sz="1800" dirty="0" smtClean="0">
                <a:solidFill>
                  <a:schemeClr val="bg2"/>
                </a:solidFill>
              </a:rPr>
              <a:t> </a:t>
            </a:r>
            <a:r>
              <a:rPr lang="en-US" sz="1800" dirty="0" err="1">
                <a:solidFill>
                  <a:schemeClr val="bg2"/>
                </a:solidFill>
              </a:rPr>
              <a:t>chế</a:t>
            </a:r>
            <a:r>
              <a:rPr lang="en-US" sz="1800" dirty="0">
                <a:solidFill>
                  <a:schemeClr val="bg2"/>
                </a:solidFill>
              </a:rPr>
              <a:t> </a:t>
            </a:r>
            <a:r>
              <a:rPr lang="en-US" sz="1800" dirty="0" err="1">
                <a:solidFill>
                  <a:schemeClr val="bg2"/>
                </a:solidFill>
              </a:rPr>
              <a:t>biển</a:t>
            </a:r>
            <a:r>
              <a:rPr lang="en-US" sz="1800" dirty="0">
                <a:solidFill>
                  <a:schemeClr val="bg2"/>
                </a:solidFill>
              </a:rPr>
              <a:t> </a:t>
            </a:r>
            <a:r>
              <a:rPr lang="en-US" sz="1800" dirty="0" err="1">
                <a:solidFill>
                  <a:schemeClr val="bg2"/>
                </a:solidFill>
              </a:rPr>
              <a:t>món</a:t>
            </a:r>
            <a:r>
              <a:rPr lang="en-US" sz="1800" dirty="0">
                <a:solidFill>
                  <a:schemeClr val="bg2"/>
                </a:solidFill>
              </a:rPr>
              <a:t> </a:t>
            </a:r>
            <a:r>
              <a:rPr lang="en-US" sz="1800" dirty="0" err="1">
                <a:solidFill>
                  <a:schemeClr val="bg2"/>
                </a:solidFill>
              </a:rPr>
              <a:t>ăn</a:t>
            </a:r>
            <a:r>
              <a:rPr lang="en-US" sz="1800" dirty="0">
                <a:solidFill>
                  <a:schemeClr val="bg2"/>
                </a:solidFill>
              </a:rPr>
              <a:t> (</a:t>
            </a:r>
            <a:r>
              <a:rPr lang="en-US" sz="1800" dirty="0" err="1">
                <a:solidFill>
                  <a:schemeClr val="bg2"/>
                </a:solidFill>
              </a:rPr>
              <a:t>bằng</a:t>
            </a:r>
            <a:r>
              <a:rPr lang="en-US" sz="1800" dirty="0">
                <a:solidFill>
                  <a:schemeClr val="bg2"/>
                </a:solidFill>
              </a:rPr>
              <a:t> </a:t>
            </a:r>
            <a:r>
              <a:rPr lang="en-US" sz="1800" dirty="0" err="1">
                <a:solidFill>
                  <a:schemeClr val="bg2"/>
                </a:solidFill>
              </a:rPr>
              <a:t>phương</a:t>
            </a:r>
            <a:r>
              <a:rPr lang="en-US" sz="1800" dirty="0">
                <a:solidFill>
                  <a:schemeClr val="bg2"/>
                </a:solidFill>
              </a:rPr>
              <a:t> </a:t>
            </a:r>
            <a:r>
              <a:rPr lang="en-US" sz="1800" dirty="0" err="1">
                <a:solidFill>
                  <a:schemeClr val="bg2"/>
                </a:solidFill>
              </a:rPr>
              <a:t>pháp</a:t>
            </a:r>
            <a:r>
              <a:rPr lang="en-US" sz="1800" dirty="0">
                <a:solidFill>
                  <a:schemeClr val="bg2"/>
                </a:solidFill>
              </a:rPr>
              <a:t> </a:t>
            </a:r>
            <a:r>
              <a:rPr lang="en-US" sz="1800" dirty="0" err="1">
                <a:solidFill>
                  <a:schemeClr val="bg2"/>
                </a:solidFill>
              </a:rPr>
              <a:t>không</a:t>
            </a:r>
            <a:r>
              <a:rPr lang="en-US" sz="1800" dirty="0">
                <a:solidFill>
                  <a:schemeClr val="bg2"/>
                </a:solidFill>
              </a:rPr>
              <a:t> </a:t>
            </a:r>
            <a:r>
              <a:rPr lang="en-US" sz="1800" dirty="0" err="1">
                <a:solidFill>
                  <a:schemeClr val="bg2"/>
                </a:solidFill>
              </a:rPr>
              <a:t>sử</a:t>
            </a:r>
            <a:r>
              <a:rPr lang="en-US" sz="1800" dirty="0">
                <a:solidFill>
                  <a:schemeClr val="bg2"/>
                </a:solidFill>
              </a:rPr>
              <a:t> </a:t>
            </a:r>
            <a:r>
              <a:rPr lang="en-US" sz="1800" dirty="0" err="1">
                <a:solidFill>
                  <a:schemeClr val="bg2"/>
                </a:solidFill>
              </a:rPr>
              <a:t>dụng</a:t>
            </a:r>
            <a:r>
              <a:rPr lang="en-US" sz="1800" dirty="0">
                <a:solidFill>
                  <a:schemeClr val="bg2"/>
                </a:solidFill>
              </a:rPr>
              <a:t> </a:t>
            </a:r>
            <a:r>
              <a:rPr lang="en-US" sz="1800" dirty="0" err="1">
                <a:solidFill>
                  <a:schemeClr val="bg2"/>
                </a:solidFill>
              </a:rPr>
              <a:t>nhiệt</a:t>
            </a:r>
            <a:r>
              <a:rPr lang="en-US" sz="1800" dirty="0">
                <a:solidFill>
                  <a:schemeClr val="bg2"/>
                </a:solidFill>
              </a:rPr>
              <a:t>) </a:t>
            </a:r>
            <a:r>
              <a:rPr lang="en-US" sz="1800" dirty="0" err="1">
                <a:solidFill>
                  <a:schemeClr val="bg2"/>
                </a:solidFill>
              </a:rPr>
              <a:t>trong</a:t>
            </a:r>
            <a:r>
              <a:rPr lang="en-US" sz="1800" dirty="0">
                <a:solidFill>
                  <a:schemeClr val="bg2"/>
                </a:solidFill>
              </a:rPr>
              <a:t> </a:t>
            </a:r>
            <a:r>
              <a:rPr lang="en-US" sz="1800" dirty="0" err="1">
                <a:solidFill>
                  <a:schemeClr val="bg2"/>
                </a:solidFill>
              </a:rPr>
              <a:t>bữa</a:t>
            </a:r>
            <a:r>
              <a:rPr lang="en-US" sz="1800" dirty="0">
                <a:solidFill>
                  <a:schemeClr val="bg2"/>
                </a:solidFill>
              </a:rPr>
              <a:t> </a:t>
            </a:r>
            <a:r>
              <a:rPr lang="en-US" sz="1800" dirty="0" err="1">
                <a:solidFill>
                  <a:schemeClr val="bg2"/>
                </a:solidFill>
              </a:rPr>
              <a:t>ăn</a:t>
            </a:r>
            <a:r>
              <a:rPr lang="en-US" sz="1800" dirty="0">
                <a:solidFill>
                  <a:schemeClr val="bg2"/>
                </a:solidFill>
              </a:rPr>
              <a:t> </a:t>
            </a:r>
            <a:r>
              <a:rPr lang="en-US" sz="1800" dirty="0" err="1">
                <a:solidFill>
                  <a:schemeClr val="bg2"/>
                </a:solidFill>
              </a:rPr>
              <a:t>định</a:t>
            </a:r>
            <a:r>
              <a:rPr lang="en-US" sz="1800" dirty="0">
                <a:solidFill>
                  <a:schemeClr val="bg2"/>
                </a:solidFill>
              </a:rPr>
              <a:t> </a:t>
            </a:r>
            <a:r>
              <a:rPr lang="en-US" sz="1800" dirty="0" err="1">
                <a:solidFill>
                  <a:schemeClr val="bg2"/>
                </a:solidFill>
              </a:rPr>
              <a:t>dưỡng</a:t>
            </a:r>
            <a:r>
              <a:rPr lang="en-US" sz="1800" dirty="0">
                <a:solidFill>
                  <a:schemeClr val="bg2"/>
                </a:solidFill>
              </a:rPr>
              <a:t> </a:t>
            </a:r>
            <a:r>
              <a:rPr lang="en-US" sz="1800" dirty="0" err="1">
                <a:solidFill>
                  <a:schemeClr val="bg2"/>
                </a:solidFill>
              </a:rPr>
              <a:t>hợp</a:t>
            </a:r>
            <a:r>
              <a:rPr lang="en-US" sz="1800" dirty="0">
                <a:solidFill>
                  <a:schemeClr val="bg2"/>
                </a:solidFill>
              </a:rPr>
              <a:t> </a:t>
            </a:r>
            <a:r>
              <a:rPr lang="en-US" sz="1800" dirty="0" err="1">
                <a:solidFill>
                  <a:schemeClr val="bg2"/>
                </a:solidFill>
              </a:rPr>
              <a:t>lí</a:t>
            </a:r>
            <a:r>
              <a:rPr lang="en-US" sz="1800" dirty="0">
                <a:solidFill>
                  <a:schemeClr val="bg2"/>
                </a:solidFill>
              </a:rPr>
              <a:t> </a:t>
            </a:r>
            <a:r>
              <a:rPr lang="en-US" sz="1800" dirty="0" err="1">
                <a:solidFill>
                  <a:schemeClr val="bg2"/>
                </a:solidFill>
              </a:rPr>
              <a:t>mà</a:t>
            </a:r>
            <a:r>
              <a:rPr lang="en-US" sz="1800" dirty="0">
                <a:solidFill>
                  <a:schemeClr val="bg2"/>
                </a:solidFill>
              </a:rPr>
              <a:t> </a:t>
            </a:r>
            <a:r>
              <a:rPr lang="en-US" sz="1800" dirty="0" err="1">
                <a:solidFill>
                  <a:schemeClr val="bg2"/>
                </a:solidFill>
              </a:rPr>
              <a:t>nhóm</a:t>
            </a:r>
            <a:r>
              <a:rPr lang="en-US" sz="1800" dirty="0">
                <a:solidFill>
                  <a:schemeClr val="bg2"/>
                </a:solidFill>
              </a:rPr>
              <a:t> </a:t>
            </a:r>
            <a:r>
              <a:rPr lang="en-US" sz="1800" dirty="0" err="1">
                <a:solidFill>
                  <a:schemeClr val="bg2"/>
                </a:solidFill>
              </a:rPr>
              <a:t>đã</a:t>
            </a:r>
            <a:r>
              <a:rPr lang="en-US" sz="1800" dirty="0">
                <a:solidFill>
                  <a:schemeClr val="bg2"/>
                </a:solidFill>
              </a:rPr>
              <a:t> </a:t>
            </a:r>
            <a:r>
              <a:rPr lang="en-US" sz="1800" dirty="0" err="1">
                <a:solidFill>
                  <a:schemeClr val="bg2"/>
                </a:solidFill>
              </a:rPr>
              <a:t>xây</a:t>
            </a:r>
            <a:r>
              <a:rPr lang="en-US" sz="1800" dirty="0">
                <a:solidFill>
                  <a:schemeClr val="bg2"/>
                </a:solidFill>
              </a:rPr>
              <a:t> </a:t>
            </a:r>
            <a:r>
              <a:rPr lang="en-US" sz="1800" dirty="0" err="1">
                <a:solidFill>
                  <a:schemeClr val="bg2"/>
                </a:solidFill>
              </a:rPr>
              <a:t>dựng</a:t>
            </a:r>
            <a:r>
              <a:rPr lang="en-US" sz="1800" dirty="0" smtClean="0">
                <a:solidFill>
                  <a:schemeClr val="bg2"/>
                </a:solidFill>
              </a:rPr>
              <a:t>.</a:t>
            </a:r>
            <a:endParaRPr lang="en-US" sz="1800" dirty="0">
              <a:solidFill>
                <a:schemeClr val="bg2"/>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100000">
                                          <p:val>
                                            <p:strVal val="#ppt_x"/>
                                          </p:val>
                                        </p:tav>
                                      </p:tavLst>
                                    </p:anim>
                                    <p:anim calcmode="lin" valueType="num">
                                      <p:cBhvr>
                                        <p:cTn id="8" dur="500" fill="hold"/>
                                        <p:tgtEl>
                                          <p:spTgt spid="3"/>
                                        </p:tgtEl>
                                        <p:attrNameLst>
                                          <p:attrName>ppt_y</p:attrName>
                                        </p:attrNameLst>
                                      </p:cBhvr>
                                      <p:tavLst>
                                        <p:tav tm="0">
                                          <p:val>
                                            <p:strVal val="#ppt_y+#ppt_h/2"/>
                                          </p:val>
                                        </p:tav>
                                        <p:tav tm="100000">
                                          <p:val>
                                            <p:strVal val="#ppt_y"/>
                                          </p:val>
                                        </p:tav>
                                      </p:tavLst>
                                    </p:anim>
                                    <p:anim calcmode="lin" valueType="num">
                                      <p:cBhvr>
                                        <p:cTn id="9" dur="500" fill="hold"/>
                                        <p:tgtEl>
                                          <p:spTgt spid="3"/>
                                        </p:tgtEl>
                                        <p:attrNameLst>
                                          <p:attrName>ppt_w</p:attrName>
                                        </p:attrNameLst>
                                      </p:cBhvr>
                                      <p:tavLst>
                                        <p:tav tm="0">
                                          <p:val>
                                            <p:strVal val="#ppt_w"/>
                                          </p:val>
                                        </p:tav>
                                        <p:tav tm="100000">
                                          <p:val>
                                            <p:strVal val="#ppt_w"/>
                                          </p:val>
                                        </p:tav>
                                      </p:tavLst>
                                    </p:anim>
                                    <p:anim calcmode="lin" valueType="num">
                                      <p:cBhvr>
                                        <p:cTn id="10"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pic>
        <p:nvPicPr>
          <p:cNvPr id="316" name="Google Shape;316;p43"/>
          <p:cNvPicPr preferRelativeResize="0"/>
          <p:nvPr/>
        </p:nvPicPr>
        <p:blipFill rotWithShape="1">
          <a:blip r:embed="rId3">
            <a:alphaModFix/>
          </a:blip>
          <a:srcRect l="47421" t="-8850" r="26731" b="8850"/>
          <a:stretch/>
        </p:blipFill>
        <p:spPr>
          <a:xfrm rot="-5400000" flipH="1">
            <a:off x="3291900" y="-2582100"/>
            <a:ext cx="3270000" cy="8434200"/>
          </a:xfrm>
          <a:prstGeom prst="rtTriangle">
            <a:avLst/>
          </a:prstGeom>
          <a:noFill/>
          <a:ln>
            <a:noFill/>
          </a:ln>
        </p:spPr>
      </p:pic>
      <p:sp>
        <p:nvSpPr>
          <p:cNvPr id="11" name="Title 1"/>
          <p:cNvSpPr>
            <a:spLocks noGrp="1"/>
          </p:cNvSpPr>
          <p:nvPr>
            <p:ph type="title"/>
          </p:nvPr>
        </p:nvSpPr>
        <p:spPr>
          <a:xfrm>
            <a:off x="709800" y="1062300"/>
            <a:ext cx="7704000" cy="572700"/>
          </a:xfrm>
        </p:spPr>
        <p:txBody>
          <a:bodyPr/>
          <a:lstStyle/>
          <a:p>
            <a:r>
              <a:rPr lang="en-US" sz="2400" b="1" dirty="0" smtClean="0">
                <a:latin typeface="+mn-lt"/>
              </a:rPr>
              <a:t>4. </a:t>
            </a:r>
            <a:r>
              <a:rPr lang="en-US" sz="2400" b="1" dirty="0" err="1" smtClean="0">
                <a:latin typeface="+mn-lt"/>
              </a:rPr>
              <a:t>Báo</a:t>
            </a:r>
            <a:r>
              <a:rPr lang="en-US" sz="2400" b="1" dirty="0" smtClean="0">
                <a:latin typeface="+mn-lt"/>
              </a:rPr>
              <a:t> </a:t>
            </a:r>
            <a:r>
              <a:rPr lang="en-US" sz="2400" b="1" dirty="0" err="1" smtClean="0">
                <a:latin typeface="+mn-lt"/>
              </a:rPr>
              <a:t>cáo</a:t>
            </a:r>
            <a:r>
              <a:rPr lang="en-US" sz="2400" b="1" dirty="0" smtClean="0">
                <a:latin typeface="+mn-lt"/>
              </a:rPr>
              <a:t> </a:t>
            </a:r>
            <a:r>
              <a:rPr lang="en-US" sz="2400" b="1" dirty="0" err="1" smtClean="0">
                <a:latin typeface="+mn-lt"/>
              </a:rPr>
              <a:t>dự</a:t>
            </a:r>
            <a:r>
              <a:rPr lang="en-US" sz="2400" b="1" dirty="0" smtClean="0">
                <a:latin typeface="+mn-lt"/>
              </a:rPr>
              <a:t> </a:t>
            </a:r>
            <a:r>
              <a:rPr lang="en-US" sz="2400" b="1" dirty="0" err="1" smtClean="0">
                <a:latin typeface="+mn-lt"/>
              </a:rPr>
              <a:t>án</a:t>
            </a:r>
            <a:endParaRPr lang="en-US" sz="2400" b="1" dirty="0">
              <a:latin typeface="+mn-lt"/>
            </a:endParaRPr>
          </a:p>
        </p:txBody>
      </p:sp>
      <p:sp>
        <p:nvSpPr>
          <p:cNvPr id="4" name="Rectangle 3"/>
          <p:cNvSpPr/>
          <p:nvPr/>
        </p:nvSpPr>
        <p:spPr>
          <a:xfrm>
            <a:off x="742473" y="1736250"/>
            <a:ext cx="4572000" cy="872034"/>
          </a:xfrm>
          <a:prstGeom prst="rect">
            <a:avLst/>
          </a:prstGeom>
        </p:spPr>
        <p:txBody>
          <a:bodyPr>
            <a:spAutoFit/>
          </a:bodyPr>
          <a:lstStyle/>
          <a:p>
            <a:pPr algn="just">
              <a:lnSpc>
                <a:spcPct val="150000"/>
              </a:lnSpc>
            </a:pPr>
            <a:r>
              <a:rPr lang="en-US" sz="1800" i="1" dirty="0" smtClean="0"/>
              <a:t>C</a:t>
            </a:r>
            <a:r>
              <a:rPr lang="vi-VN" sz="1800" i="1" dirty="0" smtClean="0"/>
              <a:t>hia </a:t>
            </a:r>
            <a:r>
              <a:rPr lang="vi-VN" sz="1800" i="1" dirty="0"/>
              <a:t>lớp thành 4 nhóm và báo cáo kết quả thực hiện dự án của nhóm gồm các mục</a:t>
            </a:r>
            <a:r>
              <a:rPr lang="vi-VN" sz="1800" i="1" dirty="0" smtClean="0"/>
              <a:t>:</a:t>
            </a:r>
            <a:endParaRPr lang="vi-VN" sz="1800" i="1" dirty="0"/>
          </a:p>
        </p:txBody>
      </p:sp>
      <p:sp>
        <p:nvSpPr>
          <p:cNvPr id="13" name="Google Shape;290;p42"/>
          <p:cNvSpPr/>
          <p:nvPr/>
        </p:nvSpPr>
        <p:spPr>
          <a:xfrm>
            <a:off x="2313386" y="2845052"/>
            <a:ext cx="711300" cy="711300"/>
          </a:xfrm>
          <a:prstGeom prst="ellipse">
            <a:avLst/>
          </a:prstGeom>
          <a:noFill/>
          <a:ln w="190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91;p42"/>
          <p:cNvSpPr/>
          <p:nvPr/>
        </p:nvSpPr>
        <p:spPr>
          <a:xfrm>
            <a:off x="4997186" y="2845052"/>
            <a:ext cx="711300" cy="711300"/>
          </a:xfrm>
          <a:prstGeom prst="ellipse">
            <a:avLst/>
          </a:prstGeom>
          <a:noFill/>
          <a:ln w="190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298;p42"/>
          <p:cNvGrpSpPr/>
          <p:nvPr/>
        </p:nvGrpSpPr>
        <p:grpSpPr>
          <a:xfrm>
            <a:off x="5167711" y="3013490"/>
            <a:ext cx="370250" cy="369175"/>
            <a:chOff x="2751250" y="3382025"/>
            <a:chExt cx="370250" cy="369175"/>
          </a:xfrm>
        </p:grpSpPr>
        <p:sp>
          <p:nvSpPr>
            <p:cNvPr id="16" name="Google Shape;299;p42"/>
            <p:cNvSpPr/>
            <p:nvPr/>
          </p:nvSpPr>
          <p:spPr>
            <a:xfrm>
              <a:off x="2751250" y="3382025"/>
              <a:ext cx="370250" cy="369175"/>
            </a:xfrm>
            <a:custGeom>
              <a:avLst/>
              <a:gdLst/>
              <a:ahLst/>
              <a:cxnLst/>
              <a:rect l="l" t="t" r="r" b="b"/>
              <a:pathLst>
                <a:path w="14810" h="14767" extrusionOk="0">
                  <a:moveTo>
                    <a:pt x="8172" y="3223"/>
                  </a:moveTo>
                  <a:cubicBezTo>
                    <a:pt x="8833" y="3223"/>
                    <a:pt x="9404" y="3669"/>
                    <a:pt x="9564" y="4293"/>
                  </a:cubicBezTo>
                  <a:cubicBezTo>
                    <a:pt x="9582" y="4364"/>
                    <a:pt x="9636" y="4436"/>
                    <a:pt x="9725" y="4472"/>
                  </a:cubicBezTo>
                  <a:cubicBezTo>
                    <a:pt x="9767" y="4492"/>
                    <a:pt x="9808" y="4501"/>
                    <a:pt x="9854" y="4501"/>
                  </a:cubicBezTo>
                  <a:cubicBezTo>
                    <a:pt x="9886" y="4501"/>
                    <a:pt x="9920" y="4497"/>
                    <a:pt x="9957" y="4489"/>
                  </a:cubicBezTo>
                  <a:cubicBezTo>
                    <a:pt x="10117" y="4418"/>
                    <a:pt x="10296" y="4382"/>
                    <a:pt x="10492" y="4382"/>
                  </a:cubicBezTo>
                  <a:cubicBezTo>
                    <a:pt x="11277" y="4382"/>
                    <a:pt x="11919" y="5025"/>
                    <a:pt x="11919" y="5828"/>
                  </a:cubicBezTo>
                  <a:cubicBezTo>
                    <a:pt x="11919" y="5988"/>
                    <a:pt x="12062" y="6113"/>
                    <a:pt x="12205" y="6113"/>
                  </a:cubicBezTo>
                  <a:cubicBezTo>
                    <a:pt x="12919" y="6113"/>
                    <a:pt x="13490" y="6613"/>
                    <a:pt x="13632" y="7273"/>
                  </a:cubicBezTo>
                  <a:lnTo>
                    <a:pt x="2730" y="7273"/>
                  </a:lnTo>
                  <a:cubicBezTo>
                    <a:pt x="2873" y="6595"/>
                    <a:pt x="3462" y="6113"/>
                    <a:pt x="4140" y="6113"/>
                  </a:cubicBezTo>
                  <a:cubicBezTo>
                    <a:pt x="4211" y="6113"/>
                    <a:pt x="4283" y="6077"/>
                    <a:pt x="4336" y="6024"/>
                  </a:cubicBezTo>
                  <a:cubicBezTo>
                    <a:pt x="4390" y="5970"/>
                    <a:pt x="4425" y="5899"/>
                    <a:pt x="4425" y="5828"/>
                  </a:cubicBezTo>
                  <a:cubicBezTo>
                    <a:pt x="4425" y="5025"/>
                    <a:pt x="5068" y="4382"/>
                    <a:pt x="5871" y="4382"/>
                  </a:cubicBezTo>
                  <a:cubicBezTo>
                    <a:pt x="6049" y="4382"/>
                    <a:pt x="6228" y="4418"/>
                    <a:pt x="6406" y="4489"/>
                  </a:cubicBezTo>
                  <a:cubicBezTo>
                    <a:pt x="6436" y="4497"/>
                    <a:pt x="6468" y="4501"/>
                    <a:pt x="6501" y="4501"/>
                  </a:cubicBezTo>
                  <a:cubicBezTo>
                    <a:pt x="6548" y="4501"/>
                    <a:pt x="6596" y="4492"/>
                    <a:pt x="6638" y="4472"/>
                  </a:cubicBezTo>
                  <a:cubicBezTo>
                    <a:pt x="6709" y="4436"/>
                    <a:pt x="6763" y="4364"/>
                    <a:pt x="6781" y="4293"/>
                  </a:cubicBezTo>
                  <a:cubicBezTo>
                    <a:pt x="6959" y="3669"/>
                    <a:pt x="7530" y="3223"/>
                    <a:pt x="8172" y="3223"/>
                  </a:cubicBezTo>
                  <a:close/>
                  <a:moveTo>
                    <a:pt x="14221" y="7844"/>
                  </a:moveTo>
                  <a:cubicBezTo>
                    <a:pt x="14221" y="8040"/>
                    <a:pt x="14203" y="8218"/>
                    <a:pt x="14168" y="8415"/>
                  </a:cubicBezTo>
                  <a:lnTo>
                    <a:pt x="2195" y="8415"/>
                  </a:lnTo>
                  <a:cubicBezTo>
                    <a:pt x="2159" y="8218"/>
                    <a:pt x="2142" y="8040"/>
                    <a:pt x="2124" y="7844"/>
                  </a:cubicBezTo>
                  <a:close/>
                  <a:moveTo>
                    <a:pt x="10777" y="13607"/>
                  </a:moveTo>
                  <a:lnTo>
                    <a:pt x="10777" y="14178"/>
                  </a:lnTo>
                  <a:lnTo>
                    <a:pt x="5585" y="14178"/>
                  </a:lnTo>
                  <a:lnTo>
                    <a:pt x="5585" y="13607"/>
                  </a:lnTo>
                  <a:close/>
                  <a:moveTo>
                    <a:pt x="1490" y="1"/>
                  </a:moveTo>
                  <a:cubicBezTo>
                    <a:pt x="1431" y="1"/>
                    <a:pt x="1372" y="21"/>
                    <a:pt x="1321" y="64"/>
                  </a:cubicBezTo>
                  <a:cubicBezTo>
                    <a:pt x="1196" y="154"/>
                    <a:pt x="1160" y="332"/>
                    <a:pt x="1249" y="457"/>
                  </a:cubicBezTo>
                  <a:lnTo>
                    <a:pt x="4283" y="4579"/>
                  </a:lnTo>
                  <a:cubicBezTo>
                    <a:pt x="4069" y="4864"/>
                    <a:pt x="3926" y="5185"/>
                    <a:pt x="3872" y="5560"/>
                  </a:cubicBezTo>
                  <a:cubicBezTo>
                    <a:pt x="3819" y="5560"/>
                    <a:pt x="3783" y="5560"/>
                    <a:pt x="3730" y="5578"/>
                  </a:cubicBezTo>
                  <a:lnTo>
                    <a:pt x="571" y="1278"/>
                  </a:lnTo>
                  <a:cubicBezTo>
                    <a:pt x="508" y="1192"/>
                    <a:pt x="418" y="1152"/>
                    <a:pt x="330" y="1152"/>
                  </a:cubicBezTo>
                  <a:cubicBezTo>
                    <a:pt x="270" y="1152"/>
                    <a:pt x="211" y="1170"/>
                    <a:pt x="161" y="1206"/>
                  </a:cubicBezTo>
                  <a:cubicBezTo>
                    <a:pt x="36" y="1313"/>
                    <a:pt x="0" y="1492"/>
                    <a:pt x="108" y="1617"/>
                  </a:cubicBezTo>
                  <a:lnTo>
                    <a:pt x="3176" y="5774"/>
                  </a:lnTo>
                  <a:cubicBezTo>
                    <a:pt x="2623" y="6077"/>
                    <a:pt x="2231" y="6630"/>
                    <a:pt x="2142" y="7273"/>
                  </a:cubicBezTo>
                  <a:lnTo>
                    <a:pt x="1838" y="7273"/>
                  </a:lnTo>
                  <a:cubicBezTo>
                    <a:pt x="1678" y="7273"/>
                    <a:pt x="1553" y="7398"/>
                    <a:pt x="1553" y="7558"/>
                  </a:cubicBezTo>
                  <a:cubicBezTo>
                    <a:pt x="1553" y="8361"/>
                    <a:pt x="1713" y="9182"/>
                    <a:pt x="1981" y="9914"/>
                  </a:cubicBezTo>
                  <a:cubicBezTo>
                    <a:pt x="2023" y="10039"/>
                    <a:pt x="2129" y="10110"/>
                    <a:pt x="2242" y="10110"/>
                  </a:cubicBezTo>
                  <a:cubicBezTo>
                    <a:pt x="2274" y="10110"/>
                    <a:pt x="2306" y="10104"/>
                    <a:pt x="2338" y="10092"/>
                  </a:cubicBezTo>
                  <a:cubicBezTo>
                    <a:pt x="2498" y="10038"/>
                    <a:pt x="2570" y="9878"/>
                    <a:pt x="2516" y="9717"/>
                  </a:cubicBezTo>
                  <a:cubicBezTo>
                    <a:pt x="2427" y="9485"/>
                    <a:pt x="2356" y="9235"/>
                    <a:pt x="2302" y="9004"/>
                  </a:cubicBezTo>
                  <a:lnTo>
                    <a:pt x="14060" y="9004"/>
                  </a:lnTo>
                  <a:cubicBezTo>
                    <a:pt x="13614" y="10788"/>
                    <a:pt x="12437" y="12376"/>
                    <a:pt x="11027" y="13036"/>
                  </a:cubicBezTo>
                  <a:lnTo>
                    <a:pt x="5335" y="13036"/>
                  </a:lnTo>
                  <a:cubicBezTo>
                    <a:pt x="4693" y="12733"/>
                    <a:pt x="4104" y="12269"/>
                    <a:pt x="3605" y="11644"/>
                  </a:cubicBezTo>
                  <a:cubicBezTo>
                    <a:pt x="3545" y="11575"/>
                    <a:pt x="3463" y="11538"/>
                    <a:pt x="3381" y="11538"/>
                  </a:cubicBezTo>
                  <a:cubicBezTo>
                    <a:pt x="3315" y="11538"/>
                    <a:pt x="3250" y="11561"/>
                    <a:pt x="3194" y="11609"/>
                  </a:cubicBezTo>
                  <a:cubicBezTo>
                    <a:pt x="3069" y="11698"/>
                    <a:pt x="3052" y="11876"/>
                    <a:pt x="3159" y="12001"/>
                  </a:cubicBezTo>
                  <a:cubicBezTo>
                    <a:pt x="3694" y="12661"/>
                    <a:pt x="4318" y="13179"/>
                    <a:pt x="5014" y="13518"/>
                  </a:cubicBezTo>
                  <a:lnTo>
                    <a:pt x="5014" y="14481"/>
                  </a:lnTo>
                  <a:cubicBezTo>
                    <a:pt x="5014" y="14642"/>
                    <a:pt x="5139" y="14767"/>
                    <a:pt x="5300" y="14767"/>
                  </a:cubicBezTo>
                  <a:lnTo>
                    <a:pt x="11063" y="14767"/>
                  </a:lnTo>
                  <a:cubicBezTo>
                    <a:pt x="11224" y="14767"/>
                    <a:pt x="11348" y="14642"/>
                    <a:pt x="11348" y="14481"/>
                  </a:cubicBezTo>
                  <a:lnTo>
                    <a:pt x="11348" y="13518"/>
                  </a:lnTo>
                  <a:cubicBezTo>
                    <a:pt x="13436" y="12501"/>
                    <a:pt x="14810" y="9914"/>
                    <a:pt x="14810" y="7558"/>
                  </a:cubicBezTo>
                  <a:cubicBezTo>
                    <a:pt x="14810" y="7398"/>
                    <a:pt x="14685" y="7273"/>
                    <a:pt x="14524" y="7273"/>
                  </a:cubicBezTo>
                  <a:lnTo>
                    <a:pt x="14203" y="7273"/>
                  </a:lnTo>
                  <a:cubicBezTo>
                    <a:pt x="14078" y="6381"/>
                    <a:pt x="13382" y="5667"/>
                    <a:pt x="12490" y="5560"/>
                  </a:cubicBezTo>
                  <a:cubicBezTo>
                    <a:pt x="12348" y="4561"/>
                    <a:pt x="11509" y="3811"/>
                    <a:pt x="10492" y="3811"/>
                  </a:cubicBezTo>
                  <a:cubicBezTo>
                    <a:pt x="10331" y="3811"/>
                    <a:pt x="10171" y="3829"/>
                    <a:pt x="10028" y="3865"/>
                  </a:cubicBezTo>
                  <a:cubicBezTo>
                    <a:pt x="9707" y="3133"/>
                    <a:pt x="8993" y="2652"/>
                    <a:pt x="8172" y="2652"/>
                  </a:cubicBezTo>
                  <a:cubicBezTo>
                    <a:pt x="7369" y="2652"/>
                    <a:pt x="6656" y="3133"/>
                    <a:pt x="6335" y="3865"/>
                  </a:cubicBezTo>
                  <a:cubicBezTo>
                    <a:pt x="6174" y="3829"/>
                    <a:pt x="6031" y="3811"/>
                    <a:pt x="5871" y="3811"/>
                  </a:cubicBezTo>
                  <a:cubicBezTo>
                    <a:pt x="5442" y="3811"/>
                    <a:pt x="5050" y="3936"/>
                    <a:pt x="4711" y="4168"/>
                  </a:cubicBezTo>
                  <a:lnTo>
                    <a:pt x="1713" y="118"/>
                  </a:lnTo>
                  <a:cubicBezTo>
                    <a:pt x="1660" y="44"/>
                    <a:pt x="1576" y="1"/>
                    <a:pt x="14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00;p42"/>
            <p:cNvSpPr/>
            <p:nvPr/>
          </p:nvSpPr>
          <p:spPr>
            <a:xfrm>
              <a:off x="2933250" y="3499375"/>
              <a:ext cx="45075" cy="17200"/>
            </a:xfrm>
            <a:custGeom>
              <a:avLst/>
              <a:gdLst/>
              <a:ahLst/>
              <a:cxnLst/>
              <a:rect l="l" t="t" r="r" b="b"/>
              <a:pathLst>
                <a:path w="1803" h="688" extrusionOk="0">
                  <a:moveTo>
                    <a:pt x="901" y="1"/>
                  </a:moveTo>
                  <a:cubicBezTo>
                    <a:pt x="669" y="1"/>
                    <a:pt x="437" y="45"/>
                    <a:pt x="214" y="134"/>
                  </a:cubicBezTo>
                  <a:cubicBezTo>
                    <a:pt x="72" y="188"/>
                    <a:pt x="0" y="366"/>
                    <a:pt x="54" y="509"/>
                  </a:cubicBezTo>
                  <a:cubicBezTo>
                    <a:pt x="95" y="620"/>
                    <a:pt x="212" y="687"/>
                    <a:pt x="328" y="687"/>
                  </a:cubicBezTo>
                  <a:cubicBezTo>
                    <a:pt x="362" y="687"/>
                    <a:pt x="396" y="682"/>
                    <a:pt x="429" y="670"/>
                  </a:cubicBezTo>
                  <a:cubicBezTo>
                    <a:pt x="580" y="607"/>
                    <a:pt x="741" y="576"/>
                    <a:pt x="901" y="576"/>
                  </a:cubicBezTo>
                  <a:cubicBezTo>
                    <a:pt x="1062" y="576"/>
                    <a:pt x="1223" y="607"/>
                    <a:pt x="1374" y="670"/>
                  </a:cubicBezTo>
                  <a:cubicBezTo>
                    <a:pt x="1406" y="682"/>
                    <a:pt x="1439" y="687"/>
                    <a:pt x="1472" y="687"/>
                  </a:cubicBezTo>
                  <a:cubicBezTo>
                    <a:pt x="1585" y="687"/>
                    <a:pt x="1694" y="620"/>
                    <a:pt x="1749" y="509"/>
                  </a:cubicBezTo>
                  <a:cubicBezTo>
                    <a:pt x="1802" y="366"/>
                    <a:pt x="1731" y="188"/>
                    <a:pt x="1588" y="134"/>
                  </a:cubicBezTo>
                  <a:cubicBezTo>
                    <a:pt x="1365" y="45"/>
                    <a:pt x="1133" y="1"/>
                    <a:pt x="9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01;p42"/>
            <p:cNvSpPr/>
            <p:nvPr/>
          </p:nvSpPr>
          <p:spPr>
            <a:xfrm>
              <a:off x="2990775" y="3528375"/>
              <a:ext cx="45100" cy="17200"/>
            </a:xfrm>
            <a:custGeom>
              <a:avLst/>
              <a:gdLst/>
              <a:ahLst/>
              <a:cxnLst/>
              <a:rect l="l" t="t" r="r" b="b"/>
              <a:pathLst>
                <a:path w="1804" h="688" extrusionOk="0">
                  <a:moveTo>
                    <a:pt x="902" y="0"/>
                  </a:moveTo>
                  <a:cubicBezTo>
                    <a:pt x="670" y="0"/>
                    <a:pt x="438" y="45"/>
                    <a:pt x="215" y="134"/>
                  </a:cubicBezTo>
                  <a:cubicBezTo>
                    <a:pt x="72" y="188"/>
                    <a:pt x="1" y="348"/>
                    <a:pt x="55" y="509"/>
                  </a:cubicBezTo>
                  <a:cubicBezTo>
                    <a:pt x="110" y="619"/>
                    <a:pt x="219" y="687"/>
                    <a:pt x="331" y="687"/>
                  </a:cubicBezTo>
                  <a:cubicBezTo>
                    <a:pt x="364" y="687"/>
                    <a:pt x="397" y="681"/>
                    <a:pt x="429" y="669"/>
                  </a:cubicBezTo>
                  <a:cubicBezTo>
                    <a:pt x="581" y="607"/>
                    <a:pt x="741" y="576"/>
                    <a:pt x="902" y="576"/>
                  </a:cubicBezTo>
                  <a:cubicBezTo>
                    <a:pt x="1063" y="576"/>
                    <a:pt x="1223" y="607"/>
                    <a:pt x="1375" y="669"/>
                  </a:cubicBezTo>
                  <a:cubicBezTo>
                    <a:pt x="1407" y="681"/>
                    <a:pt x="1441" y="687"/>
                    <a:pt x="1475" y="687"/>
                  </a:cubicBezTo>
                  <a:cubicBezTo>
                    <a:pt x="1592" y="687"/>
                    <a:pt x="1708" y="619"/>
                    <a:pt x="1750" y="509"/>
                  </a:cubicBezTo>
                  <a:cubicBezTo>
                    <a:pt x="1803" y="348"/>
                    <a:pt x="1732" y="188"/>
                    <a:pt x="1589" y="134"/>
                  </a:cubicBezTo>
                  <a:cubicBezTo>
                    <a:pt x="1366" y="45"/>
                    <a:pt x="1134" y="0"/>
                    <a:pt x="9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02;p42"/>
            <p:cNvSpPr/>
            <p:nvPr/>
          </p:nvSpPr>
          <p:spPr>
            <a:xfrm>
              <a:off x="2875250" y="3528375"/>
              <a:ext cx="45525" cy="17200"/>
            </a:xfrm>
            <a:custGeom>
              <a:avLst/>
              <a:gdLst/>
              <a:ahLst/>
              <a:cxnLst/>
              <a:rect l="l" t="t" r="r" b="b"/>
              <a:pathLst>
                <a:path w="1821" h="688" extrusionOk="0">
                  <a:moveTo>
                    <a:pt x="911" y="0"/>
                  </a:moveTo>
                  <a:cubicBezTo>
                    <a:pt x="679" y="0"/>
                    <a:pt x="447" y="45"/>
                    <a:pt x="233" y="134"/>
                  </a:cubicBezTo>
                  <a:cubicBezTo>
                    <a:pt x="72" y="188"/>
                    <a:pt x="1" y="348"/>
                    <a:pt x="72" y="509"/>
                  </a:cubicBezTo>
                  <a:cubicBezTo>
                    <a:pt x="114" y="619"/>
                    <a:pt x="219" y="687"/>
                    <a:pt x="340" y="687"/>
                  </a:cubicBezTo>
                  <a:cubicBezTo>
                    <a:pt x="374" y="687"/>
                    <a:pt x="411" y="681"/>
                    <a:pt x="447" y="669"/>
                  </a:cubicBezTo>
                  <a:cubicBezTo>
                    <a:pt x="598" y="607"/>
                    <a:pt x="755" y="576"/>
                    <a:pt x="911" y="576"/>
                  </a:cubicBezTo>
                  <a:cubicBezTo>
                    <a:pt x="1067" y="576"/>
                    <a:pt x="1223" y="607"/>
                    <a:pt x="1375" y="669"/>
                  </a:cubicBezTo>
                  <a:cubicBezTo>
                    <a:pt x="1411" y="681"/>
                    <a:pt x="1447" y="687"/>
                    <a:pt x="1482" y="687"/>
                  </a:cubicBezTo>
                  <a:cubicBezTo>
                    <a:pt x="1602" y="687"/>
                    <a:pt x="1708" y="619"/>
                    <a:pt x="1749" y="509"/>
                  </a:cubicBezTo>
                  <a:cubicBezTo>
                    <a:pt x="1821" y="348"/>
                    <a:pt x="1749" y="188"/>
                    <a:pt x="1589" y="134"/>
                  </a:cubicBezTo>
                  <a:cubicBezTo>
                    <a:pt x="1375" y="45"/>
                    <a:pt x="1143" y="0"/>
                    <a:pt x="9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03;p42"/>
            <p:cNvSpPr/>
            <p:nvPr/>
          </p:nvSpPr>
          <p:spPr>
            <a:xfrm>
              <a:off x="2812350" y="3646350"/>
              <a:ext cx="14300" cy="14750"/>
            </a:xfrm>
            <a:custGeom>
              <a:avLst/>
              <a:gdLst/>
              <a:ahLst/>
              <a:cxnLst/>
              <a:rect l="l" t="t" r="r" b="b"/>
              <a:pathLst>
                <a:path w="572" h="590" extrusionOk="0">
                  <a:moveTo>
                    <a:pt x="286" y="1"/>
                  </a:moveTo>
                  <a:cubicBezTo>
                    <a:pt x="126" y="1"/>
                    <a:pt x="1" y="143"/>
                    <a:pt x="1" y="304"/>
                  </a:cubicBezTo>
                  <a:cubicBezTo>
                    <a:pt x="1" y="465"/>
                    <a:pt x="126" y="589"/>
                    <a:pt x="286" y="589"/>
                  </a:cubicBezTo>
                  <a:cubicBezTo>
                    <a:pt x="447" y="589"/>
                    <a:pt x="572" y="465"/>
                    <a:pt x="572" y="304"/>
                  </a:cubicBezTo>
                  <a:cubicBezTo>
                    <a:pt x="572" y="143"/>
                    <a:pt x="447" y="1"/>
                    <a:pt x="2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304;p42"/>
          <p:cNvGrpSpPr/>
          <p:nvPr/>
        </p:nvGrpSpPr>
        <p:grpSpPr>
          <a:xfrm>
            <a:off x="2484124" y="3031915"/>
            <a:ext cx="369825" cy="332325"/>
            <a:chOff x="2226675" y="3381850"/>
            <a:chExt cx="369825" cy="332325"/>
          </a:xfrm>
        </p:grpSpPr>
        <p:sp>
          <p:nvSpPr>
            <p:cNvPr id="22" name="Google Shape;305;p42"/>
            <p:cNvSpPr/>
            <p:nvPr/>
          </p:nvSpPr>
          <p:spPr>
            <a:xfrm>
              <a:off x="2303400" y="3483100"/>
              <a:ext cx="14300" cy="14300"/>
            </a:xfrm>
            <a:custGeom>
              <a:avLst/>
              <a:gdLst/>
              <a:ahLst/>
              <a:cxnLst/>
              <a:rect l="l" t="t" r="r" b="b"/>
              <a:pathLst>
                <a:path w="572" h="572" extrusionOk="0">
                  <a:moveTo>
                    <a:pt x="286" y="0"/>
                  </a:moveTo>
                  <a:cubicBezTo>
                    <a:pt x="125" y="0"/>
                    <a:pt x="0" y="125"/>
                    <a:pt x="0" y="286"/>
                  </a:cubicBezTo>
                  <a:cubicBezTo>
                    <a:pt x="0" y="446"/>
                    <a:pt x="125" y="571"/>
                    <a:pt x="286" y="571"/>
                  </a:cubicBezTo>
                  <a:cubicBezTo>
                    <a:pt x="447" y="571"/>
                    <a:pt x="571" y="446"/>
                    <a:pt x="571" y="286"/>
                  </a:cubicBezTo>
                  <a:cubicBezTo>
                    <a:pt x="571" y="125"/>
                    <a:pt x="447" y="0"/>
                    <a:pt x="2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06;p42"/>
            <p:cNvSpPr/>
            <p:nvPr/>
          </p:nvSpPr>
          <p:spPr>
            <a:xfrm>
              <a:off x="2226675" y="3381850"/>
              <a:ext cx="369825" cy="332325"/>
            </a:xfrm>
            <a:custGeom>
              <a:avLst/>
              <a:gdLst/>
              <a:ahLst/>
              <a:cxnLst/>
              <a:rect l="l" t="t" r="r" b="b"/>
              <a:pathLst>
                <a:path w="14793" h="13293" extrusionOk="0">
                  <a:moveTo>
                    <a:pt x="13936" y="1749"/>
                  </a:moveTo>
                  <a:cubicBezTo>
                    <a:pt x="14096" y="1749"/>
                    <a:pt x="14221" y="1873"/>
                    <a:pt x="14221" y="2034"/>
                  </a:cubicBezTo>
                  <a:cubicBezTo>
                    <a:pt x="14221" y="2195"/>
                    <a:pt x="14096" y="2320"/>
                    <a:pt x="13936" y="2320"/>
                  </a:cubicBezTo>
                  <a:lnTo>
                    <a:pt x="7370" y="2320"/>
                  </a:lnTo>
                  <a:cubicBezTo>
                    <a:pt x="7387" y="2230"/>
                    <a:pt x="7405" y="2123"/>
                    <a:pt x="7405" y="2034"/>
                  </a:cubicBezTo>
                  <a:cubicBezTo>
                    <a:pt x="7405" y="1927"/>
                    <a:pt x="7387" y="1838"/>
                    <a:pt x="7370" y="1749"/>
                  </a:cubicBezTo>
                  <a:close/>
                  <a:moveTo>
                    <a:pt x="5960" y="1160"/>
                  </a:moveTo>
                  <a:cubicBezTo>
                    <a:pt x="6424" y="1160"/>
                    <a:pt x="6834" y="1534"/>
                    <a:pt x="6834" y="2034"/>
                  </a:cubicBezTo>
                  <a:cubicBezTo>
                    <a:pt x="6834" y="2516"/>
                    <a:pt x="6424" y="2891"/>
                    <a:pt x="5960" y="2891"/>
                  </a:cubicBezTo>
                  <a:lnTo>
                    <a:pt x="4800" y="2891"/>
                  </a:lnTo>
                  <a:lnTo>
                    <a:pt x="4800" y="2320"/>
                  </a:lnTo>
                  <a:lnTo>
                    <a:pt x="5389" y="2320"/>
                  </a:lnTo>
                  <a:cubicBezTo>
                    <a:pt x="5550" y="2320"/>
                    <a:pt x="5674" y="2195"/>
                    <a:pt x="5674" y="2034"/>
                  </a:cubicBezTo>
                  <a:cubicBezTo>
                    <a:pt x="5674" y="1873"/>
                    <a:pt x="5550" y="1749"/>
                    <a:pt x="5389" y="1749"/>
                  </a:cubicBezTo>
                  <a:lnTo>
                    <a:pt x="4800" y="1749"/>
                  </a:lnTo>
                  <a:lnTo>
                    <a:pt x="4800" y="1160"/>
                  </a:lnTo>
                  <a:close/>
                  <a:moveTo>
                    <a:pt x="4229" y="1160"/>
                  </a:moveTo>
                  <a:lnTo>
                    <a:pt x="4229" y="7583"/>
                  </a:lnTo>
                  <a:cubicBezTo>
                    <a:pt x="4033" y="7547"/>
                    <a:pt x="3855" y="7512"/>
                    <a:pt x="3640" y="7512"/>
                  </a:cubicBezTo>
                  <a:lnTo>
                    <a:pt x="3640" y="5496"/>
                  </a:lnTo>
                  <a:cubicBezTo>
                    <a:pt x="3640" y="5335"/>
                    <a:pt x="3516" y="5210"/>
                    <a:pt x="3355" y="5210"/>
                  </a:cubicBezTo>
                  <a:cubicBezTo>
                    <a:pt x="3194" y="5210"/>
                    <a:pt x="3069" y="5335"/>
                    <a:pt x="3069" y="5496"/>
                  </a:cubicBezTo>
                  <a:lnTo>
                    <a:pt x="3069" y="7583"/>
                  </a:lnTo>
                  <a:cubicBezTo>
                    <a:pt x="2873" y="7637"/>
                    <a:pt x="2677" y="7726"/>
                    <a:pt x="2498" y="7833"/>
                  </a:cubicBezTo>
                  <a:lnTo>
                    <a:pt x="2498" y="1160"/>
                  </a:lnTo>
                  <a:lnTo>
                    <a:pt x="3069" y="1160"/>
                  </a:lnTo>
                  <a:lnTo>
                    <a:pt x="3069" y="3194"/>
                  </a:lnTo>
                  <a:cubicBezTo>
                    <a:pt x="3069" y="3337"/>
                    <a:pt x="3194" y="3479"/>
                    <a:pt x="3355" y="3479"/>
                  </a:cubicBezTo>
                  <a:cubicBezTo>
                    <a:pt x="3516" y="3479"/>
                    <a:pt x="3640" y="3337"/>
                    <a:pt x="3640" y="3194"/>
                  </a:cubicBezTo>
                  <a:lnTo>
                    <a:pt x="3640" y="1160"/>
                  </a:lnTo>
                  <a:close/>
                  <a:moveTo>
                    <a:pt x="3640" y="8101"/>
                  </a:moveTo>
                  <a:cubicBezTo>
                    <a:pt x="3890" y="8101"/>
                    <a:pt x="4104" y="8136"/>
                    <a:pt x="4318" y="8243"/>
                  </a:cubicBezTo>
                  <a:cubicBezTo>
                    <a:pt x="4229" y="8404"/>
                    <a:pt x="4158" y="8582"/>
                    <a:pt x="4104" y="8761"/>
                  </a:cubicBezTo>
                  <a:cubicBezTo>
                    <a:pt x="3962" y="8707"/>
                    <a:pt x="3801" y="8672"/>
                    <a:pt x="3640" y="8672"/>
                  </a:cubicBezTo>
                  <a:cubicBezTo>
                    <a:pt x="3016" y="8672"/>
                    <a:pt x="2498" y="9189"/>
                    <a:pt x="2498" y="9831"/>
                  </a:cubicBezTo>
                  <a:lnTo>
                    <a:pt x="1910" y="9831"/>
                  </a:lnTo>
                  <a:cubicBezTo>
                    <a:pt x="1910" y="8886"/>
                    <a:pt x="2695" y="8101"/>
                    <a:pt x="3640" y="8101"/>
                  </a:cubicBezTo>
                  <a:close/>
                  <a:moveTo>
                    <a:pt x="3640" y="9260"/>
                  </a:moveTo>
                  <a:cubicBezTo>
                    <a:pt x="3765" y="9260"/>
                    <a:pt x="3872" y="9296"/>
                    <a:pt x="3979" y="9350"/>
                  </a:cubicBezTo>
                  <a:cubicBezTo>
                    <a:pt x="3944" y="9510"/>
                    <a:pt x="3944" y="9671"/>
                    <a:pt x="3944" y="9831"/>
                  </a:cubicBezTo>
                  <a:lnTo>
                    <a:pt x="3069" y="9831"/>
                  </a:lnTo>
                  <a:cubicBezTo>
                    <a:pt x="3069" y="9510"/>
                    <a:pt x="3337" y="9260"/>
                    <a:pt x="3640" y="9260"/>
                  </a:cubicBezTo>
                  <a:close/>
                  <a:moveTo>
                    <a:pt x="7405" y="9260"/>
                  </a:moveTo>
                  <a:cubicBezTo>
                    <a:pt x="7726" y="9260"/>
                    <a:pt x="7976" y="9510"/>
                    <a:pt x="7976" y="9831"/>
                  </a:cubicBezTo>
                  <a:lnTo>
                    <a:pt x="6834" y="9831"/>
                  </a:lnTo>
                  <a:cubicBezTo>
                    <a:pt x="6834" y="9510"/>
                    <a:pt x="7084" y="9260"/>
                    <a:pt x="7405" y="9260"/>
                  </a:cubicBezTo>
                  <a:close/>
                  <a:moveTo>
                    <a:pt x="7405" y="8101"/>
                  </a:moveTo>
                  <a:cubicBezTo>
                    <a:pt x="8369" y="8101"/>
                    <a:pt x="9136" y="8868"/>
                    <a:pt x="9136" y="9831"/>
                  </a:cubicBezTo>
                  <a:lnTo>
                    <a:pt x="8565" y="9831"/>
                  </a:lnTo>
                  <a:cubicBezTo>
                    <a:pt x="8565" y="9189"/>
                    <a:pt x="8048" y="8672"/>
                    <a:pt x="7405" y="8672"/>
                  </a:cubicBezTo>
                  <a:cubicBezTo>
                    <a:pt x="6763" y="8672"/>
                    <a:pt x="6245" y="9189"/>
                    <a:pt x="6245" y="9831"/>
                  </a:cubicBezTo>
                  <a:lnTo>
                    <a:pt x="5674" y="9831"/>
                  </a:lnTo>
                  <a:cubicBezTo>
                    <a:pt x="5674" y="8868"/>
                    <a:pt x="6442" y="8101"/>
                    <a:pt x="7405" y="8101"/>
                  </a:cubicBezTo>
                  <a:close/>
                  <a:moveTo>
                    <a:pt x="7405" y="6941"/>
                  </a:moveTo>
                  <a:cubicBezTo>
                    <a:pt x="9011" y="6941"/>
                    <a:pt x="10296" y="8243"/>
                    <a:pt x="10296" y="9831"/>
                  </a:cubicBezTo>
                  <a:lnTo>
                    <a:pt x="9707" y="9831"/>
                  </a:lnTo>
                  <a:cubicBezTo>
                    <a:pt x="9707" y="8564"/>
                    <a:pt x="8672" y="7512"/>
                    <a:pt x="7405" y="7512"/>
                  </a:cubicBezTo>
                  <a:cubicBezTo>
                    <a:pt x="6138" y="7512"/>
                    <a:pt x="5086" y="8564"/>
                    <a:pt x="5086" y="9831"/>
                  </a:cubicBezTo>
                  <a:lnTo>
                    <a:pt x="4515" y="9831"/>
                  </a:lnTo>
                  <a:cubicBezTo>
                    <a:pt x="4515" y="8243"/>
                    <a:pt x="5799" y="6941"/>
                    <a:pt x="7405" y="6941"/>
                  </a:cubicBezTo>
                  <a:close/>
                  <a:moveTo>
                    <a:pt x="11152" y="9260"/>
                  </a:moveTo>
                  <a:cubicBezTo>
                    <a:pt x="11473" y="9260"/>
                    <a:pt x="11741" y="9510"/>
                    <a:pt x="11741" y="9831"/>
                  </a:cubicBezTo>
                  <a:lnTo>
                    <a:pt x="10867" y="9831"/>
                  </a:lnTo>
                  <a:cubicBezTo>
                    <a:pt x="10867" y="9671"/>
                    <a:pt x="10867" y="9510"/>
                    <a:pt x="10831" y="9350"/>
                  </a:cubicBezTo>
                  <a:cubicBezTo>
                    <a:pt x="10938" y="9296"/>
                    <a:pt x="11045" y="9260"/>
                    <a:pt x="11152" y="9260"/>
                  </a:cubicBezTo>
                  <a:close/>
                  <a:moveTo>
                    <a:pt x="11152" y="8101"/>
                  </a:moveTo>
                  <a:cubicBezTo>
                    <a:pt x="12116" y="8101"/>
                    <a:pt x="12901" y="8868"/>
                    <a:pt x="12901" y="9831"/>
                  </a:cubicBezTo>
                  <a:lnTo>
                    <a:pt x="12312" y="9831"/>
                  </a:lnTo>
                  <a:cubicBezTo>
                    <a:pt x="12312" y="9189"/>
                    <a:pt x="11795" y="8672"/>
                    <a:pt x="11152" y="8672"/>
                  </a:cubicBezTo>
                  <a:cubicBezTo>
                    <a:pt x="11009" y="8672"/>
                    <a:pt x="10849" y="8707"/>
                    <a:pt x="10706" y="8761"/>
                  </a:cubicBezTo>
                  <a:cubicBezTo>
                    <a:pt x="10653" y="8582"/>
                    <a:pt x="10563" y="8404"/>
                    <a:pt x="10474" y="8243"/>
                  </a:cubicBezTo>
                  <a:cubicBezTo>
                    <a:pt x="10688" y="8136"/>
                    <a:pt x="10920" y="8101"/>
                    <a:pt x="11152" y="8101"/>
                  </a:cubicBezTo>
                  <a:close/>
                  <a:moveTo>
                    <a:pt x="14185" y="10402"/>
                  </a:moveTo>
                  <a:cubicBezTo>
                    <a:pt x="14061" y="11062"/>
                    <a:pt x="13472" y="11562"/>
                    <a:pt x="12776" y="11562"/>
                  </a:cubicBezTo>
                  <a:lnTo>
                    <a:pt x="2035" y="11562"/>
                  </a:lnTo>
                  <a:cubicBezTo>
                    <a:pt x="1339" y="11562"/>
                    <a:pt x="750" y="11062"/>
                    <a:pt x="607" y="10402"/>
                  </a:cubicBezTo>
                  <a:close/>
                  <a:moveTo>
                    <a:pt x="11919" y="12133"/>
                  </a:moveTo>
                  <a:lnTo>
                    <a:pt x="11919" y="12436"/>
                  </a:lnTo>
                  <a:cubicBezTo>
                    <a:pt x="11919" y="12597"/>
                    <a:pt x="11777" y="12722"/>
                    <a:pt x="11616" y="12722"/>
                  </a:cubicBezTo>
                  <a:lnTo>
                    <a:pt x="3194" y="12722"/>
                  </a:lnTo>
                  <a:cubicBezTo>
                    <a:pt x="3034" y="12722"/>
                    <a:pt x="2891" y="12597"/>
                    <a:pt x="2891" y="12436"/>
                  </a:cubicBezTo>
                  <a:lnTo>
                    <a:pt x="2891" y="12133"/>
                  </a:lnTo>
                  <a:close/>
                  <a:moveTo>
                    <a:pt x="2213" y="0"/>
                  </a:moveTo>
                  <a:cubicBezTo>
                    <a:pt x="2052" y="0"/>
                    <a:pt x="1910" y="143"/>
                    <a:pt x="1910" y="303"/>
                  </a:cubicBezTo>
                  <a:lnTo>
                    <a:pt x="1910" y="589"/>
                  </a:lnTo>
                  <a:lnTo>
                    <a:pt x="1339" y="589"/>
                  </a:lnTo>
                  <a:cubicBezTo>
                    <a:pt x="1178" y="589"/>
                    <a:pt x="1053" y="714"/>
                    <a:pt x="1053" y="874"/>
                  </a:cubicBezTo>
                  <a:cubicBezTo>
                    <a:pt x="1053" y="1035"/>
                    <a:pt x="1178" y="1160"/>
                    <a:pt x="1339" y="1160"/>
                  </a:cubicBezTo>
                  <a:lnTo>
                    <a:pt x="1910" y="1160"/>
                  </a:lnTo>
                  <a:lnTo>
                    <a:pt x="1910" y="1749"/>
                  </a:lnTo>
                  <a:lnTo>
                    <a:pt x="1339" y="1749"/>
                  </a:lnTo>
                  <a:cubicBezTo>
                    <a:pt x="1178" y="1749"/>
                    <a:pt x="1053" y="1873"/>
                    <a:pt x="1053" y="2034"/>
                  </a:cubicBezTo>
                  <a:cubicBezTo>
                    <a:pt x="1053" y="2195"/>
                    <a:pt x="1178" y="2320"/>
                    <a:pt x="1339" y="2320"/>
                  </a:cubicBezTo>
                  <a:lnTo>
                    <a:pt x="1910" y="2320"/>
                  </a:lnTo>
                  <a:lnTo>
                    <a:pt x="1910" y="2891"/>
                  </a:lnTo>
                  <a:lnTo>
                    <a:pt x="1339" y="2891"/>
                  </a:lnTo>
                  <a:cubicBezTo>
                    <a:pt x="1178" y="2891"/>
                    <a:pt x="1053" y="3033"/>
                    <a:pt x="1053" y="3194"/>
                  </a:cubicBezTo>
                  <a:cubicBezTo>
                    <a:pt x="1053" y="3337"/>
                    <a:pt x="1178" y="3479"/>
                    <a:pt x="1339" y="3479"/>
                  </a:cubicBezTo>
                  <a:lnTo>
                    <a:pt x="1910" y="3479"/>
                  </a:lnTo>
                  <a:lnTo>
                    <a:pt x="1910" y="8297"/>
                  </a:lnTo>
                  <a:cubicBezTo>
                    <a:pt x="1535" y="8725"/>
                    <a:pt x="1339" y="9260"/>
                    <a:pt x="1339" y="9831"/>
                  </a:cubicBezTo>
                  <a:lnTo>
                    <a:pt x="304" y="9831"/>
                  </a:lnTo>
                  <a:cubicBezTo>
                    <a:pt x="143" y="9831"/>
                    <a:pt x="1" y="9956"/>
                    <a:pt x="1" y="10117"/>
                  </a:cubicBezTo>
                  <a:cubicBezTo>
                    <a:pt x="1" y="11241"/>
                    <a:pt x="911" y="12133"/>
                    <a:pt x="2035" y="12133"/>
                  </a:cubicBezTo>
                  <a:lnTo>
                    <a:pt x="2320" y="12133"/>
                  </a:lnTo>
                  <a:lnTo>
                    <a:pt x="2320" y="12436"/>
                  </a:lnTo>
                  <a:cubicBezTo>
                    <a:pt x="2320" y="12900"/>
                    <a:pt x="2713" y="13293"/>
                    <a:pt x="3194" y="13293"/>
                  </a:cubicBezTo>
                  <a:lnTo>
                    <a:pt x="11616" y="13293"/>
                  </a:lnTo>
                  <a:cubicBezTo>
                    <a:pt x="12098" y="13293"/>
                    <a:pt x="12490" y="12900"/>
                    <a:pt x="12490" y="12436"/>
                  </a:cubicBezTo>
                  <a:lnTo>
                    <a:pt x="12490" y="12133"/>
                  </a:lnTo>
                  <a:lnTo>
                    <a:pt x="12776" y="12133"/>
                  </a:lnTo>
                  <a:cubicBezTo>
                    <a:pt x="13900" y="12133"/>
                    <a:pt x="14792" y="11241"/>
                    <a:pt x="14792" y="10117"/>
                  </a:cubicBezTo>
                  <a:cubicBezTo>
                    <a:pt x="14792" y="9956"/>
                    <a:pt x="14667" y="9831"/>
                    <a:pt x="14507" y="9831"/>
                  </a:cubicBezTo>
                  <a:lnTo>
                    <a:pt x="13472" y="9831"/>
                  </a:lnTo>
                  <a:cubicBezTo>
                    <a:pt x="13472" y="8564"/>
                    <a:pt x="12437" y="7512"/>
                    <a:pt x="11152" y="7512"/>
                  </a:cubicBezTo>
                  <a:cubicBezTo>
                    <a:pt x="10813" y="7512"/>
                    <a:pt x="10474" y="7601"/>
                    <a:pt x="10171" y="7744"/>
                  </a:cubicBezTo>
                  <a:cubicBezTo>
                    <a:pt x="9511" y="6869"/>
                    <a:pt x="8494" y="6370"/>
                    <a:pt x="7405" y="6370"/>
                  </a:cubicBezTo>
                  <a:cubicBezTo>
                    <a:pt x="6388" y="6370"/>
                    <a:pt x="5460" y="6798"/>
                    <a:pt x="4800" y="7547"/>
                  </a:cubicBezTo>
                  <a:lnTo>
                    <a:pt x="4800" y="3479"/>
                  </a:lnTo>
                  <a:lnTo>
                    <a:pt x="5960" y="3479"/>
                  </a:lnTo>
                  <a:cubicBezTo>
                    <a:pt x="6424" y="3479"/>
                    <a:pt x="6852" y="3265"/>
                    <a:pt x="7120" y="2891"/>
                  </a:cubicBezTo>
                  <a:lnTo>
                    <a:pt x="13936" y="2891"/>
                  </a:lnTo>
                  <a:cubicBezTo>
                    <a:pt x="14417" y="2891"/>
                    <a:pt x="14792" y="2516"/>
                    <a:pt x="14792" y="2034"/>
                  </a:cubicBezTo>
                  <a:cubicBezTo>
                    <a:pt x="14792" y="1552"/>
                    <a:pt x="14417" y="1160"/>
                    <a:pt x="13936" y="1160"/>
                  </a:cubicBezTo>
                  <a:lnTo>
                    <a:pt x="7120" y="1160"/>
                  </a:lnTo>
                  <a:cubicBezTo>
                    <a:pt x="6852" y="803"/>
                    <a:pt x="6424" y="589"/>
                    <a:pt x="5960" y="589"/>
                  </a:cubicBezTo>
                  <a:lnTo>
                    <a:pt x="4800" y="589"/>
                  </a:lnTo>
                  <a:lnTo>
                    <a:pt x="4800" y="303"/>
                  </a:lnTo>
                  <a:cubicBezTo>
                    <a:pt x="4800" y="143"/>
                    <a:pt x="4675" y="0"/>
                    <a:pt x="4515" y="0"/>
                  </a:cubicBezTo>
                  <a:cubicBezTo>
                    <a:pt x="4354" y="0"/>
                    <a:pt x="4229" y="143"/>
                    <a:pt x="4229" y="303"/>
                  </a:cubicBezTo>
                  <a:lnTo>
                    <a:pt x="4229" y="589"/>
                  </a:lnTo>
                  <a:lnTo>
                    <a:pt x="3640" y="589"/>
                  </a:lnTo>
                  <a:lnTo>
                    <a:pt x="3640" y="303"/>
                  </a:lnTo>
                  <a:cubicBezTo>
                    <a:pt x="3640" y="143"/>
                    <a:pt x="3516" y="0"/>
                    <a:pt x="3355" y="0"/>
                  </a:cubicBezTo>
                  <a:cubicBezTo>
                    <a:pt x="3194" y="0"/>
                    <a:pt x="3069" y="143"/>
                    <a:pt x="3069" y="303"/>
                  </a:cubicBezTo>
                  <a:lnTo>
                    <a:pt x="3069" y="589"/>
                  </a:lnTo>
                  <a:lnTo>
                    <a:pt x="2498" y="589"/>
                  </a:lnTo>
                  <a:lnTo>
                    <a:pt x="2498" y="303"/>
                  </a:lnTo>
                  <a:cubicBezTo>
                    <a:pt x="2498" y="143"/>
                    <a:pt x="2356" y="0"/>
                    <a:pt x="2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Rectangle 4"/>
          <p:cNvSpPr/>
          <p:nvPr/>
        </p:nvSpPr>
        <p:spPr>
          <a:xfrm>
            <a:off x="1320552" y="3567896"/>
            <a:ext cx="2696967" cy="1338828"/>
          </a:xfrm>
          <a:prstGeom prst="rect">
            <a:avLst/>
          </a:prstGeom>
        </p:spPr>
        <p:txBody>
          <a:bodyPr wrap="square">
            <a:spAutoFit/>
          </a:bodyPr>
          <a:lstStyle/>
          <a:p>
            <a:pPr algn="just">
              <a:lnSpc>
                <a:spcPct val="150000"/>
              </a:lnSpc>
            </a:pPr>
            <a:r>
              <a:rPr lang="en-US" sz="1800" dirty="0" err="1" smtClean="0">
                <a:latin typeface="+mn-lt"/>
                <a:ea typeface="Calibri" panose="020F0502020204030204" pitchFamily="34" charset="0"/>
              </a:rPr>
              <a:t>Cơ</a:t>
            </a:r>
            <a:r>
              <a:rPr lang="en-US" sz="1800" dirty="0" smtClean="0">
                <a:latin typeface="+mn-lt"/>
                <a:ea typeface="Calibri" panose="020F0502020204030204" pitchFamily="34" charset="0"/>
              </a:rPr>
              <a:t> </a:t>
            </a:r>
            <a:r>
              <a:rPr lang="en-US" sz="1800" dirty="0" err="1">
                <a:latin typeface="+mn-lt"/>
                <a:ea typeface="Calibri" panose="020F0502020204030204" pitchFamily="34" charset="0"/>
              </a:rPr>
              <a:t>cấu</a:t>
            </a:r>
            <a:r>
              <a:rPr lang="en-US" sz="1800" dirty="0">
                <a:latin typeface="+mn-lt"/>
                <a:ea typeface="Calibri" panose="020F0502020204030204" pitchFamily="34" charset="0"/>
              </a:rPr>
              <a:t> </a:t>
            </a:r>
            <a:r>
              <a:rPr lang="en-US" sz="1800" dirty="0" err="1">
                <a:latin typeface="+mn-lt"/>
                <a:ea typeface="Calibri" panose="020F0502020204030204" pitchFamily="34" charset="0"/>
              </a:rPr>
              <a:t>món</a:t>
            </a:r>
            <a:r>
              <a:rPr lang="en-US" sz="1800" dirty="0">
                <a:latin typeface="+mn-lt"/>
                <a:ea typeface="Calibri" panose="020F0502020204030204" pitchFamily="34" charset="0"/>
              </a:rPr>
              <a:t> </a:t>
            </a:r>
            <a:r>
              <a:rPr lang="en-US" sz="1800" dirty="0" err="1">
                <a:latin typeface="+mn-lt"/>
                <a:ea typeface="Calibri" panose="020F0502020204030204" pitchFamily="34" charset="0"/>
              </a:rPr>
              <a:t>ăn</a:t>
            </a:r>
            <a:r>
              <a:rPr lang="en-US" sz="1800" dirty="0">
                <a:latin typeface="+mn-lt"/>
                <a:ea typeface="Calibri" panose="020F0502020204030204" pitchFamily="34" charset="0"/>
              </a:rPr>
              <a:t> </a:t>
            </a:r>
            <a:r>
              <a:rPr lang="en-US" sz="1800" dirty="0" err="1">
                <a:latin typeface="+mn-lt"/>
                <a:ea typeface="Calibri" panose="020F0502020204030204" pitchFamily="34" charset="0"/>
              </a:rPr>
              <a:t>trong</a:t>
            </a:r>
            <a:r>
              <a:rPr lang="en-US" sz="1800" dirty="0">
                <a:latin typeface="+mn-lt"/>
                <a:ea typeface="Calibri" panose="020F0502020204030204" pitchFamily="34" charset="0"/>
              </a:rPr>
              <a:t> </a:t>
            </a:r>
            <a:r>
              <a:rPr lang="en-US" sz="1800" dirty="0" err="1">
                <a:latin typeface="+mn-lt"/>
                <a:ea typeface="Calibri" panose="020F0502020204030204" pitchFamily="34" charset="0"/>
              </a:rPr>
              <a:t>bữa</a:t>
            </a:r>
            <a:r>
              <a:rPr lang="en-US" sz="1800" dirty="0">
                <a:latin typeface="+mn-lt"/>
                <a:ea typeface="Calibri" panose="020F0502020204030204" pitchFamily="34" charset="0"/>
              </a:rPr>
              <a:t> </a:t>
            </a:r>
            <a:r>
              <a:rPr lang="en-US" sz="1800" dirty="0" err="1">
                <a:latin typeface="+mn-lt"/>
                <a:ea typeface="Calibri" panose="020F0502020204030204" pitchFamily="34" charset="0"/>
              </a:rPr>
              <a:t>ăn</a:t>
            </a:r>
            <a:r>
              <a:rPr lang="en-US" sz="1800" dirty="0">
                <a:latin typeface="+mn-lt"/>
                <a:ea typeface="Calibri" panose="020F0502020204030204" pitchFamily="34" charset="0"/>
              </a:rPr>
              <a:t>, </a:t>
            </a:r>
            <a:r>
              <a:rPr lang="en-US" sz="1800" dirty="0" err="1">
                <a:latin typeface="+mn-lt"/>
                <a:ea typeface="Calibri" panose="020F0502020204030204" pitchFamily="34" charset="0"/>
              </a:rPr>
              <a:t>tên</a:t>
            </a:r>
            <a:r>
              <a:rPr lang="en-US" sz="1800" dirty="0">
                <a:latin typeface="+mn-lt"/>
                <a:ea typeface="Calibri" panose="020F0502020204030204" pitchFamily="34" charset="0"/>
              </a:rPr>
              <a:t> </a:t>
            </a:r>
            <a:r>
              <a:rPr lang="en-US" sz="1800" dirty="0" err="1">
                <a:latin typeface="+mn-lt"/>
                <a:ea typeface="Calibri" panose="020F0502020204030204" pitchFamily="34" charset="0"/>
              </a:rPr>
              <a:t>món</a:t>
            </a:r>
            <a:r>
              <a:rPr lang="en-US" sz="1800" dirty="0">
                <a:latin typeface="+mn-lt"/>
                <a:ea typeface="Calibri" panose="020F0502020204030204" pitchFamily="34" charset="0"/>
              </a:rPr>
              <a:t> </a:t>
            </a:r>
            <a:r>
              <a:rPr lang="en-US" sz="1800" dirty="0" err="1">
                <a:latin typeface="+mn-lt"/>
                <a:ea typeface="Calibri" panose="020F0502020204030204" pitchFamily="34" charset="0"/>
              </a:rPr>
              <a:t>ăn</a:t>
            </a:r>
            <a:r>
              <a:rPr lang="en-US" sz="1800" dirty="0">
                <a:latin typeface="+mn-lt"/>
                <a:ea typeface="Calibri" panose="020F0502020204030204" pitchFamily="34" charset="0"/>
              </a:rPr>
              <a:t> </a:t>
            </a:r>
            <a:r>
              <a:rPr lang="en-US" sz="1800" dirty="0" err="1">
                <a:latin typeface="+mn-lt"/>
                <a:ea typeface="Calibri" panose="020F0502020204030204" pitchFamily="34" charset="0"/>
              </a:rPr>
              <a:t>không</a:t>
            </a:r>
            <a:r>
              <a:rPr lang="en-US" sz="1800" dirty="0">
                <a:latin typeface="+mn-lt"/>
                <a:ea typeface="Calibri" panose="020F0502020204030204" pitchFamily="34" charset="0"/>
              </a:rPr>
              <a:t> </a:t>
            </a:r>
            <a:r>
              <a:rPr lang="en-US" sz="1800" dirty="0" err="1">
                <a:latin typeface="+mn-lt"/>
                <a:ea typeface="Calibri" panose="020F0502020204030204" pitchFamily="34" charset="0"/>
              </a:rPr>
              <a:t>sử</a:t>
            </a:r>
            <a:r>
              <a:rPr lang="en-US" sz="1800" dirty="0">
                <a:latin typeface="+mn-lt"/>
                <a:ea typeface="Calibri" panose="020F0502020204030204" pitchFamily="34" charset="0"/>
              </a:rPr>
              <a:t> </a:t>
            </a:r>
            <a:r>
              <a:rPr lang="en-US" sz="1800" dirty="0" err="1">
                <a:latin typeface="+mn-lt"/>
                <a:ea typeface="Calibri" panose="020F0502020204030204" pitchFamily="34" charset="0"/>
              </a:rPr>
              <a:t>dụng</a:t>
            </a:r>
            <a:r>
              <a:rPr lang="en-US" sz="1800" dirty="0">
                <a:latin typeface="+mn-lt"/>
                <a:ea typeface="Calibri" panose="020F0502020204030204" pitchFamily="34" charset="0"/>
              </a:rPr>
              <a:t> </a:t>
            </a:r>
            <a:r>
              <a:rPr lang="en-US" sz="1800" dirty="0" err="1" smtClean="0">
                <a:latin typeface="+mn-lt"/>
                <a:ea typeface="Calibri" panose="020F0502020204030204" pitchFamily="34" charset="0"/>
              </a:rPr>
              <a:t>nhiệt</a:t>
            </a:r>
            <a:r>
              <a:rPr lang="en-US" sz="1800" dirty="0" smtClean="0">
                <a:latin typeface="+mn-lt"/>
                <a:ea typeface="Calibri" panose="020F0502020204030204" pitchFamily="34" charset="0"/>
              </a:rPr>
              <a:t>.</a:t>
            </a:r>
            <a:endParaRPr lang="en-US" sz="1800" dirty="0">
              <a:latin typeface="+mn-lt"/>
            </a:endParaRPr>
          </a:p>
        </p:txBody>
      </p:sp>
      <p:sp>
        <p:nvSpPr>
          <p:cNvPr id="6" name="Rectangle 5"/>
          <p:cNvSpPr/>
          <p:nvPr/>
        </p:nvSpPr>
        <p:spPr>
          <a:xfrm>
            <a:off x="4409475" y="3567896"/>
            <a:ext cx="2598022" cy="1338828"/>
          </a:xfrm>
          <a:prstGeom prst="rect">
            <a:avLst/>
          </a:prstGeom>
        </p:spPr>
        <p:txBody>
          <a:bodyPr wrap="square">
            <a:spAutoFit/>
          </a:bodyPr>
          <a:lstStyle/>
          <a:p>
            <a:pPr algn="just">
              <a:lnSpc>
                <a:spcPct val="150000"/>
              </a:lnSpc>
            </a:pPr>
            <a:r>
              <a:rPr lang="en-US" sz="1800" dirty="0" err="1">
                <a:latin typeface="+mn-lt"/>
                <a:ea typeface="Calibri" panose="020F0502020204030204" pitchFamily="34" charset="0"/>
              </a:rPr>
              <a:t>Sự</a:t>
            </a:r>
            <a:r>
              <a:rPr lang="en-US" sz="1800" dirty="0">
                <a:latin typeface="+mn-lt"/>
                <a:ea typeface="Calibri" panose="020F0502020204030204" pitchFamily="34" charset="0"/>
              </a:rPr>
              <a:t> </a:t>
            </a:r>
            <a:r>
              <a:rPr lang="en-US" sz="1800" dirty="0" err="1">
                <a:latin typeface="+mn-lt"/>
                <a:ea typeface="Calibri" panose="020F0502020204030204" pitchFamily="34" charset="0"/>
              </a:rPr>
              <a:t>phối</a:t>
            </a:r>
            <a:r>
              <a:rPr lang="en-US" sz="1800" dirty="0">
                <a:latin typeface="+mn-lt"/>
                <a:ea typeface="Calibri" panose="020F0502020204030204" pitchFamily="34" charset="0"/>
              </a:rPr>
              <a:t> </a:t>
            </a:r>
            <a:r>
              <a:rPr lang="en-US" sz="1800" dirty="0" err="1">
                <a:latin typeface="+mn-lt"/>
                <a:ea typeface="Calibri" panose="020F0502020204030204" pitchFamily="34" charset="0"/>
              </a:rPr>
              <a:t>hợp</a:t>
            </a:r>
            <a:r>
              <a:rPr lang="en-US" sz="1800" dirty="0">
                <a:latin typeface="+mn-lt"/>
                <a:ea typeface="Calibri" panose="020F0502020204030204" pitchFamily="34" charset="0"/>
              </a:rPr>
              <a:t> </a:t>
            </a:r>
            <a:r>
              <a:rPr lang="en-US" sz="1800" dirty="0" err="1">
                <a:latin typeface="+mn-lt"/>
                <a:ea typeface="Calibri" panose="020F0502020204030204" pitchFamily="34" charset="0"/>
              </a:rPr>
              <a:t>các</a:t>
            </a:r>
            <a:r>
              <a:rPr lang="en-US" sz="1800" dirty="0">
                <a:latin typeface="+mn-lt"/>
                <a:ea typeface="Calibri" panose="020F0502020204030204" pitchFamily="34" charset="0"/>
              </a:rPr>
              <a:t> </a:t>
            </a:r>
            <a:r>
              <a:rPr lang="en-US" sz="1800" dirty="0" err="1">
                <a:latin typeface="+mn-lt"/>
                <a:ea typeface="Calibri" panose="020F0502020204030204" pitchFamily="34" charset="0"/>
              </a:rPr>
              <a:t>nhóm</a:t>
            </a:r>
            <a:r>
              <a:rPr lang="en-US" sz="1800" dirty="0">
                <a:latin typeface="+mn-lt"/>
                <a:ea typeface="Calibri" panose="020F0502020204030204" pitchFamily="34" charset="0"/>
              </a:rPr>
              <a:t> </a:t>
            </a:r>
            <a:r>
              <a:rPr lang="en-US" sz="1800" dirty="0" err="1">
                <a:latin typeface="+mn-lt"/>
                <a:ea typeface="Calibri" panose="020F0502020204030204" pitchFamily="34" charset="0"/>
              </a:rPr>
              <a:t>thực</a:t>
            </a:r>
            <a:r>
              <a:rPr lang="en-US" sz="1800" dirty="0">
                <a:latin typeface="+mn-lt"/>
                <a:ea typeface="Calibri" panose="020F0502020204030204" pitchFamily="34" charset="0"/>
              </a:rPr>
              <a:t> </a:t>
            </a:r>
            <a:r>
              <a:rPr lang="en-US" sz="1800" dirty="0" err="1">
                <a:latin typeface="+mn-lt"/>
                <a:ea typeface="Calibri" panose="020F0502020204030204" pitchFamily="34" charset="0"/>
              </a:rPr>
              <a:t>phẩm</a:t>
            </a:r>
            <a:r>
              <a:rPr lang="en-US" sz="1800" dirty="0">
                <a:latin typeface="+mn-lt"/>
                <a:ea typeface="Calibri" panose="020F0502020204030204" pitchFamily="34" charset="0"/>
              </a:rPr>
              <a:t> </a:t>
            </a:r>
            <a:r>
              <a:rPr lang="en-US" sz="1800" dirty="0" err="1">
                <a:latin typeface="+mn-lt"/>
                <a:ea typeface="Calibri" panose="020F0502020204030204" pitchFamily="34" charset="0"/>
              </a:rPr>
              <a:t>chính</a:t>
            </a:r>
            <a:r>
              <a:rPr lang="en-US" sz="1800" dirty="0">
                <a:latin typeface="+mn-lt"/>
                <a:ea typeface="Calibri" panose="020F0502020204030204" pitchFamily="34" charset="0"/>
              </a:rPr>
              <a:t> </a:t>
            </a:r>
            <a:r>
              <a:rPr lang="en-US" sz="1800" dirty="0" err="1">
                <a:latin typeface="+mn-lt"/>
                <a:ea typeface="Calibri" panose="020F0502020204030204" pitchFamily="34" charset="0"/>
              </a:rPr>
              <a:t>trong</a:t>
            </a:r>
            <a:r>
              <a:rPr lang="en-US" sz="1800" dirty="0">
                <a:latin typeface="+mn-lt"/>
                <a:ea typeface="Calibri" panose="020F0502020204030204" pitchFamily="34" charset="0"/>
              </a:rPr>
              <a:t> </a:t>
            </a:r>
            <a:r>
              <a:rPr lang="en-US" sz="1800" dirty="0" err="1">
                <a:latin typeface="+mn-lt"/>
                <a:ea typeface="Calibri" panose="020F0502020204030204" pitchFamily="34" charset="0"/>
              </a:rPr>
              <a:t>bữa</a:t>
            </a:r>
            <a:r>
              <a:rPr lang="en-US" sz="1800" dirty="0">
                <a:latin typeface="+mn-lt"/>
                <a:ea typeface="Calibri" panose="020F0502020204030204" pitchFamily="34" charset="0"/>
              </a:rPr>
              <a:t> </a:t>
            </a:r>
            <a:r>
              <a:rPr lang="en-US" sz="1800" dirty="0" err="1" smtClean="0">
                <a:latin typeface="+mn-lt"/>
                <a:ea typeface="Calibri" panose="020F0502020204030204" pitchFamily="34" charset="0"/>
              </a:rPr>
              <a:t>ăn</a:t>
            </a:r>
            <a:r>
              <a:rPr lang="en-US" sz="1800" dirty="0" smtClean="0">
                <a:latin typeface="+mn-lt"/>
                <a:ea typeface="Calibri" panose="020F0502020204030204" pitchFamily="34" charset="0"/>
              </a:rPr>
              <a:t>.</a:t>
            </a:r>
            <a:endParaRPr lang="en-US" sz="1800" dirty="0">
              <a:latin typeface="+mn-lt"/>
            </a:endParaRPr>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par>
                                <p:cTn id="13" presetID="22" presetClass="entr" presetSubtype="1"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500"/>
                                        <p:tgtEl>
                                          <p:spTgt spid="21"/>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up)">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up)">
                                      <p:cBhvr>
                                        <p:cTn id="23" dur="500"/>
                                        <p:tgtEl>
                                          <p:spTgt spid="15"/>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up)">
                                      <p:cBhvr>
                                        <p:cTn id="26" dur="500"/>
                                        <p:tgtEl>
                                          <p:spTgt spid="14"/>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up)">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animBg="1"/>
      <p:bldP spid="14" grpId="0" animBg="1"/>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74"/>
        <p:cNvGrpSpPr/>
        <p:nvPr/>
      </p:nvGrpSpPr>
      <p:grpSpPr>
        <a:xfrm>
          <a:off x="0" y="0"/>
          <a:ext cx="0" cy="0"/>
          <a:chOff x="0" y="0"/>
          <a:chExt cx="0" cy="0"/>
        </a:xfrm>
      </p:grpSpPr>
      <p:grpSp>
        <p:nvGrpSpPr>
          <p:cNvPr id="975" name="Google Shape;975;p62"/>
          <p:cNvGrpSpPr/>
          <p:nvPr/>
        </p:nvGrpSpPr>
        <p:grpSpPr>
          <a:xfrm>
            <a:off x="2937002" y="1345892"/>
            <a:ext cx="1932987" cy="2192400"/>
            <a:chOff x="2947277" y="1880148"/>
            <a:chExt cx="1932987" cy="2192400"/>
          </a:xfrm>
        </p:grpSpPr>
        <p:sp>
          <p:nvSpPr>
            <p:cNvPr id="976" name="Google Shape;976;p62"/>
            <p:cNvSpPr/>
            <p:nvPr/>
          </p:nvSpPr>
          <p:spPr>
            <a:xfrm>
              <a:off x="2947277" y="3416749"/>
              <a:ext cx="655800" cy="655800"/>
            </a:xfrm>
            <a:prstGeom prst="ellipse">
              <a:avLst/>
            </a:prstGeom>
            <a:noFill/>
            <a:ln w="190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62"/>
            <p:cNvSpPr/>
            <p:nvPr/>
          </p:nvSpPr>
          <p:spPr>
            <a:xfrm>
              <a:off x="2947277" y="1880148"/>
              <a:ext cx="655800" cy="655800"/>
            </a:xfrm>
            <a:prstGeom prst="ellipse">
              <a:avLst/>
            </a:prstGeom>
            <a:noFill/>
            <a:ln w="190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62"/>
            <p:cNvSpPr/>
            <p:nvPr/>
          </p:nvSpPr>
          <p:spPr>
            <a:xfrm>
              <a:off x="4224464" y="1880148"/>
              <a:ext cx="655800" cy="655800"/>
            </a:xfrm>
            <a:prstGeom prst="ellipse">
              <a:avLst/>
            </a:prstGeom>
            <a:noFill/>
            <a:ln w="190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62"/>
            <p:cNvSpPr/>
            <p:nvPr/>
          </p:nvSpPr>
          <p:spPr>
            <a:xfrm>
              <a:off x="4224464" y="3416749"/>
              <a:ext cx="655800" cy="655800"/>
            </a:xfrm>
            <a:prstGeom prst="ellipse">
              <a:avLst/>
            </a:prstGeom>
            <a:noFill/>
            <a:ln w="190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80" name="Google Shape;980;p62"/>
            <p:cNvCxnSpPr>
              <a:stCxn id="977" idx="6"/>
              <a:endCxn id="978" idx="2"/>
            </p:cNvCxnSpPr>
            <p:nvPr/>
          </p:nvCxnSpPr>
          <p:spPr>
            <a:xfrm>
              <a:off x="3603077" y="2208048"/>
              <a:ext cx="621300" cy="0"/>
            </a:xfrm>
            <a:prstGeom prst="straightConnector1">
              <a:avLst/>
            </a:prstGeom>
            <a:noFill/>
            <a:ln w="19050" cap="flat" cmpd="sng">
              <a:solidFill>
                <a:schemeClr val="tx1"/>
              </a:solidFill>
              <a:prstDash val="solid"/>
              <a:round/>
              <a:headEnd type="none" w="med" len="med"/>
              <a:tailEnd type="none" w="med" len="med"/>
            </a:ln>
          </p:spPr>
        </p:cxnSp>
        <p:cxnSp>
          <p:nvCxnSpPr>
            <p:cNvPr id="981" name="Google Shape;981;p62"/>
            <p:cNvCxnSpPr>
              <a:stCxn id="978" idx="4"/>
              <a:endCxn id="976" idx="0"/>
            </p:cNvCxnSpPr>
            <p:nvPr/>
          </p:nvCxnSpPr>
          <p:spPr>
            <a:xfrm rot="5400000">
              <a:off x="3473414" y="2337798"/>
              <a:ext cx="880800" cy="1277100"/>
            </a:xfrm>
            <a:prstGeom prst="bentConnector3">
              <a:avLst>
                <a:gd name="adj1" fmla="val 50006"/>
              </a:avLst>
            </a:prstGeom>
            <a:noFill/>
            <a:ln w="19050" cap="flat" cmpd="sng">
              <a:solidFill>
                <a:schemeClr val="tx1"/>
              </a:solidFill>
              <a:prstDash val="solid"/>
              <a:round/>
              <a:headEnd type="none" w="med" len="med"/>
              <a:tailEnd type="none" w="med" len="med"/>
            </a:ln>
          </p:spPr>
        </p:cxnSp>
        <p:cxnSp>
          <p:nvCxnSpPr>
            <p:cNvPr id="982" name="Google Shape;982;p62"/>
            <p:cNvCxnSpPr>
              <a:stCxn id="976" idx="6"/>
              <a:endCxn id="979" idx="2"/>
            </p:cNvCxnSpPr>
            <p:nvPr/>
          </p:nvCxnSpPr>
          <p:spPr>
            <a:xfrm>
              <a:off x="3603077" y="3744649"/>
              <a:ext cx="621300" cy="0"/>
            </a:xfrm>
            <a:prstGeom prst="straightConnector1">
              <a:avLst/>
            </a:prstGeom>
            <a:noFill/>
            <a:ln w="19050" cap="flat" cmpd="sng">
              <a:solidFill>
                <a:schemeClr val="tx1"/>
              </a:solidFill>
              <a:prstDash val="solid"/>
              <a:round/>
              <a:headEnd type="none" w="med" len="med"/>
              <a:tailEnd type="none" w="med" len="med"/>
            </a:ln>
          </p:spPr>
        </p:cxnSp>
      </p:grpSp>
      <p:pic>
        <p:nvPicPr>
          <p:cNvPr id="983" name="Google Shape;983;p62"/>
          <p:cNvPicPr preferRelativeResize="0"/>
          <p:nvPr/>
        </p:nvPicPr>
        <p:blipFill rotWithShape="1">
          <a:blip r:embed="rId3">
            <a:alphaModFix/>
          </a:blip>
          <a:srcRect l="40756" r="35839"/>
          <a:stretch/>
        </p:blipFill>
        <p:spPr>
          <a:xfrm flipH="1">
            <a:off x="7341600" y="-15450"/>
            <a:ext cx="1802400" cy="5174400"/>
          </a:xfrm>
          <a:prstGeom prst="rect">
            <a:avLst/>
          </a:prstGeom>
          <a:noFill/>
          <a:ln>
            <a:noFill/>
          </a:ln>
        </p:spPr>
      </p:pic>
      <p:cxnSp>
        <p:nvCxnSpPr>
          <p:cNvPr id="984" name="Google Shape;984;p62"/>
          <p:cNvCxnSpPr/>
          <p:nvPr/>
        </p:nvCxnSpPr>
        <p:spPr>
          <a:xfrm rot="10800000">
            <a:off x="7332600" y="873000"/>
            <a:ext cx="1811400" cy="4270500"/>
          </a:xfrm>
          <a:prstGeom prst="straightConnector1">
            <a:avLst/>
          </a:prstGeom>
          <a:noFill/>
          <a:ln w="19050" cap="flat" cmpd="sng">
            <a:solidFill>
              <a:schemeClr val="lt1"/>
            </a:solidFill>
            <a:prstDash val="solid"/>
            <a:round/>
            <a:headEnd type="none" w="med" len="med"/>
            <a:tailEnd type="none" w="med" len="med"/>
          </a:ln>
        </p:spPr>
      </p:cxnSp>
      <p:grpSp>
        <p:nvGrpSpPr>
          <p:cNvPr id="994" name="Google Shape;994;p62"/>
          <p:cNvGrpSpPr/>
          <p:nvPr/>
        </p:nvGrpSpPr>
        <p:grpSpPr>
          <a:xfrm>
            <a:off x="3077555" y="3011390"/>
            <a:ext cx="374372" cy="373981"/>
            <a:chOff x="2640993" y="3357835"/>
            <a:chExt cx="365348" cy="364966"/>
          </a:xfrm>
        </p:grpSpPr>
        <p:sp>
          <p:nvSpPr>
            <p:cNvPr id="995" name="Google Shape;995;p62"/>
            <p:cNvSpPr/>
            <p:nvPr/>
          </p:nvSpPr>
          <p:spPr>
            <a:xfrm>
              <a:off x="2640993" y="3455227"/>
              <a:ext cx="365348" cy="267574"/>
            </a:xfrm>
            <a:custGeom>
              <a:avLst/>
              <a:gdLst/>
              <a:ahLst/>
              <a:cxnLst/>
              <a:rect l="l" t="t" r="r" b="b"/>
              <a:pathLst>
                <a:path w="11479" h="8407" extrusionOk="0">
                  <a:moveTo>
                    <a:pt x="5168" y="2311"/>
                  </a:moveTo>
                  <a:lnTo>
                    <a:pt x="5335" y="4859"/>
                  </a:lnTo>
                  <a:lnTo>
                    <a:pt x="4620" y="4859"/>
                  </a:lnTo>
                  <a:lnTo>
                    <a:pt x="4763" y="2311"/>
                  </a:lnTo>
                  <a:close/>
                  <a:moveTo>
                    <a:pt x="6966" y="2311"/>
                  </a:moveTo>
                  <a:lnTo>
                    <a:pt x="7133" y="4859"/>
                  </a:lnTo>
                  <a:lnTo>
                    <a:pt x="6418" y="4859"/>
                  </a:lnTo>
                  <a:lnTo>
                    <a:pt x="6561" y="2311"/>
                  </a:lnTo>
                  <a:close/>
                  <a:moveTo>
                    <a:pt x="8764" y="2311"/>
                  </a:moveTo>
                  <a:lnTo>
                    <a:pt x="8931" y="4859"/>
                  </a:lnTo>
                  <a:lnTo>
                    <a:pt x="8216" y="4859"/>
                  </a:lnTo>
                  <a:lnTo>
                    <a:pt x="8371" y="2311"/>
                  </a:lnTo>
                  <a:close/>
                  <a:moveTo>
                    <a:pt x="2156" y="5894"/>
                  </a:moveTo>
                  <a:lnTo>
                    <a:pt x="2144" y="6287"/>
                  </a:lnTo>
                  <a:lnTo>
                    <a:pt x="1549" y="6287"/>
                  </a:lnTo>
                  <a:cubicBezTo>
                    <a:pt x="1453" y="6287"/>
                    <a:pt x="1382" y="6359"/>
                    <a:pt x="1382" y="6442"/>
                  </a:cubicBezTo>
                  <a:cubicBezTo>
                    <a:pt x="1382" y="6537"/>
                    <a:pt x="1453" y="6609"/>
                    <a:pt x="1549" y="6609"/>
                  </a:cubicBezTo>
                  <a:lnTo>
                    <a:pt x="2132" y="6609"/>
                  </a:lnTo>
                  <a:lnTo>
                    <a:pt x="2096" y="8073"/>
                  </a:lnTo>
                  <a:lnTo>
                    <a:pt x="822" y="8073"/>
                  </a:lnTo>
                  <a:lnTo>
                    <a:pt x="822" y="6609"/>
                  </a:lnTo>
                  <a:lnTo>
                    <a:pt x="834" y="6609"/>
                  </a:lnTo>
                  <a:cubicBezTo>
                    <a:pt x="918" y="6609"/>
                    <a:pt x="1001" y="6537"/>
                    <a:pt x="1001" y="6442"/>
                  </a:cubicBezTo>
                  <a:cubicBezTo>
                    <a:pt x="1001" y="6359"/>
                    <a:pt x="918" y="6287"/>
                    <a:pt x="834" y="6287"/>
                  </a:cubicBezTo>
                  <a:cubicBezTo>
                    <a:pt x="727" y="6287"/>
                    <a:pt x="644" y="6192"/>
                    <a:pt x="644" y="6085"/>
                  </a:cubicBezTo>
                  <a:cubicBezTo>
                    <a:pt x="644" y="5990"/>
                    <a:pt x="727" y="5894"/>
                    <a:pt x="834" y="5894"/>
                  </a:cubicBezTo>
                  <a:close/>
                  <a:moveTo>
                    <a:pt x="3382" y="334"/>
                  </a:moveTo>
                  <a:lnTo>
                    <a:pt x="3489" y="4859"/>
                  </a:lnTo>
                  <a:lnTo>
                    <a:pt x="3192" y="4859"/>
                  </a:lnTo>
                  <a:cubicBezTo>
                    <a:pt x="2894" y="4859"/>
                    <a:pt x="2668" y="5097"/>
                    <a:pt x="2668" y="5371"/>
                  </a:cubicBezTo>
                  <a:cubicBezTo>
                    <a:pt x="2668" y="5537"/>
                    <a:pt x="2739" y="5668"/>
                    <a:pt x="2846" y="5775"/>
                  </a:cubicBezTo>
                  <a:lnTo>
                    <a:pt x="2846" y="8085"/>
                  </a:lnTo>
                  <a:lnTo>
                    <a:pt x="2454" y="8085"/>
                  </a:lnTo>
                  <a:lnTo>
                    <a:pt x="2632" y="334"/>
                  </a:lnTo>
                  <a:close/>
                  <a:moveTo>
                    <a:pt x="10359" y="5180"/>
                  </a:moveTo>
                  <a:cubicBezTo>
                    <a:pt x="10466" y="5180"/>
                    <a:pt x="10550" y="5275"/>
                    <a:pt x="10550" y="5371"/>
                  </a:cubicBezTo>
                  <a:cubicBezTo>
                    <a:pt x="10550" y="5478"/>
                    <a:pt x="10466" y="5573"/>
                    <a:pt x="10359" y="5573"/>
                  </a:cubicBezTo>
                  <a:lnTo>
                    <a:pt x="10002" y="5573"/>
                  </a:lnTo>
                  <a:cubicBezTo>
                    <a:pt x="9919" y="5573"/>
                    <a:pt x="9835" y="5644"/>
                    <a:pt x="9835" y="5728"/>
                  </a:cubicBezTo>
                  <a:cubicBezTo>
                    <a:pt x="9835" y="5823"/>
                    <a:pt x="9919" y="5894"/>
                    <a:pt x="10002" y="5894"/>
                  </a:cubicBezTo>
                  <a:lnTo>
                    <a:pt x="10371" y="5894"/>
                  </a:lnTo>
                  <a:lnTo>
                    <a:pt x="10371" y="8085"/>
                  </a:lnTo>
                  <a:lnTo>
                    <a:pt x="3156" y="8085"/>
                  </a:lnTo>
                  <a:lnTo>
                    <a:pt x="3156" y="5894"/>
                  </a:lnTo>
                  <a:lnTo>
                    <a:pt x="9288" y="5894"/>
                  </a:lnTo>
                  <a:cubicBezTo>
                    <a:pt x="9383" y="5894"/>
                    <a:pt x="9454" y="5823"/>
                    <a:pt x="9454" y="5728"/>
                  </a:cubicBezTo>
                  <a:cubicBezTo>
                    <a:pt x="9454" y="5644"/>
                    <a:pt x="9383" y="5573"/>
                    <a:pt x="9288" y="5573"/>
                  </a:cubicBezTo>
                  <a:lnTo>
                    <a:pt x="3168" y="5573"/>
                  </a:lnTo>
                  <a:cubicBezTo>
                    <a:pt x="3073" y="5573"/>
                    <a:pt x="2977" y="5478"/>
                    <a:pt x="2977" y="5371"/>
                  </a:cubicBezTo>
                  <a:cubicBezTo>
                    <a:pt x="2977" y="5275"/>
                    <a:pt x="3073" y="5180"/>
                    <a:pt x="3168" y="5180"/>
                  </a:cubicBezTo>
                  <a:close/>
                  <a:moveTo>
                    <a:pt x="2489" y="1"/>
                  </a:moveTo>
                  <a:cubicBezTo>
                    <a:pt x="2394" y="1"/>
                    <a:pt x="2323" y="72"/>
                    <a:pt x="2323" y="168"/>
                  </a:cubicBezTo>
                  <a:lnTo>
                    <a:pt x="2203" y="5561"/>
                  </a:lnTo>
                  <a:lnTo>
                    <a:pt x="882" y="5561"/>
                  </a:lnTo>
                  <a:cubicBezTo>
                    <a:pt x="584" y="5561"/>
                    <a:pt x="358" y="5799"/>
                    <a:pt x="358" y="6085"/>
                  </a:cubicBezTo>
                  <a:cubicBezTo>
                    <a:pt x="358" y="6252"/>
                    <a:pt x="429" y="6383"/>
                    <a:pt x="537" y="6490"/>
                  </a:cubicBezTo>
                  <a:lnTo>
                    <a:pt x="537" y="8085"/>
                  </a:lnTo>
                  <a:lnTo>
                    <a:pt x="168" y="8085"/>
                  </a:lnTo>
                  <a:cubicBezTo>
                    <a:pt x="72" y="8085"/>
                    <a:pt x="1" y="8157"/>
                    <a:pt x="1" y="8252"/>
                  </a:cubicBezTo>
                  <a:cubicBezTo>
                    <a:pt x="1" y="8335"/>
                    <a:pt x="72" y="8407"/>
                    <a:pt x="168" y="8407"/>
                  </a:cubicBezTo>
                  <a:lnTo>
                    <a:pt x="11312" y="8407"/>
                  </a:lnTo>
                  <a:cubicBezTo>
                    <a:pt x="11395" y="8407"/>
                    <a:pt x="11478" y="8335"/>
                    <a:pt x="11478" y="8252"/>
                  </a:cubicBezTo>
                  <a:cubicBezTo>
                    <a:pt x="11431" y="8157"/>
                    <a:pt x="11359" y="8085"/>
                    <a:pt x="11264" y="8085"/>
                  </a:cubicBezTo>
                  <a:lnTo>
                    <a:pt x="10716" y="8085"/>
                  </a:lnTo>
                  <a:lnTo>
                    <a:pt x="10716" y="5775"/>
                  </a:lnTo>
                  <a:cubicBezTo>
                    <a:pt x="10824" y="5668"/>
                    <a:pt x="10895" y="5537"/>
                    <a:pt x="10895" y="5371"/>
                  </a:cubicBezTo>
                  <a:cubicBezTo>
                    <a:pt x="10895" y="5073"/>
                    <a:pt x="10657" y="4859"/>
                    <a:pt x="10371" y="4859"/>
                  </a:cubicBezTo>
                  <a:lnTo>
                    <a:pt x="9276" y="4859"/>
                  </a:lnTo>
                  <a:lnTo>
                    <a:pt x="9109" y="2132"/>
                  </a:lnTo>
                  <a:cubicBezTo>
                    <a:pt x="9109" y="2037"/>
                    <a:pt x="9038" y="1965"/>
                    <a:pt x="8942" y="1965"/>
                  </a:cubicBezTo>
                  <a:lnTo>
                    <a:pt x="8228" y="1965"/>
                  </a:lnTo>
                  <a:cubicBezTo>
                    <a:pt x="8145" y="1965"/>
                    <a:pt x="8073" y="2037"/>
                    <a:pt x="8073" y="2132"/>
                  </a:cubicBezTo>
                  <a:lnTo>
                    <a:pt x="7907" y="4859"/>
                  </a:lnTo>
                  <a:lnTo>
                    <a:pt x="7502" y="4859"/>
                  </a:lnTo>
                  <a:lnTo>
                    <a:pt x="7335" y="2132"/>
                  </a:lnTo>
                  <a:cubicBezTo>
                    <a:pt x="7335" y="2037"/>
                    <a:pt x="7264" y="1965"/>
                    <a:pt x="7168" y="1965"/>
                  </a:cubicBezTo>
                  <a:lnTo>
                    <a:pt x="6466" y="1965"/>
                  </a:lnTo>
                  <a:cubicBezTo>
                    <a:pt x="6371" y="1965"/>
                    <a:pt x="6299" y="2037"/>
                    <a:pt x="6299" y="2132"/>
                  </a:cubicBezTo>
                  <a:lnTo>
                    <a:pt x="6133" y="4859"/>
                  </a:lnTo>
                  <a:lnTo>
                    <a:pt x="5728" y="4859"/>
                  </a:lnTo>
                  <a:lnTo>
                    <a:pt x="5561" y="2132"/>
                  </a:lnTo>
                  <a:cubicBezTo>
                    <a:pt x="5561" y="2037"/>
                    <a:pt x="5490" y="1965"/>
                    <a:pt x="5406" y="1965"/>
                  </a:cubicBezTo>
                  <a:lnTo>
                    <a:pt x="4620" y="1965"/>
                  </a:lnTo>
                  <a:cubicBezTo>
                    <a:pt x="4525" y="1965"/>
                    <a:pt x="4454" y="2037"/>
                    <a:pt x="4454" y="2132"/>
                  </a:cubicBezTo>
                  <a:lnTo>
                    <a:pt x="4287" y="4859"/>
                  </a:lnTo>
                  <a:lnTo>
                    <a:pt x="3823" y="4859"/>
                  </a:lnTo>
                  <a:lnTo>
                    <a:pt x="3716" y="168"/>
                  </a:lnTo>
                  <a:cubicBezTo>
                    <a:pt x="3716" y="72"/>
                    <a:pt x="3644" y="1"/>
                    <a:pt x="35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62"/>
            <p:cNvSpPr/>
            <p:nvPr/>
          </p:nvSpPr>
          <p:spPr>
            <a:xfrm>
              <a:off x="2724763" y="3357835"/>
              <a:ext cx="280050" cy="136476"/>
            </a:xfrm>
            <a:custGeom>
              <a:avLst/>
              <a:gdLst/>
              <a:ahLst/>
              <a:cxnLst/>
              <a:rect l="l" t="t" r="r" b="b"/>
              <a:pathLst>
                <a:path w="8799" h="4288" extrusionOk="0">
                  <a:moveTo>
                    <a:pt x="6656" y="1"/>
                  </a:moveTo>
                  <a:cubicBezTo>
                    <a:pt x="6156" y="1"/>
                    <a:pt x="5656" y="180"/>
                    <a:pt x="5286" y="501"/>
                  </a:cubicBezTo>
                  <a:cubicBezTo>
                    <a:pt x="5001" y="299"/>
                    <a:pt x="4679" y="168"/>
                    <a:pt x="4322" y="168"/>
                  </a:cubicBezTo>
                  <a:cubicBezTo>
                    <a:pt x="3905" y="168"/>
                    <a:pt x="3501" y="334"/>
                    <a:pt x="3191" y="632"/>
                  </a:cubicBezTo>
                  <a:cubicBezTo>
                    <a:pt x="3036" y="561"/>
                    <a:pt x="2858" y="525"/>
                    <a:pt x="2691" y="525"/>
                  </a:cubicBezTo>
                  <a:cubicBezTo>
                    <a:pt x="2191" y="525"/>
                    <a:pt x="1750" y="822"/>
                    <a:pt x="1548" y="1275"/>
                  </a:cubicBezTo>
                  <a:cubicBezTo>
                    <a:pt x="1476" y="1263"/>
                    <a:pt x="1417" y="1239"/>
                    <a:pt x="1346" y="1239"/>
                  </a:cubicBezTo>
                  <a:cubicBezTo>
                    <a:pt x="1000" y="1239"/>
                    <a:pt x="703" y="1465"/>
                    <a:pt x="584" y="1775"/>
                  </a:cubicBezTo>
                  <a:lnTo>
                    <a:pt x="524" y="1775"/>
                  </a:lnTo>
                  <a:cubicBezTo>
                    <a:pt x="226" y="1775"/>
                    <a:pt x="0" y="2013"/>
                    <a:pt x="0" y="2299"/>
                  </a:cubicBezTo>
                  <a:cubicBezTo>
                    <a:pt x="0" y="2394"/>
                    <a:pt x="72" y="2466"/>
                    <a:pt x="167" y="2466"/>
                  </a:cubicBezTo>
                  <a:cubicBezTo>
                    <a:pt x="262" y="2466"/>
                    <a:pt x="333" y="2394"/>
                    <a:pt x="333" y="2299"/>
                  </a:cubicBezTo>
                  <a:cubicBezTo>
                    <a:pt x="333" y="2192"/>
                    <a:pt x="417" y="2108"/>
                    <a:pt x="524" y="2108"/>
                  </a:cubicBezTo>
                  <a:cubicBezTo>
                    <a:pt x="560" y="2108"/>
                    <a:pt x="584" y="2120"/>
                    <a:pt x="631" y="2144"/>
                  </a:cubicBezTo>
                  <a:cubicBezTo>
                    <a:pt x="649" y="2156"/>
                    <a:pt x="679" y="2162"/>
                    <a:pt x="710" y="2162"/>
                  </a:cubicBezTo>
                  <a:cubicBezTo>
                    <a:pt x="741" y="2162"/>
                    <a:pt x="774" y="2156"/>
                    <a:pt x="798" y="2144"/>
                  </a:cubicBezTo>
                  <a:cubicBezTo>
                    <a:pt x="834" y="2108"/>
                    <a:pt x="881" y="2061"/>
                    <a:pt x="881" y="2001"/>
                  </a:cubicBezTo>
                  <a:cubicBezTo>
                    <a:pt x="893" y="1763"/>
                    <a:pt x="1095" y="1573"/>
                    <a:pt x="1346" y="1573"/>
                  </a:cubicBezTo>
                  <a:cubicBezTo>
                    <a:pt x="1417" y="1573"/>
                    <a:pt x="1488" y="1584"/>
                    <a:pt x="1572" y="1632"/>
                  </a:cubicBezTo>
                  <a:cubicBezTo>
                    <a:pt x="1591" y="1652"/>
                    <a:pt x="1618" y="1661"/>
                    <a:pt x="1646" y="1661"/>
                  </a:cubicBezTo>
                  <a:cubicBezTo>
                    <a:pt x="1669" y="1661"/>
                    <a:pt x="1693" y="1655"/>
                    <a:pt x="1715" y="1644"/>
                  </a:cubicBezTo>
                  <a:cubicBezTo>
                    <a:pt x="1762" y="1632"/>
                    <a:pt x="1810" y="1584"/>
                    <a:pt x="1822" y="1525"/>
                  </a:cubicBezTo>
                  <a:cubicBezTo>
                    <a:pt x="1929" y="1132"/>
                    <a:pt x="2286" y="858"/>
                    <a:pt x="2703" y="858"/>
                  </a:cubicBezTo>
                  <a:cubicBezTo>
                    <a:pt x="2846" y="858"/>
                    <a:pt x="3012" y="906"/>
                    <a:pt x="3143" y="977"/>
                  </a:cubicBezTo>
                  <a:cubicBezTo>
                    <a:pt x="3173" y="997"/>
                    <a:pt x="3207" y="1007"/>
                    <a:pt x="3240" y="1007"/>
                  </a:cubicBezTo>
                  <a:cubicBezTo>
                    <a:pt x="3286" y="1007"/>
                    <a:pt x="3330" y="988"/>
                    <a:pt x="3358" y="953"/>
                  </a:cubicBezTo>
                  <a:cubicBezTo>
                    <a:pt x="3596" y="668"/>
                    <a:pt x="3953" y="501"/>
                    <a:pt x="4322" y="501"/>
                  </a:cubicBezTo>
                  <a:cubicBezTo>
                    <a:pt x="4632" y="501"/>
                    <a:pt x="4941" y="620"/>
                    <a:pt x="5167" y="834"/>
                  </a:cubicBezTo>
                  <a:cubicBezTo>
                    <a:pt x="5197" y="864"/>
                    <a:pt x="5239" y="879"/>
                    <a:pt x="5281" y="879"/>
                  </a:cubicBezTo>
                  <a:cubicBezTo>
                    <a:pt x="5322" y="879"/>
                    <a:pt x="5364" y="864"/>
                    <a:pt x="5394" y="834"/>
                  </a:cubicBezTo>
                  <a:cubicBezTo>
                    <a:pt x="5739" y="501"/>
                    <a:pt x="6179" y="322"/>
                    <a:pt x="6644" y="322"/>
                  </a:cubicBezTo>
                  <a:cubicBezTo>
                    <a:pt x="7644" y="322"/>
                    <a:pt x="8454" y="1144"/>
                    <a:pt x="8454" y="2144"/>
                  </a:cubicBezTo>
                  <a:cubicBezTo>
                    <a:pt x="8454" y="3132"/>
                    <a:pt x="7644" y="3954"/>
                    <a:pt x="6644" y="3954"/>
                  </a:cubicBezTo>
                  <a:cubicBezTo>
                    <a:pt x="5977" y="3954"/>
                    <a:pt x="5382" y="3597"/>
                    <a:pt x="5048" y="3013"/>
                  </a:cubicBezTo>
                  <a:cubicBezTo>
                    <a:pt x="5013" y="2960"/>
                    <a:pt x="4957" y="2933"/>
                    <a:pt x="4891" y="2933"/>
                  </a:cubicBezTo>
                  <a:cubicBezTo>
                    <a:pt x="4869" y="2933"/>
                    <a:pt x="4846" y="2936"/>
                    <a:pt x="4822" y="2942"/>
                  </a:cubicBezTo>
                  <a:cubicBezTo>
                    <a:pt x="4667" y="3013"/>
                    <a:pt x="4489" y="3061"/>
                    <a:pt x="4286" y="3061"/>
                  </a:cubicBezTo>
                  <a:cubicBezTo>
                    <a:pt x="3917" y="3061"/>
                    <a:pt x="3572" y="2894"/>
                    <a:pt x="3322" y="2620"/>
                  </a:cubicBezTo>
                  <a:cubicBezTo>
                    <a:pt x="3284" y="2583"/>
                    <a:pt x="3242" y="2559"/>
                    <a:pt x="3198" y="2559"/>
                  </a:cubicBezTo>
                  <a:cubicBezTo>
                    <a:pt x="3172" y="2559"/>
                    <a:pt x="3146" y="2567"/>
                    <a:pt x="3120" y="2585"/>
                  </a:cubicBezTo>
                  <a:cubicBezTo>
                    <a:pt x="2977" y="2656"/>
                    <a:pt x="2822" y="2704"/>
                    <a:pt x="2667" y="2704"/>
                  </a:cubicBezTo>
                  <a:cubicBezTo>
                    <a:pt x="2381" y="2704"/>
                    <a:pt x="2119" y="2573"/>
                    <a:pt x="1953" y="2346"/>
                  </a:cubicBezTo>
                  <a:cubicBezTo>
                    <a:pt x="1929" y="2299"/>
                    <a:pt x="1881" y="2287"/>
                    <a:pt x="1822" y="2287"/>
                  </a:cubicBezTo>
                  <a:cubicBezTo>
                    <a:pt x="1774" y="2287"/>
                    <a:pt x="1715" y="2323"/>
                    <a:pt x="1691" y="2346"/>
                  </a:cubicBezTo>
                  <a:cubicBezTo>
                    <a:pt x="1596" y="2466"/>
                    <a:pt x="1465" y="2525"/>
                    <a:pt x="1334" y="2525"/>
                  </a:cubicBezTo>
                  <a:cubicBezTo>
                    <a:pt x="1238" y="2525"/>
                    <a:pt x="1167" y="2596"/>
                    <a:pt x="1167" y="2692"/>
                  </a:cubicBezTo>
                  <a:cubicBezTo>
                    <a:pt x="1167" y="2775"/>
                    <a:pt x="1238" y="2858"/>
                    <a:pt x="1334" y="2858"/>
                  </a:cubicBezTo>
                  <a:cubicBezTo>
                    <a:pt x="1512" y="2858"/>
                    <a:pt x="1667" y="2799"/>
                    <a:pt x="1822" y="2692"/>
                  </a:cubicBezTo>
                  <a:cubicBezTo>
                    <a:pt x="2060" y="2918"/>
                    <a:pt x="2358" y="3037"/>
                    <a:pt x="2679" y="3037"/>
                  </a:cubicBezTo>
                  <a:cubicBezTo>
                    <a:pt x="2846" y="3037"/>
                    <a:pt x="3024" y="3001"/>
                    <a:pt x="3179" y="2930"/>
                  </a:cubicBezTo>
                  <a:cubicBezTo>
                    <a:pt x="3477" y="3228"/>
                    <a:pt x="3870" y="3394"/>
                    <a:pt x="4310" y="3394"/>
                  </a:cubicBezTo>
                  <a:cubicBezTo>
                    <a:pt x="4489" y="3394"/>
                    <a:pt x="4667" y="3358"/>
                    <a:pt x="4846" y="3299"/>
                  </a:cubicBezTo>
                  <a:cubicBezTo>
                    <a:pt x="5227" y="3906"/>
                    <a:pt x="5918" y="4287"/>
                    <a:pt x="6644" y="4287"/>
                  </a:cubicBezTo>
                  <a:cubicBezTo>
                    <a:pt x="7834" y="4287"/>
                    <a:pt x="8787" y="3311"/>
                    <a:pt x="8787" y="2144"/>
                  </a:cubicBezTo>
                  <a:cubicBezTo>
                    <a:pt x="8799" y="965"/>
                    <a:pt x="7834" y="1"/>
                    <a:pt x="66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62"/>
            <p:cNvSpPr/>
            <p:nvPr/>
          </p:nvSpPr>
          <p:spPr>
            <a:xfrm>
              <a:off x="2771359" y="3655327"/>
              <a:ext cx="10280" cy="21611"/>
            </a:xfrm>
            <a:custGeom>
              <a:avLst/>
              <a:gdLst/>
              <a:ahLst/>
              <a:cxnLst/>
              <a:rect l="l" t="t" r="r" b="b"/>
              <a:pathLst>
                <a:path w="323" h="679" extrusionOk="0">
                  <a:moveTo>
                    <a:pt x="167" y="0"/>
                  </a:moveTo>
                  <a:cubicBezTo>
                    <a:pt x="72" y="0"/>
                    <a:pt x="1" y="72"/>
                    <a:pt x="1" y="155"/>
                  </a:cubicBezTo>
                  <a:lnTo>
                    <a:pt x="1" y="512"/>
                  </a:lnTo>
                  <a:cubicBezTo>
                    <a:pt x="1" y="608"/>
                    <a:pt x="72" y="679"/>
                    <a:pt x="167" y="679"/>
                  </a:cubicBezTo>
                  <a:cubicBezTo>
                    <a:pt x="251" y="679"/>
                    <a:pt x="322" y="608"/>
                    <a:pt x="322" y="512"/>
                  </a:cubicBezTo>
                  <a:lnTo>
                    <a:pt x="322" y="179"/>
                  </a:lnTo>
                  <a:cubicBezTo>
                    <a:pt x="322" y="72"/>
                    <a:pt x="251" y="0"/>
                    <a:pt x="1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62"/>
            <p:cNvSpPr/>
            <p:nvPr/>
          </p:nvSpPr>
          <p:spPr>
            <a:xfrm>
              <a:off x="2794084" y="3655327"/>
              <a:ext cx="10280" cy="21611"/>
            </a:xfrm>
            <a:custGeom>
              <a:avLst/>
              <a:gdLst/>
              <a:ahLst/>
              <a:cxnLst/>
              <a:rect l="l" t="t" r="r" b="b"/>
              <a:pathLst>
                <a:path w="323" h="679" extrusionOk="0">
                  <a:moveTo>
                    <a:pt x="168" y="0"/>
                  </a:moveTo>
                  <a:cubicBezTo>
                    <a:pt x="72" y="0"/>
                    <a:pt x="1" y="72"/>
                    <a:pt x="1" y="155"/>
                  </a:cubicBezTo>
                  <a:lnTo>
                    <a:pt x="1" y="512"/>
                  </a:lnTo>
                  <a:cubicBezTo>
                    <a:pt x="1" y="608"/>
                    <a:pt x="72" y="679"/>
                    <a:pt x="168" y="679"/>
                  </a:cubicBezTo>
                  <a:cubicBezTo>
                    <a:pt x="251" y="679"/>
                    <a:pt x="322" y="608"/>
                    <a:pt x="322" y="512"/>
                  </a:cubicBezTo>
                  <a:lnTo>
                    <a:pt x="322" y="179"/>
                  </a:lnTo>
                  <a:cubicBezTo>
                    <a:pt x="322" y="72"/>
                    <a:pt x="251" y="0"/>
                    <a:pt x="1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62"/>
            <p:cNvSpPr/>
            <p:nvPr/>
          </p:nvSpPr>
          <p:spPr>
            <a:xfrm>
              <a:off x="2816840" y="3655327"/>
              <a:ext cx="11012" cy="21611"/>
            </a:xfrm>
            <a:custGeom>
              <a:avLst/>
              <a:gdLst/>
              <a:ahLst/>
              <a:cxnLst/>
              <a:rect l="l" t="t" r="r" b="b"/>
              <a:pathLst>
                <a:path w="346" h="679" extrusionOk="0">
                  <a:moveTo>
                    <a:pt x="167" y="0"/>
                  </a:moveTo>
                  <a:cubicBezTo>
                    <a:pt x="72" y="0"/>
                    <a:pt x="0" y="72"/>
                    <a:pt x="0" y="155"/>
                  </a:cubicBezTo>
                  <a:lnTo>
                    <a:pt x="0" y="512"/>
                  </a:lnTo>
                  <a:cubicBezTo>
                    <a:pt x="0" y="608"/>
                    <a:pt x="72" y="679"/>
                    <a:pt x="167" y="679"/>
                  </a:cubicBezTo>
                  <a:cubicBezTo>
                    <a:pt x="250" y="679"/>
                    <a:pt x="322" y="608"/>
                    <a:pt x="322" y="512"/>
                  </a:cubicBezTo>
                  <a:lnTo>
                    <a:pt x="322" y="179"/>
                  </a:lnTo>
                  <a:cubicBezTo>
                    <a:pt x="346" y="72"/>
                    <a:pt x="262" y="0"/>
                    <a:pt x="1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62"/>
            <p:cNvSpPr/>
            <p:nvPr/>
          </p:nvSpPr>
          <p:spPr>
            <a:xfrm>
              <a:off x="2839947" y="3655327"/>
              <a:ext cx="10630" cy="21611"/>
            </a:xfrm>
            <a:custGeom>
              <a:avLst/>
              <a:gdLst/>
              <a:ahLst/>
              <a:cxnLst/>
              <a:rect l="l" t="t" r="r" b="b"/>
              <a:pathLst>
                <a:path w="334" h="679" extrusionOk="0">
                  <a:moveTo>
                    <a:pt x="167" y="0"/>
                  </a:moveTo>
                  <a:cubicBezTo>
                    <a:pt x="72" y="0"/>
                    <a:pt x="1" y="72"/>
                    <a:pt x="1" y="155"/>
                  </a:cubicBezTo>
                  <a:lnTo>
                    <a:pt x="1" y="512"/>
                  </a:lnTo>
                  <a:cubicBezTo>
                    <a:pt x="1" y="608"/>
                    <a:pt x="72" y="679"/>
                    <a:pt x="167" y="679"/>
                  </a:cubicBezTo>
                  <a:cubicBezTo>
                    <a:pt x="251" y="679"/>
                    <a:pt x="334" y="608"/>
                    <a:pt x="334" y="512"/>
                  </a:cubicBezTo>
                  <a:lnTo>
                    <a:pt x="334" y="179"/>
                  </a:lnTo>
                  <a:cubicBezTo>
                    <a:pt x="334" y="72"/>
                    <a:pt x="251" y="0"/>
                    <a:pt x="1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62"/>
            <p:cNvSpPr/>
            <p:nvPr/>
          </p:nvSpPr>
          <p:spPr>
            <a:xfrm>
              <a:off x="2862672" y="3655327"/>
              <a:ext cx="10662" cy="21611"/>
            </a:xfrm>
            <a:custGeom>
              <a:avLst/>
              <a:gdLst/>
              <a:ahLst/>
              <a:cxnLst/>
              <a:rect l="l" t="t" r="r" b="b"/>
              <a:pathLst>
                <a:path w="335" h="679" extrusionOk="0">
                  <a:moveTo>
                    <a:pt x="168" y="0"/>
                  </a:moveTo>
                  <a:cubicBezTo>
                    <a:pt x="72" y="0"/>
                    <a:pt x="1" y="72"/>
                    <a:pt x="1" y="155"/>
                  </a:cubicBezTo>
                  <a:lnTo>
                    <a:pt x="1" y="512"/>
                  </a:lnTo>
                  <a:cubicBezTo>
                    <a:pt x="1" y="608"/>
                    <a:pt x="72" y="679"/>
                    <a:pt x="168" y="679"/>
                  </a:cubicBezTo>
                  <a:cubicBezTo>
                    <a:pt x="251" y="679"/>
                    <a:pt x="334" y="608"/>
                    <a:pt x="334" y="512"/>
                  </a:cubicBezTo>
                  <a:lnTo>
                    <a:pt x="334" y="179"/>
                  </a:lnTo>
                  <a:cubicBezTo>
                    <a:pt x="334" y="72"/>
                    <a:pt x="251" y="0"/>
                    <a:pt x="1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62"/>
            <p:cNvSpPr/>
            <p:nvPr/>
          </p:nvSpPr>
          <p:spPr>
            <a:xfrm>
              <a:off x="2885429" y="3655327"/>
              <a:ext cx="11012" cy="21611"/>
            </a:xfrm>
            <a:custGeom>
              <a:avLst/>
              <a:gdLst/>
              <a:ahLst/>
              <a:cxnLst/>
              <a:rect l="l" t="t" r="r" b="b"/>
              <a:pathLst>
                <a:path w="346" h="679" extrusionOk="0">
                  <a:moveTo>
                    <a:pt x="167" y="0"/>
                  </a:moveTo>
                  <a:cubicBezTo>
                    <a:pt x="72" y="0"/>
                    <a:pt x="0" y="72"/>
                    <a:pt x="0" y="155"/>
                  </a:cubicBezTo>
                  <a:lnTo>
                    <a:pt x="0" y="512"/>
                  </a:lnTo>
                  <a:cubicBezTo>
                    <a:pt x="0" y="608"/>
                    <a:pt x="72" y="679"/>
                    <a:pt x="167" y="679"/>
                  </a:cubicBezTo>
                  <a:cubicBezTo>
                    <a:pt x="250" y="679"/>
                    <a:pt x="334" y="608"/>
                    <a:pt x="334" y="512"/>
                  </a:cubicBezTo>
                  <a:lnTo>
                    <a:pt x="334" y="179"/>
                  </a:lnTo>
                  <a:cubicBezTo>
                    <a:pt x="346" y="72"/>
                    <a:pt x="274" y="0"/>
                    <a:pt x="1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62"/>
            <p:cNvSpPr/>
            <p:nvPr/>
          </p:nvSpPr>
          <p:spPr>
            <a:xfrm>
              <a:off x="2908535" y="3655327"/>
              <a:ext cx="10630" cy="21611"/>
            </a:xfrm>
            <a:custGeom>
              <a:avLst/>
              <a:gdLst/>
              <a:ahLst/>
              <a:cxnLst/>
              <a:rect l="l" t="t" r="r" b="b"/>
              <a:pathLst>
                <a:path w="334" h="679" extrusionOk="0">
                  <a:moveTo>
                    <a:pt x="167" y="0"/>
                  </a:moveTo>
                  <a:cubicBezTo>
                    <a:pt x="84" y="0"/>
                    <a:pt x="1" y="72"/>
                    <a:pt x="1" y="155"/>
                  </a:cubicBezTo>
                  <a:lnTo>
                    <a:pt x="1" y="512"/>
                  </a:lnTo>
                  <a:cubicBezTo>
                    <a:pt x="1" y="608"/>
                    <a:pt x="84" y="679"/>
                    <a:pt x="167" y="679"/>
                  </a:cubicBezTo>
                  <a:cubicBezTo>
                    <a:pt x="263" y="679"/>
                    <a:pt x="334" y="608"/>
                    <a:pt x="334" y="512"/>
                  </a:cubicBezTo>
                  <a:lnTo>
                    <a:pt x="334" y="179"/>
                  </a:lnTo>
                  <a:cubicBezTo>
                    <a:pt x="334" y="72"/>
                    <a:pt x="263" y="0"/>
                    <a:pt x="1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62"/>
            <p:cNvSpPr/>
            <p:nvPr/>
          </p:nvSpPr>
          <p:spPr>
            <a:xfrm>
              <a:off x="2931292" y="3655327"/>
              <a:ext cx="10630" cy="21611"/>
            </a:xfrm>
            <a:custGeom>
              <a:avLst/>
              <a:gdLst/>
              <a:ahLst/>
              <a:cxnLst/>
              <a:rect l="l" t="t" r="r" b="b"/>
              <a:pathLst>
                <a:path w="334" h="679" extrusionOk="0">
                  <a:moveTo>
                    <a:pt x="167" y="0"/>
                  </a:moveTo>
                  <a:cubicBezTo>
                    <a:pt x="71" y="0"/>
                    <a:pt x="0" y="72"/>
                    <a:pt x="0" y="155"/>
                  </a:cubicBezTo>
                  <a:lnTo>
                    <a:pt x="0" y="512"/>
                  </a:lnTo>
                  <a:cubicBezTo>
                    <a:pt x="0" y="608"/>
                    <a:pt x="71" y="679"/>
                    <a:pt x="167" y="679"/>
                  </a:cubicBezTo>
                  <a:cubicBezTo>
                    <a:pt x="262" y="679"/>
                    <a:pt x="333" y="608"/>
                    <a:pt x="333" y="512"/>
                  </a:cubicBezTo>
                  <a:lnTo>
                    <a:pt x="333" y="179"/>
                  </a:lnTo>
                  <a:cubicBezTo>
                    <a:pt x="333" y="72"/>
                    <a:pt x="262" y="0"/>
                    <a:pt x="1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5" name="Google Shape;1005;p62"/>
          <p:cNvGrpSpPr/>
          <p:nvPr/>
        </p:nvGrpSpPr>
        <p:grpSpPr>
          <a:xfrm>
            <a:off x="3078085" y="1498412"/>
            <a:ext cx="373487" cy="373910"/>
            <a:chOff x="865862" y="3207306"/>
            <a:chExt cx="364484" cy="364897"/>
          </a:xfrm>
        </p:grpSpPr>
        <p:sp>
          <p:nvSpPr>
            <p:cNvPr id="1006" name="Google Shape;1006;p62"/>
            <p:cNvSpPr/>
            <p:nvPr/>
          </p:nvSpPr>
          <p:spPr>
            <a:xfrm>
              <a:off x="928229" y="3269323"/>
              <a:ext cx="240131" cy="240100"/>
            </a:xfrm>
            <a:custGeom>
              <a:avLst/>
              <a:gdLst/>
              <a:ahLst/>
              <a:cxnLst/>
              <a:rect l="l" t="t" r="r" b="b"/>
              <a:pathLst>
                <a:path w="7562" h="7561" extrusionOk="0">
                  <a:moveTo>
                    <a:pt x="3775" y="0"/>
                  </a:moveTo>
                  <a:cubicBezTo>
                    <a:pt x="1692" y="0"/>
                    <a:pt x="1" y="1703"/>
                    <a:pt x="1" y="3787"/>
                  </a:cubicBezTo>
                  <a:cubicBezTo>
                    <a:pt x="1" y="5870"/>
                    <a:pt x="1692" y="7561"/>
                    <a:pt x="3775" y="7561"/>
                  </a:cubicBezTo>
                  <a:cubicBezTo>
                    <a:pt x="4454" y="7561"/>
                    <a:pt x="5121" y="7382"/>
                    <a:pt x="5704" y="7037"/>
                  </a:cubicBezTo>
                  <a:cubicBezTo>
                    <a:pt x="5787" y="6977"/>
                    <a:pt x="5823" y="6858"/>
                    <a:pt x="5775" y="6775"/>
                  </a:cubicBezTo>
                  <a:cubicBezTo>
                    <a:pt x="5736" y="6720"/>
                    <a:pt x="5672" y="6691"/>
                    <a:pt x="5605" y="6691"/>
                  </a:cubicBezTo>
                  <a:cubicBezTo>
                    <a:pt x="5570" y="6691"/>
                    <a:pt x="5534" y="6699"/>
                    <a:pt x="5502" y="6716"/>
                  </a:cubicBezTo>
                  <a:cubicBezTo>
                    <a:pt x="4990" y="7025"/>
                    <a:pt x="4394" y="7192"/>
                    <a:pt x="3775" y="7192"/>
                  </a:cubicBezTo>
                  <a:cubicBezTo>
                    <a:pt x="1906" y="7192"/>
                    <a:pt x="382" y="5668"/>
                    <a:pt x="382" y="3798"/>
                  </a:cubicBezTo>
                  <a:cubicBezTo>
                    <a:pt x="382" y="1917"/>
                    <a:pt x="1906" y="405"/>
                    <a:pt x="3775" y="405"/>
                  </a:cubicBezTo>
                  <a:cubicBezTo>
                    <a:pt x="5656" y="405"/>
                    <a:pt x="7168" y="1917"/>
                    <a:pt x="7168" y="3798"/>
                  </a:cubicBezTo>
                  <a:cubicBezTo>
                    <a:pt x="7168" y="4775"/>
                    <a:pt x="6740" y="5715"/>
                    <a:pt x="6002" y="6358"/>
                  </a:cubicBezTo>
                  <a:cubicBezTo>
                    <a:pt x="5918" y="6430"/>
                    <a:pt x="5906" y="6549"/>
                    <a:pt x="5978" y="6620"/>
                  </a:cubicBezTo>
                  <a:cubicBezTo>
                    <a:pt x="6024" y="6667"/>
                    <a:pt x="6082" y="6691"/>
                    <a:pt x="6136" y="6691"/>
                  </a:cubicBezTo>
                  <a:cubicBezTo>
                    <a:pt x="6179" y="6691"/>
                    <a:pt x="6220" y="6676"/>
                    <a:pt x="6252" y="6644"/>
                  </a:cubicBezTo>
                  <a:cubicBezTo>
                    <a:pt x="7085" y="5930"/>
                    <a:pt x="7561" y="4882"/>
                    <a:pt x="7561" y="3787"/>
                  </a:cubicBezTo>
                  <a:cubicBezTo>
                    <a:pt x="7561" y="1703"/>
                    <a:pt x="5859" y="0"/>
                    <a:pt x="37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62"/>
            <p:cNvSpPr/>
            <p:nvPr/>
          </p:nvSpPr>
          <p:spPr>
            <a:xfrm>
              <a:off x="956205" y="3297681"/>
              <a:ext cx="184179" cy="184147"/>
            </a:xfrm>
            <a:custGeom>
              <a:avLst/>
              <a:gdLst/>
              <a:ahLst/>
              <a:cxnLst/>
              <a:rect l="l" t="t" r="r" b="b"/>
              <a:pathLst>
                <a:path w="5800" h="5799" extrusionOk="0">
                  <a:moveTo>
                    <a:pt x="2894" y="0"/>
                  </a:moveTo>
                  <a:cubicBezTo>
                    <a:pt x="1311" y="0"/>
                    <a:pt x="1" y="1298"/>
                    <a:pt x="1" y="2905"/>
                  </a:cubicBezTo>
                  <a:cubicBezTo>
                    <a:pt x="1" y="4501"/>
                    <a:pt x="1287" y="5799"/>
                    <a:pt x="2894" y="5799"/>
                  </a:cubicBezTo>
                  <a:cubicBezTo>
                    <a:pt x="4502" y="5799"/>
                    <a:pt x="5799" y="4513"/>
                    <a:pt x="5799" y="2905"/>
                  </a:cubicBezTo>
                  <a:cubicBezTo>
                    <a:pt x="5799" y="2322"/>
                    <a:pt x="5621" y="1751"/>
                    <a:pt x="5311" y="1286"/>
                  </a:cubicBezTo>
                  <a:cubicBezTo>
                    <a:pt x="5276" y="1229"/>
                    <a:pt x="5219" y="1202"/>
                    <a:pt x="5159" y="1202"/>
                  </a:cubicBezTo>
                  <a:cubicBezTo>
                    <a:pt x="5118" y="1202"/>
                    <a:pt x="5076" y="1215"/>
                    <a:pt x="5037" y="1239"/>
                  </a:cubicBezTo>
                  <a:cubicBezTo>
                    <a:pt x="4954" y="1298"/>
                    <a:pt x="4942" y="1417"/>
                    <a:pt x="5002" y="1501"/>
                  </a:cubicBezTo>
                  <a:cubicBezTo>
                    <a:pt x="5275" y="1917"/>
                    <a:pt x="5430" y="2417"/>
                    <a:pt x="5430" y="2905"/>
                  </a:cubicBezTo>
                  <a:cubicBezTo>
                    <a:pt x="5430" y="4287"/>
                    <a:pt x="4299" y="5418"/>
                    <a:pt x="2918" y="5418"/>
                  </a:cubicBezTo>
                  <a:cubicBezTo>
                    <a:pt x="1525" y="5418"/>
                    <a:pt x="394" y="4287"/>
                    <a:pt x="394" y="2905"/>
                  </a:cubicBezTo>
                  <a:cubicBezTo>
                    <a:pt x="394" y="1524"/>
                    <a:pt x="1513" y="393"/>
                    <a:pt x="2894" y="393"/>
                  </a:cubicBezTo>
                  <a:cubicBezTo>
                    <a:pt x="3525" y="393"/>
                    <a:pt x="4132" y="631"/>
                    <a:pt x="4597" y="1036"/>
                  </a:cubicBezTo>
                  <a:cubicBezTo>
                    <a:pt x="4628" y="1073"/>
                    <a:pt x="4669" y="1089"/>
                    <a:pt x="4712" y="1089"/>
                  </a:cubicBezTo>
                  <a:cubicBezTo>
                    <a:pt x="4764" y="1089"/>
                    <a:pt x="4819" y="1064"/>
                    <a:pt x="4859" y="1024"/>
                  </a:cubicBezTo>
                  <a:cubicBezTo>
                    <a:pt x="4942" y="953"/>
                    <a:pt x="4918" y="834"/>
                    <a:pt x="4847" y="762"/>
                  </a:cubicBezTo>
                  <a:cubicBezTo>
                    <a:pt x="4311" y="274"/>
                    <a:pt x="3609" y="0"/>
                    <a:pt x="28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62"/>
            <p:cNvSpPr/>
            <p:nvPr/>
          </p:nvSpPr>
          <p:spPr>
            <a:xfrm>
              <a:off x="1042039" y="3207306"/>
              <a:ext cx="12511" cy="47664"/>
            </a:xfrm>
            <a:custGeom>
              <a:avLst/>
              <a:gdLst/>
              <a:ahLst/>
              <a:cxnLst/>
              <a:rect l="l" t="t" r="r" b="b"/>
              <a:pathLst>
                <a:path w="394" h="1501" extrusionOk="0">
                  <a:moveTo>
                    <a:pt x="191" y="1"/>
                  </a:moveTo>
                  <a:cubicBezTo>
                    <a:pt x="96" y="1"/>
                    <a:pt x="1" y="96"/>
                    <a:pt x="1" y="203"/>
                  </a:cubicBezTo>
                  <a:lnTo>
                    <a:pt x="1" y="1310"/>
                  </a:lnTo>
                  <a:cubicBezTo>
                    <a:pt x="1" y="1430"/>
                    <a:pt x="96" y="1501"/>
                    <a:pt x="191" y="1501"/>
                  </a:cubicBezTo>
                  <a:cubicBezTo>
                    <a:pt x="298" y="1501"/>
                    <a:pt x="394" y="1418"/>
                    <a:pt x="394" y="1310"/>
                  </a:cubicBezTo>
                  <a:lnTo>
                    <a:pt x="394" y="203"/>
                  </a:lnTo>
                  <a:cubicBezTo>
                    <a:pt x="394" y="96"/>
                    <a:pt x="298" y="1"/>
                    <a:pt x="1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62"/>
            <p:cNvSpPr/>
            <p:nvPr/>
          </p:nvSpPr>
          <p:spPr>
            <a:xfrm>
              <a:off x="1042039" y="3524538"/>
              <a:ext cx="12511" cy="47664"/>
            </a:xfrm>
            <a:custGeom>
              <a:avLst/>
              <a:gdLst/>
              <a:ahLst/>
              <a:cxnLst/>
              <a:rect l="l" t="t" r="r" b="b"/>
              <a:pathLst>
                <a:path w="394" h="1501" extrusionOk="0">
                  <a:moveTo>
                    <a:pt x="191" y="0"/>
                  </a:moveTo>
                  <a:cubicBezTo>
                    <a:pt x="96" y="0"/>
                    <a:pt x="1" y="95"/>
                    <a:pt x="1" y="191"/>
                  </a:cubicBezTo>
                  <a:lnTo>
                    <a:pt x="1" y="1310"/>
                  </a:lnTo>
                  <a:cubicBezTo>
                    <a:pt x="1" y="1417"/>
                    <a:pt x="84" y="1500"/>
                    <a:pt x="191" y="1500"/>
                  </a:cubicBezTo>
                  <a:cubicBezTo>
                    <a:pt x="298" y="1500"/>
                    <a:pt x="394" y="1417"/>
                    <a:pt x="394" y="1310"/>
                  </a:cubicBezTo>
                  <a:lnTo>
                    <a:pt x="394" y="191"/>
                  </a:lnTo>
                  <a:cubicBezTo>
                    <a:pt x="394" y="95"/>
                    <a:pt x="298"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62"/>
            <p:cNvSpPr/>
            <p:nvPr/>
          </p:nvSpPr>
          <p:spPr>
            <a:xfrm>
              <a:off x="953188" y="3230836"/>
              <a:ext cx="31406" cy="43441"/>
            </a:xfrm>
            <a:custGeom>
              <a:avLst/>
              <a:gdLst/>
              <a:ahLst/>
              <a:cxnLst/>
              <a:rect l="l" t="t" r="r" b="b"/>
              <a:pathLst>
                <a:path w="989" h="1368" extrusionOk="0">
                  <a:moveTo>
                    <a:pt x="217" y="0"/>
                  </a:moveTo>
                  <a:cubicBezTo>
                    <a:pt x="185" y="0"/>
                    <a:pt x="153" y="7"/>
                    <a:pt x="120" y="22"/>
                  </a:cubicBezTo>
                  <a:cubicBezTo>
                    <a:pt x="36" y="81"/>
                    <a:pt x="1" y="188"/>
                    <a:pt x="48" y="296"/>
                  </a:cubicBezTo>
                  <a:lnTo>
                    <a:pt x="608" y="1272"/>
                  </a:lnTo>
                  <a:cubicBezTo>
                    <a:pt x="644" y="1331"/>
                    <a:pt x="715" y="1367"/>
                    <a:pt x="775" y="1367"/>
                  </a:cubicBezTo>
                  <a:cubicBezTo>
                    <a:pt x="798" y="1367"/>
                    <a:pt x="834" y="1343"/>
                    <a:pt x="870" y="1331"/>
                  </a:cubicBezTo>
                  <a:cubicBezTo>
                    <a:pt x="953" y="1272"/>
                    <a:pt x="989" y="1165"/>
                    <a:pt x="941" y="1070"/>
                  </a:cubicBezTo>
                  <a:lnTo>
                    <a:pt x="394" y="93"/>
                  </a:lnTo>
                  <a:cubicBezTo>
                    <a:pt x="352" y="35"/>
                    <a:pt x="288" y="0"/>
                    <a:pt x="2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62"/>
            <p:cNvSpPr/>
            <p:nvPr/>
          </p:nvSpPr>
          <p:spPr>
            <a:xfrm>
              <a:off x="1111614" y="3505485"/>
              <a:ext cx="30644" cy="42520"/>
            </a:xfrm>
            <a:custGeom>
              <a:avLst/>
              <a:gdLst/>
              <a:ahLst/>
              <a:cxnLst/>
              <a:rect l="l" t="t" r="r" b="b"/>
              <a:pathLst>
                <a:path w="965" h="1339" extrusionOk="0">
                  <a:moveTo>
                    <a:pt x="210" y="1"/>
                  </a:moveTo>
                  <a:cubicBezTo>
                    <a:pt x="181" y="1"/>
                    <a:pt x="151" y="6"/>
                    <a:pt x="119" y="17"/>
                  </a:cubicBezTo>
                  <a:cubicBezTo>
                    <a:pt x="24" y="76"/>
                    <a:pt x="0" y="183"/>
                    <a:pt x="48" y="291"/>
                  </a:cubicBezTo>
                  <a:lnTo>
                    <a:pt x="596" y="1255"/>
                  </a:lnTo>
                  <a:cubicBezTo>
                    <a:pt x="620" y="1314"/>
                    <a:pt x="691" y="1338"/>
                    <a:pt x="751" y="1338"/>
                  </a:cubicBezTo>
                  <a:cubicBezTo>
                    <a:pt x="786" y="1338"/>
                    <a:pt x="810" y="1326"/>
                    <a:pt x="846" y="1314"/>
                  </a:cubicBezTo>
                  <a:cubicBezTo>
                    <a:pt x="929" y="1255"/>
                    <a:pt x="965" y="1148"/>
                    <a:pt x="917" y="1041"/>
                  </a:cubicBezTo>
                  <a:lnTo>
                    <a:pt x="381" y="100"/>
                  </a:lnTo>
                  <a:cubicBezTo>
                    <a:pt x="339" y="33"/>
                    <a:pt x="279" y="1"/>
                    <a:pt x="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62"/>
            <p:cNvSpPr/>
            <p:nvPr/>
          </p:nvSpPr>
          <p:spPr>
            <a:xfrm>
              <a:off x="888916" y="3295998"/>
              <a:ext cx="44648" cy="29691"/>
            </a:xfrm>
            <a:custGeom>
              <a:avLst/>
              <a:gdLst/>
              <a:ahLst/>
              <a:cxnLst/>
              <a:rect l="l" t="t" r="r" b="b"/>
              <a:pathLst>
                <a:path w="1406" h="935" extrusionOk="0">
                  <a:moveTo>
                    <a:pt x="203" y="0"/>
                  </a:moveTo>
                  <a:cubicBezTo>
                    <a:pt x="136" y="0"/>
                    <a:pt x="64" y="37"/>
                    <a:pt x="24" y="101"/>
                  </a:cubicBezTo>
                  <a:cubicBezTo>
                    <a:pt x="1" y="184"/>
                    <a:pt x="36" y="303"/>
                    <a:pt x="120" y="351"/>
                  </a:cubicBezTo>
                  <a:lnTo>
                    <a:pt x="1084" y="899"/>
                  </a:lnTo>
                  <a:cubicBezTo>
                    <a:pt x="1120" y="923"/>
                    <a:pt x="1144" y="934"/>
                    <a:pt x="1179" y="934"/>
                  </a:cubicBezTo>
                  <a:cubicBezTo>
                    <a:pt x="1239" y="934"/>
                    <a:pt x="1310" y="899"/>
                    <a:pt x="1334" y="839"/>
                  </a:cubicBezTo>
                  <a:cubicBezTo>
                    <a:pt x="1406" y="756"/>
                    <a:pt x="1358" y="637"/>
                    <a:pt x="1263" y="577"/>
                  </a:cubicBezTo>
                  <a:lnTo>
                    <a:pt x="298" y="30"/>
                  </a:lnTo>
                  <a:cubicBezTo>
                    <a:pt x="271" y="10"/>
                    <a:pt x="237" y="0"/>
                    <a:pt x="2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62"/>
            <p:cNvSpPr/>
            <p:nvPr/>
          </p:nvSpPr>
          <p:spPr>
            <a:xfrm>
              <a:off x="1162644" y="3454106"/>
              <a:ext cx="45029" cy="30390"/>
            </a:xfrm>
            <a:custGeom>
              <a:avLst/>
              <a:gdLst/>
              <a:ahLst/>
              <a:cxnLst/>
              <a:rect l="l" t="t" r="r" b="b"/>
              <a:pathLst>
                <a:path w="1418" h="957" extrusionOk="0">
                  <a:moveTo>
                    <a:pt x="237" y="1"/>
                  </a:moveTo>
                  <a:cubicBezTo>
                    <a:pt x="171" y="1"/>
                    <a:pt x="101" y="41"/>
                    <a:pt x="60" y="99"/>
                  </a:cubicBezTo>
                  <a:cubicBezTo>
                    <a:pt x="1" y="194"/>
                    <a:pt x="48" y="313"/>
                    <a:pt x="132" y="373"/>
                  </a:cubicBezTo>
                  <a:lnTo>
                    <a:pt x="1096" y="920"/>
                  </a:lnTo>
                  <a:cubicBezTo>
                    <a:pt x="1132" y="932"/>
                    <a:pt x="1156" y="956"/>
                    <a:pt x="1191" y="956"/>
                  </a:cubicBezTo>
                  <a:cubicBezTo>
                    <a:pt x="1251" y="956"/>
                    <a:pt x="1322" y="920"/>
                    <a:pt x="1346" y="861"/>
                  </a:cubicBezTo>
                  <a:cubicBezTo>
                    <a:pt x="1418" y="766"/>
                    <a:pt x="1382" y="646"/>
                    <a:pt x="1299" y="575"/>
                  </a:cubicBezTo>
                  <a:lnTo>
                    <a:pt x="322" y="27"/>
                  </a:lnTo>
                  <a:cubicBezTo>
                    <a:pt x="296" y="9"/>
                    <a:pt x="267" y="1"/>
                    <a:pt x="2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62"/>
            <p:cNvSpPr/>
            <p:nvPr/>
          </p:nvSpPr>
          <p:spPr>
            <a:xfrm>
              <a:off x="865862" y="3383864"/>
              <a:ext cx="47664" cy="12130"/>
            </a:xfrm>
            <a:custGeom>
              <a:avLst/>
              <a:gdLst/>
              <a:ahLst/>
              <a:cxnLst/>
              <a:rect l="l" t="t" r="r" b="b"/>
              <a:pathLst>
                <a:path w="1501" h="382" extrusionOk="0">
                  <a:moveTo>
                    <a:pt x="191" y="1"/>
                  </a:moveTo>
                  <a:cubicBezTo>
                    <a:pt x="84" y="1"/>
                    <a:pt x="0" y="84"/>
                    <a:pt x="0" y="191"/>
                  </a:cubicBezTo>
                  <a:cubicBezTo>
                    <a:pt x="0" y="287"/>
                    <a:pt x="84" y="382"/>
                    <a:pt x="191" y="382"/>
                  </a:cubicBezTo>
                  <a:lnTo>
                    <a:pt x="1310" y="382"/>
                  </a:lnTo>
                  <a:cubicBezTo>
                    <a:pt x="1429" y="382"/>
                    <a:pt x="1501" y="299"/>
                    <a:pt x="1501" y="191"/>
                  </a:cubicBezTo>
                  <a:cubicBezTo>
                    <a:pt x="1501" y="84"/>
                    <a:pt x="1417" y="1"/>
                    <a:pt x="13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62"/>
            <p:cNvSpPr/>
            <p:nvPr/>
          </p:nvSpPr>
          <p:spPr>
            <a:xfrm>
              <a:off x="1182300" y="3383864"/>
              <a:ext cx="48045" cy="12130"/>
            </a:xfrm>
            <a:custGeom>
              <a:avLst/>
              <a:gdLst/>
              <a:ahLst/>
              <a:cxnLst/>
              <a:rect l="l" t="t" r="r" b="b"/>
              <a:pathLst>
                <a:path w="1513" h="382" extrusionOk="0">
                  <a:moveTo>
                    <a:pt x="203" y="1"/>
                  </a:moveTo>
                  <a:cubicBezTo>
                    <a:pt x="96" y="1"/>
                    <a:pt x="1" y="84"/>
                    <a:pt x="1" y="191"/>
                  </a:cubicBezTo>
                  <a:cubicBezTo>
                    <a:pt x="1" y="287"/>
                    <a:pt x="96" y="382"/>
                    <a:pt x="203" y="382"/>
                  </a:cubicBezTo>
                  <a:lnTo>
                    <a:pt x="1311" y="382"/>
                  </a:lnTo>
                  <a:cubicBezTo>
                    <a:pt x="1418" y="382"/>
                    <a:pt x="1513" y="287"/>
                    <a:pt x="1513" y="191"/>
                  </a:cubicBezTo>
                  <a:cubicBezTo>
                    <a:pt x="1513" y="84"/>
                    <a:pt x="1430" y="1"/>
                    <a:pt x="13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62"/>
            <p:cNvSpPr/>
            <p:nvPr/>
          </p:nvSpPr>
          <p:spPr>
            <a:xfrm>
              <a:off x="888916" y="3454011"/>
              <a:ext cx="43885" cy="30104"/>
            </a:xfrm>
            <a:custGeom>
              <a:avLst/>
              <a:gdLst/>
              <a:ahLst/>
              <a:cxnLst/>
              <a:rect l="l" t="t" r="r" b="b"/>
              <a:pathLst>
                <a:path w="1382" h="948" extrusionOk="0">
                  <a:moveTo>
                    <a:pt x="1186" y="1"/>
                  </a:moveTo>
                  <a:cubicBezTo>
                    <a:pt x="1152" y="1"/>
                    <a:pt x="1117" y="10"/>
                    <a:pt x="1084" y="30"/>
                  </a:cubicBezTo>
                  <a:lnTo>
                    <a:pt x="120" y="590"/>
                  </a:lnTo>
                  <a:cubicBezTo>
                    <a:pt x="36" y="649"/>
                    <a:pt x="1" y="745"/>
                    <a:pt x="48" y="852"/>
                  </a:cubicBezTo>
                  <a:cubicBezTo>
                    <a:pt x="72" y="911"/>
                    <a:pt x="144" y="947"/>
                    <a:pt x="215" y="947"/>
                  </a:cubicBezTo>
                  <a:cubicBezTo>
                    <a:pt x="239" y="947"/>
                    <a:pt x="274" y="923"/>
                    <a:pt x="298" y="911"/>
                  </a:cubicBezTo>
                  <a:lnTo>
                    <a:pt x="1263" y="364"/>
                  </a:lnTo>
                  <a:cubicBezTo>
                    <a:pt x="1358" y="304"/>
                    <a:pt x="1382" y="197"/>
                    <a:pt x="1334" y="90"/>
                  </a:cubicBezTo>
                  <a:cubicBezTo>
                    <a:pt x="1311" y="35"/>
                    <a:pt x="1251" y="1"/>
                    <a:pt x="11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62"/>
            <p:cNvSpPr/>
            <p:nvPr/>
          </p:nvSpPr>
          <p:spPr>
            <a:xfrm>
              <a:off x="1163025" y="3295648"/>
              <a:ext cx="44648" cy="30040"/>
            </a:xfrm>
            <a:custGeom>
              <a:avLst/>
              <a:gdLst/>
              <a:ahLst/>
              <a:cxnLst/>
              <a:rect l="l" t="t" r="r" b="b"/>
              <a:pathLst>
                <a:path w="1406" h="946" extrusionOk="0">
                  <a:moveTo>
                    <a:pt x="1177" y="1"/>
                  </a:moveTo>
                  <a:cubicBezTo>
                    <a:pt x="1147" y="1"/>
                    <a:pt x="1115" y="6"/>
                    <a:pt x="1084" y="17"/>
                  </a:cubicBezTo>
                  <a:lnTo>
                    <a:pt x="120" y="576"/>
                  </a:lnTo>
                  <a:cubicBezTo>
                    <a:pt x="36" y="636"/>
                    <a:pt x="1" y="731"/>
                    <a:pt x="48" y="838"/>
                  </a:cubicBezTo>
                  <a:cubicBezTo>
                    <a:pt x="96" y="910"/>
                    <a:pt x="155" y="945"/>
                    <a:pt x="227" y="945"/>
                  </a:cubicBezTo>
                  <a:cubicBezTo>
                    <a:pt x="251" y="945"/>
                    <a:pt x="286" y="934"/>
                    <a:pt x="310" y="910"/>
                  </a:cubicBezTo>
                  <a:lnTo>
                    <a:pt x="1287" y="362"/>
                  </a:lnTo>
                  <a:cubicBezTo>
                    <a:pt x="1370" y="302"/>
                    <a:pt x="1406" y="195"/>
                    <a:pt x="1358" y="100"/>
                  </a:cubicBezTo>
                  <a:cubicBezTo>
                    <a:pt x="1316" y="33"/>
                    <a:pt x="1250" y="1"/>
                    <a:pt x="11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62"/>
            <p:cNvSpPr/>
            <p:nvPr/>
          </p:nvSpPr>
          <p:spPr>
            <a:xfrm>
              <a:off x="953188" y="3505835"/>
              <a:ext cx="31787" cy="43282"/>
            </a:xfrm>
            <a:custGeom>
              <a:avLst/>
              <a:gdLst/>
              <a:ahLst/>
              <a:cxnLst/>
              <a:rect l="l" t="t" r="r" b="b"/>
              <a:pathLst>
                <a:path w="1001" h="1363" extrusionOk="0">
                  <a:moveTo>
                    <a:pt x="782" y="0"/>
                  </a:moveTo>
                  <a:cubicBezTo>
                    <a:pt x="714" y="0"/>
                    <a:pt x="648" y="37"/>
                    <a:pt x="608" y="101"/>
                  </a:cubicBezTo>
                  <a:lnTo>
                    <a:pt x="60" y="1065"/>
                  </a:lnTo>
                  <a:cubicBezTo>
                    <a:pt x="1" y="1161"/>
                    <a:pt x="48" y="1280"/>
                    <a:pt x="132" y="1327"/>
                  </a:cubicBezTo>
                  <a:cubicBezTo>
                    <a:pt x="167" y="1351"/>
                    <a:pt x="191" y="1363"/>
                    <a:pt x="227" y="1363"/>
                  </a:cubicBezTo>
                  <a:cubicBezTo>
                    <a:pt x="286" y="1363"/>
                    <a:pt x="358" y="1327"/>
                    <a:pt x="394" y="1280"/>
                  </a:cubicBezTo>
                  <a:lnTo>
                    <a:pt x="941" y="303"/>
                  </a:lnTo>
                  <a:cubicBezTo>
                    <a:pt x="1001" y="184"/>
                    <a:pt x="965" y="65"/>
                    <a:pt x="882" y="30"/>
                  </a:cubicBezTo>
                  <a:cubicBezTo>
                    <a:pt x="850" y="10"/>
                    <a:pt x="816" y="0"/>
                    <a:pt x="7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62"/>
            <p:cNvSpPr/>
            <p:nvPr/>
          </p:nvSpPr>
          <p:spPr>
            <a:xfrm>
              <a:off x="1111614" y="3231726"/>
              <a:ext cx="31025" cy="42933"/>
            </a:xfrm>
            <a:custGeom>
              <a:avLst/>
              <a:gdLst/>
              <a:ahLst/>
              <a:cxnLst/>
              <a:rect l="l" t="t" r="r" b="b"/>
              <a:pathLst>
                <a:path w="977" h="1352" extrusionOk="0">
                  <a:moveTo>
                    <a:pt x="754" y="0"/>
                  </a:moveTo>
                  <a:cubicBezTo>
                    <a:pt x="688" y="0"/>
                    <a:pt x="620" y="37"/>
                    <a:pt x="572" y="101"/>
                  </a:cubicBezTo>
                  <a:lnTo>
                    <a:pt x="24" y="1065"/>
                  </a:lnTo>
                  <a:cubicBezTo>
                    <a:pt x="0" y="1137"/>
                    <a:pt x="24" y="1256"/>
                    <a:pt x="119" y="1315"/>
                  </a:cubicBezTo>
                  <a:cubicBezTo>
                    <a:pt x="143" y="1339"/>
                    <a:pt x="179" y="1351"/>
                    <a:pt x="203" y="1351"/>
                  </a:cubicBezTo>
                  <a:cubicBezTo>
                    <a:pt x="262" y="1351"/>
                    <a:pt x="346" y="1315"/>
                    <a:pt x="370" y="1256"/>
                  </a:cubicBezTo>
                  <a:lnTo>
                    <a:pt x="917" y="291"/>
                  </a:lnTo>
                  <a:cubicBezTo>
                    <a:pt x="977" y="208"/>
                    <a:pt x="941" y="89"/>
                    <a:pt x="846" y="29"/>
                  </a:cubicBezTo>
                  <a:cubicBezTo>
                    <a:pt x="818" y="10"/>
                    <a:pt x="786" y="0"/>
                    <a:pt x="7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0" name="Google Shape;1020;p62"/>
          <p:cNvGrpSpPr/>
          <p:nvPr/>
        </p:nvGrpSpPr>
        <p:grpSpPr>
          <a:xfrm>
            <a:off x="4410326" y="1502437"/>
            <a:ext cx="263143" cy="365842"/>
            <a:chOff x="3910637" y="3352690"/>
            <a:chExt cx="256800" cy="357024"/>
          </a:xfrm>
        </p:grpSpPr>
        <p:sp>
          <p:nvSpPr>
            <p:cNvPr id="1021" name="Google Shape;1021;p62"/>
            <p:cNvSpPr/>
            <p:nvPr/>
          </p:nvSpPr>
          <p:spPr>
            <a:xfrm>
              <a:off x="3910637" y="3352690"/>
              <a:ext cx="256800" cy="357024"/>
            </a:xfrm>
            <a:custGeom>
              <a:avLst/>
              <a:gdLst/>
              <a:ahLst/>
              <a:cxnLst/>
              <a:rect l="l" t="t" r="r" b="b"/>
              <a:pathLst>
                <a:path w="8025" h="11157" extrusionOk="0">
                  <a:moveTo>
                    <a:pt x="4001" y="310"/>
                  </a:moveTo>
                  <a:cubicBezTo>
                    <a:pt x="4596" y="310"/>
                    <a:pt x="5144" y="608"/>
                    <a:pt x="5477" y="1120"/>
                  </a:cubicBezTo>
                  <a:cubicBezTo>
                    <a:pt x="5501" y="1155"/>
                    <a:pt x="5560" y="1191"/>
                    <a:pt x="5608" y="1191"/>
                  </a:cubicBezTo>
                  <a:lnTo>
                    <a:pt x="5656" y="1191"/>
                  </a:lnTo>
                  <a:cubicBezTo>
                    <a:pt x="6668" y="1191"/>
                    <a:pt x="7501" y="2025"/>
                    <a:pt x="7501" y="3037"/>
                  </a:cubicBezTo>
                  <a:cubicBezTo>
                    <a:pt x="7501" y="3346"/>
                    <a:pt x="7418" y="3656"/>
                    <a:pt x="7263" y="3930"/>
                  </a:cubicBezTo>
                  <a:lnTo>
                    <a:pt x="7215" y="3882"/>
                  </a:lnTo>
                  <a:cubicBezTo>
                    <a:pt x="7186" y="3852"/>
                    <a:pt x="7144" y="3837"/>
                    <a:pt x="7101" y="3837"/>
                  </a:cubicBezTo>
                  <a:cubicBezTo>
                    <a:pt x="7058" y="3837"/>
                    <a:pt x="7013" y="3852"/>
                    <a:pt x="6977" y="3882"/>
                  </a:cubicBezTo>
                  <a:cubicBezTo>
                    <a:pt x="6918" y="3942"/>
                    <a:pt x="6918" y="4049"/>
                    <a:pt x="6977" y="4120"/>
                  </a:cubicBezTo>
                  <a:cubicBezTo>
                    <a:pt x="7418" y="4549"/>
                    <a:pt x="7656" y="5132"/>
                    <a:pt x="7656" y="5763"/>
                  </a:cubicBezTo>
                  <a:cubicBezTo>
                    <a:pt x="7692" y="7025"/>
                    <a:pt x="6668" y="8049"/>
                    <a:pt x="5418" y="8049"/>
                  </a:cubicBezTo>
                  <a:cubicBezTo>
                    <a:pt x="5179" y="8049"/>
                    <a:pt x="4953" y="8025"/>
                    <a:pt x="4727" y="7942"/>
                  </a:cubicBezTo>
                  <a:lnTo>
                    <a:pt x="4715" y="7513"/>
                  </a:lnTo>
                  <a:cubicBezTo>
                    <a:pt x="4763" y="7490"/>
                    <a:pt x="4810" y="7442"/>
                    <a:pt x="4834" y="7394"/>
                  </a:cubicBezTo>
                  <a:cubicBezTo>
                    <a:pt x="4894" y="7335"/>
                    <a:pt x="4894" y="7228"/>
                    <a:pt x="4834" y="7156"/>
                  </a:cubicBezTo>
                  <a:cubicBezTo>
                    <a:pt x="4804" y="7126"/>
                    <a:pt x="4763" y="7112"/>
                    <a:pt x="4720" y="7112"/>
                  </a:cubicBezTo>
                  <a:cubicBezTo>
                    <a:pt x="4676" y="7112"/>
                    <a:pt x="4632" y="7126"/>
                    <a:pt x="4596" y="7156"/>
                  </a:cubicBezTo>
                  <a:cubicBezTo>
                    <a:pt x="4382" y="7371"/>
                    <a:pt x="4120" y="7466"/>
                    <a:pt x="3834" y="7466"/>
                  </a:cubicBezTo>
                  <a:cubicBezTo>
                    <a:pt x="3667" y="7466"/>
                    <a:pt x="3524" y="7442"/>
                    <a:pt x="3370" y="7371"/>
                  </a:cubicBezTo>
                  <a:cubicBezTo>
                    <a:pt x="3350" y="7357"/>
                    <a:pt x="3327" y="7351"/>
                    <a:pt x="3304" y="7351"/>
                  </a:cubicBezTo>
                  <a:cubicBezTo>
                    <a:pt x="3244" y="7351"/>
                    <a:pt x="3181" y="7390"/>
                    <a:pt x="3155" y="7442"/>
                  </a:cubicBezTo>
                  <a:cubicBezTo>
                    <a:pt x="3108" y="7513"/>
                    <a:pt x="3155" y="7621"/>
                    <a:pt x="3227" y="7668"/>
                  </a:cubicBezTo>
                  <a:cubicBezTo>
                    <a:pt x="3358" y="7728"/>
                    <a:pt x="3489" y="7763"/>
                    <a:pt x="3644" y="7787"/>
                  </a:cubicBezTo>
                  <a:lnTo>
                    <a:pt x="3608" y="8347"/>
                  </a:lnTo>
                  <a:cubicBezTo>
                    <a:pt x="3513" y="8359"/>
                    <a:pt x="3405" y="8359"/>
                    <a:pt x="3298" y="8359"/>
                  </a:cubicBezTo>
                  <a:cubicBezTo>
                    <a:pt x="2036" y="8359"/>
                    <a:pt x="1024" y="7335"/>
                    <a:pt x="1024" y="6085"/>
                  </a:cubicBezTo>
                  <a:cubicBezTo>
                    <a:pt x="1024" y="6013"/>
                    <a:pt x="1024" y="5942"/>
                    <a:pt x="1036" y="5858"/>
                  </a:cubicBezTo>
                  <a:cubicBezTo>
                    <a:pt x="1036" y="5823"/>
                    <a:pt x="1024" y="5775"/>
                    <a:pt x="988" y="5739"/>
                  </a:cubicBezTo>
                  <a:cubicBezTo>
                    <a:pt x="560" y="5251"/>
                    <a:pt x="322" y="4644"/>
                    <a:pt x="322" y="3989"/>
                  </a:cubicBezTo>
                  <a:cubicBezTo>
                    <a:pt x="322" y="2906"/>
                    <a:pt x="988" y="1929"/>
                    <a:pt x="1989" y="1548"/>
                  </a:cubicBezTo>
                  <a:lnTo>
                    <a:pt x="1989" y="1548"/>
                  </a:lnTo>
                  <a:cubicBezTo>
                    <a:pt x="1965" y="1656"/>
                    <a:pt x="1941" y="1775"/>
                    <a:pt x="1929" y="1870"/>
                  </a:cubicBezTo>
                  <a:cubicBezTo>
                    <a:pt x="1917" y="1965"/>
                    <a:pt x="1989" y="2037"/>
                    <a:pt x="2084" y="2048"/>
                  </a:cubicBezTo>
                  <a:lnTo>
                    <a:pt x="2096" y="2048"/>
                  </a:lnTo>
                  <a:cubicBezTo>
                    <a:pt x="2179" y="2048"/>
                    <a:pt x="2239" y="1989"/>
                    <a:pt x="2262" y="1906"/>
                  </a:cubicBezTo>
                  <a:cubicBezTo>
                    <a:pt x="2274" y="1715"/>
                    <a:pt x="2322" y="1536"/>
                    <a:pt x="2393" y="1370"/>
                  </a:cubicBezTo>
                  <a:lnTo>
                    <a:pt x="2393" y="1358"/>
                  </a:lnTo>
                  <a:cubicBezTo>
                    <a:pt x="2679" y="715"/>
                    <a:pt x="3298" y="310"/>
                    <a:pt x="4001" y="310"/>
                  </a:cubicBezTo>
                  <a:close/>
                  <a:moveTo>
                    <a:pt x="4394" y="7704"/>
                  </a:moveTo>
                  <a:lnTo>
                    <a:pt x="4536" y="10847"/>
                  </a:lnTo>
                  <a:lnTo>
                    <a:pt x="3834" y="10847"/>
                  </a:lnTo>
                  <a:lnTo>
                    <a:pt x="3989" y="7811"/>
                  </a:lnTo>
                  <a:cubicBezTo>
                    <a:pt x="4120" y="7799"/>
                    <a:pt x="4251" y="7763"/>
                    <a:pt x="4394" y="7704"/>
                  </a:cubicBezTo>
                  <a:close/>
                  <a:moveTo>
                    <a:pt x="4013" y="1"/>
                  </a:moveTo>
                  <a:cubicBezTo>
                    <a:pt x="3215" y="1"/>
                    <a:pt x="2501" y="465"/>
                    <a:pt x="2143" y="1155"/>
                  </a:cubicBezTo>
                  <a:cubicBezTo>
                    <a:pt x="881" y="1536"/>
                    <a:pt x="0" y="2679"/>
                    <a:pt x="0" y="4001"/>
                  </a:cubicBezTo>
                  <a:cubicBezTo>
                    <a:pt x="0" y="4704"/>
                    <a:pt x="250" y="5382"/>
                    <a:pt x="703" y="5918"/>
                  </a:cubicBezTo>
                  <a:lnTo>
                    <a:pt x="703" y="6097"/>
                  </a:lnTo>
                  <a:cubicBezTo>
                    <a:pt x="703" y="7549"/>
                    <a:pt x="1869" y="8704"/>
                    <a:pt x="3298" y="8704"/>
                  </a:cubicBezTo>
                  <a:cubicBezTo>
                    <a:pt x="3405" y="8704"/>
                    <a:pt x="3501" y="8704"/>
                    <a:pt x="3596" y="8692"/>
                  </a:cubicBezTo>
                  <a:lnTo>
                    <a:pt x="3596" y="8692"/>
                  </a:lnTo>
                  <a:lnTo>
                    <a:pt x="3501" y="10835"/>
                  </a:lnTo>
                  <a:lnTo>
                    <a:pt x="3298" y="10835"/>
                  </a:lnTo>
                  <a:cubicBezTo>
                    <a:pt x="3215" y="10835"/>
                    <a:pt x="3143" y="10907"/>
                    <a:pt x="3143" y="11002"/>
                  </a:cubicBezTo>
                  <a:cubicBezTo>
                    <a:pt x="3143" y="11085"/>
                    <a:pt x="3215" y="11157"/>
                    <a:pt x="3298" y="11157"/>
                  </a:cubicBezTo>
                  <a:lnTo>
                    <a:pt x="5048" y="11157"/>
                  </a:lnTo>
                  <a:cubicBezTo>
                    <a:pt x="5132" y="11157"/>
                    <a:pt x="5203" y="11085"/>
                    <a:pt x="5203" y="11002"/>
                  </a:cubicBezTo>
                  <a:cubicBezTo>
                    <a:pt x="5203" y="10907"/>
                    <a:pt x="5132" y="10835"/>
                    <a:pt x="5048" y="10835"/>
                  </a:cubicBezTo>
                  <a:lnTo>
                    <a:pt x="4846" y="10835"/>
                  </a:lnTo>
                  <a:lnTo>
                    <a:pt x="4715" y="8275"/>
                  </a:lnTo>
                  <a:lnTo>
                    <a:pt x="4715" y="8275"/>
                  </a:lnTo>
                  <a:cubicBezTo>
                    <a:pt x="4941" y="8335"/>
                    <a:pt x="5168" y="8359"/>
                    <a:pt x="5382" y="8359"/>
                  </a:cubicBezTo>
                  <a:cubicBezTo>
                    <a:pt x="6834" y="8359"/>
                    <a:pt x="7989" y="7192"/>
                    <a:pt x="7989" y="5763"/>
                  </a:cubicBezTo>
                  <a:cubicBezTo>
                    <a:pt x="8025" y="5204"/>
                    <a:pt x="7846" y="4656"/>
                    <a:pt x="7513" y="4215"/>
                  </a:cubicBezTo>
                  <a:cubicBezTo>
                    <a:pt x="7739" y="3870"/>
                    <a:pt x="7858" y="3465"/>
                    <a:pt x="7858" y="3049"/>
                  </a:cubicBezTo>
                  <a:cubicBezTo>
                    <a:pt x="7858" y="1858"/>
                    <a:pt x="6906" y="894"/>
                    <a:pt x="5715" y="882"/>
                  </a:cubicBezTo>
                  <a:cubicBezTo>
                    <a:pt x="5322" y="322"/>
                    <a:pt x="4691" y="1"/>
                    <a:pt x="4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62"/>
            <p:cNvSpPr/>
            <p:nvPr/>
          </p:nvSpPr>
          <p:spPr>
            <a:xfrm>
              <a:off x="3960909" y="3498226"/>
              <a:ext cx="60992" cy="60992"/>
            </a:xfrm>
            <a:custGeom>
              <a:avLst/>
              <a:gdLst/>
              <a:ahLst/>
              <a:cxnLst/>
              <a:rect l="l" t="t" r="r" b="b"/>
              <a:pathLst>
                <a:path w="1906" h="1906" extrusionOk="0">
                  <a:moveTo>
                    <a:pt x="168" y="1"/>
                  </a:moveTo>
                  <a:cubicBezTo>
                    <a:pt x="84" y="1"/>
                    <a:pt x="1" y="84"/>
                    <a:pt x="1" y="167"/>
                  </a:cubicBezTo>
                  <a:cubicBezTo>
                    <a:pt x="1" y="1120"/>
                    <a:pt x="775" y="1906"/>
                    <a:pt x="1751" y="1906"/>
                  </a:cubicBezTo>
                  <a:cubicBezTo>
                    <a:pt x="1834" y="1906"/>
                    <a:pt x="1906" y="1834"/>
                    <a:pt x="1906" y="1751"/>
                  </a:cubicBezTo>
                  <a:cubicBezTo>
                    <a:pt x="1906" y="1656"/>
                    <a:pt x="1834" y="1584"/>
                    <a:pt x="1751" y="1584"/>
                  </a:cubicBezTo>
                  <a:cubicBezTo>
                    <a:pt x="977" y="1584"/>
                    <a:pt x="334" y="953"/>
                    <a:pt x="334" y="167"/>
                  </a:cubicBezTo>
                  <a:cubicBezTo>
                    <a:pt x="334" y="84"/>
                    <a:pt x="263" y="1"/>
                    <a:pt x="1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62"/>
            <p:cNvSpPr/>
            <p:nvPr/>
          </p:nvSpPr>
          <p:spPr>
            <a:xfrm>
              <a:off x="4083981" y="3408690"/>
              <a:ext cx="44224" cy="43872"/>
            </a:xfrm>
            <a:custGeom>
              <a:avLst/>
              <a:gdLst/>
              <a:ahLst/>
              <a:cxnLst/>
              <a:rect l="l" t="t" r="r" b="b"/>
              <a:pathLst>
                <a:path w="1382" h="1371" extrusionOk="0">
                  <a:moveTo>
                    <a:pt x="167" y="1"/>
                  </a:moveTo>
                  <a:cubicBezTo>
                    <a:pt x="72" y="1"/>
                    <a:pt x="1" y="84"/>
                    <a:pt x="1" y="167"/>
                  </a:cubicBezTo>
                  <a:cubicBezTo>
                    <a:pt x="1" y="263"/>
                    <a:pt x="72" y="334"/>
                    <a:pt x="167" y="334"/>
                  </a:cubicBezTo>
                  <a:cubicBezTo>
                    <a:pt x="655" y="334"/>
                    <a:pt x="1036" y="739"/>
                    <a:pt x="1036" y="1215"/>
                  </a:cubicBezTo>
                  <a:cubicBezTo>
                    <a:pt x="1036" y="1299"/>
                    <a:pt x="1120" y="1370"/>
                    <a:pt x="1203" y="1370"/>
                  </a:cubicBezTo>
                  <a:cubicBezTo>
                    <a:pt x="1298" y="1370"/>
                    <a:pt x="1370" y="1299"/>
                    <a:pt x="1370" y="1215"/>
                  </a:cubicBezTo>
                  <a:cubicBezTo>
                    <a:pt x="1382" y="560"/>
                    <a:pt x="834" y="1"/>
                    <a:pt x="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4" name="Google Shape;1024;p62"/>
          <p:cNvGrpSpPr/>
          <p:nvPr/>
        </p:nvGrpSpPr>
        <p:grpSpPr>
          <a:xfrm>
            <a:off x="4372520" y="3040976"/>
            <a:ext cx="339024" cy="338589"/>
            <a:chOff x="527600" y="2232775"/>
            <a:chExt cx="370275" cy="369800"/>
          </a:xfrm>
        </p:grpSpPr>
        <p:sp>
          <p:nvSpPr>
            <p:cNvPr id="1025" name="Google Shape;1025;p62"/>
            <p:cNvSpPr/>
            <p:nvPr/>
          </p:nvSpPr>
          <p:spPr>
            <a:xfrm>
              <a:off x="662325" y="2468300"/>
              <a:ext cx="14750" cy="14300"/>
            </a:xfrm>
            <a:custGeom>
              <a:avLst/>
              <a:gdLst/>
              <a:ahLst/>
              <a:cxnLst/>
              <a:rect l="l" t="t" r="r" b="b"/>
              <a:pathLst>
                <a:path w="590" h="572" extrusionOk="0">
                  <a:moveTo>
                    <a:pt x="286" y="0"/>
                  </a:moveTo>
                  <a:cubicBezTo>
                    <a:pt x="125" y="0"/>
                    <a:pt x="0" y="125"/>
                    <a:pt x="0" y="286"/>
                  </a:cubicBezTo>
                  <a:cubicBezTo>
                    <a:pt x="0" y="446"/>
                    <a:pt x="125" y="571"/>
                    <a:pt x="286" y="571"/>
                  </a:cubicBezTo>
                  <a:cubicBezTo>
                    <a:pt x="446" y="571"/>
                    <a:pt x="589" y="446"/>
                    <a:pt x="589" y="286"/>
                  </a:cubicBezTo>
                  <a:cubicBezTo>
                    <a:pt x="589" y="125"/>
                    <a:pt x="446" y="0"/>
                    <a:pt x="2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62"/>
            <p:cNvSpPr/>
            <p:nvPr/>
          </p:nvSpPr>
          <p:spPr>
            <a:xfrm>
              <a:off x="528050" y="2348300"/>
              <a:ext cx="369825" cy="254275"/>
            </a:xfrm>
            <a:custGeom>
              <a:avLst/>
              <a:gdLst/>
              <a:ahLst/>
              <a:cxnLst/>
              <a:rect l="l" t="t" r="r" b="b"/>
              <a:pathLst>
                <a:path w="14793" h="10171" extrusionOk="0">
                  <a:moveTo>
                    <a:pt x="875" y="1"/>
                  </a:moveTo>
                  <a:cubicBezTo>
                    <a:pt x="393" y="1"/>
                    <a:pt x="1" y="393"/>
                    <a:pt x="1" y="875"/>
                  </a:cubicBezTo>
                  <a:lnTo>
                    <a:pt x="1" y="9314"/>
                  </a:lnTo>
                  <a:cubicBezTo>
                    <a:pt x="1" y="9778"/>
                    <a:pt x="393" y="10171"/>
                    <a:pt x="875" y="10171"/>
                  </a:cubicBezTo>
                  <a:lnTo>
                    <a:pt x="13936" y="10171"/>
                  </a:lnTo>
                  <a:cubicBezTo>
                    <a:pt x="14400" y="10171"/>
                    <a:pt x="14792" y="9778"/>
                    <a:pt x="14792" y="9314"/>
                  </a:cubicBezTo>
                  <a:lnTo>
                    <a:pt x="14792" y="875"/>
                  </a:lnTo>
                  <a:cubicBezTo>
                    <a:pt x="14792" y="393"/>
                    <a:pt x="14400" y="1"/>
                    <a:pt x="13936" y="1"/>
                  </a:cubicBezTo>
                  <a:lnTo>
                    <a:pt x="7566" y="1"/>
                  </a:lnTo>
                  <a:cubicBezTo>
                    <a:pt x="7405" y="1"/>
                    <a:pt x="7281" y="143"/>
                    <a:pt x="7281" y="286"/>
                  </a:cubicBezTo>
                  <a:cubicBezTo>
                    <a:pt x="7281" y="447"/>
                    <a:pt x="7405" y="589"/>
                    <a:pt x="7566" y="589"/>
                  </a:cubicBezTo>
                  <a:lnTo>
                    <a:pt x="13936" y="589"/>
                  </a:lnTo>
                  <a:cubicBezTo>
                    <a:pt x="14079" y="589"/>
                    <a:pt x="14221" y="714"/>
                    <a:pt x="14221" y="875"/>
                  </a:cubicBezTo>
                  <a:lnTo>
                    <a:pt x="14221" y="9314"/>
                  </a:lnTo>
                  <a:cubicBezTo>
                    <a:pt x="14221" y="9475"/>
                    <a:pt x="14079" y="9600"/>
                    <a:pt x="13936" y="9600"/>
                  </a:cubicBezTo>
                  <a:lnTo>
                    <a:pt x="875" y="9600"/>
                  </a:lnTo>
                  <a:cubicBezTo>
                    <a:pt x="714" y="9600"/>
                    <a:pt x="572" y="9475"/>
                    <a:pt x="572" y="9314"/>
                  </a:cubicBezTo>
                  <a:lnTo>
                    <a:pt x="572" y="875"/>
                  </a:lnTo>
                  <a:cubicBezTo>
                    <a:pt x="572" y="714"/>
                    <a:pt x="714" y="589"/>
                    <a:pt x="875" y="589"/>
                  </a:cubicBezTo>
                  <a:lnTo>
                    <a:pt x="5264" y="589"/>
                  </a:lnTo>
                  <a:cubicBezTo>
                    <a:pt x="5425" y="589"/>
                    <a:pt x="5550" y="447"/>
                    <a:pt x="5550" y="286"/>
                  </a:cubicBezTo>
                  <a:cubicBezTo>
                    <a:pt x="5550" y="143"/>
                    <a:pt x="5425" y="1"/>
                    <a:pt x="5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62"/>
            <p:cNvSpPr/>
            <p:nvPr/>
          </p:nvSpPr>
          <p:spPr>
            <a:xfrm>
              <a:off x="557050" y="2410750"/>
              <a:ext cx="43300" cy="129825"/>
            </a:xfrm>
            <a:custGeom>
              <a:avLst/>
              <a:gdLst/>
              <a:ahLst/>
              <a:cxnLst/>
              <a:rect l="l" t="t" r="r" b="b"/>
              <a:pathLst>
                <a:path w="1732" h="5193" extrusionOk="0">
                  <a:moveTo>
                    <a:pt x="857" y="572"/>
                  </a:moveTo>
                  <a:cubicBezTo>
                    <a:pt x="1018" y="572"/>
                    <a:pt x="1160" y="696"/>
                    <a:pt x="1160" y="857"/>
                  </a:cubicBezTo>
                  <a:lnTo>
                    <a:pt x="1160" y="4319"/>
                  </a:lnTo>
                  <a:cubicBezTo>
                    <a:pt x="1160" y="4479"/>
                    <a:pt x="1018" y="4622"/>
                    <a:pt x="857" y="4622"/>
                  </a:cubicBezTo>
                  <a:cubicBezTo>
                    <a:pt x="696" y="4622"/>
                    <a:pt x="571" y="4479"/>
                    <a:pt x="571" y="4319"/>
                  </a:cubicBezTo>
                  <a:lnTo>
                    <a:pt x="571" y="857"/>
                  </a:lnTo>
                  <a:cubicBezTo>
                    <a:pt x="571" y="696"/>
                    <a:pt x="696" y="572"/>
                    <a:pt x="857" y="572"/>
                  </a:cubicBezTo>
                  <a:close/>
                  <a:moveTo>
                    <a:pt x="857" y="1"/>
                  </a:moveTo>
                  <a:cubicBezTo>
                    <a:pt x="393" y="1"/>
                    <a:pt x="0" y="375"/>
                    <a:pt x="0" y="857"/>
                  </a:cubicBezTo>
                  <a:lnTo>
                    <a:pt x="0" y="4319"/>
                  </a:lnTo>
                  <a:cubicBezTo>
                    <a:pt x="0" y="4800"/>
                    <a:pt x="393" y="5193"/>
                    <a:pt x="857" y="5193"/>
                  </a:cubicBezTo>
                  <a:cubicBezTo>
                    <a:pt x="1339" y="5193"/>
                    <a:pt x="1731" y="4800"/>
                    <a:pt x="1731" y="4319"/>
                  </a:cubicBezTo>
                  <a:lnTo>
                    <a:pt x="1731" y="857"/>
                  </a:lnTo>
                  <a:cubicBezTo>
                    <a:pt x="1731" y="375"/>
                    <a:pt x="1339" y="1"/>
                    <a:pt x="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62"/>
            <p:cNvSpPr/>
            <p:nvPr/>
          </p:nvSpPr>
          <p:spPr>
            <a:xfrm>
              <a:off x="527600" y="2232775"/>
              <a:ext cx="370275" cy="87000"/>
            </a:xfrm>
            <a:custGeom>
              <a:avLst/>
              <a:gdLst/>
              <a:ahLst/>
              <a:cxnLst/>
              <a:rect l="l" t="t" r="r" b="b"/>
              <a:pathLst>
                <a:path w="14811" h="3480" extrusionOk="0">
                  <a:moveTo>
                    <a:pt x="8280" y="589"/>
                  </a:moveTo>
                  <a:lnTo>
                    <a:pt x="8280" y="1731"/>
                  </a:lnTo>
                  <a:lnTo>
                    <a:pt x="4569" y="1731"/>
                  </a:lnTo>
                  <a:cubicBezTo>
                    <a:pt x="3623" y="1731"/>
                    <a:pt x="2731" y="1303"/>
                    <a:pt x="2142" y="589"/>
                  </a:cubicBezTo>
                  <a:close/>
                  <a:moveTo>
                    <a:pt x="13651" y="589"/>
                  </a:moveTo>
                  <a:cubicBezTo>
                    <a:pt x="13972" y="589"/>
                    <a:pt x="14239" y="839"/>
                    <a:pt x="14239" y="1160"/>
                  </a:cubicBezTo>
                  <a:cubicBezTo>
                    <a:pt x="14239" y="1481"/>
                    <a:pt x="13972" y="1731"/>
                    <a:pt x="13651" y="1731"/>
                  </a:cubicBezTo>
                  <a:lnTo>
                    <a:pt x="8869" y="1731"/>
                  </a:lnTo>
                  <a:lnTo>
                    <a:pt x="8869" y="589"/>
                  </a:lnTo>
                  <a:close/>
                  <a:moveTo>
                    <a:pt x="1428" y="589"/>
                  </a:moveTo>
                  <a:cubicBezTo>
                    <a:pt x="2106" y="1660"/>
                    <a:pt x="3302" y="2320"/>
                    <a:pt x="4569" y="2320"/>
                  </a:cubicBezTo>
                  <a:lnTo>
                    <a:pt x="8280" y="2320"/>
                  </a:lnTo>
                  <a:lnTo>
                    <a:pt x="8280" y="2891"/>
                  </a:lnTo>
                  <a:lnTo>
                    <a:pt x="4569" y="2891"/>
                  </a:lnTo>
                  <a:cubicBezTo>
                    <a:pt x="2945" y="2891"/>
                    <a:pt x="1500" y="1999"/>
                    <a:pt x="750" y="589"/>
                  </a:cubicBezTo>
                  <a:close/>
                  <a:moveTo>
                    <a:pt x="304" y="0"/>
                  </a:moveTo>
                  <a:cubicBezTo>
                    <a:pt x="215" y="0"/>
                    <a:pt x="126" y="54"/>
                    <a:pt x="72" y="125"/>
                  </a:cubicBezTo>
                  <a:cubicBezTo>
                    <a:pt x="19" y="215"/>
                    <a:pt x="1" y="304"/>
                    <a:pt x="37" y="393"/>
                  </a:cubicBezTo>
                  <a:cubicBezTo>
                    <a:pt x="786" y="2249"/>
                    <a:pt x="2570" y="3480"/>
                    <a:pt x="4569" y="3480"/>
                  </a:cubicBezTo>
                  <a:lnTo>
                    <a:pt x="8565" y="3480"/>
                  </a:lnTo>
                  <a:cubicBezTo>
                    <a:pt x="8726" y="3480"/>
                    <a:pt x="8869" y="3337"/>
                    <a:pt x="8869" y="3176"/>
                  </a:cubicBezTo>
                  <a:lnTo>
                    <a:pt x="8869" y="2320"/>
                  </a:lnTo>
                  <a:lnTo>
                    <a:pt x="13651" y="2320"/>
                  </a:lnTo>
                  <a:cubicBezTo>
                    <a:pt x="14293" y="2320"/>
                    <a:pt x="14810" y="1803"/>
                    <a:pt x="14810" y="1160"/>
                  </a:cubicBezTo>
                  <a:cubicBezTo>
                    <a:pt x="14810" y="518"/>
                    <a:pt x="14293" y="0"/>
                    <a:pt x="136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62"/>
            <p:cNvSpPr/>
            <p:nvPr/>
          </p:nvSpPr>
          <p:spPr>
            <a:xfrm>
              <a:off x="625300" y="2396025"/>
              <a:ext cx="224850" cy="158825"/>
            </a:xfrm>
            <a:custGeom>
              <a:avLst/>
              <a:gdLst/>
              <a:ahLst/>
              <a:cxnLst/>
              <a:rect l="l" t="t" r="r" b="b"/>
              <a:pathLst>
                <a:path w="8994" h="6353" extrusionOk="0">
                  <a:moveTo>
                    <a:pt x="4372" y="607"/>
                  </a:moveTo>
                  <a:lnTo>
                    <a:pt x="4372" y="1268"/>
                  </a:lnTo>
                  <a:cubicBezTo>
                    <a:pt x="4086" y="1196"/>
                    <a:pt x="3783" y="1161"/>
                    <a:pt x="3515" y="1161"/>
                  </a:cubicBezTo>
                  <a:lnTo>
                    <a:pt x="3498" y="1161"/>
                  </a:lnTo>
                  <a:cubicBezTo>
                    <a:pt x="3712" y="875"/>
                    <a:pt x="4033" y="679"/>
                    <a:pt x="4372" y="607"/>
                  </a:cubicBezTo>
                  <a:close/>
                  <a:moveTo>
                    <a:pt x="8422" y="1732"/>
                  </a:moveTo>
                  <a:lnTo>
                    <a:pt x="8422" y="2017"/>
                  </a:lnTo>
                  <a:cubicBezTo>
                    <a:pt x="8422" y="2499"/>
                    <a:pt x="8030" y="2891"/>
                    <a:pt x="7548" y="2891"/>
                  </a:cubicBezTo>
                  <a:lnTo>
                    <a:pt x="7262" y="2891"/>
                  </a:lnTo>
                  <a:lnTo>
                    <a:pt x="7262" y="2606"/>
                  </a:lnTo>
                  <a:cubicBezTo>
                    <a:pt x="7262" y="2124"/>
                    <a:pt x="7655" y="1732"/>
                    <a:pt x="8137" y="1732"/>
                  </a:cubicBezTo>
                  <a:close/>
                  <a:moveTo>
                    <a:pt x="2106" y="2053"/>
                  </a:moveTo>
                  <a:cubicBezTo>
                    <a:pt x="2445" y="2338"/>
                    <a:pt x="2641" y="2749"/>
                    <a:pt x="2641" y="3177"/>
                  </a:cubicBezTo>
                  <a:cubicBezTo>
                    <a:pt x="2641" y="3623"/>
                    <a:pt x="2445" y="4015"/>
                    <a:pt x="2124" y="4301"/>
                  </a:cubicBezTo>
                  <a:cubicBezTo>
                    <a:pt x="1125" y="3891"/>
                    <a:pt x="589" y="3391"/>
                    <a:pt x="589" y="3177"/>
                  </a:cubicBezTo>
                  <a:cubicBezTo>
                    <a:pt x="589" y="2963"/>
                    <a:pt x="1178" y="2445"/>
                    <a:pt x="2106" y="2053"/>
                  </a:cubicBezTo>
                  <a:close/>
                  <a:moveTo>
                    <a:pt x="3515" y="1732"/>
                  </a:moveTo>
                  <a:cubicBezTo>
                    <a:pt x="4640" y="1732"/>
                    <a:pt x="5764" y="2410"/>
                    <a:pt x="6567" y="3177"/>
                  </a:cubicBezTo>
                  <a:cubicBezTo>
                    <a:pt x="5764" y="3944"/>
                    <a:pt x="4640" y="4622"/>
                    <a:pt x="3515" y="4622"/>
                  </a:cubicBezTo>
                  <a:cubicBezTo>
                    <a:pt x="3248" y="4622"/>
                    <a:pt x="2980" y="4569"/>
                    <a:pt x="2730" y="4497"/>
                  </a:cubicBezTo>
                  <a:cubicBezTo>
                    <a:pt x="3034" y="4140"/>
                    <a:pt x="3212" y="3676"/>
                    <a:pt x="3212" y="3177"/>
                  </a:cubicBezTo>
                  <a:cubicBezTo>
                    <a:pt x="3212" y="2695"/>
                    <a:pt x="3034" y="2213"/>
                    <a:pt x="2730" y="1856"/>
                  </a:cubicBezTo>
                  <a:cubicBezTo>
                    <a:pt x="2980" y="1785"/>
                    <a:pt x="3248" y="1732"/>
                    <a:pt x="3515" y="1732"/>
                  </a:cubicBezTo>
                  <a:close/>
                  <a:moveTo>
                    <a:pt x="7548" y="3462"/>
                  </a:moveTo>
                  <a:cubicBezTo>
                    <a:pt x="8030" y="3462"/>
                    <a:pt x="8422" y="3855"/>
                    <a:pt x="8422" y="4337"/>
                  </a:cubicBezTo>
                  <a:lnTo>
                    <a:pt x="8422" y="4622"/>
                  </a:lnTo>
                  <a:lnTo>
                    <a:pt x="8137" y="4622"/>
                  </a:lnTo>
                  <a:cubicBezTo>
                    <a:pt x="7655" y="4622"/>
                    <a:pt x="7262" y="4230"/>
                    <a:pt x="7262" y="3766"/>
                  </a:cubicBezTo>
                  <a:lnTo>
                    <a:pt x="7262" y="3462"/>
                  </a:lnTo>
                  <a:close/>
                  <a:moveTo>
                    <a:pt x="4372" y="5104"/>
                  </a:moveTo>
                  <a:lnTo>
                    <a:pt x="4372" y="5746"/>
                  </a:lnTo>
                  <a:cubicBezTo>
                    <a:pt x="4033" y="5675"/>
                    <a:pt x="3712" y="5478"/>
                    <a:pt x="3498" y="5211"/>
                  </a:cubicBezTo>
                  <a:lnTo>
                    <a:pt x="3515" y="5211"/>
                  </a:lnTo>
                  <a:cubicBezTo>
                    <a:pt x="3783" y="5211"/>
                    <a:pt x="4086" y="5175"/>
                    <a:pt x="4372" y="5104"/>
                  </a:cubicBezTo>
                  <a:close/>
                  <a:moveTo>
                    <a:pt x="4657" y="1"/>
                  </a:moveTo>
                  <a:cubicBezTo>
                    <a:pt x="3837" y="1"/>
                    <a:pt x="3105" y="500"/>
                    <a:pt x="2802" y="1250"/>
                  </a:cubicBezTo>
                  <a:cubicBezTo>
                    <a:pt x="2552" y="1285"/>
                    <a:pt x="2302" y="1375"/>
                    <a:pt x="2052" y="1464"/>
                  </a:cubicBezTo>
                  <a:cubicBezTo>
                    <a:pt x="1285" y="1749"/>
                    <a:pt x="0" y="2427"/>
                    <a:pt x="0" y="3177"/>
                  </a:cubicBezTo>
                  <a:cubicBezTo>
                    <a:pt x="0" y="3873"/>
                    <a:pt x="1107" y="4533"/>
                    <a:pt x="2052" y="4890"/>
                  </a:cubicBezTo>
                  <a:cubicBezTo>
                    <a:pt x="2302" y="4979"/>
                    <a:pt x="2570" y="5068"/>
                    <a:pt x="2802" y="5122"/>
                  </a:cubicBezTo>
                  <a:cubicBezTo>
                    <a:pt x="3105" y="5871"/>
                    <a:pt x="3837" y="6353"/>
                    <a:pt x="4657" y="6353"/>
                  </a:cubicBezTo>
                  <a:cubicBezTo>
                    <a:pt x="4818" y="6353"/>
                    <a:pt x="4961" y="6228"/>
                    <a:pt x="4961" y="6067"/>
                  </a:cubicBezTo>
                  <a:lnTo>
                    <a:pt x="4961" y="4908"/>
                  </a:lnTo>
                  <a:cubicBezTo>
                    <a:pt x="5692" y="4622"/>
                    <a:pt x="6299" y="4194"/>
                    <a:pt x="6691" y="3855"/>
                  </a:cubicBezTo>
                  <a:cubicBezTo>
                    <a:pt x="6745" y="4604"/>
                    <a:pt x="7369" y="5211"/>
                    <a:pt x="8137" y="5211"/>
                  </a:cubicBezTo>
                  <a:lnTo>
                    <a:pt x="8708" y="5211"/>
                  </a:lnTo>
                  <a:cubicBezTo>
                    <a:pt x="8868" y="5211"/>
                    <a:pt x="8993" y="5068"/>
                    <a:pt x="8993" y="4908"/>
                  </a:cubicBezTo>
                  <a:lnTo>
                    <a:pt x="8993" y="4337"/>
                  </a:lnTo>
                  <a:cubicBezTo>
                    <a:pt x="8993" y="3873"/>
                    <a:pt x="8761" y="3444"/>
                    <a:pt x="8422" y="3177"/>
                  </a:cubicBezTo>
                  <a:cubicBezTo>
                    <a:pt x="8761" y="2909"/>
                    <a:pt x="8993" y="2499"/>
                    <a:pt x="8993" y="2017"/>
                  </a:cubicBezTo>
                  <a:lnTo>
                    <a:pt x="8993" y="1446"/>
                  </a:lnTo>
                  <a:cubicBezTo>
                    <a:pt x="8993" y="1285"/>
                    <a:pt x="8868" y="1161"/>
                    <a:pt x="8708" y="1161"/>
                  </a:cubicBezTo>
                  <a:lnTo>
                    <a:pt x="8137" y="1161"/>
                  </a:lnTo>
                  <a:cubicBezTo>
                    <a:pt x="7369" y="1161"/>
                    <a:pt x="6745" y="1749"/>
                    <a:pt x="6691" y="2517"/>
                  </a:cubicBezTo>
                  <a:cubicBezTo>
                    <a:pt x="6299" y="2178"/>
                    <a:pt x="5692" y="1732"/>
                    <a:pt x="4961" y="1446"/>
                  </a:cubicBezTo>
                  <a:lnTo>
                    <a:pt x="4961" y="286"/>
                  </a:lnTo>
                  <a:cubicBezTo>
                    <a:pt x="4961" y="126"/>
                    <a:pt x="4818" y="1"/>
                    <a:pt x="46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62"/>
            <p:cNvSpPr/>
            <p:nvPr/>
          </p:nvSpPr>
          <p:spPr>
            <a:xfrm>
              <a:off x="681050" y="2348300"/>
              <a:ext cx="14750" cy="14750"/>
            </a:xfrm>
            <a:custGeom>
              <a:avLst/>
              <a:gdLst/>
              <a:ahLst/>
              <a:cxnLst/>
              <a:rect l="l" t="t" r="r" b="b"/>
              <a:pathLst>
                <a:path w="590" h="590" extrusionOk="0">
                  <a:moveTo>
                    <a:pt x="304" y="1"/>
                  </a:moveTo>
                  <a:cubicBezTo>
                    <a:pt x="143" y="1"/>
                    <a:pt x="1" y="143"/>
                    <a:pt x="1" y="286"/>
                  </a:cubicBezTo>
                  <a:cubicBezTo>
                    <a:pt x="1" y="447"/>
                    <a:pt x="143" y="589"/>
                    <a:pt x="304" y="589"/>
                  </a:cubicBezTo>
                  <a:cubicBezTo>
                    <a:pt x="447" y="589"/>
                    <a:pt x="590" y="447"/>
                    <a:pt x="590" y="286"/>
                  </a:cubicBezTo>
                  <a:cubicBezTo>
                    <a:pt x="590" y="143"/>
                    <a:pt x="447" y="1"/>
                    <a:pt x="3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Rectangle 10"/>
          <p:cNvSpPr/>
          <p:nvPr/>
        </p:nvSpPr>
        <p:spPr>
          <a:xfrm>
            <a:off x="171148" y="1105372"/>
            <a:ext cx="2757807" cy="923330"/>
          </a:xfrm>
          <a:prstGeom prst="rect">
            <a:avLst/>
          </a:prstGeom>
        </p:spPr>
        <p:txBody>
          <a:bodyPr wrap="square">
            <a:spAutoFit/>
          </a:bodyPr>
          <a:lstStyle/>
          <a:p>
            <a:pPr algn="just">
              <a:lnSpc>
                <a:spcPct val="150000"/>
              </a:lnSpc>
            </a:pPr>
            <a:r>
              <a:rPr lang="vi-VN" sz="1800" dirty="0"/>
              <a:t>Giới thiệu thành phần nguyên liệu của món </a:t>
            </a:r>
            <a:r>
              <a:rPr lang="vi-VN" sz="1800" dirty="0" smtClean="0"/>
              <a:t>ăn</a:t>
            </a:r>
            <a:r>
              <a:rPr lang="en-US" sz="1800" dirty="0" smtClean="0"/>
              <a:t>.</a:t>
            </a:r>
            <a:endParaRPr lang="vi-VN" sz="1800" dirty="0"/>
          </a:p>
        </p:txBody>
      </p:sp>
      <p:sp>
        <p:nvSpPr>
          <p:cNvPr id="12" name="Rectangle 11"/>
          <p:cNvSpPr/>
          <p:nvPr/>
        </p:nvSpPr>
        <p:spPr>
          <a:xfrm>
            <a:off x="4966000" y="796629"/>
            <a:ext cx="2170080" cy="1754326"/>
          </a:xfrm>
          <a:prstGeom prst="rect">
            <a:avLst/>
          </a:prstGeom>
        </p:spPr>
        <p:txBody>
          <a:bodyPr wrap="square">
            <a:spAutoFit/>
          </a:bodyPr>
          <a:lstStyle/>
          <a:p>
            <a:pPr algn="just">
              <a:lnSpc>
                <a:spcPct val="150000"/>
              </a:lnSpc>
            </a:pPr>
            <a:r>
              <a:rPr lang="vi-VN" sz="1800" dirty="0"/>
              <a:t>Cách chế biến món ăn bằng phương pháp không sử dụng </a:t>
            </a:r>
            <a:r>
              <a:rPr lang="vi-VN" sz="1800" dirty="0" smtClean="0"/>
              <a:t>nhiệt</a:t>
            </a:r>
            <a:r>
              <a:rPr lang="en-US" sz="1800" dirty="0" smtClean="0"/>
              <a:t>.</a:t>
            </a:r>
            <a:endParaRPr lang="en-US" sz="1800" dirty="0"/>
          </a:p>
        </p:txBody>
      </p:sp>
      <p:sp>
        <p:nvSpPr>
          <p:cNvPr id="13" name="Rectangle 12"/>
          <p:cNvSpPr/>
          <p:nvPr/>
        </p:nvSpPr>
        <p:spPr>
          <a:xfrm>
            <a:off x="372884" y="2861133"/>
            <a:ext cx="2527564" cy="923330"/>
          </a:xfrm>
          <a:prstGeom prst="rect">
            <a:avLst/>
          </a:prstGeom>
        </p:spPr>
        <p:txBody>
          <a:bodyPr wrap="square">
            <a:spAutoFit/>
          </a:bodyPr>
          <a:lstStyle/>
          <a:p>
            <a:pPr algn="just">
              <a:lnSpc>
                <a:spcPct val="150000"/>
              </a:lnSpc>
            </a:pPr>
            <a:r>
              <a:rPr lang="vi-VN" sz="1800" dirty="0"/>
              <a:t>Màu sắc, hương vị, trạng thái của món </a:t>
            </a:r>
            <a:r>
              <a:rPr lang="vi-VN" sz="1800" dirty="0" smtClean="0"/>
              <a:t>ăn.</a:t>
            </a:r>
            <a:endParaRPr lang="en-US" sz="1800" dirty="0"/>
          </a:p>
        </p:txBody>
      </p:sp>
      <p:sp>
        <p:nvSpPr>
          <p:cNvPr id="14" name="Rectangle 13"/>
          <p:cNvSpPr/>
          <p:nvPr/>
        </p:nvSpPr>
        <p:spPr>
          <a:xfrm>
            <a:off x="5006282" y="2882492"/>
            <a:ext cx="2144622" cy="1338828"/>
          </a:xfrm>
          <a:prstGeom prst="rect">
            <a:avLst/>
          </a:prstGeom>
        </p:spPr>
        <p:txBody>
          <a:bodyPr wrap="square">
            <a:spAutoFit/>
          </a:bodyPr>
          <a:lstStyle/>
          <a:p>
            <a:pPr algn="just">
              <a:lnSpc>
                <a:spcPct val="150000"/>
              </a:lnSpc>
            </a:pPr>
            <a:r>
              <a:rPr lang="vi-VN" sz="1800" dirty="0"/>
              <a:t>Trình bày món ăn cụ thể đã được chế biến.</a:t>
            </a:r>
            <a:endParaRPr lang="en-US" sz="1800"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1005"/>
                                        </p:tgtEl>
                                        <p:attrNameLst>
                                          <p:attrName>style.visibility</p:attrName>
                                        </p:attrNameLst>
                                      </p:cBhvr>
                                      <p:to>
                                        <p:strVal val="visible"/>
                                      </p:to>
                                    </p:set>
                                    <p:animEffect transition="in" filter="barn(outHorizontal)">
                                      <p:cBhvr>
                                        <p:cTn id="7" dur="500"/>
                                        <p:tgtEl>
                                          <p:spTgt spid="1005"/>
                                        </p:tgtEl>
                                      </p:cBhvr>
                                    </p:animEffect>
                                  </p:childTnLst>
                                </p:cTn>
                              </p:par>
                              <p:par>
                                <p:cTn id="8" presetID="16" presetClass="entr" presetSubtype="42" fill="hold" nodeType="withEffect">
                                  <p:stCondLst>
                                    <p:cond delay="0"/>
                                  </p:stCondLst>
                                  <p:childTnLst>
                                    <p:set>
                                      <p:cBhvr>
                                        <p:cTn id="9" dur="1" fill="hold">
                                          <p:stCondLst>
                                            <p:cond delay="0"/>
                                          </p:stCondLst>
                                        </p:cTn>
                                        <p:tgtEl>
                                          <p:spTgt spid="975"/>
                                        </p:tgtEl>
                                        <p:attrNameLst>
                                          <p:attrName>style.visibility</p:attrName>
                                        </p:attrNameLst>
                                      </p:cBhvr>
                                      <p:to>
                                        <p:strVal val="visible"/>
                                      </p:to>
                                    </p:set>
                                    <p:animEffect transition="in" filter="barn(outHorizontal)">
                                      <p:cBhvr>
                                        <p:cTn id="10" dur="500"/>
                                        <p:tgtEl>
                                          <p:spTgt spid="975"/>
                                        </p:tgtEl>
                                      </p:cBhvr>
                                    </p:animEffect>
                                  </p:childTnLst>
                                </p:cTn>
                              </p:par>
                              <p:par>
                                <p:cTn id="11" presetID="16" presetClass="entr" presetSubtype="42" fill="hold" nodeType="withEffect">
                                  <p:stCondLst>
                                    <p:cond delay="0"/>
                                  </p:stCondLst>
                                  <p:childTnLst>
                                    <p:set>
                                      <p:cBhvr>
                                        <p:cTn id="12" dur="1" fill="hold">
                                          <p:stCondLst>
                                            <p:cond delay="0"/>
                                          </p:stCondLst>
                                        </p:cTn>
                                        <p:tgtEl>
                                          <p:spTgt spid="1020"/>
                                        </p:tgtEl>
                                        <p:attrNameLst>
                                          <p:attrName>style.visibility</p:attrName>
                                        </p:attrNameLst>
                                      </p:cBhvr>
                                      <p:to>
                                        <p:strVal val="visible"/>
                                      </p:to>
                                    </p:set>
                                    <p:animEffect transition="in" filter="barn(outHorizontal)">
                                      <p:cBhvr>
                                        <p:cTn id="13" dur="500"/>
                                        <p:tgtEl>
                                          <p:spTgt spid="1020"/>
                                        </p:tgtEl>
                                      </p:cBhvr>
                                    </p:animEffect>
                                  </p:childTnLst>
                                </p:cTn>
                              </p:par>
                              <p:par>
                                <p:cTn id="14" presetID="16" presetClass="entr" presetSubtype="42" fill="hold" nodeType="withEffect">
                                  <p:stCondLst>
                                    <p:cond delay="0"/>
                                  </p:stCondLst>
                                  <p:childTnLst>
                                    <p:set>
                                      <p:cBhvr>
                                        <p:cTn id="15" dur="1" fill="hold">
                                          <p:stCondLst>
                                            <p:cond delay="0"/>
                                          </p:stCondLst>
                                        </p:cTn>
                                        <p:tgtEl>
                                          <p:spTgt spid="994"/>
                                        </p:tgtEl>
                                        <p:attrNameLst>
                                          <p:attrName>style.visibility</p:attrName>
                                        </p:attrNameLst>
                                      </p:cBhvr>
                                      <p:to>
                                        <p:strVal val="visible"/>
                                      </p:to>
                                    </p:set>
                                    <p:animEffect transition="in" filter="barn(outHorizontal)">
                                      <p:cBhvr>
                                        <p:cTn id="16" dur="500"/>
                                        <p:tgtEl>
                                          <p:spTgt spid="994"/>
                                        </p:tgtEl>
                                      </p:cBhvr>
                                    </p:animEffect>
                                  </p:childTnLst>
                                </p:cTn>
                              </p:par>
                              <p:par>
                                <p:cTn id="17" presetID="16" presetClass="entr" presetSubtype="42" fill="hold" nodeType="withEffect">
                                  <p:stCondLst>
                                    <p:cond delay="0"/>
                                  </p:stCondLst>
                                  <p:childTnLst>
                                    <p:set>
                                      <p:cBhvr>
                                        <p:cTn id="18" dur="1" fill="hold">
                                          <p:stCondLst>
                                            <p:cond delay="0"/>
                                          </p:stCondLst>
                                        </p:cTn>
                                        <p:tgtEl>
                                          <p:spTgt spid="1024"/>
                                        </p:tgtEl>
                                        <p:attrNameLst>
                                          <p:attrName>style.visibility</p:attrName>
                                        </p:attrNameLst>
                                      </p:cBhvr>
                                      <p:to>
                                        <p:strVal val="visible"/>
                                      </p:to>
                                    </p:set>
                                    <p:animEffect transition="in" filter="barn(outHorizontal)">
                                      <p:cBhvr>
                                        <p:cTn id="19" dur="500"/>
                                        <p:tgtEl>
                                          <p:spTgt spid="102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right)">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3" name="Google Shape;323;p44"/>
          <p:cNvSpPr txBox="1">
            <a:spLocks noGrp="1"/>
          </p:cNvSpPr>
          <p:nvPr>
            <p:ph type="title"/>
          </p:nvPr>
        </p:nvSpPr>
        <p:spPr>
          <a:xfrm>
            <a:off x="1459740" y="260090"/>
            <a:ext cx="3608100" cy="1126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3200" b="1" dirty="0" smtClean="0">
                <a:latin typeface="+mn-lt"/>
              </a:rPr>
              <a:t>LUYỆN TẬP</a:t>
            </a:r>
            <a:endParaRPr sz="3200" b="1" dirty="0">
              <a:latin typeface="+mn-lt"/>
            </a:endParaRPr>
          </a:p>
        </p:txBody>
      </p:sp>
      <p:pic>
        <p:nvPicPr>
          <p:cNvPr id="324" name="Google Shape;324;p44"/>
          <p:cNvPicPr preferRelativeResize="0"/>
          <p:nvPr/>
        </p:nvPicPr>
        <p:blipFill rotWithShape="1">
          <a:blip r:embed="rId3">
            <a:alphaModFix/>
          </a:blip>
          <a:srcRect l="36190" t="24289" r="16661" b="-1348"/>
          <a:stretch/>
        </p:blipFill>
        <p:spPr>
          <a:xfrm rot="-5400000">
            <a:off x="4913100" y="902400"/>
            <a:ext cx="4059300" cy="4422900"/>
          </a:xfrm>
          <a:prstGeom prst="rtTriangle">
            <a:avLst/>
          </a:prstGeom>
          <a:noFill/>
          <a:ln>
            <a:noFill/>
          </a:ln>
        </p:spPr>
      </p:pic>
      <p:cxnSp>
        <p:nvCxnSpPr>
          <p:cNvPr id="325" name="Google Shape;325;p44"/>
          <p:cNvCxnSpPr/>
          <p:nvPr/>
        </p:nvCxnSpPr>
        <p:spPr>
          <a:xfrm rot="10800000">
            <a:off x="7625100" y="2494800"/>
            <a:ext cx="1529100" cy="2648700"/>
          </a:xfrm>
          <a:prstGeom prst="straightConnector1">
            <a:avLst/>
          </a:prstGeom>
          <a:noFill/>
          <a:ln w="19050" cap="flat" cmpd="sng">
            <a:solidFill>
              <a:schemeClr val="lt2"/>
            </a:solidFill>
            <a:prstDash val="solid"/>
            <a:round/>
            <a:headEnd type="none" w="med" len="med"/>
            <a:tailEnd type="none" w="med" len="med"/>
          </a:ln>
        </p:spPr>
      </p:cxnSp>
      <p:sp>
        <p:nvSpPr>
          <p:cNvPr id="3" name="TextBox 2"/>
          <p:cNvSpPr txBox="1"/>
          <p:nvPr/>
        </p:nvSpPr>
        <p:spPr>
          <a:xfrm>
            <a:off x="988064" y="1253447"/>
            <a:ext cx="4724368" cy="3323987"/>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
            </a:pPr>
            <a:r>
              <a:rPr lang="en-US" sz="2000" dirty="0" err="1" smtClean="0"/>
              <a:t>Bữa</a:t>
            </a:r>
            <a:r>
              <a:rPr lang="en-US" sz="2000" dirty="0" smtClean="0"/>
              <a:t> </a:t>
            </a:r>
            <a:r>
              <a:rPr lang="en-US" sz="2000" dirty="0" err="1" smtClean="0"/>
              <a:t>ăn</a:t>
            </a:r>
            <a:r>
              <a:rPr lang="en-US" sz="2000" dirty="0" smtClean="0"/>
              <a:t> </a:t>
            </a:r>
            <a:r>
              <a:rPr lang="en-US" sz="2000" dirty="0" err="1" smtClean="0"/>
              <a:t>dinh</a:t>
            </a:r>
            <a:r>
              <a:rPr lang="en-US" sz="2000" dirty="0" smtClean="0"/>
              <a:t> </a:t>
            </a:r>
            <a:r>
              <a:rPr lang="en-US" sz="2000" dirty="0" err="1" smtClean="0"/>
              <a:t>dưỡng</a:t>
            </a:r>
            <a:r>
              <a:rPr lang="en-US" sz="2000" dirty="0" smtClean="0"/>
              <a:t> </a:t>
            </a:r>
            <a:r>
              <a:rPr lang="en-US" sz="2000" dirty="0" err="1" smtClean="0"/>
              <a:t>hợp</a:t>
            </a:r>
            <a:r>
              <a:rPr lang="en-US" sz="2000" dirty="0" smtClean="0"/>
              <a:t> </a:t>
            </a:r>
            <a:r>
              <a:rPr lang="en-US" sz="2000" dirty="0" err="1" smtClean="0"/>
              <a:t>lí</a:t>
            </a:r>
            <a:r>
              <a:rPr lang="en-US" sz="2000" dirty="0" smtClean="0"/>
              <a:t> </a:t>
            </a:r>
            <a:r>
              <a:rPr lang="en-US" sz="2000" dirty="0" err="1" smtClean="0"/>
              <a:t>có</a:t>
            </a:r>
            <a:r>
              <a:rPr lang="en-US" sz="2000" dirty="0" smtClean="0"/>
              <a:t> </a:t>
            </a:r>
            <a:r>
              <a:rPr lang="en-US" sz="2000" dirty="0" err="1" smtClean="0"/>
              <a:t>những</a:t>
            </a:r>
            <a:r>
              <a:rPr lang="en-US" sz="2000" dirty="0" smtClean="0"/>
              <a:t> </a:t>
            </a:r>
            <a:r>
              <a:rPr lang="en-US" sz="2000" dirty="0" err="1" smtClean="0"/>
              <a:t>yêu</a:t>
            </a:r>
            <a:r>
              <a:rPr lang="en-US" sz="2000" dirty="0" smtClean="0"/>
              <a:t> </a:t>
            </a:r>
            <a:r>
              <a:rPr lang="en-US" sz="2000" dirty="0" err="1" smtClean="0"/>
              <a:t>cầu</a:t>
            </a:r>
            <a:r>
              <a:rPr lang="en-US" sz="2000" dirty="0" smtClean="0"/>
              <a:t> </a:t>
            </a:r>
            <a:r>
              <a:rPr lang="en-US" sz="2000" dirty="0" err="1" smtClean="0"/>
              <a:t>gì</a:t>
            </a:r>
            <a:r>
              <a:rPr lang="en-US" sz="2000" dirty="0" smtClean="0"/>
              <a:t>?</a:t>
            </a:r>
          </a:p>
          <a:p>
            <a:pPr marL="285750" indent="-285750" algn="just">
              <a:lnSpc>
                <a:spcPct val="150000"/>
              </a:lnSpc>
              <a:buFont typeface="Wingdings" panose="05000000000000000000" pitchFamily="2" charset="2"/>
              <a:buChar char="§"/>
            </a:pPr>
            <a:r>
              <a:rPr lang="en-US" sz="2000" dirty="0" err="1" smtClean="0"/>
              <a:t>Món</a:t>
            </a:r>
            <a:r>
              <a:rPr lang="en-US" sz="2000" dirty="0" smtClean="0"/>
              <a:t> </a:t>
            </a:r>
            <a:r>
              <a:rPr lang="en-US" sz="2000" dirty="0" err="1" smtClean="0"/>
              <a:t>ăn</a:t>
            </a:r>
            <a:r>
              <a:rPr lang="en-US" sz="2000" dirty="0" smtClean="0"/>
              <a:t> </a:t>
            </a:r>
            <a:r>
              <a:rPr lang="en-US" sz="2000" dirty="0" err="1" smtClean="0"/>
              <a:t>kèm</a:t>
            </a:r>
            <a:r>
              <a:rPr lang="en-US" sz="2000" dirty="0" smtClean="0"/>
              <a:t> </a:t>
            </a:r>
            <a:r>
              <a:rPr lang="en-US" sz="2000" dirty="0" err="1" smtClean="0"/>
              <a:t>trong</a:t>
            </a:r>
            <a:r>
              <a:rPr lang="en-US" sz="2000" dirty="0" smtClean="0"/>
              <a:t> </a:t>
            </a:r>
            <a:r>
              <a:rPr lang="en-US" sz="2000" dirty="0" err="1" smtClean="0"/>
              <a:t>bữa</a:t>
            </a:r>
            <a:r>
              <a:rPr lang="en-US" sz="2000" dirty="0" smtClean="0"/>
              <a:t> </a:t>
            </a:r>
            <a:r>
              <a:rPr lang="en-US" sz="2000" dirty="0" err="1" smtClean="0"/>
              <a:t>cơm</a:t>
            </a:r>
            <a:r>
              <a:rPr lang="en-US" sz="2000" dirty="0" smtClean="0"/>
              <a:t> </a:t>
            </a:r>
            <a:r>
              <a:rPr lang="en-US" sz="2000" dirty="0" err="1" smtClean="0"/>
              <a:t>gia</a:t>
            </a:r>
            <a:r>
              <a:rPr lang="en-US" sz="2000" dirty="0" smtClean="0"/>
              <a:t> </a:t>
            </a:r>
            <a:r>
              <a:rPr lang="en-US" sz="2000" dirty="0" err="1" smtClean="0"/>
              <a:t>đình</a:t>
            </a:r>
            <a:r>
              <a:rPr lang="en-US" sz="2000" dirty="0" smtClean="0"/>
              <a:t> </a:t>
            </a:r>
            <a:r>
              <a:rPr lang="en-US" sz="2000" dirty="0" err="1" smtClean="0"/>
              <a:t>thường</a:t>
            </a:r>
            <a:r>
              <a:rPr lang="en-US" sz="2000" dirty="0" smtClean="0"/>
              <a:t> </a:t>
            </a:r>
            <a:r>
              <a:rPr lang="en-US" sz="2000" dirty="0" err="1" smtClean="0"/>
              <a:t>là</a:t>
            </a:r>
            <a:r>
              <a:rPr lang="en-US" sz="2000" dirty="0" smtClean="0"/>
              <a:t> </a:t>
            </a:r>
            <a:r>
              <a:rPr lang="en-US" sz="2000" dirty="0" err="1" smtClean="0"/>
              <a:t>những</a:t>
            </a:r>
            <a:r>
              <a:rPr lang="en-US" sz="2000" dirty="0" smtClean="0"/>
              <a:t> </a:t>
            </a:r>
            <a:r>
              <a:rPr lang="en-US" sz="2000" dirty="0" err="1" smtClean="0"/>
              <a:t>món</a:t>
            </a:r>
            <a:r>
              <a:rPr lang="en-US" sz="2000" dirty="0" smtClean="0"/>
              <a:t> </a:t>
            </a:r>
            <a:r>
              <a:rPr lang="en-US" sz="2000" dirty="0" err="1" smtClean="0"/>
              <a:t>gì</a:t>
            </a:r>
            <a:r>
              <a:rPr lang="en-US" sz="2000" dirty="0" smtClean="0"/>
              <a:t>?</a:t>
            </a:r>
          </a:p>
          <a:p>
            <a:pPr marL="285750" indent="-285750" algn="just">
              <a:lnSpc>
                <a:spcPct val="150000"/>
              </a:lnSpc>
              <a:buFont typeface="Wingdings" panose="05000000000000000000" pitchFamily="2" charset="2"/>
              <a:buChar char="§"/>
            </a:pPr>
            <a:r>
              <a:rPr lang="en-US" sz="2000" dirty="0" err="1" smtClean="0"/>
              <a:t>Màu</a:t>
            </a:r>
            <a:r>
              <a:rPr lang="en-US" sz="2000" dirty="0" smtClean="0"/>
              <a:t> </a:t>
            </a:r>
            <a:r>
              <a:rPr lang="en-US" sz="2000" dirty="0" err="1" smtClean="0"/>
              <a:t>sắc</a:t>
            </a:r>
            <a:r>
              <a:rPr lang="en-US" sz="2000" dirty="0" smtClean="0"/>
              <a:t>, </a:t>
            </a:r>
            <a:r>
              <a:rPr lang="en-US" sz="2000" dirty="0" err="1" smtClean="0"/>
              <a:t>mùi</a:t>
            </a:r>
            <a:r>
              <a:rPr lang="en-US" sz="2000" dirty="0" smtClean="0"/>
              <a:t> </a:t>
            </a:r>
            <a:r>
              <a:rPr lang="en-US" sz="2000" dirty="0" err="1" smtClean="0"/>
              <a:t>vị</a:t>
            </a:r>
            <a:r>
              <a:rPr lang="en-US" sz="2000" dirty="0" smtClean="0"/>
              <a:t>, </a:t>
            </a:r>
            <a:r>
              <a:rPr lang="en-US" sz="2000" dirty="0" err="1" smtClean="0"/>
              <a:t>trạng</a:t>
            </a:r>
            <a:r>
              <a:rPr lang="en-US" sz="2000" dirty="0" smtClean="0"/>
              <a:t> </a:t>
            </a:r>
            <a:r>
              <a:rPr lang="en-US" sz="2000" dirty="0" err="1" smtClean="0"/>
              <a:t>thái</a:t>
            </a:r>
            <a:r>
              <a:rPr lang="en-US" sz="2000" dirty="0" smtClean="0"/>
              <a:t> </a:t>
            </a:r>
            <a:r>
              <a:rPr lang="en-US" sz="2000" dirty="0" err="1" smtClean="0"/>
              <a:t>của</a:t>
            </a:r>
            <a:r>
              <a:rPr lang="en-US" sz="2000" dirty="0" smtClean="0"/>
              <a:t> </a:t>
            </a:r>
            <a:r>
              <a:rPr lang="en-US" sz="2000" dirty="0" err="1" smtClean="0"/>
              <a:t>món</a:t>
            </a:r>
            <a:r>
              <a:rPr lang="en-US" sz="2000" dirty="0" smtClean="0"/>
              <a:t> </a:t>
            </a:r>
            <a:r>
              <a:rPr lang="en-US" sz="2000" dirty="0" err="1" smtClean="0"/>
              <a:t>ăn</a:t>
            </a:r>
            <a:r>
              <a:rPr lang="en-US" sz="2000" dirty="0" smtClean="0"/>
              <a:t> </a:t>
            </a:r>
            <a:r>
              <a:rPr lang="en-US" sz="2000" dirty="0" err="1" smtClean="0"/>
              <a:t>như</a:t>
            </a:r>
            <a:r>
              <a:rPr lang="en-US" sz="2000" dirty="0" smtClean="0"/>
              <a:t> </a:t>
            </a:r>
            <a:r>
              <a:rPr lang="en-US" sz="2000" dirty="0" err="1" smtClean="0"/>
              <a:t>thế</a:t>
            </a:r>
            <a:r>
              <a:rPr lang="en-US" sz="2000" dirty="0" smtClean="0"/>
              <a:t> </a:t>
            </a:r>
            <a:r>
              <a:rPr lang="en-US" sz="2000" dirty="0" err="1" smtClean="0"/>
              <a:t>nào</a:t>
            </a:r>
            <a:r>
              <a:rPr lang="en-US" sz="2000" dirty="0" smtClean="0"/>
              <a:t> </a:t>
            </a:r>
            <a:r>
              <a:rPr lang="en-US" sz="2000" dirty="0" err="1" smtClean="0"/>
              <a:t>được</a:t>
            </a:r>
            <a:r>
              <a:rPr lang="en-US" sz="2000" dirty="0" smtClean="0"/>
              <a:t> </a:t>
            </a:r>
            <a:r>
              <a:rPr lang="en-US" sz="2000" dirty="0" err="1" smtClean="0"/>
              <a:t>coi</a:t>
            </a:r>
            <a:r>
              <a:rPr lang="en-US" sz="2000" dirty="0" smtClean="0"/>
              <a:t> </a:t>
            </a:r>
            <a:r>
              <a:rPr lang="en-US" sz="2000" dirty="0" err="1" smtClean="0"/>
              <a:t>là</a:t>
            </a:r>
            <a:r>
              <a:rPr lang="en-US" sz="2000" dirty="0" smtClean="0"/>
              <a:t> </a:t>
            </a:r>
            <a:r>
              <a:rPr lang="en-US" sz="2000" dirty="0" err="1" smtClean="0"/>
              <a:t>đạt</a:t>
            </a:r>
            <a:r>
              <a:rPr lang="en-US" sz="2000" dirty="0" smtClean="0"/>
              <a:t> </a:t>
            </a:r>
            <a:r>
              <a:rPr lang="en-US" sz="2000" dirty="0" err="1" smtClean="0"/>
              <a:t>yêu</a:t>
            </a:r>
            <a:r>
              <a:rPr lang="en-US" sz="2000" dirty="0" smtClean="0"/>
              <a:t> </a:t>
            </a:r>
            <a:r>
              <a:rPr lang="en-US" sz="2000" dirty="0" err="1" smtClean="0"/>
              <a:t>cầu</a:t>
            </a:r>
            <a:r>
              <a:rPr lang="en-US" sz="2000" dirty="0" smtClean="0"/>
              <a:t> </a:t>
            </a:r>
            <a:r>
              <a:rPr lang="en-US" sz="2000" dirty="0" err="1" smtClean="0"/>
              <a:t>kĩ</a:t>
            </a:r>
            <a:r>
              <a:rPr lang="en-US" sz="2000" dirty="0" smtClean="0"/>
              <a:t> </a:t>
            </a:r>
            <a:r>
              <a:rPr lang="en-US" sz="2000" dirty="0" err="1" smtClean="0"/>
              <a:t>thuật</a:t>
            </a:r>
            <a:r>
              <a:rPr lang="en-US" sz="2000" dirty="0"/>
              <a:t>?</a:t>
            </a:r>
          </a:p>
        </p:txBody>
      </p:sp>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2" dur="500"/>
                                        <p:tgtEl>
                                          <p:spTgt spid="3">
                                            <p:txEl>
                                              <p:pRg st="1" end="1"/>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34"/>
        <p:cNvGrpSpPr/>
        <p:nvPr/>
      </p:nvGrpSpPr>
      <p:grpSpPr>
        <a:xfrm>
          <a:off x="0" y="0"/>
          <a:ext cx="0" cy="0"/>
          <a:chOff x="0" y="0"/>
          <a:chExt cx="0" cy="0"/>
        </a:xfrm>
      </p:grpSpPr>
      <p:pic>
        <p:nvPicPr>
          <p:cNvPr id="1038" name="Google Shape;1038;p63"/>
          <p:cNvPicPr preferRelativeResize="0"/>
          <p:nvPr/>
        </p:nvPicPr>
        <p:blipFill rotWithShape="1">
          <a:blip r:embed="rId3">
            <a:alphaModFix/>
          </a:blip>
          <a:srcRect l="8671" r="8663"/>
          <a:stretch/>
        </p:blipFill>
        <p:spPr>
          <a:xfrm>
            <a:off x="4572000" y="1018650"/>
            <a:ext cx="3852000" cy="3106198"/>
          </a:xfrm>
          <a:prstGeom prst="rect">
            <a:avLst/>
          </a:prstGeom>
          <a:noFill/>
          <a:ln>
            <a:noFill/>
          </a:ln>
        </p:spPr>
      </p:pic>
      <p:sp>
        <p:nvSpPr>
          <p:cNvPr id="7" name="Google Shape;323;p44"/>
          <p:cNvSpPr txBox="1">
            <a:spLocks/>
          </p:cNvSpPr>
          <p:nvPr/>
        </p:nvSpPr>
        <p:spPr>
          <a:xfrm>
            <a:off x="648082" y="455250"/>
            <a:ext cx="3608100" cy="11268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b="1" dirty="0" smtClean="0">
                <a:latin typeface="+mn-lt"/>
              </a:rPr>
              <a:t>VẬN DỤNG</a:t>
            </a:r>
            <a:endParaRPr lang="en-US" sz="3200" b="1" dirty="0">
              <a:latin typeface="+mn-lt"/>
            </a:endParaRPr>
          </a:p>
        </p:txBody>
      </p:sp>
      <p:sp>
        <p:nvSpPr>
          <p:cNvPr id="2" name="Rectangle 1"/>
          <p:cNvSpPr/>
          <p:nvPr/>
        </p:nvSpPr>
        <p:spPr>
          <a:xfrm>
            <a:off x="800561" y="1703965"/>
            <a:ext cx="3303142" cy="1938992"/>
          </a:xfrm>
          <a:prstGeom prst="rect">
            <a:avLst/>
          </a:prstGeom>
        </p:spPr>
        <p:txBody>
          <a:bodyPr wrap="square">
            <a:spAutoFit/>
          </a:bodyPr>
          <a:lstStyle/>
          <a:p>
            <a:pPr algn="just">
              <a:lnSpc>
                <a:spcPct val="150000"/>
              </a:lnSpc>
            </a:pPr>
            <a:r>
              <a:rPr lang="en-US" sz="2000" dirty="0" smtClean="0"/>
              <a:t>C</a:t>
            </a:r>
            <a:r>
              <a:rPr lang="vi-VN" sz="2000" dirty="0" smtClean="0"/>
              <a:t>hế </a:t>
            </a:r>
            <a:r>
              <a:rPr lang="vi-VN" sz="2000" dirty="0"/>
              <a:t>biến món ăn ưa thích bằng các phương pháp đã học và nhờ đánh giá của người thân.</a:t>
            </a:r>
            <a:endParaRPr lang="en-US" sz="2000" dirty="0"/>
          </a:p>
        </p:txBody>
      </p:sp>
    </p:spTree>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3" presetClass="entr" presetSubtype="5" fill="hold" nodeType="withEffect">
                                  <p:stCondLst>
                                    <p:cond delay="0"/>
                                  </p:stCondLst>
                                  <p:childTnLst>
                                    <p:set>
                                      <p:cBhvr>
                                        <p:cTn id="9" dur="1" fill="hold">
                                          <p:stCondLst>
                                            <p:cond delay="0"/>
                                          </p:stCondLst>
                                        </p:cTn>
                                        <p:tgtEl>
                                          <p:spTgt spid="1038"/>
                                        </p:tgtEl>
                                        <p:attrNameLst>
                                          <p:attrName>style.visibility</p:attrName>
                                        </p:attrNameLst>
                                      </p:cBhvr>
                                      <p:to>
                                        <p:strVal val="visible"/>
                                      </p:to>
                                    </p:set>
                                    <p:animEffect transition="in" filter="blinds(vertical)">
                                      <p:cBhvr>
                                        <p:cTn id="10" dur="500"/>
                                        <p:tgtEl>
                                          <p:spTgt spid="1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9" name="Google Shape;289;p42"/>
          <p:cNvSpPr txBox="1">
            <a:spLocks noGrp="1"/>
          </p:cNvSpPr>
          <p:nvPr>
            <p:ph type="title" idx="6"/>
          </p:nvPr>
        </p:nvSpPr>
        <p:spPr>
          <a:xfrm>
            <a:off x="720000" y="445025"/>
            <a:ext cx="7704000" cy="572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3200" b="1" dirty="0" smtClean="0">
                <a:solidFill>
                  <a:srgbClr val="C00000"/>
                </a:solidFill>
                <a:latin typeface="+mn-lt"/>
              </a:rPr>
              <a:t>HƯỚNG DẪN VỀ NHÀ</a:t>
            </a:r>
            <a:endParaRPr sz="3200" b="1" dirty="0">
              <a:solidFill>
                <a:srgbClr val="C00000"/>
              </a:solidFill>
              <a:latin typeface="+mn-lt"/>
            </a:endParaRPr>
          </a:p>
        </p:txBody>
      </p:sp>
      <p:sp>
        <p:nvSpPr>
          <p:cNvPr id="290" name="Google Shape;290;p42"/>
          <p:cNvSpPr/>
          <p:nvPr/>
        </p:nvSpPr>
        <p:spPr>
          <a:xfrm>
            <a:off x="1532550" y="1500875"/>
            <a:ext cx="711300" cy="711300"/>
          </a:xfrm>
          <a:prstGeom prst="ellipse">
            <a:avLst/>
          </a:prstGeom>
          <a:noFill/>
          <a:ln w="190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2"/>
          <p:cNvSpPr/>
          <p:nvPr/>
        </p:nvSpPr>
        <p:spPr>
          <a:xfrm>
            <a:off x="4216350" y="1500875"/>
            <a:ext cx="711300" cy="711300"/>
          </a:xfrm>
          <a:prstGeom prst="ellipse">
            <a:avLst/>
          </a:prstGeom>
          <a:noFill/>
          <a:ln w="190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42"/>
          <p:cNvSpPr/>
          <p:nvPr/>
        </p:nvSpPr>
        <p:spPr>
          <a:xfrm>
            <a:off x="6900150" y="1500875"/>
            <a:ext cx="711300" cy="711300"/>
          </a:xfrm>
          <a:prstGeom prst="ellipse">
            <a:avLst/>
          </a:prstGeom>
          <a:noFill/>
          <a:ln w="190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3" name="Google Shape;293;p42"/>
          <p:cNvPicPr preferRelativeResize="0"/>
          <p:nvPr/>
        </p:nvPicPr>
        <p:blipFill rotWithShape="1">
          <a:blip r:embed="rId3">
            <a:alphaModFix/>
          </a:blip>
          <a:srcRect l="30699" r="63170"/>
          <a:stretch/>
        </p:blipFill>
        <p:spPr>
          <a:xfrm rot="5400000" flipH="1">
            <a:off x="4141800" y="141300"/>
            <a:ext cx="842400" cy="9162000"/>
          </a:xfrm>
          <a:prstGeom prst="rect">
            <a:avLst/>
          </a:prstGeom>
          <a:noFill/>
          <a:ln>
            <a:noFill/>
          </a:ln>
        </p:spPr>
      </p:pic>
      <p:cxnSp>
        <p:nvCxnSpPr>
          <p:cNvPr id="294" name="Google Shape;294;p42"/>
          <p:cNvCxnSpPr/>
          <p:nvPr/>
        </p:nvCxnSpPr>
        <p:spPr>
          <a:xfrm rot="10800000">
            <a:off x="599250" y="4294950"/>
            <a:ext cx="1058100" cy="1058100"/>
          </a:xfrm>
          <a:prstGeom prst="straightConnector1">
            <a:avLst/>
          </a:prstGeom>
          <a:noFill/>
          <a:ln w="19050" cap="flat" cmpd="sng">
            <a:solidFill>
              <a:schemeClr val="lt2"/>
            </a:solidFill>
            <a:prstDash val="solid"/>
            <a:round/>
            <a:headEnd type="none" w="med" len="med"/>
            <a:tailEnd type="none" w="med" len="med"/>
          </a:ln>
        </p:spPr>
      </p:cxnSp>
      <p:grpSp>
        <p:nvGrpSpPr>
          <p:cNvPr id="295" name="Google Shape;295;p42"/>
          <p:cNvGrpSpPr/>
          <p:nvPr/>
        </p:nvGrpSpPr>
        <p:grpSpPr>
          <a:xfrm>
            <a:off x="7070875" y="1669000"/>
            <a:ext cx="369800" cy="369800"/>
            <a:chOff x="3914150" y="3381850"/>
            <a:chExt cx="369800" cy="369800"/>
          </a:xfrm>
        </p:grpSpPr>
        <p:sp>
          <p:nvSpPr>
            <p:cNvPr id="296" name="Google Shape;296;p42"/>
            <p:cNvSpPr/>
            <p:nvPr/>
          </p:nvSpPr>
          <p:spPr>
            <a:xfrm>
              <a:off x="3914150" y="3381850"/>
              <a:ext cx="369800" cy="369800"/>
            </a:xfrm>
            <a:custGeom>
              <a:avLst/>
              <a:gdLst/>
              <a:ahLst/>
              <a:cxnLst/>
              <a:rect l="l" t="t" r="r" b="b"/>
              <a:pathLst>
                <a:path w="14792" h="14792" extrusionOk="0">
                  <a:moveTo>
                    <a:pt x="4800" y="3069"/>
                  </a:moveTo>
                  <a:cubicBezTo>
                    <a:pt x="4996" y="3069"/>
                    <a:pt x="5192" y="3105"/>
                    <a:pt x="5389" y="3176"/>
                  </a:cubicBezTo>
                  <a:lnTo>
                    <a:pt x="5389" y="7119"/>
                  </a:lnTo>
                  <a:lnTo>
                    <a:pt x="4800" y="7119"/>
                  </a:lnTo>
                  <a:lnTo>
                    <a:pt x="4800" y="4514"/>
                  </a:lnTo>
                  <a:cubicBezTo>
                    <a:pt x="4800" y="4354"/>
                    <a:pt x="4675" y="4229"/>
                    <a:pt x="4514" y="4229"/>
                  </a:cubicBezTo>
                  <a:cubicBezTo>
                    <a:pt x="4354" y="4229"/>
                    <a:pt x="4229" y="4354"/>
                    <a:pt x="4229" y="4514"/>
                  </a:cubicBezTo>
                  <a:lnTo>
                    <a:pt x="4229" y="6869"/>
                  </a:lnTo>
                  <a:lnTo>
                    <a:pt x="2944" y="6013"/>
                  </a:lnTo>
                  <a:cubicBezTo>
                    <a:pt x="2890" y="5979"/>
                    <a:pt x="2831" y="5963"/>
                    <a:pt x="2774" y="5963"/>
                  </a:cubicBezTo>
                  <a:cubicBezTo>
                    <a:pt x="2680" y="5963"/>
                    <a:pt x="2589" y="6007"/>
                    <a:pt x="2534" y="6084"/>
                  </a:cubicBezTo>
                  <a:cubicBezTo>
                    <a:pt x="2445" y="6227"/>
                    <a:pt x="2480" y="6406"/>
                    <a:pt x="2623" y="6495"/>
                  </a:cubicBezTo>
                  <a:lnTo>
                    <a:pt x="3569" y="7119"/>
                  </a:lnTo>
                  <a:lnTo>
                    <a:pt x="1356" y="7119"/>
                  </a:lnTo>
                  <a:cubicBezTo>
                    <a:pt x="1338" y="7012"/>
                    <a:pt x="1338" y="6923"/>
                    <a:pt x="1338" y="6834"/>
                  </a:cubicBezTo>
                  <a:cubicBezTo>
                    <a:pt x="1338" y="5906"/>
                    <a:pt x="1963" y="5085"/>
                    <a:pt x="2873" y="4871"/>
                  </a:cubicBezTo>
                  <a:cubicBezTo>
                    <a:pt x="2980" y="4835"/>
                    <a:pt x="3069" y="4728"/>
                    <a:pt x="3087" y="4621"/>
                  </a:cubicBezTo>
                  <a:cubicBezTo>
                    <a:pt x="3176" y="3729"/>
                    <a:pt x="3908" y="3069"/>
                    <a:pt x="4800" y="3069"/>
                  </a:cubicBezTo>
                  <a:close/>
                  <a:moveTo>
                    <a:pt x="5960" y="607"/>
                  </a:moveTo>
                  <a:cubicBezTo>
                    <a:pt x="7583" y="749"/>
                    <a:pt x="8850" y="2105"/>
                    <a:pt x="8850" y="3765"/>
                  </a:cubicBezTo>
                  <a:lnTo>
                    <a:pt x="8850" y="3943"/>
                  </a:lnTo>
                  <a:cubicBezTo>
                    <a:pt x="7548" y="4479"/>
                    <a:pt x="6656" y="5710"/>
                    <a:pt x="6549" y="7119"/>
                  </a:cubicBezTo>
                  <a:lnTo>
                    <a:pt x="5960" y="7119"/>
                  </a:lnTo>
                  <a:lnTo>
                    <a:pt x="5960" y="607"/>
                  </a:lnTo>
                  <a:close/>
                  <a:moveTo>
                    <a:pt x="10295" y="6530"/>
                  </a:moveTo>
                  <a:cubicBezTo>
                    <a:pt x="10670" y="6530"/>
                    <a:pt x="10991" y="6780"/>
                    <a:pt x="11116" y="7119"/>
                  </a:cubicBezTo>
                  <a:lnTo>
                    <a:pt x="9475" y="7119"/>
                  </a:lnTo>
                  <a:cubicBezTo>
                    <a:pt x="9600" y="6780"/>
                    <a:pt x="9921" y="6530"/>
                    <a:pt x="10295" y="6530"/>
                  </a:cubicBezTo>
                  <a:close/>
                  <a:moveTo>
                    <a:pt x="10295" y="5388"/>
                  </a:moveTo>
                  <a:cubicBezTo>
                    <a:pt x="11313" y="5388"/>
                    <a:pt x="12151" y="6138"/>
                    <a:pt x="12294" y="7119"/>
                  </a:cubicBezTo>
                  <a:lnTo>
                    <a:pt x="11705" y="7119"/>
                  </a:lnTo>
                  <a:cubicBezTo>
                    <a:pt x="11580" y="6459"/>
                    <a:pt x="10991" y="5959"/>
                    <a:pt x="10295" y="5959"/>
                  </a:cubicBezTo>
                  <a:cubicBezTo>
                    <a:pt x="9600" y="5959"/>
                    <a:pt x="9011" y="6459"/>
                    <a:pt x="8886" y="7119"/>
                  </a:cubicBezTo>
                  <a:lnTo>
                    <a:pt x="8297" y="7119"/>
                  </a:lnTo>
                  <a:cubicBezTo>
                    <a:pt x="8440" y="6138"/>
                    <a:pt x="9278" y="5388"/>
                    <a:pt x="10295" y="5388"/>
                  </a:cubicBezTo>
                  <a:close/>
                  <a:moveTo>
                    <a:pt x="10295" y="4229"/>
                  </a:moveTo>
                  <a:cubicBezTo>
                    <a:pt x="11955" y="4229"/>
                    <a:pt x="13311" y="5496"/>
                    <a:pt x="13454" y="7119"/>
                  </a:cubicBezTo>
                  <a:lnTo>
                    <a:pt x="12883" y="7119"/>
                  </a:lnTo>
                  <a:cubicBezTo>
                    <a:pt x="12740" y="5817"/>
                    <a:pt x="11634" y="4800"/>
                    <a:pt x="10295" y="4800"/>
                  </a:cubicBezTo>
                  <a:cubicBezTo>
                    <a:pt x="8957" y="4800"/>
                    <a:pt x="7851" y="5817"/>
                    <a:pt x="7708" y="7119"/>
                  </a:cubicBezTo>
                  <a:lnTo>
                    <a:pt x="7137" y="7119"/>
                  </a:lnTo>
                  <a:cubicBezTo>
                    <a:pt x="7280" y="5496"/>
                    <a:pt x="8636" y="4229"/>
                    <a:pt x="10295" y="4229"/>
                  </a:cubicBezTo>
                  <a:close/>
                  <a:moveTo>
                    <a:pt x="10171" y="13650"/>
                  </a:moveTo>
                  <a:lnTo>
                    <a:pt x="10171" y="14221"/>
                  </a:lnTo>
                  <a:lnTo>
                    <a:pt x="4639" y="14221"/>
                  </a:lnTo>
                  <a:lnTo>
                    <a:pt x="4639" y="13650"/>
                  </a:lnTo>
                  <a:close/>
                  <a:moveTo>
                    <a:pt x="5674" y="0"/>
                  </a:moveTo>
                  <a:cubicBezTo>
                    <a:pt x="5514" y="0"/>
                    <a:pt x="5389" y="143"/>
                    <a:pt x="5389" y="303"/>
                  </a:cubicBezTo>
                  <a:lnTo>
                    <a:pt x="5389" y="2569"/>
                  </a:lnTo>
                  <a:cubicBezTo>
                    <a:pt x="5192" y="2516"/>
                    <a:pt x="4996" y="2498"/>
                    <a:pt x="4800" y="2498"/>
                  </a:cubicBezTo>
                  <a:cubicBezTo>
                    <a:pt x="3694" y="2498"/>
                    <a:pt x="2748" y="3283"/>
                    <a:pt x="2534" y="4354"/>
                  </a:cubicBezTo>
                  <a:cubicBezTo>
                    <a:pt x="1481" y="4710"/>
                    <a:pt x="767" y="5692"/>
                    <a:pt x="767" y="6834"/>
                  </a:cubicBezTo>
                  <a:cubicBezTo>
                    <a:pt x="767" y="6923"/>
                    <a:pt x="767" y="7012"/>
                    <a:pt x="767" y="7119"/>
                  </a:cubicBezTo>
                  <a:lnTo>
                    <a:pt x="304" y="7119"/>
                  </a:lnTo>
                  <a:cubicBezTo>
                    <a:pt x="143" y="7119"/>
                    <a:pt x="0" y="7244"/>
                    <a:pt x="0" y="7405"/>
                  </a:cubicBezTo>
                  <a:lnTo>
                    <a:pt x="0" y="7815"/>
                  </a:lnTo>
                  <a:cubicBezTo>
                    <a:pt x="0" y="8029"/>
                    <a:pt x="18" y="8440"/>
                    <a:pt x="143" y="9011"/>
                  </a:cubicBezTo>
                  <a:cubicBezTo>
                    <a:pt x="174" y="9150"/>
                    <a:pt x="286" y="9249"/>
                    <a:pt x="420" y="9249"/>
                  </a:cubicBezTo>
                  <a:cubicBezTo>
                    <a:pt x="440" y="9249"/>
                    <a:pt x="461" y="9247"/>
                    <a:pt x="482" y="9242"/>
                  </a:cubicBezTo>
                  <a:cubicBezTo>
                    <a:pt x="643" y="9207"/>
                    <a:pt x="750" y="9046"/>
                    <a:pt x="714" y="8903"/>
                  </a:cubicBezTo>
                  <a:cubicBezTo>
                    <a:pt x="607" y="8386"/>
                    <a:pt x="589" y="7994"/>
                    <a:pt x="589" y="7815"/>
                  </a:cubicBezTo>
                  <a:lnTo>
                    <a:pt x="589" y="7690"/>
                  </a:lnTo>
                  <a:lnTo>
                    <a:pt x="14221" y="7690"/>
                  </a:lnTo>
                  <a:lnTo>
                    <a:pt x="14221" y="7815"/>
                  </a:lnTo>
                  <a:cubicBezTo>
                    <a:pt x="14221" y="10206"/>
                    <a:pt x="12633" y="12401"/>
                    <a:pt x="10456" y="13061"/>
                  </a:cubicBezTo>
                  <a:lnTo>
                    <a:pt x="4354" y="13061"/>
                  </a:lnTo>
                  <a:cubicBezTo>
                    <a:pt x="3141" y="12704"/>
                    <a:pt x="2195" y="11990"/>
                    <a:pt x="1517" y="10938"/>
                  </a:cubicBezTo>
                  <a:cubicBezTo>
                    <a:pt x="1470" y="10855"/>
                    <a:pt x="1377" y="10804"/>
                    <a:pt x="1277" y="10804"/>
                  </a:cubicBezTo>
                  <a:cubicBezTo>
                    <a:pt x="1226" y="10804"/>
                    <a:pt x="1173" y="10818"/>
                    <a:pt x="1124" y="10848"/>
                  </a:cubicBezTo>
                  <a:cubicBezTo>
                    <a:pt x="982" y="10938"/>
                    <a:pt x="946" y="11116"/>
                    <a:pt x="1035" y="11241"/>
                  </a:cubicBezTo>
                  <a:cubicBezTo>
                    <a:pt x="1749" y="12383"/>
                    <a:pt x="2766" y="13150"/>
                    <a:pt x="4051" y="13578"/>
                  </a:cubicBezTo>
                  <a:lnTo>
                    <a:pt x="4051" y="14506"/>
                  </a:lnTo>
                  <a:cubicBezTo>
                    <a:pt x="4051" y="14667"/>
                    <a:pt x="4175" y="14792"/>
                    <a:pt x="4336" y="14792"/>
                  </a:cubicBezTo>
                  <a:lnTo>
                    <a:pt x="10474" y="14792"/>
                  </a:lnTo>
                  <a:cubicBezTo>
                    <a:pt x="10634" y="14792"/>
                    <a:pt x="10759" y="14667"/>
                    <a:pt x="10759" y="14506"/>
                  </a:cubicBezTo>
                  <a:lnTo>
                    <a:pt x="10759" y="13578"/>
                  </a:lnTo>
                  <a:cubicBezTo>
                    <a:pt x="13186" y="12775"/>
                    <a:pt x="14792" y="10349"/>
                    <a:pt x="14792" y="7815"/>
                  </a:cubicBezTo>
                  <a:lnTo>
                    <a:pt x="14792" y="7405"/>
                  </a:lnTo>
                  <a:cubicBezTo>
                    <a:pt x="14792" y="7244"/>
                    <a:pt x="14667" y="7119"/>
                    <a:pt x="14506" y="7119"/>
                  </a:cubicBezTo>
                  <a:lnTo>
                    <a:pt x="14042" y="7119"/>
                  </a:lnTo>
                  <a:cubicBezTo>
                    <a:pt x="13882" y="5174"/>
                    <a:pt x="12258" y="3640"/>
                    <a:pt x="10295" y="3640"/>
                  </a:cubicBezTo>
                  <a:cubicBezTo>
                    <a:pt x="9992" y="3640"/>
                    <a:pt x="9707" y="3676"/>
                    <a:pt x="9421" y="3747"/>
                  </a:cubicBezTo>
                  <a:cubicBezTo>
                    <a:pt x="9421" y="1677"/>
                    <a:pt x="7744" y="0"/>
                    <a:pt x="56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42"/>
            <p:cNvSpPr/>
            <p:nvPr/>
          </p:nvSpPr>
          <p:spPr>
            <a:xfrm>
              <a:off x="3925750" y="3626275"/>
              <a:ext cx="14725" cy="14300"/>
            </a:xfrm>
            <a:custGeom>
              <a:avLst/>
              <a:gdLst/>
              <a:ahLst/>
              <a:cxnLst/>
              <a:rect l="l" t="t" r="r" b="b"/>
              <a:pathLst>
                <a:path w="589" h="572" extrusionOk="0">
                  <a:moveTo>
                    <a:pt x="303" y="1"/>
                  </a:moveTo>
                  <a:cubicBezTo>
                    <a:pt x="143" y="1"/>
                    <a:pt x="0" y="126"/>
                    <a:pt x="0" y="286"/>
                  </a:cubicBezTo>
                  <a:cubicBezTo>
                    <a:pt x="0" y="447"/>
                    <a:pt x="143" y="572"/>
                    <a:pt x="303" y="572"/>
                  </a:cubicBezTo>
                  <a:cubicBezTo>
                    <a:pt x="446" y="572"/>
                    <a:pt x="589" y="447"/>
                    <a:pt x="589" y="286"/>
                  </a:cubicBezTo>
                  <a:cubicBezTo>
                    <a:pt x="589" y="126"/>
                    <a:pt x="446" y="1"/>
                    <a:pt x="3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8" name="Google Shape;298;p42"/>
          <p:cNvGrpSpPr/>
          <p:nvPr/>
        </p:nvGrpSpPr>
        <p:grpSpPr>
          <a:xfrm>
            <a:off x="4386875" y="1669313"/>
            <a:ext cx="370250" cy="369175"/>
            <a:chOff x="2751250" y="3382025"/>
            <a:chExt cx="370250" cy="369175"/>
          </a:xfrm>
        </p:grpSpPr>
        <p:sp>
          <p:nvSpPr>
            <p:cNvPr id="299" name="Google Shape;299;p42"/>
            <p:cNvSpPr/>
            <p:nvPr/>
          </p:nvSpPr>
          <p:spPr>
            <a:xfrm>
              <a:off x="2751250" y="3382025"/>
              <a:ext cx="370250" cy="369175"/>
            </a:xfrm>
            <a:custGeom>
              <a:avLst/>
              <a:gdLst/>
              <a:ahLst/>
              <a:cxnLst/>
              <a:rect l="l" t="t" r="r" b="b"/>
              <a:pathLst>
                <a:path w="14810" h="14767" extrusionOk="0">
                  <a:moveTo>
                    <a:pt x="8172" y="3223"/>
                  </a:moveTo>
                  <a:cubicBezTo>
                    <a:pt x="8833" y="3223"/>
                    <a:pt x="9404" y="3669"/>
                    <a:pt x="9564" y="4293"/>
                  </a:cubicBezTo>
                  <a:cubicBezTo>
                    <a:pt x="9582" y="4364"/>
                    <a:pt x="9636" y="4436"/>
                    <a:pt x="9725" y="4472"/>
                  </a:cubicBezTo>
                  <a:cubicBezTo>
                    <a:pt x="9767" y="4492"/>
                    <a:pt x="9808" y="4501"/>
                    <a:pt x="9854" y="4501"/>
                  </a:cubicBezTo>
                  <a:cubicBezTo>
                    <a:pt x="9886" y="4501"/>
                    <a:pt x="9920" y="4497"/>
                    <a:pt x="9957" y="4489"/>
                  </a:cubicBezTo>
                  <a:cubicBezTo>
                    <a:pt x="10117" y="4418"/>
                    <a:pt x="10296" y="4382"/>
                    <a:pt x="10492" y="4382"/>
                  </a:cubicBezTo>
                  <a:cubicBezTo>
                    <a:pt x="11277" y="4382"/>
                    <a:pt x="11919" y="5025"/>
                    <a:pt x="11919" y="5828"/>
                  </a:cubicBezTo>
                  <a:cubicBezTo>
                    <a:pt x="11919" y="5988"/>
                    <a:pt x="12062" y="6113"/>
                    <a:pt x="12205" y="6113"/>
                  </a:cubicBezTo>
                  <a:cubicBezTo>
                    <a:pt x="12919" y="6113"/>
                    <a:pt x="13490" y="6613"/>
                    <a:pt x="13632" y="7273"/>
                  </a:cubicBezTo>
                  <a:lnTo>
                    <a:pt x="2730" y="7273"/>
                  </a:lnTo>
                  <a:cubicBezTo>
                    <a:pt x="2873" y="6595"/>
                    <a:pt x="3462" y="6113"/>
                    <a:pt x="4140" y="6113"/>
                  </a:cubicBezTo>
                  <a:cubicBezTo>
                    <a:pt x="4211" y="6113"/>
                    <a:pt x="4283" y="6077"/>
                    <a:pt x="4336" y="6024"/>
                  </a:cubicBezTo>
                  <a:cubicBezTo>
                    <a:pt x="4390" y="5970"/>
                    <a:pt x="4425" y="5899"/>
                    <a:pt x="4425" y="5828"/>
                  </a:cubicBezTo>
                  <a:cubicBezTo>
                    <a:pt x="4425" y="5025"/>
                    <a:pt x="5068" y="4382"/>
                    <a:pt x="5871" y="4382"/>
                  </a:cubicBezTo>
                  <a:cubicBezTo>
                    <a:pt x="6049" y="4382"/>
                    <a:pt x="6228" y="4418"/>
                    <a:pt x="6406" y="4489"/>
                  </a:cubicBezTo>
                  <a:cubicBezTo>
                    <a:pt x="6436" y="4497"/>
                    <a:pt x="6468" y="4501"/>
                    <a:pt x="6501" y="4501"/>
                  </a:cubicBezTo>
                  <a:cubicBezTo>
                    <a:pt x="6548" y="4501"/>
                    <a:pt x="6596" y="4492"/>
                    <a:pt x="6638" y="4472"/>
                  </a:cubicBezTo>
                  <a:cubicBezTo>
                    <a:pt x="6709" y="4436"/>
                    <a:pt x="6763" y="4364"/>
                    <a:pt x="6781" y="4293"/>
                  </a:cubicBezTo>
                  <a:cubicBezTo>
                    <a:pt x="6959" y="3669"/>
                    <a:pt x="7530" y="3223"/>
                    <a:pt x="8172" y="3223"/>
                  </a:cubicBezTo>
                  <a:close/>
                  <a:moveTo>
                    <a:pt x="14221" y="7844"/>
                  </a:moveTo>
                  <a:cubicBezTo>
                    <a:pt x="14221" y="8040"/>
                    <a:pt x="14203" y="8218"/>
                    <a:pt x="14168" y="8415"/>
                  </a:cubicBezTo>
                  <a:lnTo>
                    <a:pt x="2195" y="8415"/>
                  </a:lnTo>
                  <a:cubicBezTo>
                    <a:pt x="2159" y="8218"/>
                    <a:pt x="2142" y="8040"/>
                    <a:pt x="2124" y="7844"/>
                  </a:cubicBezTo>
                  <a:close/>
                  <a:moveTo>
                    <a:pt x="10777" y="13607"/>
                  </a:moveTo>
                  <a:lnTo>
                    <a:pt x="10777" y="14178"/>
                  </a:lnTo>
                  <a:lnTo>
                    <a:pt x="5585" y="14178"/>
                  </a:lnTo>
                  <a:lnTo>
                    <a:pt x="5585" y="13607"/>
                  </a:lnTo>
                  <a:close/>
                  <a:moveTo>
                    <a:pt x="1490" y="1"/>
                  </a:moveTo>
                  <a:cubicBezTo>
                    <a:pt x="1431" y="1"/>
                    <a:pt x="1372" y="21"/>
                    <a:pt x="1321" y="64"/>
                  </a:cubicBezTo>
                  <a:cubicBezTo>
                    <a:pt x="1196" y="154"/>
                    <a:pt x="1160" y="332"/>
                    <a:pt x="1249" y="457"/>
                  </a:cubicBezTo>
                  <a:lnTo>
                    <a:pt x="4283" y="4579"/>
                  </a:lnTo>
                  <a:cubicBezTo>
                    <a:pt x="4069" y="4864"/>
                    <a:pt x="3926" y="5185"/>
                    <a:pt x="3872" y="5560"/>
                  </a:cubicBezTo>
                  <a:cubicBezTo>
                    <a:pt x="3819" y="5560"/>
                    <a:pt x="3783" y="5560"/>
                    <a:pt x="3730" y="5578"/>
                  </a:cubicBezTo>
                  <a:lnTo>
                    <a:pt x="571" y="1278"/>
                  </a:lnTo>
                  <a:cubicBezTo>
                    <a:pt x="508" y="1192"/>
                    <a:pt x="418" y="1152"/>
                    <a:pt x="330" y="1152"/>
                  </a:cubicBezTo>
                  <a:cubicBezTo>
                    <a:pt x="270" y="1152"/>
                    <a:pt x="211" y="1170"/>
                    <a:pt x="161" y="1206"/>
                  </a:cubicBezTo>
                  <a:cubicBezTo>
                    <a:pt x="36" y="1313"/>
                    <a:pt x="0" y="1492"/>
                    <a:pt x="108" y="1617"/>
                  </a:cubicBezTo>
                  <a:lnTo>
                    <a:pt x="3176" y="5774"/>
                  </a:lnTo>
                  <a:cubicBezTo>
                    <a:pt x="2623" y="6077"/>
                    <a:pt x="2231" y="6630"/>
                    <a:pt x="2142" y="7273"/>
                  </a:cubicBezTo>
                  <a:lnTo>
                    <a:pt x="1838" y="7273"/>
                  </a:lnTo>
                  <a:cubicBezTo>
                    <a:pt x="1678" y="7273"/>
                    <a:pt x="1553" y="7398"/>
                    <a:pt x="1553" y="7558"/>
                  </a:cubicBezTo>
                  <a:cubicBezTo>
                    <a:pt x="1553" y="8361"/>
                    <a:pt x="1713" y="9182"/>
                    <a:pt x="1981" y="9914"/>
                  </a:cubicBezTo>
                  <a:cubicBezTo>
                    <a:pt x="2023" y="10039"/>
                    <a:pt x="2129" y="10110"/>
                    <a:pt x="2242" y="10110"/>
                  </a:cubicBezTo>
                  <a:cubicBezTo>
                    <a:pt x="2274" y="10110"/>
                    <a:pt x="2306" y="10104"/>
                    <a:pt x="2338" y="10092"/>
                  </a:cubicBezTo>
                  <a:cubicBezTo>
                    <a:pt x="2498" y="10038"/>
                    <a:pt x="2570" y="9878"/>
                    <a:pt x="2516" y="9717"/>
                  </a:cubicBezTo>
                  <a:cubicBezTo>
                    <a:pt x="2427" y="9485"/>
                    <a:pt x="2356" y="9235"/>
                    <a:pt x="2302" y="9004"/>
                  </a:cubicBezTo>
                  <a:lnTo>
                    <a:pt x="14060" y="9004"/>
                  </a:lnTo>
                  <a:cubicBezTo>
                    <a:pt x="13614" y="10788"/>
                    <a:pt x="12437" y="12376"/>
                    <a:pt x="11027" y="13036"/>
                  </a:cubicBezTo>
                  <a:lnTo>
                    <a:pt x="5335" y="13036"/>
                  </a:lnTo>
                  <a:cubicBezTo>
                    <a:pt x="4693" y="12733"/>
                    <a:pt x="4104" y="12269"/>
                    <a:pt x="3605" y="11644"/>
                  </a:cubicBezTo>
                  <a:cubicBezTo>
                    <a:pt x="3545" y="11575"/>
                    <a:pt x="3463" y="11538"/>
                    <a:pt x="3381" y="11538"/>
                  </a:cubicBezTo>
                  <a:cubicBezTo>
                    <a:pt x="3315" y="11538"/>
                    <a:pt x="3250" y="11561"/>
                    <a:pt x="3194" y="11609"/>
                  </a:cubicBezTo>
                  <a:cubicBezTo>
                    <a:pt x="3069" y="11698"/>
                    <a:pt x="3052" y="11876"/>
                    <a:pt x="3159" y="12001"/>
                  </a:cubicBezTo>
                  <a:cubicBezTo>
                    <a:pt x="3694" y="12661"/>
                    <a:pt x="4318" y="13179"/>
                    <a:pt x="5014" y="13518"/>
                  </a:cubicBezTo>
                  <a:lnTo>
                    <a:pt x="5014" y="14481"/>
                  </a:lnTo>
                  <a:cubicBezTo>
                    <a:pt x="5014" y="14642"/>
                    <a:pt x="5139" y="14767"/>
                    <a:pt x="5300" y="14767"/>
                  </a:cubicBezTo>
                  <a:lnTo>
                    <a:pt x="11063" y="14767"/>
                  </a:lnTo>
                  <a:cubicBezTo>
                    <a:pt x="11224" y="14767"/>
                    <a:pt x="11348" y="14642"/>
                    <a:pt x="11348" y="14481"/>
                  </a:cubicBezTo>
                  <a:lnTo>
                    <a:pt x="11348" y="13518"/>
                  </a:lnTo>
                  <a:cubicBezTo>
                    <a:pt x="13436" y="12501"/>
                    <a:pt x="14810" y="9914"/>
                    <a:pt x="14810" y="7558"/>
                  </a:cubicBezTo>
                  <a:cubicBezTo>
                    <a:pt x="14810" y="7398"/>
                    <a:pt x="14685" y="7273"/>
                    <a:pt x="14524" y="7273"/>
                  </a:cubicBezTo>
                  <a:lnTo>
                    <a:pt x="14203" y="7273"/>
                  </a:lnTo>
                  <a:cubicBezTo>
                    <a:pt x="14078" y="6381"/>
                    <a:pt x="13382" y="5667"/>
                    <a:pt x="12490" y="5560"/>
                  </a:cubicBezTo>
                  <a:cubicBezTo>
                    <a:pt x="12348" y="4561"/>
                    <a:pt x="11509" y="3811"/>
                    <a:pt x="10492" y="3811"/>
                  </a:cubicBezTo>
                  <a:cubicBezTo>
                    <a:pt x="10331" y="3811"/>
                    <a:pt x="10171" y="3829"/>
                    <a:pt x="10028" y="3865"/>
                  </a:cubicBezTo>
                  <a:cubicBezTo>
                    <a:pt x="9707" y="3133"/>
                    <a:pt x="8993" y="2652"/>
                    <a:pt x="8172" y="2652"/>
                  </a:cubicBezTo>
                  <a:cubicBezTo>
                    <a:pt x="7369" y="2652"/>
                    <a:pt x="6656" y="3133"/>
                    <a:pt x="6335" y="3865"/>
                  </a:cubicBezTo>
                  <a:cubicBezTo>
                    <a:pt x="6174" y="3829"/>
                    <a:pt x="6031" y="3811"/>
                    <a:pt x="5871" y="3811"/>
                  </a:cubicBezTo>
                  <a:cubicBezTo>
                    <a:pt x="5442" y="3811"/>
                    <a:pt x="5050" y="3936"/>
                    <a:pt x="4711" y="4168"/>
                  </a:cubicBezTo>
                  <a:lnTo>
                    <a:pt x="1713" y="118"/>
                  </a:lnTo>
                  <a:cubicBezTo>
                    <a:pt x="1660" y="44"/>
                    <a:pt x="1576" y="1"/>
                    <a:pt x="14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42"/>
            <p:cNvSpPr/>
            <p:nvPr/>
          </p:nvSpPr>
          <p:spPr>
            <a:xfrm>
              <a:off x="2933250" y="3499375"/>
              <a:ext cx="45075" cy="17200"/>
            </a:xfrm>
            <a:custGeom>
              <a:avLst/>
              <a:gdLst/>
              <a:ahLst/>
              <a:cxnLst/>
              <a:rect l="l" t="t" r="r" b="b"/>
              <a:pathLst>
                <a:path w="1803" h="688" extrusionOk="0">
                  <a:moveTo>
                    <a:pt x="901" y="1"/>
                  </a:moveTo>
                  <a:cubicBezTo>
                    <a:pt x="669" y="1"/>
                    <a:pt x="437" y="45"/>
                    <a:pt x="214" y="134"/>
                  </a:cubicBezTo>
                  <a:cubicBezTo>
                    <a:pt x="72" y="188"/>
                    <a:pt x="0" y="366"/>
                    <a:pt x="54" y="509"/>
                  </a:cubicBezTo>
                  <a:cubicBezTo>
                    <a:pt x="95" y="620"/>
                    <a:pt x="212" y="687"/>
                    <a:pt x="328" y="687"/>
                  </a:cubicBezTo>
                  <a:cubicBezTo>
                    <a:pt x="362" y="687"/>
                    <a:pt x="396" y="682"/>
                    <a:pt x="429" y="670"/>
                  </a:cubicBezTo>
                  <a:cubicBezTo>
                    <a:pt x="580" y="607"/>
                    <a:pt x="741" y="576"/>
                    <a:pt x="901" y="576"/>
                  </a:cubicBezTo>
                  <a:cubicBezTo>
                    <a:pt x="1062" y="576"/>
                    <a:pt x="1223" y="607"/>
                    <a:pt x="1374" y="670"/>
                  </a:cubicBezTo>
                  <a:cubicBezTo>
                    <a:pt x="1406" y="682"/>
                    <a:pt x="1439" y="687"/>
                    <a:pt x="1472" y="687"/>
                  </a:cubicBezTo>
                  <a:cubicBezTo>
                    <a:pt x="1585" y="687"/>
                    <a:pt x="1694" y="620"/>
                    <a:pt x="1749" y="509"/>
                  </a:cubicBezTo>
                  <a:cubicBezTo>
                    <a:pt x="1802" y="366"/>
                    <a:pt x="1731" y="188"/>
                    <a:pt x="1588" y="134"/>
                  </a:cubicBezTo>
                  <a:cubicBezTo>
                    <a:pt x="1365" y="45"/>
                    <a:pt x="1133" y="1"/>
                    <a:pt x="9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42"/>
            <p:cNvSpPr/>
            <p:nvPr/>
          </p:nvSpPr>
          <p:spPr>
            <a:xfrm>
              <a:off x="2990775" y="3528375"/>
              <a:ext cx="45100" cy="17200"/>
            </a:xfrm>
            <a:custGeom>
              <a:avLst/>
              <a:gdLst/>
              <a:ahLst/>
              <a:cxnLst/>
              <a:rect l="l" t="t" r="r" b="b"/>
              <a:pathLst>
                <a:path w="1804" h="688" extrusionOk="0">
                  <a:moveTo>
                    <a:pt x="902" y="0"/>
                  </a:moveTo>
                  <a:cubicBezTo>
                    <a:pt x="670" y="0"/>
                    <a:pt x="438" y="45"/>
                    <a:pt x="215" y="134"/>
                  </a:cubicBezTo>
                  <a:cubicBezTo>
                    <a:pt x="72" y="188"/>
                    <a:pt x="1" y="348"/>
                    <a:pt x="55" y="509"/>
                  </a:cubicBezTo>
                  <a:cubicBezTo>
                    <a:pt x="110" y="619"/>
                    <a:pt x="219" y="687"/>
                    <a:pt x="331" y="687"/>
                  </a:cubicBezTo>
                  <a:cubicBezTo>
                    <a:pt x="364" y="687"/>
                    <a:pt x="397" y="681"/>
                    <a:pt x="429" y="669"/>
                  </a:cubicBezTo>
                  <a:cubicBezTo>
                    <a:pt x="581" y="607"/>
                    <a:pt x="741" y="576"/>
                    <a:pt x="902" y="576"/>
                  </a:cubicBezTo>
                  <a:cubicBezTo>
                    <a:pt x="1063" y="576"/>
                    <a:pt x="1223" y="607"/>
                    <a:pt x="1375" y="669"/>
                  </a:cubicBezTo>
                  <a:cubicBezTo>
                    <a:pt x="1407" y="681"/>
                    <a:pt x="1441" y="687"/>
                    <a:pt x="1475" y="687"/>
                  </a:cubicBezTo>
                  <a:cubicBezTo>
                    <a:pt x="1592" y="687"/>
                    <a:pt x="1708" y="619"/>
                    <a:pt x="1750" y="509"/>
                  </a:cubicBezTo>
                  <a:cubicBezTo>
                    <a:pt x="1803" y="348"/>
                    <a:pt x="1732" y="188"/>
                    <a:pt x="1589" y="134"/>
                  </a:cubicBezTo>
                  <a:cubicBezTo>
                    <a:pt x="1366" y="45"/>
                    <a:pt x="1134" y="0"/>
                    <a:pt x="9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42"/>
            <p:cNvSpPr/>
            <p:nvPr/>
          </p:nvSpPr>
          <p:spPr>
            <a:xfrm>
              <a:off x="2875250" y="3528375"/>
              <a:ext cx="45525" cy="17200"/>
            </a:xfrm>
            <a:custGeom>
              <a:avLst/>
              <a:gdLst/>
              <a:ahLst/>
              <a:cxnLst/>
              <a:rect l="l" t="t" r="r" b="b"/>
              <a:pathLst>
                <a:path w="1821" h="688" extrusionOk="0">
                  <a:moveTo>
                    <a:pt x="911" y="0"/>
                  </a:moveTo>
                  <a:cubicBezTo>
                    <a:pt x="679" y="0"/>
                    <a:pt x="447" y="45"/>
                    <a:pt x="233" y="134"/>
                  </a:cubicBezTo>
                  <a:cubicBezTo>
                    <a:pt x="72" y="188"/>
                    <a:pt x="1" y="348"/>
                    <a:pt x="72" y="509"/>
                  </a:cubicBezTo>
                  <a:cubicBezTo>
                    <a:pt x="114" y="619"/>
                    <a:pt x="219" y="687"/>
                    <a:pt x="340" y="687"/>
                  </a:cubicBezTo>
                  <a:cubicBezTo>
                    <a:pt x="374" y="687"/>
                    <a:pt x="411" y="681"/>
                    <a:pt x="447" y="669"/>
                  </a:cubicBezTo>
                  <a:cubicBezTo>
                    <a:pt x="598" y="607"/>
                    <a:pt x="755" y="576"/>
                    <a:pt x="911" y="576"/>
                  </a:cubicBezTo>
                  <a:cubicBezTo>
                    <a:pt x="1067" y="576"/>
                    <a:pt x="1223" y="607"/>
                    <a:pt x="1375" y="669"/>
                  </a:cubicBezTo>
                  <a:cubicBezTo>
                    <a:pt x="1411" y="681"/>
                    <a:pt x="1447" y="687"/>
                    <a:pt x="1482" y="687"/>
                  </a:cubicBezTo>
                  <a:cubicBezTo>
                    <a:pt x="1602" y="687"/>
                    <a:pt x="1708" y="619"/>
                    <a:pt x="1749" y="509"/>
                  </a:cubicBezTo>
                  <a:cubicBezTo>
                    <a:pt x="1821" y="348"/>
                    <a:pt x="1749" y="188"/>
                    <a:pt x="1589" y="134"/>
                  </a:cubicBezTo>
                  <a:cubicBezTo>
                    <a:pt x="1375" y="45"/>
                    <a:pt x="1143" y="0"/>
                    <a:pt x="9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42"/>
            <p:cNvSpPr/>
            <p:nvPr/>
          </p:nvSpPr>
          <p:spPr>
            <a:xfrm>
              <a:off x="2812350" y="3646350"/>
              <a:ext cx="14300" cy="14750"/>
            </a:xfrm>
            <a:custGeom>
              <a:avLst/>
              <a:gdLst/>
              <a:ahLst/>
              <a:cxnLst/>
              <a:rect l="l" t="t" r="r" b="b"/>
              <a:pathLst>
                <a:path w="572" h="590" extrusionOk="0">
                  <a:moveTo>
                    <a:pt x="286" y="1"/>
                  </a:moveTo>
                  <a:cubicBezTo>
                    <a:pt x="126" y="1"/>
                    <a:pt x="1" y="143"/>
                    <a:pt x="1" y="304"/>
                  </a:cubicBezTo>
                  <a:cubicBezTo>
                    <a:pt x="1" y="465"/>
                    <a:pt x="126" y="589"/>
                    <a:pt x="286" y="589"/>
                  </a:cubicBezTo>
                  <a:cubicBezTo>
                    <a:pt x="447" y="589"/>
                    <a:pt x="572" y="465"/>
                    <a:pt x="572" y="304"/>
                  </a:cubicBezTo>
                  <a:cubicBezTo>
                    <a:pt x="572" y="143"/>
                    <a:pt x="447" y="1"/>
                    <a:pt x="2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4" name="Google Shape;304;p42"/>
          <p:cNvGrpSpPr/>
          <p:nvPr/>
        </p:nvGrpSpPr>
        <p:grpSpPr>
          <a:xfrm>
            <a:off x="1703288" y="1687738"/>
            <a:ext cx="369825" cy="332325"/>
            <a:chOff x="2226675" y="3381850"/>
            <a:chExt cx="369825" cy="332325"/>
          </a:xfrm>
        </p:grpSpPr>
        <p:sp>
          <p:nvSpPr>
            <p:cNvPr id="305" name="Google Shape;305;p42"/>
            <p:cNvSpPr/>
            <p:nvPr/>
          </p:nvSpPr>
          <p:spPr>
            <a:xfrm>
              <a:off x="2303400" y="3483100"/>
              <a:ext cx="14300" cy="14300"/>
            </a:xfrm>
            <a:custGeom>
              <a:avLst/>
              <a:gdLst/>
              <a:ahLst/>
              <a:cxnLst/>
              <a:rect l="l" t="t" r="r" b="b"/>
              <a:pathLst>
                <a:path w="572" h="572" extrusionOk="0">
                  <a:moveTo>
                    <a:pt x="286" y="0"/>
                  </a:moveTo>
                  <a:cubicBezTo>
                    <a:pt x="125" y="0"/>
                    <a:pt x="0" y="125"/>
                    <a:pt x="0" y="286"/>
                  </a:cubicBezTo>
                  <a:cubicBezTo>
                    <a:pt x="0" y="446"/>
                    <a:pt x="125" y="571"/>
                    <a:pt x="286" y="571"/>
                  </a:cubicBezTo>
                  <a:cubicBezTo>
                    <a:pt x="447" y="571"/>
                    <a:pt x="571" y="446"/>
                    <a:pt x="571" y="286"/>
                  </a:cubicBezTo>
                  <a:cubicBezTo>
                    <a:pt x="571" y="125"/>
                    <a:pt x="447" y="0"/>
                    <a:pt x="2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2"/>
            <p:cNvSpPr/>
            <p:nvPr/>
          </p:nvSpPr>
          <p:spPr>
            <a:xfrm>
              <a:off x="2226675" y="3381850"/>
              <a:ext cx="369825" cy="332325"/>
            </a:xfrm>
            <a:custGeom>
              <a:avLst/>
              <a:gdLst/>
              <a:ahLst/>
              <a:cxnLst/>
              <a:rect l="l" t="t" r="r" b="b"/>
              <a:pathLst>
                <a:path w="14793" h="13293" extrusionOk="0">
                  <a:moveTo>
                    <a:pt x="13936" y="1749"/>
                  </a:moveTo>
                  <a:cubicBezTo>
                    <a:pt x="14096" y="1749"/>
                    <a:pt x="14221" y="1873"/>
                    <a:pt x="14221" y="2034"/>
                  </a:cubicBezTo>
                  <a:cubicBezTo>
                    <a:pt x="14221" y="2195"/>
                    <a:pt x="14096" y="2320"/>
                    <a:pt x="13936" y="2320"/>
                  </a:cubicBezTo>
                  <a:lnTo>
                    <a:pt x="7370" y="2320"/>
                  </a:lnTo>
                  <a:cubicBezTo>
                    <a:pt x="7387" y="2230"/>
                    <a:pt x="7405" y="2123"/>
                    <a:pt x="7405" y="2034"/>
                  </a:cubicBezTo>
                  <a:cubicBezTo>
                    <a:pt x="7405" y="1927"/>
                    <a:pt x="7387" y="1838"/>
                    <a:pt x="7370" y="1749"/>
                  </a:cubicBezTo>
                  <a:close/>
                  <a:moveTo>
                    <a:pt x="5960" y="1160"/>
                  </a:moveTo>
                  <a:cubicBezTo>
                    <a:pt x="6424" y="1160"/>
                    <a:pt x="6834" y="1534"/>
                    <a:pt x="6834" y="2034"/>
                  </a:cubicBezTo>
                  <a:cubicBezTo>
                    <a:pt x="6834" y="2516"/>
                    <a:pt x="6424" y="2891"/>
                    <a:pt x="5960" y="2891"/>
                  </a:cubicBezTo>
                  <a:lnTo>
                    <a:pt x="4800" y="2891"/>
                  </a:lnTo>
                  <a:lnTo>
                    <a:pt x="4800" y="2320"/>
                  </a:lnTo>
                  <a:lnTo>
                    <a:pt x="5389" y="2320"/>
                  </a:lnTo>
                  <a:cubicBezTo>
                    <a:pt x="5550" y="2320"/>
                    <a:pt x="5674" y="2195"/>
                    <a:pt x="5674" y="2034"/>
                  </a:cubicBezTo>
                  <a:cubicBezTo>
                    <a:pt x="5674" y="1873"/>
                    <a:pt x="5550" y="1749"/>
                    <a:pt x="5389" y="1749"/>
                  </a:cubicBezTo>
                  <a:lnTo>
                    <a:pt x="4800" y="1749"/>
                  </a:lnTo>
                  <a:lnTo>
                    <a:pt x="4800" y="1160"/>
                  </a:lnTo>
                  <a:close/>
                  <a:moveTo>
                    <a:pt x="4229" y="1160"/>
                  </a:moveTo>
                  <a:lnTo>
                    <a:pt x="4229" y="7583"/>
                  </a:lnTo>
                  <a:cubicBezTo>
                    <a:pt x="4033" y="7547"/>
                    <a:pt x="3855" y="7512"/>
                    <a:pt x="3640" y="7512"/>
                  </a:cubicBezTo>
                  <a:lnTo>
                    <a:pt x="3640" y="5496"/>
                  </a:lnTo>
                  <a:cubicBezTo>
                    <a:pt x="3640" y="5335"/>
                    <a:pt x="3516" y="5210"/>
                    <a:pt x="3355" y="5210"/>
                  </a:cubicBezTo>
                  <a:cubicBezTo>
                    <a:pt x="3194" y="5210"/>
                    <a:pt x="3069" y="5335"/>
                    <a:pt x="3069" y="5496"/>
                  </a:cubicBezTo>
                  <a:lnTo>
                    <a:pt x="3069" y="7583"/>
                  </a:lnTo>
                  <a:cubicBezTo>
                    <a:pt x="2873" y="7637"/>
                    <a:pt x="2677" y="7726"/>
                    <a:pt x="2498" y="7833"/>
                  </a:cubicBezTo>
                  <a:lnTo>
                    <a:pt x="2498" y="1160"/>
                  </a:lnTo>
                  <a:lnTo>
                    <a:pt x="3069" y="1160"/>
                  </a:lnTo>
                  <a:lnTo>
                    <a:pt x="3069" y="3194"/>
                  </a:lnTo>
                  <a:cubicBezTo>
                    <a:pt x="3069" y="3337"/>
                    <a:pt x="3194" y="3479"/>
                    <a:pt x="3355" y="3479"/>
                  </a:cubicBezTo>
                  <a:cubicBezTo>
                    <a:pt x="3516" y="3479"/>
                    <a:pt x="3640" y="3337"/>
                    <a:pt x="3640" y="3194"/>
                  </a:cubicBezTo>
                  <a:lnTo>
                    <a:pt x="3640" y="1160"/>
                  </a:lnTo>
                  <a:close/>
                  <a:moveTo>
                    <a:pt x="3640" y="8101"/>
                  </a:moveTo>
                  <a:cubicBezTo>
                    <a:pt x="3890" y="8101"/>
                    <a:pt x="4104" y="8136"/>
                    <a:pt x="4318" y="8243"/>
                  </a:cubicBezTo>
                  <a:cubicBezTo>
                    <a:pt x="4229" y="8404"/>
                    <a:pt x="4158" y="8582"/>
                    <a:pt x="4104" y="8761"/>
                  </a:cubicBezTo>
                  <a:cubicBezTo>
                    <a:pt x="3962" y="8707"/>
                    <a:pt x="3801" y="8672"/>
                    <a:pt x="3640" y="8672"/>
                  </a:cubicBezTo>
                  <a:cubicBezTo>
                    <a:pt x="3016" y="8672"/>
                    <a:pt x="2498" y="9189"/>
                    <a:pt x="2498" y="9831"/>
                  </a:cubicBezTo>
                  <a:lnTo>
                    <a:pt x="1910" y="9831"/>
                  </a:lnTo>
                  <a:cubicBezTo>
                    <a:pt x="1910" y="8886"/>
                    <a:pt x="2695" y="8101"/>
                    <a:pt x="3640" y="8101"/>
                  </a:cubicBezTo>
                  <a:close/>
                  <a:moveTo>
                    <a:pt x="3640" y="9260"/>
                  </a:moveTo>
                  <a:cubicBezTo>
                    <a:pt x="3765" y="9260"/>
                    <a:pt x="3872" y="9296"/>
                    <a:pt x="3979" y="9350"/>
                  </a:cubicBezTo>
                  <a:cubicBezTo>
                    <a:pt x="3944" y="9510"/>
                    <a:pt x="3944" y="9671"/>
                    <a:pt x="3944" y="9831"/>
                  </a:cubicBezTo>
                  <a:lnTo>
                    <a:pt x="3069" y="9831"/>
                  </a:lnTo>
                  <a:cubicBezTo>
                    <a:pt x="3069" y="9510"/>
                    <a:pt x="3337" y="9260"/>
                    <a:pt x="3640" y="9260"/>
                  </a:cubicBezTo>
                  <a:close/>
                  <a:moveTo>
                    <a:pt x="7405" y="9260"/>
                  </a:moveTo>
                  <a:cubicBezTo>
                    <a:pt x="7726" y="9260"/>
                    <a:pt x="7976" y="9510"/>
                    <a:pt x="7976" y="9831"/>
                  </a:cubicBezTo>
                  <a:lnTo>
                    <a:pt x="6834" y="9831"/>
                  </a:lnTo>
                  <a:cubicBezTo>
                    <a:pt x="6834" y="9510"/>
                    <a:pt x="7084" y="9260"/>
                    <a:pt x="7405" y="9260"/>
                  </a:cubicBezTo>
                  <a:close/>
                  <a:moveTo>
                    <a:pt x="7405" y="8101"/>
                  </a:moveTo>
                  <a:cubicBezTo>
                    <a:pt x="8369" y="8101"/>
                    <a:pt x="9136" y="8868"/>
                    <a:pt x="9136" y="9831"/>
                  </a:cubicBezTo>
                  <a:lnTo>
                    <a:pt x="8565" y="9831"/>
                  </a:lnTo>
                  <a:cubicBezTo>
                    <a:pt x="8565" y="9189"/>
                    <a:pt x="8048" y="8672"/>
                    <a:pt x="7405" y="8672"/>
                  </a:cubicBezTo>
                  <a:cubicBezTo>
                    <a:pt x="6763" y="8672"/>
                    <a:pt x="6245" y="9189"/>
                    <a:pt x="6245" y="9831"/>
                  </a:cubicBezTo>
                  <a:lnTo>
                    <a:pt x="5674" y="9831"/>
                  </a:lnTo>
                  <a:cubicBezTo>
                    <a:pt x="5674" y="8868"/>
                    <a:pt x="6442" y="8101"/>
                    <a:pt x="7405" y="8101"/>
                  </a:cubicBezTo>
                  <a:close/>
                  <a:moveTo>
                    <a:pt x="7405" y="6941"/>
                  </a:moveTo>
                  <a:cubicBezTo>
                    <a:pt x="9011" y="6941"/>
                    <a:pt x="10296" y="8243"/>
                    <a:pt x="10296" y="9831"/>
                  </a:cubicBezTo>
                  <a:lnTo>
                    <a:pt x="9707" y="9831"/>
                  </a:lnTo>
                  <a:cubicBezTo>
                    <a:pt x="9707" y="8564"/>
                    <a:pt x="8672" y="7512"/>
                    <a:pt x="7405" y="7512"/>
                  </a:cubicBezTo>
                  <a:cubicBezTo>
                    <a:pt x="6138" y="7512"/>
                    <a:pt x="5086" y="8564"/>
                    <a:pt x="5086" y="9831"/>
                  </a:cubicBezTo>
                  <a:lnTo>
                    <a:pt x="4515" y="9831"/>
                  </a:lnTo>
                  <a:cubicBezTo>
                    <a:pt x="4515" y="8243"/>
                    <a:pt x="5799" y="6941"/>
                    <a:pt x="7405" y="6941"/>
                  </a:cubicBezTo>
                  <a:close/>
                  <a:moveTo>
                    <a:pt x="11152" y="9260"/>
                  </a:moveTo>
                  <a:cubicBezTo>
                    <a:pt x="11473" y="9260"/>
                    <a:pt x="11741" y="9510"/>
                    <a:pt x="11741" y="9831"/>
                  </a:cubicBezTo>
                  <a:lnTo>
                    <a:pt x="10867" y="9831"/>
                  </a:lnTo>
                  <a:cubicBezTo>
                    <a:pt x="10867" y="9671"/>
                    <a:pt x="10867" y="9510"/>
                    <a:pt x="10831" y="9350"/>
                  </a:cubicBezTo>
                  <a:cubicBezTo>
                    <a:pt x="10938" y="9296"/>
                    <a:pt x="11045" y="9260"/>
                    <a:pt x="11152" y="9260"/>
                  </a:cubicBezTo>
                  <a:close/>
                  <a:moveTo>
                    <a:pt x="11152" y="8101"/>
                  </a:moveTo>
                  <a:cubicBezTo>
                    <a:pt x="12116" y="8101"/>
                    <a:pt x="12901" y="8868"/>
                    <a:pt x="12901" y="9831"/>
                  </a:cubicBezTo>
                  <a:lnTo>
                    <a:pt x="12312" y="9831"/>
                  </a:lnTo>
                  <a:cubicBezTo>
                    <a:pt x="12312" y="9189"/>
                    <a:pt x="11795" y="8672"/>
                    <a:pt x="11152" y="8672"/>
                  </a:cubicBezTo>
                  <a:cubicBezTo>
                    <a:pt x="11009" y="8672"/>
                    <a:pt x="10849" y="8707"/>
                    <a:pt x="10706" y="8761"/>
                  </a:cubicBezTo>
                  <a:cubicBezTo>
                    <a:pt x="10653" y="8582"/>
                    <a:pt x="10563" y="8404"/>
                    <a:pt x="10474" y="8243"/>
                  </a:cubicBezTo>
                  <a:cubicBezTo>
                    <a:pt x="10688" y="8136"/>
                    <a:pt x="10920" y="8101"/>
                    <a:pt x="11152" y="8101"/>
                  </a:cubicBezTo>
                  <a:close/>
                  <a:moveTo>
                    <a:pt x="14185" y="10402"/>
                  </a:moveTo>
                  <a:cubicBezTo>
                    <a:pt x="14061" y="11062"/>
                    <a:pt x="13472" y="11562"/>
                    <a:pt x="12776" y="11562"/>
                  </a:cubicBezTo>
                  <a:lnTo>
                    <a:pt x="2035" y="11562"/>
                  </a:lnTo>
                  <a:cubicBezTo>
                    <a:pt x="1339" y="11562"/>
                    <a:pt x="750" y="11062"/>
                    <a:pt x="607" y="10402"/>
                  </a:cubicBezTo>
                  <a:close/>
                  <a:moveTo>
                    <a:pt x="11919" y="12133"/>
                  </a:moveTo>
                  <a:lnTo>
                    <a:pt x="11919" y="12436"/>
                  </a:lnTo>
                  <a:cubicBezTo>
                    <a:pt x="11919" y="12597"/>
                    <a:pt x="11777" y="12722"/>
                    <a:pt x="11616" y="12722"/>
                  </a:cubicBezTo>
                  <a:lnTo>
                    <a:pt x="3194" y="12722"/>
                  </a:lnTo>
                  <a:cubicBezTo>
                    <a:pt x="3034" y="12722"/>
                    <a:pt x="2891" y="12597"/>
                    <a:pt x="2891" y="12436"/>
                  </a:cubicBezTo>
                  <a:lnTo>
                    <a:pt x="2891" y="12133"/>
                  </a:lnTo>
                  <a:close/>
                  <a:moveTo>
                    <a:pt x="2213" y="0"/>
                  </a:moveTo>
                  <a:cubicBezTo>
                    <a:pt x="2052" y="0"/>
                    <a:pt x="1910" y="143"/>
                    <a:pt x="1910" y="303"/>
                  </a:cubicBezTo>
                  <a:lnTo>
                    <a:pt x="1910" y="589"/>
                  </a:lnTo>
                  <a:lnTo>
                    <a:pt x="1339" y="589"/>
                  </a:lnTo>
                  <a:cubicBezTo>
                    <a:pt x="1178" y="589"/>
                    <a:pt x="1053" y="714"/>
                    <a:pt x="1053" y="874"/>
                  </a:cubicBezTo>
                  <a:cubicBezTo>
                    <a:pt x="1053" y="1035"/>
                    <a:pt x="1178" y="1160"/>
                    <a:pt x="1339" y="1160"/>
                  </a:cubicBezTo>
                  <a:lnTo>
                    <a:pt x="1910" y="1160"/>
                  </a:lnTo>
                  <a:lnTo>
                    <a:pt x="1910" y="1749"/>
                  </a:lnTo>
                  <a:lnTo>
                    <a:pt x="1339" y="1749"/>
                  </a:lnTo>
                  <a:cubicBezTo>
                    <a:pt x="1178" y="1749"/>
                    <a:pt x="1053" y="1873"/>
                    <a:pt x="1053" y="2034"/>
                  </a:cubicBezTo>
                  <a:cubicBezTo>
                    <a:pt x="1053" y="2195"/>
                    <a:pt x="1178" y="2320"/>
                    <a:pt x="1339" y="2320"/>
                  </a:cubicBezTo>
                  <a:lnTo>
                    <a:pt x="1910" y="2320"/>
                  </a:lnTo>
                  <a:lnTo>
                    <a:pt x="1910" y="2891"/>
                  </a:lnTo>
                  <a:lnTo>
                    <a:pt x="1339" y="2891"/>
                  </a:lnTo>
                  <a:cubicBezTo>
                    <a:pt x="1178" y="2891"/>
                    <a:pt x="1053" y="3033"/>
                    <a:pt x="1053" y="3194"/>
                  </a:cubicBezTo>
                  <a:cubicBezTo>
                    <a:pt x="1053" y="3337"/>
                    <a:pt x="1178" y="3479"/>
                    <a:pt x="1339" y="3479"/>
                  </a:cubicBezTo>
                  <a:lnTo>
                    <a:pt x="1910" y="3479"/>
                  </a:lnTo>
                  <a:lnTo>
                    <a:pt x="1910" y="8297"/>
                  </a:lnTo>
                  <a:cubicBezTo>
                    <a:pt x="1535" y="8725"/>
                    <a:pt x="1339" y="9260"/>
                    <a:pt x="1339" y="9831"/>
                  </a:cubicBezTo>
                  <a:lnTo>
                    <a:pt x="304" y="9831"/>
                  </a:lnTo>
                  <a:cubicBezTo>
                    <a:pt x="143" y="9831"/>
                    <a:pt x="1" y="9956"/>
                    <a:pt x="1" y="10117"/>
                  </a:cubicBezTo>
                  <a:cubicBezTo>
                    <a:pt x="1" y="11241"/>
                    <a:pt x="911" y="12133"/>
                    <a:pt x="2035" y="12133"/>
                  </a:cubicBezTo>
                  <a:lnTo>
                    <a:pt x="2320" y="12133"/>
                  </a:lnTo>
                  <a:lnTo>
                    <a:pt x="2320" y="12436"/>
                  </a:lnTo>
                  <a:cubicBezTo>
                    <a:pt x="2320" y="12900"/>
                    <a:pt x="2713" y="13293"/>
                    <a:pt x="3194" y="13293"/>
                  </a:cubicBezTo>
                  <a:lnTo>
                    <a:pt x="11616" y="13293"/>
                  </a:lnTo>
                  <a:cubicBezTo>
                    <a:pt x="12098" y="13293"/>
                    <a:pt x="12490" y="12900"/>
                    <a:pt x="12490" y="12436"/>
                  </a:cubicBezTo>
                  <a:lnTo>
                    <a:pt x="12490" y="12133"/>
                  </a:lnTo>
                  <a:lnTo>
                    <a:pt x="12776" y="12133"/>
                  </a:lnTo>
                  <a:cubicBezTo>
                    <a:pt x="13900" y="12133"/>
                    <a:pt x="14792" y="11241"/>
                    <a:pt x="14792" y="10117"/>
                  </a:cubicBezTo>
                  <a:cubicBezTo>
                    <a:pt x="14792" y="9956"/>
                    <a:pt x="14667" y="9831"/>
                    <a:pt x="14507" y="9831"/>
                  </a:cubicBezTo>
                  <a:lnTo>
                    <a:pt x="13472" y="9831"/>
                  </a:lnTo>
                  <a:cubicBezTo>
                    <a:pt x="13472" y="8564"/>
                    <a:pt x="12437" y="7512"/>
                    <a:pt x="11152" y="7512"/>
                  </a:cubicBezTo>
                  <a:cubicBezTo>
                    <a:pt x="10813" y="7512"/>
                    <a:pt x="10474" y="7601"/>
                    <a:pt x="10171" y="7744"/>
                  </a:cubicBezTo>
                  <a:cubicBezTo>
                    <a:pt x="9511" y="6869"/>
                    <a:pt x="8494" y="6370"/>
                    <a:pt x="7405" y="6370"/>
                  </a:cubicBezTo>
                  <a:cubicBezTo>
                    <a:pt x="6388" y="6370"/>
                    <a:pt x="5460" y="6798"/>
                    <a:pt x="4800" y="7547"/>
                  </a:cubicBezTo>
                  <a:lnTo>
                    <a:pt x="4800" y="3479"/>
                  </a:lnTo>
                  <a:lnTo>
                    <a:pt x="5960" y="3479"/>
                  </a:lnTo>
                  <a:cubicBezTo>
                    <a:pt x="6424" y="3479"/>
                    <a:pt x="6852" y="3265"/>
                    <a:pt x="7120" y="2891"/>
                  </a:cubicBezTo>
                  <a:lnTo>
                    <a:pt x="13936" y="2891"/>
                  </a:lnTo>
                  <a:cubicBezTo>
                    <a:pt x="14417" y="2891"/>
                    <a:pt x="14792" y="2516"/>
                    <a:pt x="14792" y="2034"/>
                  </a:cubicBezTo>
                  <a:cubicBezTo>
                    <a:pt x="14792" y="1552"/>
                    <a:pt x="14417" y="1160"/>
                    <a:pt x="13936" y="1160"/>
                  </a:cubicBezTo>
                  <a:lnTo>
                    <a:pt x="7120" y="1160"/>
                  </a:lnTo>
                  <a:cubicBezTo>
                    <a:pt x="6852" y="803"/>
                    <a:pt x="6424" y="589"/>
                    <a:pt x="5960" y="589"/>
                  </a:cubicBezTo>
                  <a:lnTo>
                    <a:pt x="4800" y="589"/>
                  </a:lnTo>
                  <a:lnTo>
                    <a:pt x="4800" y="303"/>
                  </a:lnTo>
                  <a:cubicBezTo>
                    <a:pt x="4800" y="143"/>
                    <a:pt x="4675" y="0"/>
                    <a:pt x="4515" y="0"/>
                  </a:cubicBezTo>
                  <a:cubicBezTo>
                    <a:pt x="4354" y="0"/>
                    <a:pt x="4229" y="143"/>
                    <a:pt x="4229" y="303"/>
                  </a:cubicBezTo>
                  <a:lnTo>
                    <a:pt x="4229" y="589"/>
                  </a:lnTo>
                  <a:lnTo>
                    <a:pt x="3640" y="589"/>
                  </a:lnTo>
                  <a:lnTo>
                    <a:pt x="3640" y="303"/>
                  </a:lnTo>
                  <a:cubicBezTo>
                    <a:pt x="3640" y="143"/>
                    <a:pt x="3516" y="0"/>
                    <a:pt x="3355" y="0"/>
                  </a:cubicBezTo>
                  <a:cubicBezTo>
                    <a:pt x="3194" y="0"/>
                    <a:pt x="3069" y="143"/>
                    <a:pt x="3069" y="303"/>
                  </a:cubicBezTo>
                  <a:lnTo>
                    <a:pt x="3069" y="589"/>
                  </a:lnTo>
                  <a:lnTo>
                    <a:pt x="2498" y="589"/>
                  </a:lnTo>
                  <a:lnTo>
                    <a:pt x="2498" y="303"/>
                  </a:lnTo>
                  <a:cubicBezTo>
                    <a:pt x="2498" y="143"/>
                    <a:pt x="2356" y="0"/>
                    <a:pt x="2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TextBox 7"/>
          <p:cNvSpPr txBox="1"/>
          <p:nvPr/>
        </p:nvSpPr>
        <p:spPr>
          <a:xfrm>
            <a:off x="783728" y="2476072"/>
            <a:ext cx="2208944" cy="958660"/>
          </a:xfrm>
          <a:prstGeom prst="rect">
            <a:avLst/>
          </a:prstGeom>
          <a:noFill/>
        </p:spPr>
        <p:txBody>
          <a:bodyPr wrap="square" rtlCol="0">
            <a:spAutoFit/>
          </a:bodyPr>
          <a:lstStyle/>
          <a:p>
            <a:pPr algn="ctr">
              <a:lnSpc>
                <a:spcPct val="150000"/>
              </a:lnSpc>
            </a:pPr>
            <a:r>
              <a:rPr lang="en-US" sz="2000" dirty="0" err="1" smtClean="0"/>
              <a:t>Ôn</a:t>
            </a:r>
            <a:r>
              <a:rPr lang="en-US" sz="2000" dirty="0" smtClean="0"/>
              <a:t> </a:t>
            </a:r>
            <a:r>
              <a:rPr lang="en-US" sz="2000" dirty="0" err="1" smtClean="0"/>
              <a:t>tập</a:t>
            </a:r>
            <a:r>
              <a:rPr lang="en-US" sz="2000" dirty="0" smtClean="0"/>
              <a:t> </a:t>
            </a:r>
            <a:r>
              <a:rPr lang="en-US" sz="2000" dirty="0" err="1" smtClean="0"/>
              <a:t>kiến</a:t>
            </a:r>
            <a:r>
              <a:rPr lang="en-US" sz="2000" dirty="0" smtClean="0"/>
              <a:t> </a:t>
            </a:r>
            <a:r>
              <a:rPr lang="en-US" sz="2000" dirty="0" err="1" smtClean="0"/>
              <a:t>thức</a:t>
            </a:r>
            <a:r>
              <a:rPr lang="en-US" sz="2000" dirty="0" smtClean="0"/>
              <a:t> </a:t>
            </a:r>
            <a:r>
              <a:rPr lang="en-US" sz="2000" dirty="0" err="1" smtClean="0"/>
              <a:t>đã</a:t>
            </a:r>
            <a:r>
              <a:rPr lang="en-US" sz="2000" dirty="0" smtClean="0"/>
              <a:t> </a:t>
            </a:r>
            <a:r>
              <a:rPr lang="en-US" sz="2000" dirty="0" err="1" smtClean="0"/>
              <a:t>học</a:t>
            </a:r>
            <a:endParaRPr lang="en-US" sz="2000" dirty="0"/>
          </a:p>
        </p:txBody>
      </p:sp>
      <p:sp>
        <p:nvSpPr>
          <p:cNvPr id="33" name="TextBox 32"/>
          <p:cNvSpPr txBox="1"/>
          <p:nvPr/>
        </p:nvSpPr>
        <p:spPr>
          <a:xfrm>
            <a:off x="3371103" y="2456600"/>
            <a:ext cx="2383793" cy="1015663"/>
          </a:xfrm>
          <a:prstGeom prst="rect">
            <a:avLst/>
          </a:prstGeom>
          <a:noFill/>
        </p:spPr>
        <p:txBody>
          <a:bodyPr wrap="square" rtlCol="0">
            <a:spAutoFit/>
          </a:bodyPr>
          <a:lstStyle/>
          <a:p>
            <a:pPr algn="ctr">
              <a:lnSpc>
                <a:spcPct val="150000"/>
              </a:lnSpc>
            </a:pPr>
            <a:r>
              <a:rPr lang="en-US" sz="2000" dirty="0" err="1" smtClean="0"/>
              <a:t>Hoàn</a:t>
            </a:r>
            <a:r>
              <a:rPr lang="en-US" sz="2000" dirty="0" smtClean="0"/>
              <a:t> </a:t>
            </a:r>
            <a:r>
              <a:rPr lang="en-US" sz="2000" dirty="0" err="1" smtClean="0"/>
              <a:t>thành</a:t>
            </a:r>
            <a:r>
              <a:rPr lang="en-US" sz="2000" dirty="0" smtClean="0"/>
              <a:t> </a:t>
            </a:r>
            <a:r>
              <a:rPr lang="en-US" sz="2000" dirty="0" err="1" smtClean="0"/>
              <a:t>bài</a:t>
            </a:r>
            <a:r>
              <a:rPr lang="en-US" sz="2000" dirty="0" smtClean="0"/>
              <a:t> </a:t>
            </a:r>
            <a:r>
              <a:rPr lang="en-US" sz="2000" dirty="0" err="1" smtClean="0"/>
              <a:t>tập</a:t>
            </a:r>
            <a:r>
              <a:rPr lang="en-US" sz="2000" dirty="0" smtClean="0"/>
              <a:t> </a:t>
            </a:r>
            <a:r>
              <a:rPr lang="en-US" sz="2000" dirty="0" err="1" smtClean="0"/>
              <a:t>vận</a:t>
            </a:r>
            <a:r>
              <a:rPr lang="en-US" sz="2000" dirty="0" smtClean="0"/>
              <a:t> </a:t>
            </a:r>
            <a:r>
              <a:rPr lang="en-US" sz="2000" dirty="0" err="1" smtClean="0"/>
              <a:t>dụng</a:t>
            </a:r>
            <a:endParaRPr lang="en-US" sz="2000" dirty="0"/>
          </a:p>
        </p:txBody>
      </p:sp>
      <p:sp>
        <p:nvSpPr>
          <p:cNvPr id="34" name="TextBox 33"/>
          <p:cNvSpPr txBox="1"/>
          <p:nvPr/>
        </p:nvSpPr>
        <p:spPr>
          <a:xfrm>
            <a:off x="6151302" y="2456600"/>
            <a:ext cx="2581731" cy="1015663"/>
          </a:xfrm>
          <a:prstGeom prst="rect">
            <a:avLst/>
          </a:prstGeom>
          <a:noFill/>
        </p:spPr>
        <p:txBody>
          <a:bodyPr wrap="square" rtlCol="0">
            <a:spAutoFit/>
          </a:bodyPr>
          <a:lstStyle/>
          <a:p>
            <a:pPr algn="ctr">
              <a:lnSpc>
                <a:spcPct val="150000"/>
              </a:lnSpc>
            </a:pPr>
            <a:r>
              <a:rPr lang="en-US" sz="2000" dirty="0" err="1" smtClean="0"/>
              <a:t>Xem</a:t>
            </a:r>
            <a:r>
              <a:rPr lang="en-US" sz="2000" dirty="0" smtClean="0"/>
              <a:t> </a:t>
            </a:r>
            <a:r>
              <a:rPr lang="en-US" sz="2000" dirty="0" err="1" smtClean="0"/>
              <a:t>trước</a:t>
            </a:r>
            <a:r>
              <a:rPr lang="en-US" sz="2000" dirty="0" smtClean="0"/>
              <a:t> </a:t>
            </a:r>
            <a:r>
              <a:rPr lang="en-US" sz="2000" dirty="0" err="1" smtClean="0"/>
              <a:t>nội</a:t>
            </a:r>
            <a:r>
              <a:rPr lang="en-US" sz="2000" dirty="0" smtClean="0"/>
              <a:t> dung </a:t>
            </a:r>
            <a:r>
              <a:rPr lang="en-US" sz="2000" dirty="0" err="1" smtClean="0"/>
              <a:t>bài</a:t>
            </a:r>
            <a:r>
              <a:rPr lang="en-US" sz="2000" dirty="0" smtClean="0"/>
              <a:t> </a:t>
            </a:r>
            <a:r>
              <a:rPr lang="en-US" sz="2000" dirty="0" err="1" smtClean="0"/>
              <a:t>ôn</a:t>
            </a:r>
            <a:r>
              <a:rPr lang="en-US" sz="2000" dirty="0" smtClean="0"/>
              <a:t> </a:t>
            </a:r>
            <a:r>
              <a:rPr lang="en-US" sz="2000" dirty="0" err="1" smtClean="0"/>
              <a:t>tập</a:t>
            </a:r>
            <a:r>
              <a:rPr lang="en-US" sz="2000" dirty="0" smtClean="0"/>
              <a:t> </a:t>
            </a:r>
            <a:r>
              <a:rPr lang="en-US" sz="2000" dirty="0" err="1" smtClean="0"/>
              <a:t>chương</a:t>
            </a:r>
            <a:r>
              <a:rPr lang="en-US" sz="2000" dirty="0" smtClean="0"/>
              <a:t> 2</a:t>
            </a:r>
            <a:endParaRPr lang="en-US" sz="2000" dirty="0"/>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90"/>
                                        </p:tgtEl>
                                        <p:attrNameLst>
                                          <p:attrName>style.visibility</p:attrName>
                                        </p:attrNameLst>
                                      </p:cBhvr>
                                      <p:to>
                                        <p:strVal val="visible"/>
                                      </p:to>
                                    </p:set>
                                    <p:anim calcmode="lin" valueType="num">
                                      <p:cBhvr>
                                        <p:cTn id="7" dur="500" fill="hold"/>
                                        <p:tgtEl>
                                          <p:spTgt spid="290"/>
                                        </p:tgtEl>
                                        <p:attrNameLst>
                                          <p:attrName>ppt_w</p:attrName>
                                        </p:attrNameLst>
                                      </p:cBhvr>
                                      <p:tavLst>
                                        <p:tav tm="0">
                                          <p:val>
                                            <p:strVal val="#ppt_w+.3"/>
                                          </p:val>
                                        </p:tav>
                                        <p:tav tm="100000">
                                          <p:val>
                                            <p:strVal val="#ppt_w"/>
                                          </p:val>
                                        </p:tav>
                                      </p:tavLst>
                                    </p:anim>
                                    <p:anim calcmode="lin" valueType="num">
                                      <p:cBhvr>
                                        <p:cTn id="8" dur="500" fill="hold"/>
                                        <p:tgtEl>
                                          <p:spTgt spid="290"/>
                                        </p:tgtEl>
                                        <p:attrNameLst>
                                          <p:attrName>ppt_h</p:attrName>
                                        </p:attrNameLst>
                                      </p:cBhvr>
                                      <p:tavLst>
                                        <p:tav tm="0">
                                          <p:val>
                                            <p:strVal val="#ppt_h"/>
                                          </p:val>
                                        </p:tav>
                                        <p:tav tm="100000">
                                          <p:val>
                                            <p:strVal val="#ppt_h"/>
                                          </p:val>
                                        </p:tav>
                                      </p:tavLst>
                                    </p:anim>
                                    <p:animEffect transition="in" filter="fade">
                                      <p:cBhvr>
                                        <p:cTn id="9" dur="500"/>
                                        <p:tgtEl>
                                          <p:spTgt spid="290"/>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304"/>
                                        </p:tgtEl>
                                        <p:attrNameLst>
                                          <p:attrName>style.visibility</p:attrName>
                                        </p:attrNameLst>
                                      </p:cBhvr>
                                      <p:to>
                                        <p:strVal val="visible"/>
                                      </p:to>
                                    </p:set>
                                    <p:anim calcmode="lin" valueType="num">
                                      <p:cBhvr>
                                        <p:cTn id="12" dur="500" fill="hold"/>
                                        <p:tgtEl>
                                          <p:spTgt spid="304"/>
                                        </p:tgtEl>
                                        <p:attrNameLst>
                                          <p:attrName>ppt_w</p:attrName>
                                        </p:attrNameLst>
                                      </p:cBhvr>
                                      <p:tavLst>
                                        <p:tav tm="0">
                                          <p:val>
                                            <p:strVal val="#ppt_w+.3"/>
                                          </p:val>
                                        </p:tav>
                                        <p:tav tm="100000">
                                          <p:val>
                                            <p:strVal val="#ppt_w"/>
                                          </p:val>
                                        </p:tav>
                                      </p:tavLst>
                                    </p:anim>
                                    <p:anim calcmode="lin" valueType="num">
                                      <p:cBhvr>
                                        <p:cTn id="13" dur="500" fill="hold"/>
                                        <p:tgtEl>
                                          <p:spTgt spid="304"/>
                                        </p:tgtEl>
                                        <p:attrNameLst>
                                          <p:attrName>ppt_h</p:attrName>
                                        </p:attrNameLst>
                                      </p:cBhvr>
                                      <p:tavLst>
                                        <p:tav tm="0">
                                          <p:val>
                                            <p:strVal val="#ppt_h"/>
                                          </p:val>
                                        </p:tav>
                                        <p:tav tm="100000">
                                          <p:val>
                                            <p:strVal val="#ppt_h"/>
                                          </p:val>
                                        </p:tav>
                                      </p:tavLst>
                                    </p:anim>
                                    <p:animEffect transition="in" filter="fade">
                                      <p:cBhvr>
                                        <p:cTn id="14" dur="500"/>
                                        <p:tgtEl>
                                          <p:spTgt spid="304"/>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strVal val="#ppt_w+.3"/>
                                          </p:val>
                                        </p:tav>
                                        <p:tav tm="100000">
                                          <p:val>
                                            <p:strVal val="#ppt_w"/>
                                          </p:val>
                                        </p:tav>
                                      </p:tavLst>
                                    </p:anim>
                                    <p:anim calcmode="lin" valueType="num">
                                      <p:cBhvr>
                                        <p:cTn id="18" dur="500" fill="hold"/>
                                        <p:tgtEl>
                                          <p:spTgt spid="8"/>
                                        </p:tgtEl>
                                        <p:attrNameLst>
                                          <p:attrName>ppt_h</p:attrName>
                                        </p:attrNameLst>
                                      </p:cBhvr>
                                      <p:tavLst>
                                        <p:tav tm="0">
                                          <p:val>
                                            <p:strVal val="#ppt_h"/>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nodeType="clickEffect">
                                  <p:stCondLst>
                                    <p:cond delay="0"/>
                                  </p:stCondLst>
                                  <p:childTnLst>
                                    <p:set>
                                      <p:cBhvr>
                                        <p:cTn id="23" dur="1" fill="hold">
                                          <p:stCondLst>
                                            <p:cond delay="0"/>
                                          </p:stCondLst>
                                        </p:cTn>
                                        <p:tgtEl>
                                          <p:spTgt spid="298"/>
                                        </p:tgtEl>
                                        <p:attrNameLst>
                                          <p:attrName>style.visibility</p:attrName>
                                        </p:attrNameLst>
                                      </p:cBhvr>
                                      <p:to>
                                        <p:strVal val="visible"/>
                                      </p:to>
                                    </p:set>
                                    <p:anim calcmode="lin" valueType="num">
                                      <p:cBhvr>
                                        <p:cTn id="24" dur="500" fill="hold"/>
                                        <p:tgtEl>
                                          <p:spTgt spid="298"/>
                                        </p:tgtEl>
                                        <p:attrNameLst>
                                          <p:attrName>ppt_w</p:attrName>
                                        </p:attrNameLst>
                                      </p:cBhvr>
                                      <p:tavLst>
                                        <p:tav tm="0">
                                          <p:val>
                                            <p:strVal val="#ppt_w+.3"/>
                                          </p:val>
                                        </p:tav>
                                        <p:tav tm="100000">
                                          <p:val>
                                            <p:strVal val="#ppt_w"/>
                                          </p:val>
                                        </p:tav>
                                      </p:tavLst>
                                    </p:anim>
                                    <p:anim calcmode="lin" valueType="num">
                                      <p:cBhvr>
                                        <p:cTn id="25" dur="500" fill="hold"/>
                                        <p:tgtEl>
                                          <p:spTgt spid="298"/>
                                        </p:tgtEl>
                                        <p:attrNameLst>
                                          <p:attrName>ppt_h</p:attrName>
                                        </p:attrNameLst>
                                      </p:cBhvr>
                                      <p:tavLst>
                                        <p:tav tm="0">
                                          <p:val>
                                            <p:strVal val="#ppt_h"/>
                                          </p:val>
                                        </p:tav>
                                        <p:tav tm="100000">
                                          <p:val>
                                            <p:strVal val="#ppt_h"/>
                                          </p:val>
                                        </p:tav>
                                      </p:tavLst>
                                    </p:anim>
                                    <p:animEffect transition="in" filter="fade">
                                      <p:cBhvr>
                                        <p:cTn id="26" dur="500"/>
                                        <p:tgtEl>
                                          <p:spTgt spid="298"/>
                                        </p:tgtEl>
                                      </p:cBhvr>
                                    </p:animEffect>
                                  </p:childTnLst>
                                </p:cTn>
                              </p:par>
                              <p:par>
                                <p:cTn id="27" presetID="50" presetClass="entr" presetSubtype="0" decel="100000" fill="hold" grpId="0" nodeType="withEffect">
                                  <p:stCondLst>
                                    <p:cond delay="0"/>
                                  </p:stCondLst>
                                  <p:childTnLst>
                                    <p:set>
                                      <p:cBhvr>
                                        <p:cTn id="28" dur="1" fill="hold">
                                          <p:stCondLst>
                                            <p:cond delay="0"/>
                                          </p:stCondLst>
                                        </p:cTn>
                                        <p:tgtEl>
                                          <p:spTgt spid="291"/>
                                        </p:tgtEl>
                                        <p:attrNameLst>
                                          <p:attrName>style.visibility</p:attrName>
                                        </p:attrNameLst>
                                      </p:cBhvr>
                                      <p:to>
                                        <p:strVal val="visible"/>
                                      </p:to>
                                    </p:set>
                                    <p:anim calcmode="lin" valueType="num">
                                      <p:cBhvr>
                                        <p:cTn id="29" dur="500" fill="hold"/>
                                        <p:tgtEl>
                                          <p:spTgt spid="291"/>
                                        </p:tgtEl>
                                        <p:attrNameLst>
                                          <p:attrName>ppt_w</p:attrName>
                                        </p:attrNameLst>
                                      </p:cBhvr>
                                      <p:tavLst>
                                        <p:tav tm="0">
                                          <p:val>
                                            <p:strVal val="#ppt_w+.3"/>
                                          </p:val>
                                        </p:tav>
                                        <p:tav tm="100000">
                                          <p:val>
                                            <p:strVal val="#ppt_w"/>
                                          </p:val>
                                        </p:tav>
                                      </p:tavLst>
                                    </p:anim>
                                    <p:anim calcmode="lin" valueType="num">
                                      <p:cBhvr>
                                        <p:cTn id="30" dur="500" fill="hold"/>
                                        <p:tgtEl>
                                          <p:spTgt spid="291"/>
                                        </p:tgtEl>
                                        <p:attrNameLst>
                                          <p:attrName>ppt_h</p:attrName>
                                        </p:attrNameLst>
                                      </p:cBhvr>
                                      <p:tavLst>
                                        <p:tav tm="0">
                                          <p:val>
                                            <p:strVal val="#ppt_h"/>
                                          </p:val>
                                        </p:tav>
                                        <p:tav tm="100000">
                                          <p:val>
                                            <p:strVal val="#ppt_h"/>
                                          </p:val>
                                        </p:tav>
                                      </p:tavLst>
                                    </p:anim>
                                    <p:animEffect transition="in" filter="fade">
                                      <p:cBhvr>
                                        <p:cTn id="31" dur="500"/>
                                        <p:tgtEl>
                                          <p:spTgt spid="291"/>
                                        </p:tgtEl>
                                      </p:cBhvr>
                                    </p:animEffect>
                                  </p:childTnLst>
                                </p:cTn>
                              </p:par>
                              <p:par>
                                <p:cTn id="32" presetID="50" presetClass="entr" presetSubtype="0" decel="100000"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anim calcmode="lin" valueType="num">
                                      <p:cBhvr>
                                        <p:cTn id="34" dur="500" fill="hold"/>
                                        <p:tgtEl>
                                          <p:spTgt spid="33"/>
                                        </p:tgtEl>
                                        <p:attrNameLst>
                                          <p:attrName>ppt_w</p:attrName>
                                        </p:attrNameLst>
                                      </p:cBhvr>
                                      <p:tavLst>
                                        <p:tav tm="0">
                                          <p:val>
                                            <p:strVal val="#ppt_w+.3"/>
                                          </p:val>
                                        </p:tav>
                                        <p:tav tm="100000">
                                          <p:val>
                                            <p:strVal val="#ppt_w"/>
                                          </p:val>
                                        </p:tav>
                                      </p:tavLst>
                                    </p:anim>
                                    <p:anim calcmode="lin" valueType="num">
                                      <p:cBhvr>
                                        <p:cTn id="35" dur="500" fill="hold"/>
                                        <p:tgtEl>
                                          <p:spTgt spid="33"/>
                                        </p:tgtEl>
                                        <p:attrNameLst>
                                          <p:attrName>ppt_h</p:attrName>
                                        </p:attrNameLst>
                                      </p:cBhvr>
                                      <p:tavLst>
                                        <p:tav tm="0">
                                          <p:val>
                                            <p:strVal val="#ppt_h"/>
                                          </p:val>
                                        </p:tav>
                                        <p:tav tm="100000">
                                          <p:val>
                                            <p:strVal val="#ppt_h"/>
                                          </p:val>
                                        </p:tav>
                                      </p:tavLst>
                                    </p:anim>
                                    <p:animEffect transition="in" filter="fade">
                                      <p:cBhvr>
                                        <p:cTn id="36" dur="500"/>
                                        <p:tgtEl>
                                          <p:spTgt spid="33"/>
                                        </p:tgtEl>
                                      </p:cBhvr>
                                    </p:animEffect>
                                  </p:childTnLst>
                                </p:cTn>
                              </p:par>
                            </p:childTnLst>
                          </p:cTn>
                        </p:par>
                      </p:childTnLst>
                    </p:cTn>
                  </p:par>
                  <p:par>
                    <p:cTn id="37" fill="hold">
                      <p:stCondLst>
                        <p:cond delay="indefinite"/>
                      </p:stCondLst>
                      <p:childTnLst>
                        <p:par>
                          <p:cTn id="38" fill="hold">
                            <p:stCondLst>
                              <p:cond delay="0"/>
                            </p:stCondLst>
                            <p:childTnLst>
                              <p:par>
                                <p:cTn id="39" presetID="50" presetClass="entr" presetSubtype="0" decel="100000" fill="hold" nodeType="clickEffect">
                                  <p:stCondLst>
                                    <p:cond delay="0"/>
                                  </p:stCondLst>
                                  <p:childTnLst>
                                    <p:set>
                                      <p:cBhvr>
                                        <p:cTn id="40" dur="1" fill="hold">
                                          <p:stCondLst>
                                            <p:cond delay="0"/>
                                          </p:stCondLst>
                                        </p:cTn>
                                        <p:tgtEl>
                                          <p:spTgt spid="295"/>
                                        </p:tgtEl>
                                        <p:attrNameLst>
                                          <p:attrName>style.visibility</p:attrName>
                                        </p:attrNameLst>
                                      </p:cBhvr>
                                      <p:to>
                                        <p:strVal val="visible"/>
                                      </p:to>
                                    </p:set>
                                    <p:anim calcmode="lin" valueType="num">
                                      <p:cBhvr>
                                        <p:cTn id="41" dur="500" fill="hold"/>
                                        <p:tgtEl>
                                          <p:spTgt spid="295"/>
                                        </p:tgtEl>
                                        <p:attrNameLst>
                                          <p:attrName>ppt_w</p:attrName>
                                        </p:attrNameLst>
                                      </p:cBhvr>
                                      <p:tavLst>
                                        <p:tav tm="0">
                                          <p:val>
                                            <p:strVal val="#ppt_w+.3"/>
                                          </p:val>
                                        </p:tav>
                                        <p:tav tm="100000">
                                          <p:val>
                                            <p:strVal val="#ppt_w"/>
                                          </p:val>
                                        </p:tav>
                                      </p:tavLst>
                                    </p:anim>
                                    <p:anim calcmode="lin" valueType="num">
                                      <p:cBhvr>
                                        <p:cTn id="42" dur="500" fill="hold"/>
                                        <p:tgtEl>
                                          <p:spTgt spid="295"/>
                                        </p:tgtEl>
                                        <p:attrNameLst>
                                          <p:attrName>ppt_h</p:attrName>
                                        </p:attrNameLst>
                                      </p:cBhvr>
                                      <p:tavLst>
                                        <p:tav tm="0">
                                          <p:val>
                                            <p:strVal val="#ppt_h"/>
                                          </p:val>
                                        </p:tav>
                                        <p:tav tm="100000">
                                          <p:val>
                                            <p:strVal val="#ppt_h"/>
                                          </p:val>
                                        </p:tav>
                                      </p:tavLst>
                                    </p:anim>
                                    <p:animEffect transition="in" filter="fade">
                                      <p:cBhvr>
                                        <p:cTn id="43" dur="500"/>
                                        <p:tgtEl>
                                          <p:spTgt spid="295"/>
                                        </p:tgtEl>
                                      </p:cBhvr>
                                    </p:animEffect>
                                  </p:childTnLst>
                                </p:cTn>
                              </p:par>
                              <p:par>
                                <p:cTn id="44" presetID="50" presetClass="entr" presetSubtype="0" decel="100000" fill="hold" grpId="0" nodeType="with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strVal val="#ppt_w+.3"/>
                                          </p:val>
                                        </p:tav>
                                        <p:tav tm="100000">
                                          <p:val>
                                            <p:strVal val="#ppt_w"/>
                                          </p:val>
                                        </p:tav>
                                      </p:tavLst>
                                    </p:anim>
                                    <p:anim calcmode="lin" valueType="num">
                                      <p:cBhvr>
                                        <p:cTn id="47" dur="500" fill="hold"/>
                                        <p:tgtEl>
                                          <p:spTgt spid="292"/>
                                        </p:tgtEl>
                                        <p:attrNameLst>
                                          <p:attrName>ppt_h</p:attrName>
                                        </p:attrNameLst>
                                      </p:cBhvr>
                                      <p:tavLst>
                                        <p:tav tm="0">
                                          <p:val>
                                            <p:strVal val="#ppt_h"/>
                                          </p:val>
                                        </p:tav>
                                        <p:tav tm="100000">
                                          <p:val>
                                            <p:strVal val="#ppt_h"/>
                                          </p:val>
                                        </p:tav>
                                      </p:tavLst>
                                    </p:anim>
                                    <p:animEffect transition="in" filter="fade">
                                      <p:cBhvr>
                                        <p:cTn id="48" dur="500"/>
                                        <p:tgtEl>
                                          <p:spTgt spid="292"/>
                                        </p:tgtEl>
                                      </p:cBhvr>
                                    </p:animEffect>
                                  </p:childTnLst>
                                </p:cTn>
                              </p:par>
                              <p:par>
                                <p:cTn id="49" presetID="50" presetClass="entr" presetSubtype="0" decel="10000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strVal val="#ppt_w+.3"/>
                                          </p:val>
                                        </p:tav>
                                        <p:tav tm="100000">
                                          <p:val>
                                            <p:strVal val="#ppt_w"/>
                                          </p:val>
                                        </p:tav>
                                      </p:tavLst>
                                    </p:anim>
                                    <p:anim calcmode="lin" valueType="num">
                                      <p:cBhvr>
                                        <p:cTn id="52" dur="500" fill="hold"/>
                                        <p:tgtEl>
                                          <p:spTgt spid="34"/>
                                        </p:tgtEl>
                                        <p:attrNameLst>
                                          <p:attrName>ppt_h</p:attrName>
                                        </p:attrNameLst>
                                      </p:cBhvr>
                                      <p:tavLst>
                                        <p:tav tm="0">
                                          <p:val>
                                            <p:strVal val="#ppt_h"/>
                                          </p:val>
                                        </p:tav>
                                        <p:tav tm="100000">
                                          <p:val>
                                            <p:strVal val="#ppt_h"/>
                                          </p:val>
                                        </p:tav>
                                      </p:tavLst>
                                    </p:anim>
                                    <p:animEffect transition="in" filter="fade">
                                      <p:cBhvr>
                                        <p:cTn id="5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 grpId="0" animBg="1"/>
      <p:bldP spid="291" grpId="0" animBg="1"/>
      <p:bldP spid="292" grpId="0" animBg="1"/>
      <p:bldP spid="8" grpId="0"/>
      <p:bldP spid="33" grpId="0"/>
      <p:bldP spid="3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pic>
        <p:nvPicPr>
          <p:cNvPr id="771" name="Google Shape;771;p57"/>
          <p:cNvPicPr preferRelativeResize="0"/>
          <p:nvPr/>
        </p:nvPicPr>
        <p:blipFill rotWithShape="1">
          <a:blip r:embed="rId3">
            <a:alphaModFix/>
          </a:blip>
          <a:srcRect l="2799" t="49613" b="42124"/>
          <a:stretch/>
        </p:blipFill>
        <p:spPr>
          <a:xfrm rot="-1241">
            <a:off x="-211" y="1651"/>
            <a:ext cx="9144001" cy="1166400"/>
          </a:xfrm>
          <a:prstGeom prst="rect">
            <a:avLst/>
          </a:prstGeom>
          <a:noFill/>
          <a:ln>
            <a:noFill/>
          </a:ln>
        </p:spPr>
      </p:pic>
      <p:sp>
        <p:nvSpPr>
          <p:cNvPr id="14" name="Google Shape;1044;p64"/>
          <p:cNvSpPr txBox="1">
            <a:spLocks noGrp="1"/>
          </p:cNvSpPr>
          <p:nvPr>
            <p:ph type="title"/>
          </p:nvPr>
        </p:nvSpPr>
        <p:spPr>
          <a:xfrm>
            <a:off x="1040355" y="1349144"/>
            <a:ext cx="7062867" cy="2529300"/>
          </a:xfrm>
          <a:prstGeom prst="rect">
            <a:avLst/>
          </a:prstGeom>
        </p:spPr>
        <p:txBody>
          <a:bodyPr spcFirstLastPara="1" wrap="square" lIns="0" tIns="0" rIns="0" bIns="0" anchor="ctr" anchorCtr="0">
            <a:noAutofit/>
          </a:bodyPr>
          <a:lstStyle/>
          <a:p>
            <a:pPr marL="0" lvl="0" indent="0" algn="ctr" rtl="0">
              <a:lnSpc>
                <a:spcPct val="150000"/>
              </a:lnSpc>
              <a:spcBef>
                <a:spcPts val="0"/>
              </a:spcBef>
              <a:spcAft>
                <a:spcPts val="0"/>
              </a:spcAft>
              <a:buNone/>
            </a:pPr>
            <a:r>
              <a:rPr lang="en-US" sz="4000" b="1" dirty="0" smtClean="0">
                <a:latin typeface="+mn-lt"/>
              </a:rPr>
              <a:t>CẢM ƠN CÁC EM </a:t>
            </a:r>
            <a:br>
              <a:rPr lang="en-US" sz="4000" b="1" dirty="0" smtClean="0">
                <a:latin typeface="+mn-lt"/>
              </a:rPr>
            </a:br>
            <a:r>
              <a:rPr lang="en-US" sz="4000" b="1" dirty="0" smtClean="0">
                <a:latin typeface="+mn-lt"/>
              </a:rPr>
              <a:t>ĐÃ LẮNG NGHE BÀI GIẢNG!</a:t>
            </a:r>
            <a:endParaRPr sz="4000" b="1"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7" name="Google Shape;247;p39"/>
          <p:cNvPicPr preferRelativeResize="0"/>
          <p:nvPr/>
        </p:nvPicPr>
        <p:blipFill rotWithShape="1">
          <a:blip r:embed="rId3">
            <a:alphaModFix/>
          </a:blip>
          <a:srcRect l="37075" r="37077"/>
          <a:stretch/>
        </p:blipFill>
        <p:spPr>
          <a:xfrm rot="5400000" flipH="1">
            <a:off x="2582100" y="-708600"/>
            <a:ext cx="3270000" cy="8434200"/>
          </a:xfrm>
          <a:prstGeom prst="rtTriangle">
            <a:avLst/>
          </a:prstGeom>
          <a:noFill/>
          <a:ln>
            <a:noFill/>
          </a:ln>
        </p:spPr>
      </p:pic>
      <p:cxnSp>
        <p:nvCxnSpPr>
          <p:cNvPr id="250" name="Google Shape;250;p39"/>
          <p:cNvCxnSpPr/>
          <p:nvPr/>
        </p:nvCxnSpPr>
        <p:spPr>
          <a:xfrm rot="10800000" flipH="1">
            <a:off x="-213825" y="2711125"/>
            <a:ext cx="2392500" cy="1494300"/>
          </a:xfrm>
          <a:prstGeom prst="straightConnector1">
            <a:avLst/>
          </a:prstGeom>
          <a:noFill/>
          <a:ln w="19050" cap="flat" cmpd="sng">
            <a:solidFill>
              <a:schemeClr val="lt2"/>
            </a:solidFill>
            <a:prstDash val="solid"/>
            <a:round/>
            <a:headEnd type="none" w="med" len="med"/>
            <a:tailEnd type="none" w="med" len="med"/>
          </a:ln>
        </p:spPr>
      </p:cxnSp>
      <p:sp>
        <p:nvSpPr>
          <p:cNvPr id="8" name="TextBox 7"/>
          <p:cNvSpPr txBox="1"/>
          <p:nvPr/>
        </p:nvSpPr>
        <p:spPr>
          <a:xfrm>
            <a:off x="534255" y="566092"/>
            <a:ext cx="3606229" cy="658835"/>
          </a:xfrm>
          <a:prstGeom prst="rect">
            <a:avLst/>
          </a:prstGeom>
          <a:noFill/>
        </p:spPr>
        <p:txBody>
          <a:bodyPr wrap="square" rtlCol="0">
            <a:spAutoFit/>
          </a:bodyPr>
          <a:lstStyle/>
          <a:p>
            <a:pPr algn="ctr">
              <a:lnSpc>
                <a:spcPct val="150000"/>
              </a:lnSpc>
            </a:pPr>
            <a:r>
              <a:rPr lang="en-US" sz="2800" b="1" dirty="0" smtClean="0">
                <a:solidFill>
                  <a:srgbClr val="C00000"/>
                </a:solidFill>
              </a:rPr>
              <a:t>Ai </a:t>
            </a:r>
            <a:r>
              <a:rPr lang="en-US" sz="2800" b="1" dirty="0" err="1" smtClean="0">
                <a:solidFill>
                  <a:srgbClr val="C00000"/>
                </a:solidFill>
              </a:rPr>
              <a:t>là</a:t>
            </a:r>
            <a:r>
              <a:rPr lang="en-US" sz="2800" b="1" dirty="0" smtClean="0">
                <a:solidFill>
                  <a:srgbClr val="C00000"/>
                </a:solidFill>
              </a:rPr>
              <a:t> </a:t>
            </a:r>
            <a:r>
              <a:rPr lang="en-US" sz="2800" b="1" dirty="0" err="1" smtClean="0">
                <a:solidFill>
                  <a:srgbClr val="C00000"/>
                </a:solidFill>
              </a:rPr>
              <a:t>đầu</a:t>
            </a:r>
            <a:r>
              <a:rPr lang="en-US" sz="2800" b="1" dirty="0" smtClean="0">
                <a:solidFill>
                  <a:srgbClr val="C00000"/>
                </a:solidFill>
              </a:rPr>
              <a:t> </a:t>
            </a:r>
            <a:r>
              <a:rPr lang="en-US" sz="2800" b="1" dirty="0" err="1" smtClean="0">
                <a:solidFill>
                  <a:srgbClr val="C00000"/>
                </a:solidFill>
              </a:rPr>
              <a:t>bếp</a:t>
            </a:r>
            <a:r>
              <a:rPr lang="en-US" sz="2800" b="1" dirty="0" smtClean="0">
                <a:solidFill>
                  <a:srgbClr val="C00000"/>
                </a:solidFill>
              </a:rPr>
              <a:t> </a:t>
            </a:r>
            <a:r>
              <a:rPr lang="en-US" sz="2800" b="1" dirty="0" err="1" smtClean="0">
                <a:solidFill>
                  <a:srgbClr val="C00000"/>
                </a:solidFill>
              </a:rPr>
              <a:t>giỏi</a:t>
            </a:r>
            <a:r>
              <a:rPr lang="en-US" sz="2800" b="1" dirty="0" smtClean="0">
                <a:solidFill>
                  <a:srgbClr val="C00000"/>
                </a:solidFill>
              </a:rPr>
              <a:t>?</a:t>
            </a:r>
            <a:endParaRPr lang="en-US" sz="2800" b="1" dirty="0">
              <a:solidFill>
                <a:srgbClr val="C00000"/>
              </a:solidFill>
            </a:endParaRPr>
          </a:p>
        </p:txBody>
      </p:sp>
      <p:sp>
        <p:nvSpPr>
          <p:cNvPr id="9" name="TextBox 8"/>
          <p:cNvSpPr txBox="1"/>
          <p:nvPr/>
        </p:nvSpPr>
        <p:spPr>
          <a:xfrm>
            <a:off x="4458101" y="1428108"/>
            <a:ext cx="3976099" cy="1938992"/>
          </a:xfrm>
          <a:prstGeom prst="rect">
            <a:avLst/>
          </a:prstGeom>
          <a:noFill/>
        </p:spPr>
        <p:txBody>
          <a:bodyPr wrap="square" rtlCol="0">
            <a:spAutoFit/>
          </a:bodyPr>
          <a:lstStyle/>
          <a:p>
            <a:pPr algn="just">
              <a:lnSpc>
                <a:spcPct val="150000"/>
              </a:lnSpc>
            </a:pPr>
            <a:r>
              <a:rPr lang="en-US" sz="2000" dirty="0" err="1" smtClean="0"/>
              <a:t>Dựa</a:t>
            </a:r>
            <a:r>
              <a:rPr lang="en-US" sz="2000" dirty="0" smtClean="0"/>
              <a:t> </a:t>
            </a:r>
            <a:r>
              <a:rPr lang="en-US" sz="2000" dirty="0" err="1" smtClean="0"/>
              <a:t>vào</a:t>
            </a:r>
            <a:r>
              <a:rPr lang="en-US" sz="2000" dirty="0" smtClean="0"/>
              <a:t> </a:t>
            </a:r>
            <a:r>
              <a:rPr lang="en-US" sz="2000" dirty="0" err="1" smtClean="0"/>
              <a:t>hiểu</a:t>
            </a:r>
            <a:r>
              <a:rPr lang="en-US" sz="2000" dirty="0" smtClean="0"/>
              <a:t> </a:t>
            </a:r>
            <a:r>
              <a:rPr lang="en-US" sz="2000" dirty="0" err="1" smtClean="0"/>
              <a:t>biết</a:t>
            </a:r>
            <a:r>
              <a:rPr lang="en-US" sz="2000" dirty="0" smtClean="0"/>
              <a:t> </a:t>
            </a:r>
            <a:r>
              <a:rPr lang="en-US" sz="2000" dirty="0" err="1" smtClean="0"/>
              <a:t>thực</a:t>
            </a:r>
            <a:r>
              <a:rPr lang="en-US" sz="2000" dirty="0" smtClean="0"/>
              <a:t> </a:t>
            </a:r>
            <a:r>
              <a:rPr lang="en-US" sz="2000" dirty="0" err="1" smtClean="0"/>
              <a:t>tế</a:t>
            </a:r>
            <a:r>
              <a:rPr lang="en-US" sz="2000" dirty="0" smtClean="0"/>
              <a:t> </a:t>
            </a:r>
            <a:r>
              <a:rPr lang="en-US" sz="2000" dirty="0" err="1" smtClean="0"/>
              <a:t>hoặc</a:t>
            </a:r>
            <a:r>
              <a:rPr lang="en-US" sz="2000" dirty="0" smtClean="0"/>
              <a:t> </a:t>
            </a:r>
            <a:r>
              <a:rPr lang="en-US" sz="2000" dirty="0" err="1" smtClean="0"/>
              <a:t>từ</a:t>
            </a:r>
            <a:r>
              <a:rPr lang="en-US" sz="2000" dirty="0" smtClean="0"/>
              <a:t> </a:t>
            </a:r>
            <a:r>
              <a:rPr lang="en-US" sz="2000" dirty="0" err="1" smtClean="0"/>
              <a:t>kinh</a:t>
            </a:r>
            <a:r>
              <a:rPr lang="en-US" sz="2000" dirty="0" smtClean="0"/>
              <a:t> </a:t>
            </a:r>
            <a:r>
              <a:rPr lang="en-US" sz="2000" dirty="0" err="1" smtClean="0"/>
              <a:t>nghiệm</a:t>
            </a:r>
            <a:r>
              <a:rPr lang="en-US" sz="2000" dirty="0" smtClean="0"/>
              <a:t>  </a:t>
            </a:r>
            <a:r>
              <a:rPr lang="en-US" sz="2000" dirty="0" err="1" smtClean="0"/>
              <a:t>của</a:t>
            </a:r>
            <a:r>
              <a:rPr lang="en-US" sz="2000" dirty="0" smtClean="0"/>
              <a:t> </a:t>
            </a:r>
            <a:r>
              <a:rPr lang="en-US" sz="2000" dirty="0" err="1" smtClean="0"/>
              <a:t>bản</a:t>
            </a:r>
            <a:r>
              <a:rPr lang="en-US" sz="2000" dirty="0" smtClean="0"/>
              <a:t> </a:t>
            </a:r>
            <a:r>
              <a:rPr lang="en-US" sz="2000" dirty="0" err="1" smtClean="0"/>
              <a:t>thân</a:t>
            </a:r>
            <a:r>
              <a:rPr lang="en-US" sz="2000" dirty="0" smtClean="0"/>
              <a:t>, </a:t>
            </a:r>
            <a:r>
              <a:rPr lang="en-US" sz="2000" dirty="0" err="1" smtClean="0"/>
              <a:t>em</a:t>
            </a:r>
            <a:r>
              <a:rPr lang="en-US" sz="2000" dirty="0" smtClean="0"/>
              <a:t> </a:t>
            </a:r>
            <a:r>
              <a:rPr lang="en-US" sz="2000" dirty="0" err="1" smtClean="0"/>
              <a:t>hãy</a:t>
            </a:r>
            <a:r>
              <a:rPr lang="en-US" sz="2000" dirty="0" smtClean="0"/>
              <a:t> chia </a:t>
            </a:r>
            <a:r>
              <a:rPr lang="en-US" sz="2000" dirty="0" err="1" smtClean="0"/>
              <a:t>sẻ</a:t>
            </a:r>
            <a:r>
              <a:rPr lang="en-US" sz="2000" dirty="0" smtClean="0"/>
              <a:t> </a:t>
            </a:r>
            <a:r>
              <a:rPr lang="en-US" sz="2000" dirty="0" err="1" smtClean="0"/>
              <a:t>công</a:t>
            </a:r>
            <a:r>
              <a:rPr lang="en-US" sz="2000" dirty="0" smtClean="0"/>
              <a:t> </a:t>
            </a:r>
            <a:r>
              <a:rPr lang="en-US" sz="2000" dirty="0" err="1" smtClean="0"/>
              <a:t>thức</a:t>
            </a:r>
            <a:r>
              <a:rPr lang="en-US" sz="2000" dirty="0" smtClean="0"/>
              <a:t> </a:t>
            </a:r>
            <a:r>
              <a:rPr lang="en-US" sz="2000" dirty="0" err="1" smtClean="0"/>
              <a:t>chế</a:t>
            </a:r>
            <a:r>
              <a:rPr lang="en-US" sz="2000" dirty="0" smtClean="0"/>
              <a:t> </a:t>
            </a:r>
            <a:r>
              <a:rPr lang="en-US" sz="2000" dirty="0" err="1" smtClean="0"/>
              <a:t>biến</a:t>
            </a:r>
            <a:r>
              <a:rPr lang="en-US" sz="2000" dirty="0" smtClean="0"/>
              <a:t> </a:t>
            </a:r>
            <a:r>
              <a:rPr lang="en-US" sz="2000" dirty="0" err="1" smtClean="0"/>
              <a:t>một</a:t>
            </a:r>
            <a:r>
              <a:rPr lang="en-US" sz="2000" dirty="0" smtClean="0"/>
              <a:t> </a:t>
            </a:r>
            <a:r>
              <a:rPr lang="en-US" sz="2000" dirty="0" err="1" smtClean="0"/>
              <a:t>món</a:t>
            </a:r>
            <a:r>
              <a:rPr lang="en-US" sz="2000" dirty="0" smtClean="0"/>
              <a:t> </a:t>
            </a:r>
            <a:r>
              <a:rPr lang="en-US" sz="2000" dirty="0" err="1" smtClean="0"/>
              <a:t>ăn</a:t>
            </a:r>
            <a:r>
              <a:rPr lang="en-US" sz="2000" dirty="0" smtClean="0"/>
              <a:t> </a:t>
            </a:r>
            <a:r>
              <a:rPr lang="en-US" sz="2000" dirty="0" err="1" smtClean="0"/>
              <a:t>ưa</a:t>
            </a:r>
            <a:r>
              <a:rPr lang="en-US" sz="2000" dirty="0" smtClean="0"/>
              <a:t> </a:t>
            </a:r>
            <a:r>
              <a:rPr lang="en-US" sz="2000" dirty="0" err="1" smtClean="0"/>
              <a:t>thích</a:t>
            </a:r>
            <a:r>
              <a:rPr lang="en-US" sz="2000" dirty="0" smtClean="0"/>
              <a:t> </a:t>
            </a:r>
            <a:r>
              <a:rPr lang="en-US" sz="2000" dirty="0" err="1" smtClean="0"/>
              <a:t>của</a:t>
            </a:r>
            <a:r>
              <a:rPr lang="en-US" sz="2000" dirty="0" smtClean="0"/>
              <a:t> </a:t>
            </a:r>
            <a:r>
              <a:rPr lang="en-US" sz="2000" dirty="0" err="1" smtClean="0"/>
              <a:t>em</a:t>
            </a:r>
            <a:r>
              <a:rPr lang="en-US" sz="2000" dirty="0" smtClean="0"/>
              <a:t>.</a:t>
            </a:r>
            <a:endParaRPr lang="en-US" sz="2000" dirty="0"/>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8" name="Google Shape;198;p35"/>
          <p:cNvPicPr preferRelativeResize="0"/>
          <p:nvPr/>
        </p:nvPicPr>
        <p:blipFill rotWithShape="1">
          <a:blip r:embed="rId3">
            <a:alphaModFix/>
          </a:blip>
          <a:srcRect l="12833" t="14829" r="53697" b="22466"/>
          <a:stretch/>
        </p:blipFill>
        <p:spPr>
          <a:xfrm>
            <a:off x="0" y="0"/>
            <a:ext cx="3431569" cy="5143500"/>
          </a:xfrm>
          <a:prstGeom prst="rect">
            <a:avLst/>
          </a:prstGeom>
          <a:noFill/>
          <a:ln>
            <a:noFill/>
          </a:ln>
        </p:spPr>
      </p:pic>
      <p:cxnSp>
        <p:nvCxnSpPr>
          <p:cNvPr id="199" name="Google Shape;199;p35"/>
          <p:cNvCxnSpPr/>
          <p:nvPr/>
        </p:nvCxnSpPr>
        <p:spPr>
          <a:xfrm rot="10800000" flipH="1">
            <a:off x="-99475" y="653300"/>
            <a:ext cx="4672500" cy="4530000"/>
          </a:xfrm>
          <a:prstGeom prst="straightConnector1">
            <a:avLst/>
          </a:prstGeom>
          <a:noFill/>
          <a:ln w="19050" cap="flat" cmpd="sng">
            <a:solidFill>
              <a:schemeClr val="lt1"/>
            </a:solidFill>
            <a:prstDash val="solid"/>
            <a:round/>
            <a:headEnd type="none" w="med" len="med"/>
            <a:tailEnd type="none" w="med" len="med"/>
          </a:ln>
        </p:spPr>
      </p:cxnSp>
      <p:sp>
        <p:nvSpPr>
          <p:cNvPr id="9" name="Google Shape;196;p35"/>
          <p:cNvSpPr txBox="1">
            <a:spLocks noGrp="1"/>
          </p:cNvSpPr>
          <p:nvPr>
            <p:ph type="ctrTitle"/>
          </p:nvPr>
        </p:nvSpPr>
        <p:spPr>
          <a:xfrm>
            <a:off x="3531045" y="1677590"/>
            <a:ext cx="5236089" cy="2132100"/>
          </a:xfrm>
          <a:prstGeom prst="rect">
            <a:avLst/>
          </a:prstGeom>
        </p:spPr>
        <p:txBody>
          <a:bodyPr spcFirstLastPara="1" wrap="square" lIns="0" tIns="0" rIns="0" bIns="0" anchor="ctr" anchorCtr="0">
            <a:noAutofit/>
          </a:bodyPr>
          <a:lstStyle/>
          <a:p>
            <a:pPr marL="0" lvl="0" indent="0" algn="ctr" rtl="0">
              <a:lnSpc>
                <a:spcPct val="150000"/>
              </a:lnSpc>
              <a:spcBef>
                <a:spcPts val="0"/>
              </a:spcBef>
              <a:spcAft>
                <a:spcPts val="0"/>
              </a:spcAft>
              <a:buClr>
                <a:schemeClr val="dk2"/>
              </a:buClr>
              <a:buSzPts val="1100"/>
              <a:buFont typeface="Arial"/>
              <a:buNone/>
            </a:pPr>
            <a:r>
              <a:rPr lang="en-US" sz="3200" b="1" dirty="0" smtClean="0">
                <a:solidFill>
                  <a:schemeClr val="bg2"/>
                </a:solidFill>
                <a:latin typeface="+mn-lt"/>
              </a:rPr>
              <a:t>DỰ ÁN 2: MÓN ĂN CHO BỮA CƠM GIA ĐÌNH</a:t>
            </a:r>
            <a:r>
              <a:rPr lang="en-US" sz="3200" b="1" dirty="0" smtClean="0">
                <a:latin typeface="+mn-lt"/>
              </a:rPr>
              <a:t/>
            </a:r>
            <a:br>
              <a:rPr lang="en-US" sz="3200" b="1" dirty="0" smtClean="0">
                <a:latin typeface="+mn-lt"/>
              </a:rPr>
            </a:br>
            <a:endParaRPr sz="3200" b="1"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oogle Shape;222;p38"/>
          <p:cNvSpPr/>
          <p:nvPr/>
        </p:nvSpPr>
        <p:spPr>
          <a:xfrm>
            <a:off x="1644674" y="1219837"/>
            <a:ext cx="614100" cy="614100"/>
          </a:xfrm>
          <a:prstGeom prst="ellipse">
            <a:avLst/>
          </a:prstGeom>
          <a:noFill/>
          <a:ln w="19050" cap="flat" cmpd="sng">
            <a:solidFill>
              <a:schemeClr val="tx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23;p38"/>
          <p:cNvSpPr/>
          <p:nvPr/>
        </p:nvSpPr>
        <p:spPr>
          <a:xfrm>
            <a:off x="5140724" y="1219837"/>
            <a:ext cx="614100" cy="614100"/>
          </a:xfrm>
          <a:prstGeom prst="ellipse">
            <a:avLst/>
          </a:prstGeom>
          <a:noFill/>
          <a:ln w="19050" cap="flat" cmpd="sng">
            <a:solidFill>
              <a:schemeClr val="tx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4;p38"/>
          <p:cNvSpPr/>
          <p:nvPr/>
        </p:nvSpPr>
        <p:spPr>
          <a:xfrm>
            <a:off x="1644674" y="3012737"/>
            <a:ext cx="614100" cy="614100"/>
          </a:xfrm>
          <a:prstGeom prst="ellipse">
            <a:avLst/>
          </a:prstGeom>
          <a:noFill/>
          <a:ln w="19050" cap="flat" cmpd="sng">
            <a:solidFill>
              <a:schemeClr val="tx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5;p38"/>
          <p:cNvSpPr/>
          <p:nvPr/>
        </p:nvSpPr>
        <p:spPr>
          <a:xfrm>
            <a:off x="5140724" y="3012737"/>
            <a:ext cx="614100" cy="614100"/>
          </a:xfrm>
          <a:prstGeom prst="ellipse">
            <a:avLst/>
          </a:prstGeom>
          <a:noFill/>
          <a:ln w="19050" cap="flat" cmpd="sng">
            <a:solidFill>
              <a:schemeClr val="tx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27;p38"/>
          <p:cNvSpPr txBox="1">
            <a:spLocks noGrp="1"/>
          </p:cNvSpPr>
          <p:nvPr>
            <p:ph type="title" idx="4294967295"/>
          </p:nvPr>
        </p:nvSpPr>
        <p:spPr>
          <a:xfrm>
            <a:off x="1716824" y="1325587"/>
            <a:ext cx="469800" cy="402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2800" b="1" dirty="0">
                <a:solidFill>
                  <a:srgbClr val="434343"/>
                </a:solidFill>
              </a:rPr>
              <a:t>01</a:t>
            </a:r>
            <a:endParaRPr sz="2800" b="1" dirty="0">
              <a:solidFill>
                <a:srgbClr val="434343"/>
              </a:solidFill>
            </a:endParaRPr>
          </a:p>
        </p:txBody>
      </p:sp>
      <p:sp>
        <p:nvSpPr>
          <p:cNvPr id="21" name="Google Shape;230;p38"/>
          <p:cNvSpPr txBox="1">
            <a:spLocks noGrp="1"/>
          </p:cNvSpPr>
          <p:nvPr>
            <p:ph type="title" idx="4294967295"/>
          </p:nvPr>
        </p:nvSpPr>
        <p:spPr>
          <a:xfrm>
            <a:off x="5212874" y="1325587"/>
            <a:ext cx="469800" cy="402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2800" b="1"/>
              <a:t>02</a:t>
            </a:r>
            <a:endParaRPr sz="2800" b="1"/>
          </a:p>
        </p:txBody>
      </p:sp>
      <p:sp>
        <p:nvSpPr>
          <p:cNvPr id="22" name="Google Shape;233;p38"/>
          <p:cNvSpPr txBox="1">
            <a:spLocks noGrp="1"/>
          </p:cNvSpPr>
          <p:nvPr>
            <p:ph type="title" idx="4294967295"/>
          </p:nvPr>
        </p:nvSpPr>
        <p:spPr>
          <a:xfrm>
            <a:off x="1716824" y="3118487"/>
            <a:ext cx="469800" cy="402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2800" b="1"/>
              <a:t>03</a:t>
            </a:r>
            <a:endParaRPr sz="2800" b="1"/>
          </a:p>
        </p:txBody>
      </p:sp>
      <p:sp>
        <p:nvSpPr>
          <p:cNvPr id="23" name="Google Shape;236;p38"/>
          <p:cNvSpPr txBox="1">
            <a:spLocks noGrp="1"/>
          </p:cNvSpPr>
          <p:nvPr>
            <p:ph type="title" idx="4294967295"/>
          </p:nvPr>
        </p:nvSpPr>
        <p:spPr>
          <a:xfrm>
            <a:off x="5212899" y="3118487"/>
            <a:ext cx="469800" cy="402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2800" b="1"/>
              <a:t>04</a:t>
            </a:r>
            <a:endParaRPr sz="2800" b="1"/>
          </a:p>
        </p:txBody>
      </p:sp>
      <p:sp>
        <p:nvSpPr>
          <p:cNvPr id="24" name="Google Shape;238;p38"/>
          <p:cNvSpPr txBox="1">
            <a:spLocks noGrp="1"/>
          </p:cNvSpPr>
          <p:nvPr>
            <p:ph type="title" idx="4294967295"/>
          </p:nvPr>
        </p:nvSpPr>
        <p:spPr>
          <a:xfrm>
            <a:off x="720000" y="445025"/>
            <a:ext cx="7704000" cy="572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3200" b="1" dirty="0" smtClean="0">
                <a:solidFill>
                  <a:srgbClr val="C00000"/>
                </a:solidFill>
                <a:latin typeface="+mn-lt"/>
              </a:rPr>
              <a:t>NỘI DUNG BÀI HỌC</a:t>
            </a:r>
            <a:endParaRPr sz="3200" b="1" dirty="0">
              <a:solidFill>
                <a:srgbClr val="C00000"/>
              </a:solidFill>
              <a:latin typeface="+mn-lt"/>
            </a:endParaRPr>
          </a:p>
        </p:txBody>
      </p:sp>
      <p:pic>
        <p:nvPicPr>
          <p:cNvPr id="25" name="Google Shape;239;p38"/>
          <p:cNvPicPr preferRelativeResize="0"/>
          <p:nvPr/>
        </p:nvPicPr>
        <p:blipFill rotWithShape="1">
          <a:blip r:embed="rId2">
            <a:alphaModFix/>
          </a:blip>
          <a:srcRect l="68024" t="13389"/>
          <a:stretch/>
        </p:blipFill>
        <p:spPr>
          <a:xfrm flipH="1">
            <a:off x="7720200" y="-15450"/>
            <a:ext cx="1423800" cy="5174400"/>
          </a:xfrm>
          <a:prstGeom prst="rect">
            <a:avLst/>
          </a:prstGeom>
          <a:noFill/>
          <a:ln>
            <a:noFill/>
          </a:ln>
        </p:spPr>
      </p:pic>
      <p:sp>
        <p:nvSpPr>
          <p:cNvPr id="26" name="Title 1"/>
          <p:cNvSpPr txBox="1">
            <a:spLocks/>
          </p:cNvSpPr>
          <p:nvPr/>
        </p:nvSpPr>
        <p:spPr>
          <a:xfrm>
            <a:off x="1716824" y="1905212"/>
            <a:ext cx="2355300" cy="4026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000"/>
              <a:buFont typeface="Roboto Black"/>
              <a:buNone/>
              <a:defRPr sz="2000" b="0" i="0" u="none" strike="noStrike" cap="none">
                <a:solidFill>
                  <a:schemeClr val="dk1"/>
                </a:solidFill>
                <a:latin typeface="Roboto Black"/>
                <a:ea typeface="Roboto Black"/>
                <a:cs typeface="Roboto Black"/>
                <a:sym typeface="Roboto Black"/>
              </a:defRPr>
            </a:lvl1pPr>
            <a:lvl2pPr marR="0" lvl="1" algn="l" rtl="0">
              <a:lnSpc>
                <a:spcPct val="100000"/>
              </a:lnSpc>
              <a:spcBef>
                <a:spcPts val="0"/>
              </a:spcBef>
              <a:spcAft>
                <a:spcPts val="0"/>
              </a:spcAft>
              <a:buClr>
                <a:schemeClr val="dk1"/>
              </a:buClr>
              <a:buSzPts val="2000"/>
              <a:buFont typeface="Bebas Neue"/>
              <a:buNone/>
              <a:defRPr sz="20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2000"/>
              <a:buFont typeface="Bebas Neue"/>
              <a:buNone/>
              <a:defRPr sz="20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2000"/>
              <a:buFont typeface="Bebas Neue"/>
              <a:buNone/>
              <a:defRPr sz="20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2000"/>
              <a:buFont typeface="Bebas Neue"/>
              <a:buNone/>
              <a:defRPr sz="20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2000"/>
              <a:buFont typeface="Bebas Neue"/>
              <a:buNone/>
              <a:defRPr sz="20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2000"/>
              <a:buFont typeface="Bebas Neue"/>
              <a:buNone/>
              <a:defRPr sz="20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2000"/>
              <a:buFont typeface="Bebas Neue"/>
              <a:buNone/>
              <a:defRPr sz="20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2000"/>
              <a:buFont typeface="Bebas Neue"/>
              <a:buNone/>
              <a:defRPr sz="2000" b="0" i="0" u="none" strike="noStrike" cap="none">
                <a:solidFill>
                  <a:schemeClr val="dk1"/>
                </a:solidFill>
                <a:latin typeface="Bebas Neue"/>
                <a:ea typeface="Bebas Neue"/>
                <a:cs typeface="Bebas Neue"/>
                <a:sym typeface="Bebas Neue"/>
              </a:defRPr>
            </a:lvl9pPr>
          </a:lstStyle>
          <a:p>
            <a:endParaRPr lang="en-US"/>
          </a:p>
        </p:txBody>
      </p:sp>
      <p:sp>
        <p:nvSpPr>
          <p:cNvPr id="27" name="TextBox 26"/>
          <p:cNvSpPr txBox="1"/>
          <p:nvPr/>
        </p:nvSpPr>
        <p:spPr>
          <a:xfrm>
            <a:off x="1566270" y="2012639"/>
            <a:ext cx="2132427" cy="553998"/>
          </a:xfrm>
          <a:prstGeom prst="rect">
            <a:avLst/>
          </a:prstGeom>
          <a:noFill/>
        </p:spPr>
        <p:txBody>
          <a:bodyPr wrap="square" rtlCol="0">
            <a:spAutoFit/>
          </a:bodyPr>
          <a:lstStyle/>
          <a:p>
            <a:pPr>
              <a:lnSpc>
                <a:spcPct val="150000"/>
              </a:lnSpc>
            </a:pPr>
            <a:r>
              <a:rPr lang="en-US" sz="2000" dirty="0" err="1" smtClean="0"/>
              <a:t>Giới</a:t>
            </a:r>
            <a:r>
              <a:rPr lang="en-US" sz="2000" dirty="0" smtClean="0"/>
              <a:t> </a:t>
            </a:r>
            <a:r>
              <a:rPr lang="en-US" sz="2000" dirty="0" err="1" smtClean="0"/>
              <a:t>thiệu</a:t>
            </a:r>
            <a:r>
              <a:rPr lang="en-US" sz="2000" dirty="0" smtClean="0"/>
              <a:t> </a:t>
            </a:r>
            <a:r>
              <a:rPr lang="en-US" sz="2000" dirty="0" err="1" smtClean="0"/>
              <a:t>dự</a:t>
            </a:r>
            <a:r>
              <a:rPr lang="en-US" sz="2000" dirty="0" smtClean="0"/>
              <a:t> </a:t>
            </a:r>
            <a:r>
              <a:rPr lang="en-US" sz="2000" dirty="0" err="1" smtClean="0"/>
              <a:t>án</a:t>
            </a:r>
            <a:endParaRPr lang="en-US" sz="2000" dirty="0"/>
          </a:p>
        </p:txBody>
      </p:sp>
      <p:sp>
        <p:nvSpPr>
          <p:cNvPr id="28" name="TextBox 27"/>
          <p:cNvSpPr txBox="1"/>
          <p:nvPr/>
        </p:nvSpPr>
        <p:spPr>
          <a:xfrm>
            <a:off x="5067421" y="2017752"/>
            <a:ext cx="2132427" cy="553998"/>
          </a:xfrm>
          <a:prstGeom prst="rect">
            <a:avLst/>
          </a:prstGeom>
          <a:noFill/>
        </p:spPr>
        <p:txBody>
          <a:bodyPr wrap="square" rtlCol="0">
            <a:spAutoFit/>
          </a:bodyPr>
          <a:lstStyle/>
          <a:p>
            <a:pPr>
              <a:lnSpc>
                <a:spcPct val="150000"/>
              </a:lnSpc>
            </a:pPr>
            <a:r>
              <a:rPr lang="en-US" sz="2000" dirty="0" err="1" smtClean="0"/>
              <a:t>Xây</a:t>
            </a:r>
            <a:r>
              <a:rPr lang="en-US" sz="2000" dirty="0" smtClean="0"/>
              <a:t> </a:t>
            </a:r>
            <a:r>
              <a:rPr lang="en-US" sz="2000" dirty="0" err="1" smtClean="0"/>
              <a:t>dựng</a:t>
            </a:r>
            <a:r>
              <a:rPr lang="en-US" sz="2000" dirty="0" smtClean="0"/>
              <a:t> </a:t>
            </a:r>
            <a:r>
              <a:rPr lang="en-US" sz="2000" dirty="0" err="1" smtClean="0"/>
              <a:t>dự</a:t>
            </a:r>
            <a:r>
              <a:rPr lang="en-US" sz="2000" dirty="0" smtClean="0"/>
              <a:t> </a:t>
            </a:r>
            <a:r>
              <a:rPr lang="en-US" sz="2000" dirty="0" err="1" smtClean="0"/>
              <a:t>án</a:t>
            </a:r>
            <a:endParaRPr lang="en-US" sz="2000" dirty="0"/>
          </a:p>
        </p:txBody>
      </p:sp>
      <p:sp>
        <p:nvSpPr>
          <p:cNvPr id="29" name="TextBox 28"/>
          <p:cNvSpPr txBox="1"/>
          <p:nvPr/>
        </p:nvSpPr>
        <p:spPr>
          <a:xfrm>
            <a:off x="1566269" y="3732587"/>
            <a:ext cx="2132427" cy="553998"/>
          </a:xfrm>
          <a:prstGeom prst="rect">
            <a:avLst/>
          </a:prstGeom>
          <a:noFill/>
        </p:spPr>
        <p:txBody>
          <a:bodyPr wrap="square" rtlCol="0">
            <a:spAutoFit/>
          </a:bodyPr>
          <a:lstStyle/>
          <a:p>
            <a:pPr>
              <a:lnSpc>
                <a:spcPct val="150000"/>
              </a:lnSpc>
            </a:pPr>
            <a:r>
              <a:rPr lang="en-US" sz="2000" dirty="0" err="1" smtClean="0"/>
              <a:t>Tổ</a:t>
            </a:r>
            <a:r>
              <a:rPr lang="en-US" sz="2000" dirty="0" smtClean="0"/>
              <a:t> </a:t>
            </a:r>
            <a:r>
              <a:rPr lang="en-US" sz="2000" dirty="0" err="1" smtClean="0"/>
              <a:t>chức</a:t>
            </a:r>
            <a:r>
              <a:rPr lang="en-US" sz="2000" dirty="0" smtClean="0"/>
              <a:t> </a:t>
            </a:r>
            <a:r>
              <a:rPr lang="en-US" sz="2000" dirty="0" err="1" smtClean="0"/>
              <a:t>dự</a:t>
            </a:r>
            <a:r>
              <a:rPr lang="en-US" sz="2000" dirty="0" smtClean="0"/>
              <a:t> </a:t>
            </a:r>
            <a:r>
              <a:rPr lang="en-US" sz="2000" dirty="0" err="1" smtClean="0"/>
              <a:t>án</a:t>
            </a:r>
            <a:endParaRPr lang="en-US" sz="2000" dirty="0"/>
          </a:p>
        </p:txBody>
      </p:sp>
      <p:sp>
        <p:nvSpPr>
          <p:cNvPr id="30" name="TextBox 29"/>
          <p:cNvSpPr txBox="1"/>
          <p:nvPr/>
        </p:nvSpPr>
        <p:spPr>
          <a:xfrm>
            <a:off x="5067422" y="3732587"/>
            <a:ext cx="2132427" cy="553998"/>
          </a:xfrm>
          <a:prstGeom prst="rect">
            <a:avLst/>
          </a:prstGeom>
          <a:noFill/>
        </p:spPr>
        <p:txBody>
          <a:bodyPr wrap="square" rtlCol="0">
            <a:spAutoFit/>
          </a:bodyPr>
          <a:lstStyle/>
          <a:p>
            <a:pPr>
              <a:lnSpc>
                <a:spcPct val="150000"/>
              </a:lnSpc>
            </a:pPr>
            <a:r>
              <a:rPr lang="en-US" sz="2000" dirty="0" err="1" smtClean="0"/>
              <a:t>Báo</a:t>
            </a:r>
            <a:r>
              <a:rPr lang="en-US" sz="2000" dirty="0" smtClean="0"/>
              <a:t> </a:t>
            </a:r>
            <a:r>
              <a:rPr lang="en-US" sz="2000" dirty="0" err="1" smtClean="0"/>
              <a:t>cáo</a:t>
            </a:r>
            <a:r>
              <a:rPr lang="en-US" sz="2000" dirty="0" smtClean="0"/>
              <a:t> </a:t>
            </a:r>
            <a:r>
              <a:rPr lang="en-US" sz="2000" dirty="0" err="1" smtClean="0"/>
              <a:t>dự</a:t>
            </a:r>
            <a:r>
              <a:rPr lang="en-US" sz="2000" dirty="0" smtClean="0"/>
              <a:t> </a:t>
            </a:r>
            <a:r>
              <a:rPr lang="en-US" sz="2000" dirty="0" err="1" smtClean="0"/>
              <a:t>án</a:t>
            </a:r>
            <a:endParaRPr lang="en-US" sz="2000" dirty="0"/>
          </a:p>
        </p:txBody>
      </p:sp>
    </p:spTree>
    <p:extLst>
      <p:ext uri="{BB962C8B-B14F-4D97-AF65-F5344CB8AC3E}">
        <p14:creationId xmlns:p14="http://schemas.microsoft.com/office/powerpoint/2010/main" val="25539332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ppt_x</p:attrName>
                                        </p:attrNameLst>
                                      </p:cBhvr>
                                      <p:tavLst>
                                        <p:tav tm="0">
                                          <p:val>
                                            <p:strVal val="#ppt_x-#ppt_w/2"/>
                                          </p:val>
                                        </p:tav>
                                        <p:tav tm="100000">
                                          <p:val>
                                            <p:strVal val="#ppt_x"/>
                                          </p:val>
                                        </p:tav>
                                      </p:tavLst>
                                    </p:anim>
                                    <p:anim calcmode="lin" valueType="num">
                                      <p:cBhvr>
                                        <p:cTn id="8" dur="500" fill="hold"/>
                                        <p:tgtEl>
                                          <p:spTgt spid="20"/>
                                        </p:tgtEl>
                                        <p:attrNameLst>
                                          <p:attrName>ppt_y</p:attrName>
                                        </p:attrNameLst>
                                      </p:cBhvr>
                                      <p:tavLst>
                                        <p:tav tm="0">
                                          <p:val>
                                            <p:strVal val="#ppt_y"/>
                                          </p:val>
                                        </p:tav>
                                        <p:tav tm="100000">
                                          <p:val>
                                            <p:strVal val="#ppt_y"/>
                                          </p:val>
                                        </p:tav>
                                      </p:tavLst>
                                    </p:anim>
                                    <p:anim calcmode="lin" valueType="num">
                                      <p:cBhvr>
                                        <p:cTn id="9" dur="500" fill="hold"/>
                                        <p:tgtEl>
                                          <p:spTgt spid="20"/>
                                        </p:tgtEl>
                                        <p:attrNameLst>
                                          <p:attrName>ppt_w</p:attrName>
                                        </p:attrNameLst>
                                      </p:cBhvr>
                                      <p:tavLst>
                                        <p:tav tm="0">
                                          <p:val>
                                            <p:fltVal val="0"/>
                                          </p:val>
                                        </p:tav>
                                        <p:tav tm="100000">
                                          <p:val>
                                            <p:strVal val="#ppt_w"/>
                                          </p:val>
                                        </p:tav>
                                      </p:tavLst>
                                    </p:anim>
                                    <p:anim calcmode="lin" valueType="num">
                                      <p:cBhvr>
                                        <p:cTn id="10" dur="500" fill="hold"/>
                                        <p:tgtEl>
                                          <p:spTgt spid="20"/>
                                        </p:tgtEl>
                                        <p:attrNameLst>
                                          <p:attrName>ppt_h</p:attrName>
                                        </p:attrNameLst>
                                      </p:cBhvr>
                                      <p:tavLst>
                                        <p:tav tm="0">
                                          <p:val>
                                            <p:strVal val="#ppt_h"/>
                                          </p:val>
                                        </p:tav>
                                        <p:tav tm="100000">
                                          <p:val>
                                            <p:strVal val="#ppt_h"/>
                                          </p:val>
                                        </p:tav>
                                      </p:tavLst>
                                    </p:anim>
                                  </p:childTnLst>
                                </p:cTn>
                              </p:par>
                              <p:par>
                                <p:cTn id="11" presetID="17" presetClass="entr" presetSubtype="8"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ppt_x</p:attrName>
                                        </p:attrNameLst>
                                      </p:cBhvr>
                                      <p:tavLst>
                                        <p:tav tm="0">
                                          <p:val>
                                            <p:strVal val="#ppt_x-#ppt_w/2"/>
                                          </p:val>
                                        </p:tav>
                                        <p:tav tm="100000">
                                          <p:val>
                                            <p:strVal val="#ppt_x"/>
                                          </p:val>
                                        </p:tav>
                                      </p:tavLst>
                                    </p:anim>
                                    <p:anim calcmode="lin" valueType="num">
                                      <p:cBhvr>
                                        <p:cTn id="14" dur="500" fill="hold"/>
                                        <p:tgtEl>
                                          <p:spTgt spid="16"/>
                                        </p:tgtEl>
                                        <p:attrNameLst>
                                          <p:attrName>ppt_y</p:attrName>
                                        </p:attrNameLst>
                                      </p:cBhvr>
                                      <p:tavLst>
                                        <p:tav tm="0">
                                          <p:val>
                                            <p:strVal val="#ppt_y"/>
                                          </p:val>
                                        </p:tav>
                                        <p:tav tm="100000">
                                          <p:val>
                                            <p:strVal val="#ppt_y"/>
                                          </p:val>
                                        </p:tav>
                                      </p:tavLst>
                                    </p:anim>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strVal val="#ppt_h"/>
                                          </p:val>
                                        </p:tav>
                                        <p:tav tm="100000">
                                          <p:val>
                                            <p:strVal val="#ppt_h"/>
                                          </p:val>
                                        </p:tav>
                                      </p:tavLst>
                                    </p:anim>
                                  </p:childTnLst>
                                </p:cTn>
                              </p:par>
                              <p:par>
                                <p:cTn id="17" presetID="17" presetClass="entr" presetSubtype="8"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500" fill="hold"/>
                                        <p:tgtEl>
                                          <p:spTgt spid="27"/>
                                        </p:tgtEl>
                                        <p:attrNameLst>
                                          <p:attrName>ppt_x</p:attrName>
                                        </p:attrNameLst>
                                      </p:cBhvr>
                                      <p:tavLst>
                                        <p:tav tm="0">
                                          <p:val>
                                            <p:strVal val="#ppt_x-#ppt_w/2"/>
                                          </p:val>
                                        </p:tav>
                                        <p:tav tm="100000">
                                          <p:val>
                                            <p:strVal val="#ppt_x"/>
                                          </p:val>
                                        </p:tav>
                                      </p:tavLst>
                                    </p:anim>
                                    <p:anim calcmode="lin" valueType="num">
                                      <p:cBhvr>
                                        <p:cTn id="20" dur="500" fill="hold"/>
                                        <p:tgtEl>
                                          <p:spTgt spid="27"/>
                                        </p:tgtEl>
                                        <p:attrNameLst>
                                          <p:attrName>ppt_y</p:attrName>
                                        </p:attrNameLst>
                                      </p:cBhvr>
                                      <p:tavLst>
                                        <p:tav tm="0">
                                          <p:val>
                                            <p:strVal val="#ppt_y"/>
                                          </p:val>
                                        </p:tav>
                                        <p:tav tm="100000">
                                          <p:val>
                                            <p:strVal val="#ppt_y"/>
                                          </p:val>
                                        </p:tav>
                                      </p:tavLst>
                                    </p:anim>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ntr" presetSubtype="8"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ppt_x</p:attrName>
                                        </p:attrNameLst>
                                      </p:cBhvr>
                                      <p:tavLst>
                                        <p:tav tm="0">
                                          <p:val>
                                            <p:strVal val="#ppt_x-#ppt_w/2"/>
                                          </p:val>
                                        </p:tav>
                                        <p:tav tm="100000">
                                          <p:val>
                                            <p:strVal val="#ppt_x"/>
                                          </p:val>
                                        </p:tav>
                                      </p:tavLst>
                                    </p:anim>
                                    <p:anim calcmode="lin" valueType="num">
                                      <p:cBhvr>
                                        <p:cTn id="28" dur="500" fill="hold"/>
                                        <p:tgtEl>
                                          <p:spTgt spid="21"/>
                                        </p:tgtEl>
                                        <p:attrNameLst>
                                          <p:attrName>ppt_y</p:attrName>
                                        </p:attrNameLst>
                                      </p:cBhvr>
                                      <p:tavLst>
                                        <p:tav tm="0">
                                          <p:val>
                                            <p:strVal val="#ppt_y"/>
                                          </p:val>
                                        </p:tav>
                                        <p:tav tm="100000">
                                          <p:val>
                                            <p:strVal val="#ppt_y"/>
                                          </p:val>
                                        </p:tav>
                                      </p:tavLst>
                                    </p:anim>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strVal val="#ppt_h"/>
                                          </p:val>
                                        </p:tav>
                                        <p:tav tm="100000">
                                          <p:val>
                                            <p:strVal val="#ppt_h"/>
                                          </p:val>
                                        </p:tav>
                                      </p:tavLst>
                                    </p:anim>
                                  </p:childTnLst>
                                </p:cTn>
                              </p:par>
                              <p:par>
                                <p:cTn id="31" presetID="17" presetClass="entr" presetSubtype="8"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ppt_x</p:attrName>
                                        </p:attrNameLst>
                                      </p:cBhvr>
                                      <p:tavLst>
                                        <p:tav tm="0">
                                          <p:val>
                                            <p:strVal val="#ppt_x-#ppt_w/2"/>
                                          </p:val>
                                        </p:tav>
                                        <p:tav tm="100000">
                                          <p:val>
                                            <p:strVal val="#ppt_x"/>
                                          </p:val>
                                        </p:tav>
                                      </p:tavLst>
                                    </p:anim>
                                    <p:anim calcmode="lin" valueType="num">
                                      <p:cBhvr>
                                        <p:cTn id="34" dur="500" fill="hold"/>
                                        <p:tgtEl>
                                          <p:spTgt spid="17"/>
                                        </p:tgtEl>
                                        <p:attrNameLst>
                                          <p:attrName>ppt_y</p:attrName>
                                        </p:attrNameLst>
                                      </p:cBhvr>
                                      <p:tavLst>
                                        <p:tav tm="0">
                                          <p:val>
                                            <p:strVal val="#ppt_y"/>
                                          </p:val>
                                        </p:tav>
                                        <p:tav tm="100000">
                                          <p:val>
                                            <p:strVal val="#ppt_y"/>
                                          </p:val>
                                        </p:tav>
                                      </p:tavLst>
                                    </p:anim>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strVal val="#ppt_h"/>
                                          </p:val>
                                        </p:tav>
                                        <p:tav tm="100000">
                                          <p:val>
                                            <p:strVal val="#ppt_h"/>
                                          </p:val>
                                        </p:tav>
                                      </p:tavLst>
                                    </p:anim>
                                  </p:childTnLst>
                                </p:cTn>
                              </p:par>
                              <p:par>
                                <p:cTn id="37" presetID="17" presetClass="entr" presetSubtype="8"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ppt_x</p:attrName>
                                        </p:attrNameLst>
                                      </p:cBhvr>
                                      <p:tavLst>
                                        <p:tav tm="0">
                                          <p:val>
                                            <p:strVal val="#ppt_x-#ppt_w/2"/>
                                          </p:val>
                                        </p:tav>
                                        <p:tav tm="100000">
                                          <p:val>
                                            <p:strVal val="#ppt_x"/>
                                          </p:val>
                                        </p:tav>
                                      </p:tavLst>
                                    </p:anim>
                                    <p:anim calcmode="lin" valueType="num">
                                      <p:cBhvr>
                                        <p:cTn id="40" dur="500" fill="hold"/>
                                        <p:tgtEl>
                                          <p:spTgt spid="28"/>
                                        </p:tgtEl>
                                        <p:attrNameLst>
                                          <p:attrName>ppt_y</p:attrName>
                                        </p:attrNameLst>
                                      </p:cBhvr>
                                      <p:tavLst>
                                        <p:tav tm="0">
                                          <p:val>
                                            <p:strVal val="#ppt_y"/>
                                          </p:val>
                                        </p:tav>
                                        <p:tav tm="100000">
                                          <p:val>
                                            <p:strVal val="#ppt_y"/>
                                          </p:val>
                                        </p:tav>
                                      </p:tavLst>
                                    </p:anim>
                                    <p:anim calcmode="lin" valueType="num">
                                      <p:cBhvr>
                                        <p:cTn id="41" dur="500" fill="hold"/>
                                        <p:tgtEl>
                                          <p:spTgt spid="28"/>
                                        </p:tgtEl>
                                        <p:attrNameLst>
                                          <p:attrName>ppt_w</p:attrName>
                                        </p:attrNameLst>
                                      </p:cBhvr>
                                      <p:tavLst>
                                        <p:tav tm="0">
                                          <p:val>
                                            <p:fltVal val="0"/>
                                          </p:val>
                                        </p:tav>
                                        <p:tav tm="100000">
                                          <p:val>
                                            <p:strVal val="#ppt_w"/>
                                          </p:val>
                                        </p:tav>
                                      </p:tavLst>
                                    </p:anim>
                                    <p:anim calcmode="lin" valueType="num">
                                      <p:cBhvr>
                                        <p:cTn id="42" dur="500" fill="hold"/>
                                        <p:tgtEl>
                                          <p:spTgt spid="28"/>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8"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500" fill="hold"/>
                                        <p:tgtEl>
                                          <p:spTgt spid="22"/>
                                        </p:tgtEl>
                                        <p:attrNameLst>
                                          <p:attrName>ppt_x</p:attrName>
                                        </p:attrNameLst>
                                      </p:cBhvr>
                                      <p:tavLst>
                                        <p:tav tm="0">
                                          <p:val>
                                            <p:strVal val="#ppt_x-#ppt_w/2"/>
                                          </p:val>
                                        </p:tav>
                                        <p:tav tm="100000">
                                          <p:val>
                                            <p:strVal val="#ppt_x"/>
                                          </p:val>
                                        </p:tav>
                                      </p:tavLst>
                                    </p:anim>
                                    <p:anim calcmode="lin" valueType="num">
                                      <p:cBhvr>
                                        <p:cTn id="48" dur="500" fill="hold"/>
                                        <p:tgtEl>
                                          <p:spTgt spid="22"/>
                                        </p:tgtEl>
                                        <p:attrNameLst>
                                          <p:attrName>ppt_y</p:attrName>
                                        </p:attrNameLst>
                                      </p:cBhvr>
                                      <p:tavLst>
                                        <p:tav tm="0">
                                          <p:val>
                                            <p:strVal val="#ppt_y"/>
                                          </p:val>
                                        </p:tav>
                                        <p:tav tm="100000">
                                          <p:val>
                                            <p:strVal val="#ppt_y"/>
                                          </p:val>
                                        </p:tav>
                                      </p:tavLst>
                                    </p:anim>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strVal val="#ppt_h"/>
                                          </p:val>
                                        </p:tav>
                                        <p:tav tm="100000">
                                          <p:val>
                                            <p:strVal val="#ppt_h"/>
                                          </p:val>
                                        </p:tav>
                                      </p:tavLst>
                                    </p:anim>
                                  </p:childTnLst>
                                </p:cTn>
                              </p:par>
                              <p:par>
                                <p:cTn id="51" presetID="17" presetClass="entr" presetSubtype="8"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500" fill="hold"/>
                                        <p:tgtEl>
                                          <p:spTgt spid="18"/>
                                        </p:tgtEl>
                                        <p:attrNameLst>
                                          <p:attrName>ppt_x</p:attrName>
                                        </p:attrNameLst>
                                      </p:cBhvr>
                                      <p:tavLst>
                                        <p:tav tm="0">
                                          <p:val>
                                            <p:strVal val="#ppt_x-#ppt_w/2"/>
                                          </p:val>
                                        </p:tav>
                                        <p:tav tm="100000">
                                          <p:val>
                                            <p:strVal val="#ppt_x"/>
                                          </p:val>
                                        </p:tav>
                                      </p:tavLst>
                                    </p:anim>
                                    <p:anim calcmode="lin" valueType="num">
                                      <p:cBhvr>
                                        <p:cTn id="54" dur="500" fill="hold"/>
                                        <p:tgtEl>
                                          <p:spTgt spid="18"/>
                                        </p:tgtEl>
                                        <p:attrNameLst>
                                          <p:attrName>ppt_y</p:attrName>
                                        </p:attrNameLst>
                                      </p:cBhvr>
                                      <p:tavLst>
                                        <p:tav tm="0">
                                          <p:val>
                                            <p:strVal val="#ppt_y"/>
                                          </p:val>
                                        </p:tav>
                                        <p:tav tm="100000">
                                          <p:val>
                                            <p:strVal val="#ppt_y"/>
                                          </p:val>
                                        </p:tav>
                                      </p:tavLst>
                                    </p:anim>
                                    <p:anim calcmode="lin" valueType="num">
                                      <p:cBhvr>
                                        <p:cTn id="55" dur="500" fill="hold"/>
                                        <p:tgtEl>
                                          <p:spTgt spid="18"/>
                                        </p:tgtEl>
                                        <p:attrNameLst>
                                          <p:attrName>ppt_w</p:attrName>
                                        </p:attrNameLst>
                                      </p:cBhvr>
                                      <p:tavLst>
                                        <p:tav tm="0">
                                          <p:val>
                                            <p:fltVal val="0"/>
                                          </p:val>
                                        </p:tav>
                                        <p:tav tm="100000">
                                          <p:val>
                                            <p:strVal val="#ppt_w"/>
                                          </p:val>
                                        </p:tav>
                                      </p:tavLst>
                                    </p:anim>
                                    <p:anim calcmode="lin" valueType="num">
                                      <p:cBhvr>
                                        <p:cTn id="56" dur="500" fill="hold"/>
                                        <p:tgtEl>
                                          <p:spTgt spid="18"/>
                                        </p:tgtEl>
                                        <p:attrNameLst>
                                          <p:attrName>ppt_h</p:attrName>
                                        </p:attrNameLst>
                                      </p:cBhvr>
                                      <p:tavLst>
                                        <p:tav tm="0">
                                          <p:val>
                                            <p:strVal val="#ppt_h"/>
                                          </p:val>
                                        </p:tav>
                                        <p:tav tm="100000">
                                          <p:val>
                                            <p:strVal val="#ppt_h"/>
                                          </p:val>
                                        </p:tav>
                                      </p:tavLst>
                                    </p:anim>
                                  </p:childTnLst>
                                </p:cTn>
                              </p:par>
                              <p:par>
                                <p:cTn id="57" presetID="17" presetClass="entr" presetSubtype="8"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anim calcmode="lin" valueType="num">
                                      <p:cBhvr>
                                        <p:cTn id="59" dur="500" fill="hold"/>
                                        <p:tgtEl>
                                          <p:spTgt spid="29"/>
                                        </p:tgtEl>
                                        <p:attrNameLst>
                                          <p:attrName>ppt_x</p:attrName>
                                        </p:attrNameLst>
                                      </p:cBhvr>
                                      <p:tavLst>
                                        <p:tav tm="0">
                                          <p:val>
                                            <p:strVal val="#ppt_x-#ppt_w/2"/>
                                          </p:val>
                                        </p:tav>
                                        <p:tav tm="100000">
                                          <p:val>
                                            <p:strVal val="#ppt_x"/>
                                          </p:val>
                                        </p:tav>
                                      </p:tavLst>
                                    </p:anim>
                                    <p:anim calcmode="lin" valueType="num">
                                      <p:cBhvr>
                                        <p:cTn id="60" dur="500" fill="hold"/>
                                        <p:tgtEl>
                                          <p:spTgt spid="29"/>
                                        </p:tgtEl>
                                        <p:attrNameLst>
                                          <p:attrName>ppt_y</p:attrName>
                                        </p:attrNameLst>
                                      </p:cBhvr>
                                      <p:tavLst>
                                        <p:tav tm="0">
                                          <p:val>
                                            <p:strVal val="#ppt_y"/>
                                          </p:val>
                                        </p:tav>
                                        <p:tav tm="100000">
                                          <p:val>
                                            <p:strVal val="#ppt_y"/>
                                          </p:val>
                                        </p:tav>
                                      </p:tavLst>
                                    </p:anim>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strVal val="#ppt_h"/>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17" presetClass="entr" presetSubtype="8"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ppt_x</p:attrName>
                                        </p:attrNameLst>
                                      </p:cBhvr>
                                      <p:tavLst>
                                        <p:tav tm="0">
                                          <p:val>
                                            <p:strVal val="#ppt_x-#ppt_w/2"/>
                                          </p:val>
                                        </p:tav>
                                        <p:tav tm="100000">
                                          <p:val>
                                            <p:strVal val="#ppt_x"/>
                                          </p:val>
                                        </p:tav>
                                      </p:tavLst>
                                    </p:anim>
                                    <p:anim calcmode="lin" valueType="num">
                                      <p:cBhvr>
                                        <p:cTn id="68" dur="500" fill="hold"/>
                                        <p:tgtEl>
                                          <p:spTgt spid="23"/>
                                        </p:tgtEl>
                                        <p:attrNameLst>
                                          <p:attrName>ppt_y</p:attrName>
                                        </p:attrNameLst>
                                      </p:cBhvr>
                                      <p:tavLst>
                                        <p:tav tm="0">
                                          <p:val>
                                            <p:strVal val="#ppt_y"/>
                                          </p:val>
                                        </p:tav>
                                        <p:tav tm="100000">
                                          <p:val>
                                            <p:strVal val="#ppt_y"/>
                                          </p:val>
                                        </p:tav>
                                      </p:tavLst>
                                    </p:anim>
                                    <p:anim calcmode="lin" valueType="num">
                                      <p:cBhvr>
                                        <p:cTn id="69" dur="500" fill="hold"/>
                                        <p:tgtEl>
                                          <p:spTgt spid="23"/>
                                        </p:tgtEl>
                                        <p:attrNameLst>
                                          <p:attrName>ppt_w</p:attrName>
                                        </p:attrNameLst>
                                      </p:cBhvr>
                                      <p:tavLst>
                                        <p:tav tm="0">
                                          <p:val>
                                            <p:fltVal val="0"/>
                                          </p:val>
                                        </p:tav>
                                        <p:tav tm="100000">
                                          <p:val>
                                            <p:strVal val="#ppt_w"/>
                                          </p:val>
                                        </p:tav>
                                      </p:tavLst>
                                    </p:anim>
                                    <p:anim calcmode="lin" valueType="num">
                                      <p:cBhvr>
                                        <p:cTn id="70" dur="500" fill="hold"/>
                                        <p:tgtEl>
                                          <p:spTgt spid="23"/>
                                        </p:tgtEl>
                                        <p:attrNameLst>
                                          <p:attrName>ppt_h</p:attrName>
                                        </p:attrNameLst>
                                      </p:cBhvr>
                                      <p:tavLst>
                                        <p:tav tm="0">
                                          <p:val>
                                            <p:strVal val="#ppt_h"/>
                                          </p:val>
                                        </p:tav>
                                        <p:tav tm="100000">
                                          <p:val>
                                            <p:strVal val="#ppt_h"/>
                                          </p:val>
                                        </p:tav>
                                      </p:tavLst>
                                    </p:anim>
                                  </p:childTnLst>
                                </p:cTn>
                              </p:par>
                              <p:par>
                                <p:cTn id="71" presetID="17"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ppt_x</p:attrName>
                                        </p:attrNameLst>
                                      </p:cBhvr>
                                      <p:tavLst>
                                        <p:tav tm="0">
                                          <p:val>
                                            <p:strVal val="#ppt_x-#ppt_w/2"/>
                                          </p:val>
                                        </p:tav>
                                        <p:tav tm="100000">
                                          <p:val>
                                            <p:strVal val="#ppt_x"/>
                                          </p:val>
                                        </p:tav>
                                      </p:tavLst>
                                    </p:anim>
                                    <p:anim calcmode="lin" valueType="num">
                                      <p:cBhvr>
                                        <p:cTn id="74" dur="500" fill="hold"/>
                                        <p:tgtEl>
                                          <p:spTgt spid="19"/>
                                        </p:tgtEl>
                                        <p:attrNameLst>
                                          <p:attrName>ppt_y</p:attrName>
                                        </p:attrNameLst>
                                      </p:cBhvr>
                                      <p:tavLst>
                                        <p:tav tm="0">
                                          <p:val>
                                            <p:strVal val="#ppt_y"/>
                                          </p:val>
                                        </p:tav>
                                        <p:tav tm="100000">
                                          <p:val>
                                            <p:strVal val="#ppt_y"/>
                                          </p:val>
                                        </p:tav>
                                      </p:tavLst>
                                    </p:anim>
                                    <p:anim calcmode="lin" valueType="num">
                                      <p:cBhvr>
                                        <p:cTn id="75" dur="500" fill="hold"/>
                                        <p:tgtEl>
                                          <p:spTgt spid="19"/>
                                        </p:tgtEl>
                                        <p:attrNameLst>
                                          <p:attrName>ppt_w</p:attrName>
                                        </p:attrNameLst>
                                      </p:cBhvr>
                                      <p:tavLst>
                                        <p:tav tm="0">
                                          <p:val>
                                            <p:fltVal val="0"/>
                                          </p:val>
                                        </p:tav>
                                        <p:tav tm="100000">
                                          <p:val>
                                            <p:strVal val="#ppt_w"/>
                                          </p:val>
                                        </p:tav>
                                      </p:tavLst>
                                    </p:anim>
                                    <p:anim calcmode="lin" valueType="num">
                                      <p:cBhvr>
                                        <p:cTn id="76" dur="500" fill="hold"/>
                                        <p:tgtEl>
                                          <p:spTgt spid="19"/>
                                        </p:tgtEl>
                                        <p:attrNameLst>
                                          <p:attrName>ppt_h</p:attrName>
                                        </p:attrNameLst>
                                      </p:cBhvr>
                                      <p:tavLst>
                                        <p:tav tm="0">
                                          <p:val>
                                            <p:strVal val="#ppt_h"/>
                                          </p:val>
                                        </p:tav>
                                        <p:tav tm="100000">
                                          <p:val>
                                            <p:strVal val="#ppt_h"/>
                                          </p:val>
                                        </p:tav>
                                      </p:tavLst>
                                    </p:anim>
                                  </p:childTnLst>
                                </p:cTn>
                              </p:par>
                              <p:par>
                                <p:cTn id="77" presetID="17" presetClass="entr" presetSubtype="8" fill="hold" grpId="0" nodeType="with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ppt_x</p:attrName>
                                        </p:attrNameLst>
                                      </p:cBhvr>
                                      <p:tavLst>
                                        <p:tav tm="0">
                                          <p:val>
                                            <p:strVal val="#ppt_x-#ppt_w/2"/>
                                          </p:val>
                                        </p:tav>
                                        <p:tav tm="100000">
                                          <p:val>
                                            <p:strVal val="#ppt_x"/>
                                          </p:val>
                                        </p:tav>
                                      </p:tavLst>
                                    </p:anim>
                                    <p:anim calcmode="lin" valueType="num">
                                      <p:cBhvr>
                                        <p:cTn id="80" dur="500" fill="hold"/>
                                        <p:tgtEl>
                                          <p:spTgt spid="30"/>
                                        </p:tgtEl>
                                        <p:attrNameLst>
                                          <p:attrName>ppt_y</p:attrName>
                                        </p:attrNameLst>
                                      </p:cBhvr>
                                      <p:tavLst>
                                        <p:tav tm="0">
                                          <p:val>
                                            <p:strVal val="#ppt_y"/>
                                          </p:val>
                                        </p:tav>
                                        <p:tav tm="100000">
                                          <p:val>
                                            <p:strVal val="#ppt_y"/>
                                          </p:val>
                                        </p:tav>
                                      </p:tavLst>
                                    </p:anim>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p:bldP spid="21" grpId="0"/>
      <p:bldP spid="22" grpId="0"/>
      <p:bldP spid="23" grpId="0"/>
      <p:bldP spid="27" grpId="0"/>
      <p:bldP spid="28" grpId="0"/>
      <p:bldP spid="29"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10" name="Google Shape;205;p36"/>
          <p:cNvSpPr txBox="1">
            <a:spLocks noGrp="1"/>
          </p:cNvSpPr>
          <p:nvPr>
            <p:ph type="title"/>
          </p:nvPr>
        </p:nvSpPr>
        <p:spPr>
          <a:xfrm>
            <a:off x="720000" y="445025"/>
            <a:ext cx="66621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sz="2400" b="1" dirty="0" smtClean="0">
                <a:latin typeface="+mn-lt"/>
              </a:rPr>
              <a:t>1. </a:t>
            </a:r>
            <a:r>
              <a:rPr lang="en-US" sz="2400" b="1" dirty="0" err="1" smtClean="0">
                <a:latin typeface="+mn-lt"/>
              </a:rPr>
              <a:t>Giới</a:t>
            </a:r>
            <a:r>
              <a:rPr lang="en-US" sz="2400" b="1" dirty="0" smtClean="0">
                <a:latin typeface="+mn-lt"/>
              </a:rPr>
              <a:t> </a:t>
            </a:r>
            <a:r>
              <a:rPr lang="en-US" sz="2400" b="1" dirty="0" err="1" smtClean="0">
                <a:latin typeface="+mn-lt"/>
              </a:rPr>
              <a:t>thiệu</a:t>
            </a:r>
            <a:r>
              <a:rPr lang="en-US" sz="2400" b="1" dirty="0" smtClean="0">
                <a:latin typeface="+mn-lt"/>
              </a:rPr>
              <a:t> </a:t>
            </a:r>
            <a:r>
              <a:rPr lang="en-US" sz="2400" b="1" dirty="0" err="1" smtClean="0">
                <a:latin typeface="+mn-lt"/>
              </a:rPr>
              <a:t>dự</a:t>
            </a:r>
            <a:r>
              <a:rPr lang="en-US" sz="2400" b="1" dirty="0" smtClean="0">
                <a:latin typeface="+mn-lt"/>
              </a:rPr>
              <a:t> </a:t>
            </a:r>
            <a:r>
              <a:rPr lang="en-US" sz="2400" b="1" dirty="0" err="1" smtClean="0">
                <a:latin typeface="+mn-lt"/>
              </a:rPr>
              <a:t>án</a:t>
            </a:r>
            <a:endParaRPr sz="2400" b="1" dirty="0">
              <a:latin typeface="+mn-l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17832"/>
            <a:ext cx="4376791" cy="2461945"/>
          </a:xfrm>
          <a:prstGeom prst="rect">
            <a:avLst/>
          </a:prstGeom>
        </p:spPr>
      </p:pic>
      <p:sp>
        <p:nvSpPr>
          <p:cNvPr id="6" name="Cloud Callout 5"/>
          <p:cNvSpPr/>
          <p:nvPr/>
        </p:nvSpPr>
        <p:spPr>
          <a:xfrm>
            <a:off x="4736386" y="143839"/>
            <a:ext cx="3113069" cy="1715783"/>
          </a:xfrm>
          <a:prstGeom prst="cloudCallout">
            <a:avLst>
              <a:gd name="adj1" fmla="val -59639"/>
              <a:gd name="adj2" fmla="val 46332"/>
            </a:avLst>
          </a:prstGeom>
          <a:solidFill>
            <a:schemeClr val="tx2">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dirty="0" err="1" smtClean="0">
                <a:solidFill>
                  <a:schemeClr val="bg2"/>
                </a:solidFill>
              </a:rPr>
              <a:t>Em</a:t>
            </a:r>
            <a:r>
              <a:rPr lang="en-US" sz="1800" dirty="0" smtClean="0">
                <a:solidFill>
                  <a:schemeClr val="bg2"/>
                </a:solidFill>
              </a:rPr>
              <a:t> </a:t>
            </a:r>
            <a:r>
              <a:rPr lang="en-US" sz="1800" dirty="0" err="1" smtClean="0">
                <a:solidFill>
                  <a:schemeClr val="bg2"/>
                </a:solidFill>
              </a:rPr>
              <a:t>hiểu</a:t>
            </a:r>
            <a:r>
              <a:rPr lang="en-US" sz="1800" dirty="0" smtClean="0">
                <a:solidFill>
                  <a:schemeClr val="bg2"/>
                </a:solidFill>
              </a:rPr>
              <a:t> </a:t>
            </a:r>
            <a:r>
              <a:rPr lang="en-US" sz="1800" dirty="0" err="1" smtClean="0">
                <a:solidFill>
                  <a:schemeClr val="bg2"/>
                </a:solidFill>
              </a:rPr>
              <a:t>gì</a:t>
            </a:r>
            <a:r>
              <a:rPr lang="en-US" sz="1800" dirty="0" smtClean="0">
                <a:solidFill>
                  <a:schemeClr val="bg2"/>
                </a:solidFill>
              </a:rPr>
              <a:t> </a:t>
            </a:r>
            <a:r>
              <a:rPr lang="en-US" sz="1800" dirty="0" err="1" smtClean="0">
                <a:solidFill>
                  <a:schemeClr val="bg2"/>
                </a:solidFill>
              </a:rPr>
              <a:t>về</a:t>
            </a:r>
            <a:r>
              <a:rPr lang="en-US" sz="1800" dirty="0" smtClean="0">
                <a:solidFill>
                  <a:schemeClr val="bg2"/>
                </a:solidFill>
              </a:rPr>
              <a:t> </a:t>
            </a:r>
            <a:r>
              <a:rPr lang="en-US" sz="1800" dirty="0" err="1" smtClean="0">
                <a:solidFill>
                  <a:schemeClr val="bg2"/>
                </a:solidFill>
              </a:rPr>
              <a:t>ngành</a:t>
            </a:r>
            <a:r>
              <a:rPr lang="en-US" sz="1800" dirty="0" smtClean="0">
                <a:solidFill>
                  <a:schemeClr val="bg2"/>
                </a:solidFill>
              </a:rPr>
              <a:t> </a:t>
            </a:r>
            <a:r>
              <a:rPr lang="en-US" sz="1800" dirty="0" err="1" smtClean="0">
                <a:solidFill>
                  <a:schemeClr val="bg2"/>
                </a:solidFill>
              </a:rPr>
              <a:t>kĩ</a:t>
            </a:r>
            <a:r>
              <a:rPr lang="en-US" sz="1800" dirty="0" smtClean="0">
                <a:solidFill>
                  <a:schemeClr val="bg2"/>
                </a:solidFill>
              </a:rPr>
              <a:t> </a:t>
            </a:r>
            <a:r>
              <a:rPr lang="en-US" sz="1800" dirty="0" err="1" smtClean="0">
                <a:solidFill>
                  <a:schemeClr val="bg2"/>
                </a:solidFill>
              </a:rPr>
              <a:t>sư</a:t>
            </a:r>
            <a:r>
              <a:rPr lang="en-US" sz="1800" dirty="0" smtClean="0">
                <a:solidFill>
                  <a:schemeClr val="bg2"/>
                </a:solidFill>
              </a:rPr>
              <a:t> </a:t>
            </a:r>
            <a:r>
              <a:rPr lang="en-US" sz="1800" dirty="0" err="1" smtClean="0">
                <a:solidFill>
                  <a:schemeClr val="bg2"/>
                </a:solidFill>
              </a:rPr>
              <a:t>công</a:t>
            </a:r>
            <a:r>
              <a:rPr lang="en-US" sz="1800" dirty="0" smtClean="0">
                <a:solidFill>
                  <a:schemeClr val="bg2"/>
                </a:solidFill>
              </a:rPr>
              <a:t> </a:t>
            </a:r>
            <a:r>
              <a:rPr lang="en-US" sz="1800" dirty="0" err="1" smtClean="0">
                <a:solidFill>
                  <a:schemeClr val="bg2"/>
                </a:solidFill>
              </a:rPr>
              <a:t>nghệ</a:t>
            </a:r>
            <a:r>
              <a:rPr lang="en-US" sz="1800" dirty="0" smtClean="0">
                <a:solidFill>
                  <a:schemeClr val="bg2"/>
                </a:solidFill>
              </a:rPr>
              <a:t> </a:t>
            </a:r>
            <a:r>
              <a:rPr lang="en-US" sz="1800" dirty="0" err="1" smtClean="0">
                <a:solidFill>
                  <a:schemeClr val="bg2"/>
                </a:solidFill>
              </a:rPr>
              <a:t>thực</a:t>
            </a:r>
            <a:r>
              <a:rPr lang="en-US" sz="1800" dirty="0" smtClean="0">
                <a:solidFill>
                  <a:schemeClr val="bg2"/>
                </a:solidFill>
              </a:rPr>
              <a:t> </a:t>
            </a:r>
            <a:r>
              <a:rPr lang="en-US" sz="1800" dirty="0" err="1" smtClean="0">
                <a:solidFill>
                  <a:schemeClr val="bg2"/>
                </a:solidFill>
              </a:rPr>
              <a:t>phẩm</a:t>
            </a:r>
            <a:r>
              <a:rPr lang="en-US" sz="1800" dirty="0" smtClean="0">
                <a:solidFill>
                  <a:schemeClr val="bg2"/>
                </a:solidFill>
              </a:rPr>
              <a:t>?</a:t>
            </a:r>
            <a:endParaRPr lang="en-US" sz="1800" dirty="0">
              <a:solidFill>
                <a:schemeClr val="bg2"/>
              </a:solidFill>
            </a:endParaRPr>
          </a:p>
        </p:txBody>
      </p:sp>
      <p:sp>
        <p:nvSpPr>
          <p:cNvPr id="7" name="TextBox 6"/>
          <p:cNvSpPr txBox="1"/>
          <p:nvPr/>
        </p:nvSpPr>
        <p:spPr>
          <a:xfrm>
            <a:off x="4880225" y="2198670"/>
            <a:ext cx="3688422" cy="1754326"/>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Ø"/>
            </a:pPr>
            <a:r>
              <a:rPr lang="en-US" sz="1800" dirty="0" err="1" smtClean="0"/>
              <a:t>Kỹ</a:t>
            </a:r>
            <a:r>
              <a:rPr lang="en-US" sz="1800" dirty="0" smtClean="0"/>
              <a:t> </a:t>
            </a:r>
            <a:r>
              <a:rPr lang="en-US" sz="1800" dirty="0" err="1" smtClean="0"/>
              <a:t>sư</a:t>
            </a:r>
            <a:r>
              <a:rPr lang="en-US" sz="1800" dirty="0" smtClean="0"/>
              <a:t> </a:t>
            </a:r>
            <a:r>
              <a:rPr lang="en-US" sz="1800" dirty="0" err="1" smtClean="0"/>
              <a:t>công</a:t>
            </a:r>
            <a:r>
              <a:rPr lang="en-US" sz="1800" dirty="0" smtClean="0"/>
              <a:t> </a:t>
            </a:r>
            <a:r>
              <a:rPr lang="en-US" sz="1800" dirty="0" err="1" smtClean="0"/>
              <a:t>nghệ</a:t>
            </a:r>
            <a:r>
              <a:rPr lang="en-US" sz="1800" dirty="0" smtClean="0"/>
              <a:t> </a:t>
            </a:r>
            <a:r>
              <a:rPr lang="en-US" sz="1800" dirty="0" err="1" smtClean="0"/>
              <a:t>thực</a:t>
            </a:r>
            <a:r>
              <a:rPr lang="en-US" sz="1800" dirty="0" smtClean="0"/>
              <a:t> </a:t>
            </a:r>
            <a:r>
              <a:rPr lang="en-US" sz="1800" dirty="0" err="1" smtClean="0"/>
              <a:t>phẩm</a:t>
            </a:r>
            <a:r>
              <a:rPr lang="en-US" sz="1800" dirty="0" smtClean="0"/>
              <a:t> </a:t>
            </a:r>
            <a:r>
              <a:rPr lang="en-US" sz="1800" dirty="0" err="1" smtClean="0"/>
              <a:t>là</a:t>
            </a:r>
            <a:r>
              <a:rPr lang="en-US" sz="1800" dirty="0" smtClean="0"/>
              <a:t> </a:t>
            </a:r>
            <a:r>
              <a:rPr lang="en-US" sz="1800" dirty="0" err="1" smtClean="0"/>
              <a:t>những</a:t>
            </a:r>
            <a:r>
              <a:rPr lang="en-US" sz="1800" dirty="0" smtClean="0"/>
              <a:t> </a:t>
            </a:r>
            <a:r>
              <a:rPr lang="en-US" sz="1800" dirty="0" err="1" smtClean="0"/>
              <a:t>người</a:t>
            </a:r>
            <a:r>
              <a:rPr lang="en-US" sz="1800" dirty="0" smtClean="0"/>
              <a:t> </a:t>
            </a:r>
            <a:r>
              <a:rPr lang="en-US" sz="1800" dirty="0" err="1" smtClean="0"/>
              <a:t>làm</a:t>
            </a:r>
            <a:r>
              <a:rPr lang="en-US" sz="1800" dirty="0" smtClean="0"/>
              <a:t> </a:t>
            </a:r>
            <a:r>
              <a:rPr lang="en-US" sz="1800" dirty="0" err="1" smtClean="0"/>
              <a:t>việc</a:t>
            </a:r>
            <a:r>
              <a:rPr lang="en-US" sz="1800" dirty="0" smtClean="0"/>
              <a:t> </a:t>
            </a:r>
            <a:r>
              <a:rPr lang="en-US" sz="1800" dirty="0" err="1" smtClean="0"/>
              <a:t>trong</a:t>
            </a:r>
            <a:r>
              <a:rPr lang="en-US" sz="1800" dirty="0" smtClean="0"/>
              <a:t> </a:t>
            </a:r>
            <a:r>
              <a:rPr lang="en-US" sz="1800" dirty="0" err="1" smtClean="0"/>
              <a:t>lĩnh</a:t>
            </a:r>
            <a:r>
              <a:rPr lang="en-US" sz="1800" dirty="0" smtClean="0"/>
              <a:t> </a:t>
            </a:r>
            <a:r>
              <a:rPr lang="en-US" sz="1800" dirty="0" err="1" smtClean="0"/>
              <a:t>vực</a:t>
            </a:r>
            <a:r>
              <a:rPr lang="en-US" sz="1800" dirty="0" smtClean="0"/>
              <a:t> </a:t>
            </a:r>
            <a:r>
              <a:rPr lang="en-US" sz="1800" dirty="0" err="1" smtClean="0"/>
              <a:t>bảo</a:t>
            </a:r>
            <a:r>
              <a:rPr lang="en-US" sz="1800" dirty="0" smtClean="0"/>
              <a:t> </a:t>
            </a:r>
            <a:r>
              <a:rPr lang="en-US" sz="1800" dirty="0" err="1" smtClean="0"/>
              <a:t>quản</a:t>
            </a:r>
            <a:r>
              <a:rPr lang="en-US" sz="1800" dirty="0" smtClean="0"/>
              <a:t> </a:t>
            </a:r>
            <a:r>
              <a:rPr lang="en-US" sz="1800" dirty="0" err="1" smtClean="0"/>
              <a:t>và</a:t>
            </a:r>
            <a:r>
              <a:rPr lang="en-US" sz="1800" dirty="0" smtClean="0"/>
              <a:t> </a:t>
            </a:r>
            <a:r>
              <a:rPr lang="en-US" sz="1800" dirty="0" err="1" smtClean="0"/>
              <a:t>chế</a:t>
            </a:r>
            <a:r>
              <a:rPr lang="en-US" sz="1800" dirty="0" smtClean="0"/>
              <a:t> </a:t>
            </a:r>
            <a:r>
              <a:rPr lang="en-US" sz="1800" dirty="0" err="1" smtClean="0"/>
              <a:t>biến</a:t>
            </a:r>
            <a:r>
              <a:rPr lang="en-US" sz="1800" dirty="0" smtClean="0"/>
              <a:t>  </a:t>
            </a:r>
            <a:r>
              <a:rPr lang="en-US" sz="1800" dirty="0" err="1" smtClean="0"/>
              <a:t>thực</a:t>
            </a:r>
            <a:r>
              <a:rPr lang="en-US" sz="1800" dirty="0" smtClean="0"/>
              <a:t> </a:t>
            </a:r>
            <a:r>
              <a:rPr lang="en-US" sz="1800" dirty="0" err="1" smtClean="0"/>
              <a:t>phẩm</a:t>
            </a:r>
            <a:r>
              <a:rPr lang="en-US" sz="1800" dirty="0" smtClean="0"/>
              <a:t>.</a:t>
            </a:r>
            <a:endParaRPr lang="en-US" sz="1800" dirty="0"/>
          </a:p>
        </p:txBody>
      </p:sp>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18" presetClass="entr" presetSubtype="3"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trips(upRigh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strVal val="#ppt_w*0.70"/>
                                          </p:val>
                                        </p:tav>
                                        <p:tav tm="100000">
                                          <p:val>
                                            <p:strVal val="#ppt_w"/>
                                          </p:val>
                                        </p:tav>
                                      </p:tavLst>
                                    </p:anim>
                                    <p:anim calcmode="lin" valueType="num">
                                      <p:cBhvr>
                                        <p:cTn id="16" dur="500" fill="hold"/>
                                        <p:tgtEl>
                                          <p:spTgt spid="7"/>
                                        </p:tgtEl>
                                        <p:attrNameLst>
                                          <p:attrName>ppt_h</p:attrName>
                                        </p:attrNameLst>
                                      </p:cBhvr>
                                      <p:tavLst>
                                        <p:tav tm="0">
                                          <p:val>
                                            <p:strVal val="#ppt_h"/>
                                          </p:val>
                                        </p:tav>
                                        <p:tav tm="100000">
                                          <p:val>
                                            <p:strVal val="#ppt_h"/>
                                          </p:val>
                                        </p:tav>
                                      </p:tavLst>
                                    </p:anim>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10" name="Google Shape;205;p36"/>
          <p:cNvSpPr txBox="1">
            <a:spLocks noGrp="1"/>
          </p:cNvSpPr>
          <p:nvPr>
            <p:ph type="title"/>
          </p:nvPr>
        </p:nvSpPr>
        <p:spPr>
          <a:xfrm>
            <a:off x="720000" y="445025"/>
            <a:ext cx="66621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sz="2400" b="1" dirty="0" smtClean="0">
                <a:latin typeface="+mn-lt"/>
              </a:rPr>
              <a:t>1. </a:t>
            </a:r>
            <a:r>
              <a:rPr lang="en-US" sz="2400" b="1" dirty="0" err="1" smtClean="0">
                <a:latin typeface="+mn-lt"/>
              </a:rPr>
              <a:t>Giới</a:t>
            </a:r>
            <a:r>
              <a:rPr lang="en-US" sz="2400" b="1" dirty="0" smtClean="0">
                <a:latin typeface="+mn-lt"/>
              </a:rPr>
              <a:t> </a:t>
            </a:r>
            <a:r>
              <a:rPr lang="en-US" sz="2400" b="1" dirty="0" err="1" smtClean="0">
                <a:latin typeface="+mn-lt"/>
              </a:rPr>
              <a:t>thiệu</a:t>
            </a:r>
            <a:r>
              <a:rPr lang="en-US" sz="2400" b="1" dirty="0" smtClean="0">
                <a:latin typeface="+mn-lt"/>
              </a:rPr>
              <a:t> </a:t>
            </a:r>
            <a:r>
              <a:rPr lang="en-US" sz="2400" b="1" dirty="0" err="1" smtClean="0">
                <a:latin typeface="+mn-lt"/>
              </a:rPr>
              <a:t>dự</a:t>
            </a:r>
            <a:r>
              <a:rPr lang="en-US" sz="2400" b="1" dirty="0" smtClean="0">
                <a:latin typeface="+mn-lt"/>
              </a:rPr>
              <a:t> </a:t>
            </a:r>
            <a:r>
              <a:rPr lang="en-US" sz="2400" b="1" dirty="0" err="1" smtClean="0">
                <a:latin typeface="+mn-lt"/>
              </a:rPr>
              <a:t>án</a:t>
            </a:r>
            <a:endParaRPr sz="2400" b="1" dirty="0">
              <a:latin typeface="+mn-l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17832"/>
            <a:ext cx="4376791" cy="2461945"/>
          </a:xfrm>
          <a:prstGeom prst="rect">
            <a:avLst/>
          </a:prstGeom>
        </p:spPr>
      </p:pic>
      <p:sp>
        <p:nvSpPr>
          <p:cNvPr id="6" name="Cloud Callout 5"/>
          <p:cNvSpPr/>
          <p:nvPr/>
        </p:nvSpPr>
        <p:spPr>
          <a:xfrm>
            <a:off x="4736386" y="143839"/>
            <a:ext cx="3113069" cy="1715783"/>
          </a:xfrm>
          <a:prstGeom prst="cloudCallout">
            <a:avLst>
              <a:gd name="adj1" fmla="val -59639"/>
              <a:gd name="adj2" fmla="val 46332"/>
            </a:avLst>
          </a:prstGeom>
          <a:solidFill>
            <a:schemeClr val="tx2">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dirty="0" err="1" smtClean="0">
                <a:solidFill>
                  <a:schemeClr val="bg2"/>
                </a:solidFill>
              </a:rPr>
              <a:t>Em</a:t>
            </a:r>
            <a:r>
              <a:rPr lang="en-US" sz="1800" dirty="0" smtClean="0">
                <a:solidFill>
                  <a:schemeClr val="bg2"/>
                </a:solidFill>
              </a:rPr>
              <a:t> </a:t>
            </a:r>
            <a:r>
              <a:rPr lang="en-US" sz="1800" dirty="0" err="1" smtClean="0">
                <a:solidFill>
                  <a:schemeClr val="bg2"/>
                </a:solidFill>
              </a:rPr>
              <a:t>hiểu</a:t>
            </a:r>
            <a:r>
              <a:rPr lang="en-US" sz="1800" dirty="0" smtClean="0">
                <a:solidFill>
                  <a:schemeClr val="bg2"/>
                </a:solidFill>
              </a:rPr>
              <a:t> </a:t>
            </a:r>
            <a:r>
              <a:rPr lang="en-US" sz="1800" dirty="0" err="1" smtClean="0">
                <a:solidFill>
                  <a:schemeClr val="bg2"/>
                </a:solidFill>
              </a:rPr>
              <a:t>gì</a:t>
            </a:r>
            <a:r>
              <a:rPr lang="en-US" sz="1800" dirty="0" smtClean="0">
                <a:solidFill>
                  <a:schemeClr val="bg2"/>
                </a:solidFill>
              </a:rPr>
              <a:t> </a:t>
            </a:r>
            <a:r>
              <a:rPr lang="en-US" sz="1800" dirty="0" err="1" smtClean="0">
                <a:solidFill>
                  <a:schemeClr val="bg2"/>
                </a:solidFill>
              </a:rPr>
              <a:t>về</a:t>
            </a:r>
            <a:r>
              <a:rPr lang="en-US" sz="1800" dirty="0" smtClean="0">
                <a:solidFill>
                  <a:schemeClr val="bg2"/>
                </a:solidFill>
              </a:rPr>
              <a:t> </a:t>
            </a:r>
            <a:r>
              <a:rPr lang="en-US" sz="1800" dirty="0" err="1" smtClean="0">
                <a:solidFill>
                  <a:schemeClr val="bg2"/>
                </a:solidFill>
              </a:rPr>
              <a:t>ngành</a:t>
            </a:r>
            <a:r>
              <a:rPr lang="en-US" sz="1800" dirty="0" smtClean="0">
                <a:solidFill>
                  <a:schemeClr val="bg2"/>
                </a:solidFill>
              </a:rPr>
              <a:t> </a:t>
            </a:r>
            <a:r>
              <a:rPr lang="en-US" sz="1800" dirty="0" err="1" smtClean="0">
                <a:solidFill>
                  <a:schemeClr val="bg2"/>
                </a:solidFill>
              </a:rPr>
              <a:t>kĩ</a:t>
            </a:r>
            <a:r>
              <a:rPr lang="en-US" sz="1800" dirty="0" smtClean="0">
                <a:solidFill>
                  <a:schemeClr val="bg2"/>
                </a:solidFill>
              </a:rPr>
              <a:t> </a:t>
            </a:r>
            <a:r>
              <a:rPr lang="en-US" sz="1800" dirty="0" err="1" smtClean="0">
                <a:solidFill>
                  <a:schemeClr val="bg2"/>
                </a:solidFill>
              </a:rPr>
              <a:t>sư</a:t>
            </a:r>
            <a:r>
              <a:rPr lang="en-US" sz="1800" dirty="0" smtClean="0">
                <a:solidFill>
                  <a:schemeClr val="bg2"/>
                </a:solidFill>
              </a:rPr>
              <a:t> </a:t>
            </a:r>
            <a:r>
              <a:rPr lang="en-US" sz="1800" dirty="0" err="1" smtClean="0">
                <a:solidFill>
                  <a:schemeClr val="bg2"/>
                </a:solidFill>
              </a:rPr>
              <a:t>công</a:t>
            </a:r>
            <a:r>
              <a:rPr lang="en-US" sz="1800" dirty="0" smtClean="0">
                <a:solidFill>
                  <a:schemeClr val="bg2"/>
                </a:solidFill>
              </a:rPr>
              <a:t> </a:t>
            </a:r>
            <a:r>
              <a:rPr lang="en-US" sz="1800" dirty="0" err="1" smtClean="0">
                <a:solidFill>
                  <a:schemeClr val="bg2"/>
                </a:solidFill>
              </a:rPr>
              <a:t>nghệ</a:t>
            </a:r>
            <a:r>
              <a:rPr lang="en-US" sz="1800" dirty="0" smtClean="0">
                <a:solidFill>
                  <a:schemeClr val="bg2"/>
                </a:solidFill>
              </a:rPr>
              <a:t> </a:t>
            </a:r>
            <a:r>
              <a:rPr lang="en-US" sz="1800" dirty="0" err="1" smtClean="0">
                <a:solidFill>
                  <a:schemeClr val="bg2"/>
                </a:solidFill>
              </a:rPr>
              <a:t>thực</a:t>
            </a:r>
            <a:r>
              <a:rPr lang="en-US" sz="1800" dirty="0" smtClean="0">
                <a:solidFill>
                  <a:schemeClr val="bg2"/>
                </a:solidFill>
              </a:rPr>
              <a:t> </a:t>
            </a:r>
            <a:r>
              <a:rPr lang="en-US" sz="1800" dirty="0" err="1" smtClean="0">
                <a:solidFill>
                  <a:schemeClr val="bg2"/>
                </a:solidFill>
              </a:rPr>
              <a:t>phẩm</a:t>
            </a:r>
            <a:r>
              <a:rPr lang="en-US" sz="1800" dirty="0" smtClean="0">
                <a:solidFill>
                  <a:schemeClr val="bg2"/>
                </a:solidFill>
              </a:rPr>
              <a:t>?</a:t>
            </a:r>
            <a:endParaRPr lang="en-US" sz="1800" dirty="0">
              <a:solidFill>
                <a:schemeClr val="bg2"/>
              </a:solidFill>
            </a:endParaRPr>
          </a:p>
        </p:txBody>
      </p:sp>
      <p:sp>
        <p:nvSpPr>
          <p:cNvPr id="7" name="TextBox 6"/>
          <p:cNvSpPr txBox="1"/>
          <p:nvPr/>
        </p:nvSpPr>
        <p:spPr>
          <a:xfrm>
            <a:off x="4633645" y="2198670"/>
            <a:ext cx="3935002" cy="2585323"/>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Ø"/>
            </a:pPr>
            <a:r>
              <a:rPr lang="en-US" sz="1800" dirty="0" err="1" smtClean="0"/>
              <a:t>Công</a:t>
            </a:r>
            <a:r>
              <a:rPr lang="en-US" sz="1800" dirty="0" smtClean="0"/>
              <a:t> </a:t>
            </a:r>
            <a:r>
              <a:rPr lang="en-US" sz="1800" dirty="0" err="1" smtClean="0"/>
              <a:t>việc</a:t>
            </a:r>
            <a:r>
              <a:rPr lang="en-US" sz="1800" dirty="0" smtClean="0"/>
              <a:t> </a:t>
            </a:r>
            <a:r>
              <a:rPr lang="en-US" sz="1800" dirty="0" err="1" smtClean="0"/>
              <a:t>chính</a:t>
            </a:r>
            <a:r>
              <a:rPr lang="en-US" sz="1800" dirty="0" smtClean="0"/>
              <a:t> </a:t>
            </a:r>
            <a:r>
              <a:rPr lang="en-US" sz="1800" dirty="0" err="1" smtClean="0"/>
              <a:t>là</a:t>
            </a:r>
            <a:r>
              <a:rPr lang="en-US" sz="1800" dirty="0" smtClean="0"/>
              <a:t> </a:t>
            </a:r>
            <a:r>
              <a:rPr lang="en-US" sz="1800" dirty="0" err="1" smtClean="0"/>
              <a:t>nghiên</a:t>
            </a:r>
            <a:r>
              <a:rPr lang="en-US" sz="1800" dirty="0" smtClean="0"/>
              <a:t> </a:t>
            </a:r>
            <a:r>
              <a:rPr lang="en-US" sz="1800" dirty="0" err="1" smtClean="0"/>
              <a:t>cứu</a:t>
            </a:r>
            <a:r>
              <a:rPr lang="en-US" sz="1800" dirty="0" smtClean="0"/>
              <a:t>, </a:t>
            </a:r>
            <a:r>
              <a:rPr lang="en-US" sz="1800" dirty="0" err="1" smtClean="0"/>
              <a:t>phát</a:t>
            </a:r>
            <a:r>
              <a:rPr lang="en-US" sz="1800" dirty="0" smtClean="0"/>
              <a:t> </a:t>
            </a:r>
            <a:r>
              <a:rPr lang="en-US" sz="1800" dirty="0" err="1" smtClean="0"/>
              <a:t>triển</a:t>
            </a:r>
            <a:r>
              <a:rPr lang="en-US" sz="1800" dirty="0" smtClean="0"/>
              <a:t> </a:t>
            </a:r>
            <a:r>
              <a:rPr lang="en-US" sz="1800" dirty="0" err="1" smtClean="0"/>
              <a:t>sản</a:t>
            </a:r>
            <a:r>
              <a:rPr lang="en-US" sz="1800" dirty="0" smtClean="0"/>
              <a:t> </a:t>
            </a:r>
            <a:r>
              <a:rPr lang="en-US" sz="1800" dirty="0" err="1" smtClean="0"/>
              <a:t>phẩm</a:t>
            </a:r>
            <a:r>
              <a:rPr lang="en-US" sz="1800" dirty="0" smtClean="0"/>
              <a:t> </a:t>
            </a:r>
            <a:r>
              <a:rPr lang="en-US" sz="1800" dirty="0" err="1" smtClean="0"/>
              <a:t>thực</a:t>
            </a:r>
            <a:r>
              <a:rPr lang="en-US" sz="1800" dirty="0" smtClean="0"/>
              <a:t> </a:t>
            </a:r>
            <a:r>
              <a:rPr lang="en-US" sz="1800" dirty="0" err="1" smtClean="0"/>
              <a:t>phẩm</a:t>
            </a:r>
            <a:r>
              <a:rPr lang="en-US" sz="1800" dirty="0" smtClean="0"/>
              <a:t> </a:t>
            </a:r>
            <a:r>
              <a:rPr lang="en-US" sz="1800" dirty="0" err="1" smtClean="0"/>
              <a:t>mới</a:t>
            </a:r>
            <a:r>
              <a:rPr lang="en-US" sz="1800" dirty="0" smtClean="0"/>
              <a:t> </a:t>
            </a:r>
            <a:r>
              <a:rPr lang="en-US" sz="1800" dirty="0" err="1" smtClean="0"/>
              <a:t>hoặc</a:t>
            </a:r>
            <a:r>
              <a:rPr lang="en-US" sz="1800" dirty="0" smtClean="0"/>
              <a:t> </a:t>
            </a:r>
            <a:r>
              <a:rPr lang="en-US" sz="1800" dirty="0" err="1" smtClean="0"/>
              <a:t>đánh</a:t>
            </a:r>
            <a:r>
              <a:rPr lang="en-US" sz="1800" dirty="0" smtClean="0"/>
              <a:t> </a:t>
            </a:r>
            <a:r>
              <a:rPr lang="en-US" sz="1800" dirty="0" err="1" smtClean="0"/>
              <a:t>giá</a:t>
            </a:r>
            <a:r>
              <a:rPr lang="en-US" sz="1800" dirty="0" smtClean="0"/>
              <a:t> </a:t>
            </a:r>
            <a:r>
              <a:rPr lang="en-US" sz="1800" dirty="0" err="1" smtClean="0"/>
              <a:t>chất</a:t>
            </a:r>
            <a:r>
              <a:rPr lang="en-US" sz="1800" dirty="0" smtClean="0"/>
              <a:t> </a:t>
            </a:r>
            <a:r>
              <a:rPr lang="en-US" sz="1800" dirty="0" err="1" smtClean="0"/>
              <a:t>lượng</a:t>
            </a:r>
            <a:r>
              <a:rPr lang="en-US" sz="1800" dirty="0" smtClean="0"/>
              <a:t> </a:t>
            </a:r>
            <a:r>
              <a:rPr lang="en-US" sz="1800" dirty="0" err="1" smtClean="0"/>
              <a:t>thực</a:t>
            </a:r>
            <a:r>
              <a:rPr lang="en-US" sz="1800" dirty="0" smtClean="0"/>
              <a:t> </a:t>
            </a:r>
            <a:r>
              <a:rPr lang="en-US" sz="1800" dirty="0" err="1" smtClean="0"/>
              <a:t>phẩm</a:t>
            </a:r>
            <a:r>
              <a:rPr lang="en-US" sz="1800" dirty="0" smtClean="0"/>
              <a:t> </a:t>
            </a:r>
            <a:r>
              <a:rPr lang="en-US" sz="1800" dirty="0" err="1" smtClean="0"/>
              <a:t>trong</a:t>
            </a:r>
            <a:r>
              <a:rPr lang="en-US" sz="1800" dirty="0" smtClean="0"/>
              <a:t> </a:t>
            </a:r>
            <a:r>
              <a:rPr lang="en-US" sz="1800" dirty="0" err="1" smtClean="0"/>
              <a:t>quá</a:t>
            </a:r>
            <a:r>
              <a:rPr lang="en-US" sz="1800" dirty="0" smtClean="0"/>
              <a:t> </a:t>
            </a:r>
            <a:r>
              <a:rPr lang="en-US" sz="1800" dirty="0" err="1" smtClean="0"/>
              <a:t>trình</a:t>
            </a:r>
            <a:r>
              <a:rPr lang="en-US" sz="1800" dirty="0" smtClean="0"/>
              <a:t> </a:t>
            </a:r>
            <a:r>
              <a:rPr lang="en-US" sz="1800" dirty="0" err="1" smtClean="0"/>
              <a:t>bảo</a:t>
            </a:r>
            <a:r>
              <a:rPr lang="en-US" sz="1800" dirty="0" smtClean="0"/>
              <a:t> </a:t>
            </a:r>
            <a:r>
              <a:rPr lang="en-US" sz="1800" dirty="0" err="1" smtClean="0"/>
              <a:t>quản</a:t>
            </a:r>
            <a:r>
              <a:rPr lang="en-US" sz="1800" dirty="0" smtClean="0"/>
              <a:t>, </a:t>
            </a:r>
            <a:r>
              <a:rPr lang="en-US" sz="1800" dirty="0" err="1" smtClean="0"/>
              <a:t>chế</a:t>
            </a:r>
            <a:r>
              <a:rPr lang="en-US" sz="1800" dirty="0" smtClean="0"/>
              <a:t> </a:t>
            </a:r>
            <a:r>
              <a:rPr lang="en-US" sz="1800" dirty="0" err="1" smtClean="0"/>
              <a:t>biến</a:t>
            </a:r>
            <a:r>
              <a:rPr lang="en-US" sz="1800" dirty="0" smtClean="0"/>
              <a:t> </a:t>
            </a:r>
            <a:r>
              <a:rPr lang="en-US" sz="1800" dirty="0" err="1" smtClean="0"/>
              <a:t>và</a:t>
            </a:r>
            <a:r>
              <a:rPr lang="en-US" sz="1800" dirty="0" smtClean="0"/>
              <a:t> </a:t>
            </a:r>
            <a:r>
              <a:rPr lang="en-US" sz="1800" dirty="0" err="1" smtClean="0"/>
              <a:t>vận</a:t>
            </a:r>
            <a:r>
              <a:rPr lang="en-US" sz="1800" dirty="0" smtClean="0"/>
              <a:t> </a:t>
            </a:r>
            <a:r>
              <a:rPr lang="en-US" sz="1800" dirty="0" err="1" smtClean="0"/>
              <a:t>hành</a:t>
            </a:r>
            <a:r>
              <a:rPr lang="en-US" sz="1800" dirty="0" smtClean="0"/>
              <a:t> </a:t>
            </a:r>
            <a:r>
              <a:rPr lang="en-US" sz="1800" dirty="0" err="1" smtClean="0"/>
              <a:t>dây</a:t>
            </a:r>
            <a:r>
              <a:rPr lang="en-US" sz="1800" dirty="0" smtClean="0"/>
              <a:t> </a:t>
            </a:r>
            <a:r>
              <a:rPr lang="en-US" sz="1800" dirty="0" err="1" smtClean="0"/>
              <a:t>chuyền</a:t>
            </a:r>
            <a:r>
              <a:rPr lang="en-US" sz="1800" dirty="0" smtClean="0"/>
              <a:t> </a:t>
            </a:r>
            <a:r>
              <a:rPr lang="en-US" sz="1800" dirty="0" err="1" smtClean="0"/>
              <a:t>sản</a:t>
            </a:r>
            <a:r>
              <a:rPr lang="en-US" sz="1800" dirty="0" smtClean="0"/>
              <a:t> </a:t>
            </a:r>
            <a:r>
              <a:rPr lang="en-US" sz="1800" dirty="0" err="1" smtClean="0"/>
              <a:t>xuất</a:t>
            </a:r>
            <a:r>
              <a:rPr lang="en-US" sz="1800" dirty="0" smtClean="0"/>
              <a:t> </a:t>
            </a:r>
            <a:r>
              <a:rPr lang="en-US" sz="1800" dirty="0" err="1" smtClean="0"/>
              <a:t>thực</a:t>
            </a:r>
            <a:r>
              <a:rPr lang="en-US" sz="1800" dirty="0" smtClean="0"/>
              <a:t> </a:t>
            </a:r>
            <a:r>
              <a:rPr lang="en-US" sz="1800" dirty="0" err="1" smtClean="0"/>
              <a:t>phẩm</a:t>
            </a:r>
            <a:r>
              <a:rPr lang="en-US" sz="1800" dirty="0" smtClean="0"/>
              <a:t>.</a:t>
            </a:r>
            <a:endParaRPr lang="en-US" sz="1800" dirty="0"/>
          </a:p>
        </p:txBody>
      </p:sp>
    </p:spTree>
    <p:extLst>
      <p:ext uri="{BB962C8B-B14F-4D97-AF65-F5344CB8AC3E}">
        <p14:creationId xmlns:p14="http://schemas.microsoft.com/office/powerpoint/2010/main" val="644918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7" name="Google Shape;277;p41"/>
          <p:cNvPicPr preferRelativeResize="0"/>
          <p:nvPr/>
        </p:nvPicPr>
        <p:blipFill rotWithShape="1">
          <a:blip r:embed="rId3">
            <a:alphaModFix/>
          </a:blip>
          <a:srcRect l="39459" t="-23100" r="34027" b="23099"/>
          <a:stretch/>
        </p:blipFill>
        <p:spPr>
          <a:xfrm rot="5400000" flipH="1">
            <a:off x="2571900" y="-708600"/>
            <a:ext cx="3270000" cy="8434200"/>
          </a:xfrm>
          <a:prstGeom prst="rtTriangle">
            <a:avLst/>
          </a:prstGeom>
          <a:noFill/>
          <a:ln>
            <a:noFill/>
          </a:ln>
        </p:spPr>
      </p:pic>
      <p:cxnSp>
        <p:nvCxnSpPr>
          <p:cNvPr id="278" name="Google Shape;278;p41"/>
          <p:cNvCxnSpPr/>
          <p:nvPr/>
        </p:nvCxnSpPr>
        <p:spPr>
          <a:xfrm rot="10800000" flipH="1">
            <a:off x="-330475" y="2328775"/>
            <a:ext cx="1509000" cy="936300"/>
          </a:xfrm>
          <a:prstGeom prst="straightConnector1">
            <a:avLst/>
          </a:prstGeom>
          <a:noFill/>
          <a:ln w="19050" cap="flat" cmpd="sng">
            <a:solidFill>
              <a:schemeClr val="lt2"/>
            </a:solidFill>
            <a:prstDash val="solid"/>
            <a:round/>
            <a:headEnd type="none" w="med" len="med"/>
            <a:tailEnd type="none" w="med" len="med"/>
          </a:ln>
        </p:spPr>
      </p:cxnSp>
      <p:sp>
        <p:nvSpPr>
          <p:cNvPr id="6" name="Google Shape;205;p36"/>
          <p:cNvSpPr txBox="1">
            <a:spLocks/>
          </p:cNvSpPr>
          <p:nvPr/>
        </p:nvSpPr>
        <p:spPr>
          <a:xfrm>
            <a:off x="720000" y="445025"/>
            <a:ext cx="6662100" cy="5727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1800"/>
              <a:buFont typeface="Roboto Black"/>
              <a:buNone/>
              <a:defRPr sz="2000" b="0" i="0" u="none" strike="noStrike" cap="none">
                <a:solidFill>
                  <a:schemeClr val="dk1"/>
                </a:solidFill>
                <a:latin typeface="Roboto Black"/>
                <a:ea typeface="Roboto Black"/>
                <a:cs typeface="Roboto Black"/>
                <a:sym typeface="Roboto Black"/>
              </a:defRPr>
            </a:lvl1pPr>
            <a:lvl2pPr marR="0" lvl="1" algn="ctr" rtl="0">
              <a:lnSpc>
                <a:spcPct val="100000"/>
              </a:lnSpc>
              <a:spcBef>
                <a:spcPts val="0"/>
              </a:spcBef>
              <a:spcAft>
                <a:spcPts val="0"/>
              </a:spcAft>
              <a:buClr>
                <a:schemeClr val="dk1"/>
              </a:buClr>
              <a:buSzPts val="1800"/>
              <a:buFont typeface="Bebas Neue"/>
              <a:buNone/>
              <a:defRPr sz="18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1800"/>
              <a:buFont typeface="Bebas Neue"/>
              <a:buNone/>
              <a:defRPr sz="18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1800"/>
              <a:buFont typeface="Bebas Neue"/>
              <a:buNone/>
              <a:defRPr sz="18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1800"/>
              <a:buFont typeface="Bebas Neue"/>
              <a:buNone/>
              <a:defRPr sz="18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1800"/>
              <a:buFont typeface="Bebas Neue"/>
              <a:buNone/>
              <a:defRPr sz="18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1800"/>
              <a:buFont typeface="Bebas Neue"/>
              <a:buNone/>
              <a:defRPr sz="18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1800"/>
              <a:buFont typeface="Bebas Neue"/>
              <a:buNone/>
              <a:defRPr sz="18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1800"/>
              <a:buFont typeface="Bebas Neue"/>
              <a:buNone/>
              <a:defRPr sz="1800" b="0" i="0" u="none" strike="noStrike" cap="none">
                <a:solidFill>
                  <a:schemeClr val="dk1"/>
                </a:solidFill>
                <a:latin typeface="Bebas Neue"/>
                <a:ea typeface="Bebas Neue"/>
                <a:cs typeface="Bebas Neue"/>
                <a:sym typeface="Bebas Neue"/>
              </a:defRPr>
            </a:lvl9pPr>
          </a:lstStyle>
          <a:p>
            <a:pPr algn="l"/>
            <a:r>
              <a:rPr lang="en-US" sz="2400" b="1" smtClean="0">
                <a:latin typeface="+mn-lt"/>
              </a:rPr>
              <a:t>1. Giới thiệu dự án</a:t>
            </a:r>
            <a:endParaRPr lang="en-US" sz="2400" b="1" dirty="0">
              <a:latin typeface="+mn-lt"/>
            </a:endParaRPr>
          </a:p>
        </p:txBody>
      </p:sp>
      <p:sp>
        <p:nvSpPr>
          <p:cNvPr id="9" name="Rectangle 8"/>
          <p:cNvSpPr/>
          <p:nvPr/>
        </p:nvSpPr>
        <p:spPr>
          <a:xfrm>
            <a:off x="3852000" y="1480697"/>
            <a:ext cx="4572000" cy="1938992"/>
          </a:xfrm>
          <a:prstGeom prst="rect">
            <a:avLst/>
          </a:prstGeom>
        </p:spPr>
        <p:txBody>
          <a:bodyPr>
            <a:spAutoFit/>
          </a:bodyPr>
          <a:lstStyle/>
          <a:p>
            <a:pPr algn="just">
              <a:lnSpc>
                <a:spcPct val="150000"/>
              </a:lnSpc>
            </a:pPr>
            <a:r>
              <a:rPr lang="vi-VN" sz="2000" dirty="0" smtClean="0"/>
              <a:t>- </a:t>
            </a:r>
            <a:r>
              <a:rPr lang="vi-VN" sz="2000" dirty="0"/>
              <a:t>Xây dựng bữa ăn </a:t>
            </a:r>
            <a:r>
              <a:rPr lang="en-US" sz="2000" dirty="0" smtClean="0"/>
              <a:t>d</a:t>
            </a:r>
            <a:r>
              <a:rPr lang="vi-VN" sz="2000" dirty="0" smtClean="0"/>
              <a:t>inh </a:t>
            </a:r>
            <a:r>
              <a:rPr lang="vi-VN" sz="2000" dirty="0"/>
              <a:t>dưỡng hợp lí cho gia đình và chế biến được một món ăn theo phương pháp chế biến không sử dụng nhiệt.</a:t>
            </a:r>
          </a:p>
        </p:txBody>
      </p:sp>
      <p:sp>
        <p:nvSpPr>
          <p:cNvPr id="10" name="TextBox 9"/>
          <p:cNvSpPr txBox="1"/>
          <p:nvPr/>
        </p:nvSpPr>
        <p:spPr>
          <a:xfrm>
            <a:off x="3852000" y="1017725"/>
            <a:ext cx="1746607" cy="400110"/>
          </a:xfrm>
          <a:prstGeom prst="rect">
            <a:avLst/>
          </a:prstGeom>
          <a:noFill/>
        </p:spPr>
        <p:txBody>
          <a:bodyPr wrap="square" rtlCol="0">
            <a:spAutoFit/>
          </a:bodyPr>
          <a:lstStyle/>
          <a:p>
            <a:r>
              <a:rPr lang="en-US" sz="2000" b="1" dirty="0" smtClean="0">
                <a:solidFill>
                  <a:srgbClr val="C00000"/>
                </a:solidFill>
              </a:rPr>
              <a:t>a. </a:t>
            </a:r>
            <a:r>
              <a:rPr lang="en-US" sz="2000" b="1" dirty="0" err="1" smtClean="0">
                <a:solidFill>
                  <a:srgbClr val="C00000"/>
                </a:solidFill>
              </a:rPr>
              <a:t>Mục</a:t>
            </a:r>
            <a:r>
              <a:rPr lang="en-US" sz="2000" b="1" dirty="0" smtClean="0">
                <a:solidFill>
                  <a:srgbClr val="C00000"/>
                </a:solidFill>
              </a:rPr>
              <a:t> </a:t>
            </a:r>
            <a:r>
              <a:rPr lang="en-US" sz="2000" b="1" dirty="0" err="1" smtClean="0">
                <a:solidFill>
                  <a:srgbClr val="C00000"/>
                </a:solidFill>
              </a:rPr>
              <a:t>tiêu</a:t>
            </a:r>
            <a:endParaRPr lang="en-US" sz="2000" b="1" dirty="0">
              <a:solidFill>
                <a:srgbClr val="C00000"/>
              </a:solidFill>
            </a:endParaRPr>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p:tgtEl>
                                          <p:spTgt spid="9"/>
                                        </p:tgtEl>
                                        <p:attrNameLst>
                                          <p:attrName>ppt_y</p:attrName>
                                        </p:attrNameLst>
                                      </p:cBhvr>
                                      <p:tavLst>
                                        <p:tav tm="0">
                                          <p:val>
                                            <p:strVal val="#ppt_y-#ppt_h*1.125000"/>
                                          </p:val>
                                        </p:tav>
                                        <p:tav tm="100000">
                                          <p:val>
                                            <p:strVal val="#ppt_y"/>
                                          </p:val>
                                        </p:tav>
                                      </p:tavLst>
                                    </p:anim>
                                    <p:animEffect transition="in" filter="wipe(down)">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6"/>
          <p:cNvSpPr txBox="1">
            <a:spLocks noGrp="1"/>
          </p:cNvSpPr>
          <p:nvPr>
            <p:ph type="title"/>
          </p:nvPr>
        </p:nvSpPr>
        <p:spPr>
          <a:xfrm>
            <a:off x="720000" y="445025"/>
            <a:ext cx="66621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sz="2400" b="1" dirty="0" smtClean="0">
                <a:latin typeface="+mn-lt"/>
              </a:rPr>
              <a:t>1. </a:t>
            </a:r>
            <a:r>
              <a:rPr lang="en-US" sz="2400" b="1" dirty="0" err="1" smtClean="0">
                <a:latin typeface="+mn-lt"/>
              </a:rPr>
              <a:t>Giới</a:t>
            </a:r>
            <a:r>
              <a:rPr lang="en-US" sz="2400" b="1" dirty="0" smtClean="0">
                <a:latin typeface="+mn-lt"/>
              </a:rPr>
              <a:t> </a:t>
            </a:r>
            <a:r>
              <a:rPr lang="en-US" sz="2400" b="1" dirty="0" err="1" smtClean="0">
                <a:latin typeface="+mn-lt"/>
              </a:rPr>
              <a:t>thiệu</a:t>
            </a:r>
            <a:r>
              <a:rPr lang="en-US" sz="2400" b="1" dirty="0" smtClean="0">
                <a:latin typeface="+mn-lt"/>
              </a:rPr>
              <a:t> </a:t>
            </a:r>
            <a:r>
              <a:rPr lang="en-US" sz="2400" b="1" dirty="0" err="1" smtClean="0">
                <a:latin typeface="+mn-lt"/>
              </a:rPr>
              <a:t>dự</a:t>
            </a:r>
            <a:r>
              <a:rPr lang="en-US" sz="2400" b="1" dirty="0" smtClean="0">
                <a:latin typeface="+mn-lt"/>
              </a:rPr>
              <a:t> </a:t>
            </a:r>
            <a:r>
              <a:rPr lang="en-US" sz="2400" b="1" dirty="0" err="1" smtClean="0">
                <a:latin typeface="+mn-lt"/>
              </a:rPr>
              <a:t>án</a:t>
            </a:r>
            <a:endParaRPr sz="2400" b="1" dirty="0">
              <a:latin typeface="+mn-lt"/>
            </a:endParaRPr>
          </a:p>
        </p:txBody>
      </p:sp>
      <p:pic>
        <p:nvPicPr>
          <p:cNvPr id="207" name="Google Shape;207;p36"/>
          <p:cNvPicPr preferRelativeResize="0"/>
          <p:nvPr/>
        </p:nvPicPr>
        <p:blipFill rotWithShape="1">
          <a:blip r:embed="rId3">
            <a:alphaModFix/>
          </a:blip>
          <a:srcRect l="40799" r="40797"/>
          <a:stretch/>
        </p:blipFill>
        <p:spPr>
          <a:xfrm>
            <a:off x="7724220" y="0"/>
            <a:ext cx="1419778" cy="5143504"/>
          </a:xfrm>
          <a:prstGeom prst="rect">
            <a:avLst/>
          </a:prstGeom>
          <a:noFill/>
          <a:ln>
            <a:noFill/>
          </a:ln>
        </p:spPr>
      </p:pic>
      <p:cxnSp>
        <p:nvCxnSpPr>
          <p:cNvPr id="208" name="Google Shape;208;p36"/>
          <p:cNvCxnSpPr/>
          <p:nvPr/>
        </p:nvCxnSpPr>
        <p:spPr>
          <a:xfrm rot="10800000">
            <a:off x="7585800" y="2443500"/>
            <a:ext cx="1558200" cy="2700000"/>
          </a:xfrm>
          <a:prstGeom prst="straightConnector1">
            <a:avLst/>
          </a:prstGeom>
          <a:noFill/>
          <a:ln w="19050" cap="flat" cmpd="sng">
            <a:solidFill>
              <a:schemeClr val="lt1"/>
            </a:solidFill>
            <a:prstDash val="solid"/>
            <a:round/>
            <a:headEnd type="none" w="med" len="med"/>
            <a:tailEnd type="none" w="med" len="med"/>
          </a:ln>
        </p:spPr>
      </p:cxnSp>
      <p:sp>
        <p:nvSpPr>
          <p:cNvPr id="3" name="Rectangle 2"/>
          <p:cNvSpPr/>
          <p:nvPr/>
        </p:nvSpPr>
        <p:spPr>
          <a:xfrm>
            <a:off x="1207677" y="1755649"/>
            <a:ext cx="5686746" cy="2862322"/>
          </a:xfrm>
          <a:prstGeom prst="rect">
            <a:avLst/>
          </a:prstGeom>
        </p:spPr>
        <p:txBody>
          <a:bodyPr wrap="square">
            <a:spAutoFit/>
          </a:bodyPr>
          <a:lstStyle/>
          <a:p>
            <a:pPr marL="342900" indent="-342900" algn="just">
              <a:lnSpc>
                <a:spcPct val="150000"/>
              </a:lnSpc>
              <a:buFont typeface="Wingdings" panose="05000000000000000000" pitchFamily="2" charset="2"/>
              <a:buChar char="§"/>
            </a:pPr>
            <a:r>
              <a:rPr lang="en-US" sz="2000" dirty="0" err="1" smtClean="0"/>
              <a:t>Xây</a:t>
            </a:r>
            <a:r>
              <a:rPr lang="en-US" sz="2000" dirty="0" smtClean="0"/>
              <a:t> </a:t>
            </a:r>
            <a:r>
              <a:rPr lang="en-US" sz="2000" dirty="0" err="1"/>
              <a:t>d</a:t>
            </a:r>
            <a:r>
              <a:rPr lang="en-US" sz="2000" dirty="0" err="1" smtClean="0"/>
              <a:t>ựng</a:t>
            </a:r>
            <a:r>
              <a:rPr lang="en-US" sz="2000" dirty="0" smtClean="0"/>
              <a:t> </a:t>
            </a:r>
            <a:r>
              <a:rPr lang="en-US" sz="2000" dirty="0" err="1"/>
              <a:t>một</a:t>
            </a:r>
            <a:r>
              <a:rPr lang="en-US" sz="2000" dirty="0"/>
              <a:t> </a:t>
            </a:r>
            <a:r>
              <a:rPr lang="en-US" sz="2000" dirty="0" err="1"/>
              <a:t>bữa</a:t>
            </a:r>
            <a:r>
              <a:rPr lang="en-US" sz="2000" dirty="0"/>
              <a:t> </a:t>
            </a:r>
            <a:r>
              <a:rPr lang="en-US" sz="2000" dirty="0" err="1"/>
              <a:t>ăn</a:t>
            </a:r>
            <a:r>
              <a:rPr lang="en-US" sz="2000" dirty="0"/>
              <a:t> </a:t>
            </a:r>
            <a:r>
              <a:rPr lang="en-US" sz="2000" dirty="0" err="1"/>
              <a:t>dinh</a:t>
            </a:r>
            <a:r>
              <a:rPr lang="en-US" sz="2000" dirty="0"/>
              <a:t> </a:t>
            </a:r>
            <a:r>
              <a:rPr lang="en-US" sz="2000" dirty="0" err="1"/>
              <a:t>dưỡng</a:t>
            </a:r>
            <a:r>
              <a:rPr lang="en-US" sz="2000" dirty="0"/>
              <a:t> </a:t>
            </a:r>
            <a:r>
              <a:rPr lang="en-US" sz="2000" dirty="0" err="1"/>
              <a:t>hợp</a:t>
            </a:r>
            <a:r>
              <a:rPr lang="en-US" sz="2000" dirty="0"/>
              <a:t> </a:t>
            </a:r>
            <a:r>
              <a:rPr lang="en-US" sz="2000" dirty="0" err="1"/>
              <a:t>lí</a:t>
            </a:r>
            <a:r>
              <a:rPr lang="en-US" sz="2000" dirty="0"/>
              <a:t> </a:t>
            </a:r>
            <a:r>
              <a:rPr lang="en-US" sz="2000" dirty="0" err="1"/>
              <a:t>cho</a:t>
            </a:r>
            <a:r>
              <a:rPr lang="en-US" sz="2000" dirty="0"/>
              <a:t> </a:t>
            </a:r>
            <a:r>
              <a:rPr lang="en-US" sz="2000" dirty="0" err="1"/>
              <a:t>gia</a:t>
            </a:r>
            <a:r>
              <a:rPr lang="en-US" sz="2000" dirty="0"/>
              <a:t> </a:t>
            </a:r>
            <a:r>
              <a:rPr lang="en-US" sz="2000" dirty="0" err="1"/>
              <a:t>đình</a:t>
            </a:r>
            <a:r>
              <a:rPr lang="en-US" sz="2000" dirty="0"/>
              <a:t>. </a:t>
            </a:r>
            <a:r>
              <a:rPr lang="en-US" sz="2000" dirty="0" err="1"/>
              <a:t>Trong</a:t>
            </a:r>
            <a:r>
              <a:rPr lang="en-US" sz="2000" dirty="0"/>
              <a:t> </a:t>
            </a:r>
            <a:r>
              <a:rPr lang="en-US" sz="2000" dirty="0" err="1"/>
              <a:t>đó</a:t>
            </a:r>
            <a:r>
              <a:rPr lang="en-US" sz="2000" dirty="0"/>
              <a:t>, </a:t>
            </a:r>
            <a:r>
              <a:rPr lang="en-US" sz="2000" dirty="0" err="1"/>
              <a:t>có</a:t>
            </a:r>
            <a:r>
              <a:rPr lang="en-US" sz="2000" dirty="0"/>
              <a:t> </a:t>
            </a:r>
            <a:r>
              <a:rPr lang="en-US" sz="2000" dirty="0" err="1"/>
              <a:t>món</a:t>
            </a:r>
            <a:r>
              <a:rPr lang="en-US" sz="2000" dirty="0"/>
              <a:t> </a:t>
            </a:r>
            <a:r>
              <a:rPr lang="en-US" sz="2000" dirty="0" err="1"/>
              <a:t>ăn</a:t>
            </a:r>
            <a:r>
              <a:rPr lang="en-US" sz="2000" dirty="0"/>
              <a:t> </a:t>
            </a:r>
            <a:r>
              <a:rPr lang="en-US" sz="2000" dirty="0" err="1"/>
              <a:t>được</a:t>
            </a:r>
            <a:r>
              <a:rPr lang="en-US" sz="2000" dirty="0"/>
              <a:t> </a:t>
            </a:r>
            <a:r>
              <a:rPr lang="en-US" sz="2000" dirty="0" err="1" smtClean="0"/>
              <a:t>chế</a:t>
            </a:r>
            <a:r>
              <a:rPr lang="en-US" sz="2000" dirty="0"/>
              <a:t> </a:t>
            </a:r>
            <a:r>
              <a:rPr lang="en-US" sz="2000" dirty="0" err="1" smtClean="0"/>
              <a:t>biến</a:t>
            </a:r>
            <a:r>
              <a:rPr lang="en-US" sz="2000" dirty="0" smtClean="0"/>
              <a:t> </a:t>
            </a:r>
            <a:r>
              <a:rPr lang="en-US" sz="2000" dirty="0" err="1"/>
              <a:t>bằng</a:t>
            </a:r>
            <a:r>
              <a:rPr lang="en-US" sz="2000" dirty="0"/>
              <a:t> </a:t>
            </a:r>
            <a:r>
              <a:rPr lang="en-US" sz="2000" dirty="0" err="1"/>
              <a:t>phương</a:t>
            </a:r>
            <a:r>
              <a:rPr lang="en-US" sz="2000" dirty="0"/>
              <a:t> </a:t>
            </a:r>
            <a:r>
              <a:rPr lang="en-US" sz="2000" dirty="0" err="1"/>
              <a:t>pháp</a:t>
            </a:r>
            <a:r>
              <a:rPr lang="en-US" sz="2000" dirty="0"/>
              <a:t> </a:t>
            </a:r>
            <a:r>
              <a:rPr lang="en-US" sz="2000" dirty="0" err="1"/>
              <a:t>không</a:t>
            </a:r>
            <a:r>
              <a:rPr lang="en-US" sz="2000" dirty="0"/>
              <a:t> </a:t>
            </a:r>
            <a:r>
              <a:rPr lang="en-US" sz="2000" dirty="0" err="1"/>
              <a:t>sử</a:t>
            </a:r>
            <a:r>
              <a:rPr lang="en-US" sz="2000" dirty="0"/>
              <a:t> </a:t>
            </a:r>
            <a:r>
              <a:rPr lang="en-US" sz="2000" dirty="0" err="1"/>
              <a:t>dụng</a:t>
            </a:r>
            <a:r>
              <a:rPr lang="en-US" sz="2000" dirty="0"/>
              <a:t> </a:t>
            </a:r>
            <a:r>
              <a:rPr lang="en-US" sz="2000" dirty="0" err="1" smtClean="0"/>
              <a:t>nhiệt</a:t>
            </a:r>
            <a:r>
              <a:rPr lang="en-US" sz="2000" dirty="0"/>
              <a:t>.</a:t>
            </a:r>
          </a:p>
          <a:p>
            <a:pPr marL="342900" indent="-342900" algn="just">
              <a:lnSpc>
                <a:spcPct val="150000"/>
              </a:lnSpc>
              <a:buFont typeface="Wingdings" panose="05000000000000000000" pitchFamily="2" charset="2"/>
              <a:buChar char="§"/>
            </a:pPr>
            <a:r>
              <a:rPr lang="en-US" sz="2000" dirty="0" err="1" smtClean="0"/>
              <a:t>Tìm</a:t>
            </a:r>
            <a:r>
              <a:rPr lang="en-US" sz="2000" dirty="0" smtClean="0"/>
              <a:t> </a:t>
            </a:r>
            <a:r>
              <a:rPr lang="en-US" sz="2000" dirty="0" err="1"/>
              <a:t>hiểu</a:t>
            </a:r>
            <a:r>
              <a:rPr lang="en-US" sz="2000" dirty="0"/>
              <a:t> </a:t>
            </a:r>
            <a:r>
              <a:rPr lang="en-US" sz="2000" dirty="0" err="1"/>
              <a:t>những</a:t>
            </a:r>
            <a:r>
              <a:rPr lang="en-US" sz="2000" dirty="0"/>
              <a:t> </a:t>
            </a:r>
            <a:r>
              <a:rPr lang="en-US" sz="2000" dirty="0" err="1"/>
              <a:t>nguyên</a:t>
            </a:r>
            <a:r>
              <a:rPr lang="en-US" sz="2000" dirty="0"/>
              <a:t> </a:t>
            </a:r>
            <a:r>
              <a:rPr lang="en-US" sz="2000" dirty="0" err="1"/>
              <a:t>liệu</a:t>
            </a:r>
            <a:r>
              <a:rPr lang="en-US" sz="2000" dirty="0"/>
              <a:t> </a:t>
            </a:r>
            <a:r>
              <a:rPr lang="en-US" sz="2000" dirty="0" err="1"/>
              <a:t>cần</a:t>
            </a:r>
            <a:r>
              <a:rPr lang="en-US" sz="2000" dirty="0"/>
              <a:t> </a:t>
            </a:r>
            <a:r>
              <a:rPr lang="en-US" sz="2000" dirty="0" err="1"/>
              <a:t>sử</a:t>
            </a:r>
            <a:r>
              <a:rPr lang="en-US" sz="2000" dirty="0"/>
              <a:t> </a:t>
            </a:r>
            <a:r>
              <a:rPr lang="en-US" sz="2000" dirty="0" err="1"/>
              <a:t>dụng</a:t>
            </a:r>
            <a:r>
              <a:rPr lang="en-US" sz="2000" dirty="0"/>
              <a:t> </a:t>
            </a:r>
            <a:r>
              <a:rPr lang="en-US" sz="2000" dirty="0" err="1"/>
              <a:t>và</a:t>
            </a:r>
            <a:r>
              <a:rPr lang="en-US" sz="2000" dirty="0"/>
              <a:t> </a:t>
            </a:r>
            <a:r>
              <a:rPr lang="en-US" sz="2000" dirty="0" err="1"/>
              <a:t>cách</a:t>
            </a:r>
            <a:r>
              <a:rPr lang="en-US" sz="2000" dirty="0"/>
              <a:t> </a:t>
            </a:r>
            <a:r>
              <a:rPr lang="en-US" sz="2000" dirty="0" err="1"/>
              <a:t>thực</a:t>
            </a:r>
            <a:r>
              <a:rPr lang="en-US" sz="2000" dirty="0"/>
              <a:t> </a:t>
            </a:r>
            <a:r>
              <a:rPr lang="en-US" sz="2000" dirty="0" err="1"/>
              <a:t>hiện</a:t>
            </a:r>
            <a:r>
              <a:rPr lang="en-US" sz="2000" dirty="0"/>
              <a:t> </a:t>
            </a:r>
            <a:r>
              <a:rPr lang="en-US" sz="2000" dirty="0" err="1"/>
              <a:t>món</a:t>
            </a:r>
            <a:r>
              <a:rPr lang="en-US" sz="2000" dirty="0"/>
              <a:t> </a:t>
            </a:r>
            <a:r>
              <a:rPr lang="en-US" sz="2000" dirty="0" err="1"/>
              <a:t>ăn</a:t>
            </a:r>
            <a:r>
              <a:rPr lang="en-US" sz="2000" dirty="0"/>
              <a:t> </a:t>
            </a:r>
            <a:r>
              <a:rPr lang="en-US" sz="2000" dirty="0" err="1" smtClean="0"/>
              <a:t>đó</a:t>
            </a:r>
            <a:r>
              <a:rPr lang="en-US" sz="2000" dirty="0"/>
              <a:t>.</a:t>
            </a:r>
          </a:p>
          <a:p>
            <a:pPr marL="342900" indent="-342900" algn="just">
              <a:lnSpc>
                <a:spcPct val="150000"/>
              </a:lnSpc>
              <a:buFont typeface="Wingdings" panose="05000000000000000000" pitchFamily="2" charset="2"/>
              <a:buChar char="§"/>
            </a:pPr>
            <a:r>
              <a:rPr lang="en-US" sz="2000" dirty="0" err="1" smtClean="0"/>
              <a:t>Chế</a:t>
            </a:r>
            <a:r>
              <a:rPr lang="en-US" sz="2000" dirty="0" smtClean="0"/>
              <a:t> </a:t>
            </a:r>
            <a:r>
              <a:rPr lang="en-US" sz="2000" dirty="0" err="1"/>
              <a:t>biến</a:t>
            </a:r>
            <a:r>
              <a:rPr lang="en-US" sz="2000" dirty="0"/>
              <a:t> </a:t>
            </a:r>
            <a:r>
              <a:rPr lang="en-US" sz="2000" dirty="0" err="1"/>
              <a:t>và</a:t>
            </a:r>
            <a:r>
              <a:rPr lang="en-US" sz="2000" dirty="0"/>
              <a:t> </a:t>
            </a:r>
            <a:r>
              <a:rPr lang="en-US" sz="2000" dirty="0" err="1"/>
              <a:t>trình</a:t>
            </a:r>
            <a:r>
              <a:rPr lang="en-US" sz="2000" dirty="0"/>
              <a:t> </a:t>
            </a:r>
            <a:r>
              <a:rPr lang="en-US" sz="2000" dirty="0" err="1"/>
              <a:t>bày</a:t>
            </a:r>
            <a:r>
              <a:rPr lang="en-US" sz="2000" dirty="0"/>
              <a:t> </a:t>
            </a:r>
            <a:r>
              <a:rPr lang="en-US" sz="2000" dirty="0" err="1"/>
              <a:t>món</a:t>
            </a:r>
            <a:r>
              <a:rPr lang="en-US" sz="2000" dirty="0"/>
              <a:t> </a:t>
            </a:r>
            <a:r>
              <a:rPr lang="en-US" sz="2000" dirty="0" err="1"/>
              <a:t>ăn</a:t>
            </a:r>
            <a:r>
              <a:rPr lang="en-US" sz="2000" dirty="0"/>
              <a:t>.</a:t>
            </a:r>
            <a:endParaRPr lang="vi-VN" sz="2000" dirty="0"/>
          </a:p>
        </p:txBody>
      </p:sp>
      <p:sp>
        <p:nvSpPr>
          <p:cNvPr id="4" name="TextBox 3"/>
          <p:cNvSpPr txBox="1"/>
          <p:nvPr/>
        </p:nvSpPr>
        <p:spPr>
          <a:xfrm>
            <a:off x="1171253" y="1186632"/>
            <a:ext cx="1746607" cy="400110"/>
          </a:xfrm>
          <a:prstGeom prst="rect">
            <a:avLst/>
          </a:prstGeom>
          <a:noFill/>
        </p:spPr>
        <p:txBody>
          <a:bodyPr wrap="square" rtlCol="0">
            <a:spAutoFit/>
          </a:bodyPr>
          <a:lstStyle/>
          <a:p>
            <a:r>
              <a:rPr lang="en-US" sz="2000" b="1" dirty="0" smtClean="0">
                <a:solidFill>
                  <a:srgbClr val="C00000"/>
                </a:solidFill>
              </a:rPr>
              <a:t>b. </a:t>
            </a:r>
            <a:r>
              <a:rPr lang="en-US" sz="2000" b="1" dirty="0" err="1" smtClean="0">
                <a:solidFill>
                  <a:srgbClr val="C00000"/>
                </a:solidFill>
              </a:rPr>
              <a:t>Nhiệm</a:t>
            </a:r>
            <a:r>
              <a:rPr lang="en-US" sz="2000" b="1" dirty="0" smtClean="0">
                <a:solidFill>
                  <a:srgbClr val="C00000"/>
                </a:solidFill>
              </a:rPr>
              <a:t> </a:t>
            </a:r>
            <a:r>
              <a:rPr lang="en-US" sz="2000" b="1" dirty="0" err="1" smtClean="0">
                <a:solidFill>
                  <a:srgbClr val="C00000"/>
                </a:solidFill>
              </a:rPr>
              <a:t>vụ</a:t>
            </a:r>
            <a:endParaRPr lang="en-US" sz="2000" b="1" dirty="0">
              <a:solidFill>
                <a:srgbClr val="C00000"/>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ppt_x</p:attrName>
                                        </p:attrNameLst>
                                      </p:cBhvr>
                                      <p:tavLst>
                                        <p:tav tm="0">
                                          <p:val>
                                            <p:strVal val="#ppt_x-#ppt_w/2"/>
                                          </p:val>
                                        </p:tav>
                                        <p:tav tm="100000">
                                          <p:val>
                                            <p:strVal val="#ppt_x"/>
                                          </p:val>
                                        </p:tav>
                                      </p:tavLst>
                                    </p:anim>
                                    <p:anim calcmode="lin" valueType="num">
                                      <p:cBhvr>
                                        <p:cTn id="15" dur="500" fill="hold"/>
                                        <p:tgtEl>
                                          <p:spTgt spid="3"/>
                                        </p:tgtEl>
                                        <p:attrNameLst>
                                          <p:attrName>ppt_y</p:attrName>
                                        </p:attrNameLst>
                                      </p:cBhvr>
                                      <p:tavLst>
                                        <p:tav tm="0">
                                          <p:val>
                                            <p:strVal val="#ppt_y"/>
                                          </p:val>
                                        </p:tav>
                                        <p:tav tm="100000">
                                          <p:val>
                                            <p:strVal val="#ppt_y"/>
                                          </p:val>
                                        </p:tav>
                                      </p:tavLst>
                                    </p:anim>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60" name="Google Shape;260;p40"/>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sz="2400" b="1" dirty="0" smtClean="0">
                <a:latin typeface="+mn-lt"/>
              </a:rPr>
              <a:t>2. </a:t>
            </a:r>
            <a:r>
              <a:rPr lang="en-US" sz="2400" b="1" dirty="0" err="1" smtClean="0">
                <a:latin typeface="+mn-lt"/>
              </a:rPr>
              <a:t>Xây</a:t>
            </a:r>
            <a:r>
              <a:rPr lang="en-US" sz="2400" b="1" dirty="0" smtClean="0">
                <a:latin typeface="+mn-lt"/>
              </a:rPr>
              <a:t> </a:t>
            </a:r>
            <a:r>
              <a:rPr lang="en-US" sz="2400" b="1" dirty="0" err="1" smtClean="0">
                <a:latin typeface="+mn-lt"/>
              </a:rPr>
              <a:t>dựng</a:t>
            </a:r>
            <a:r>
              <a:rPr lang="en-US" sz="2400" b="1" dirty="0" smtClean="0">
                <a:latin typeface="+mn-lt"/>
              </a:rPr>
              <a:t> </a:t>
            </a:r>
            <a:r>
              <a:rPr lang="en-US" sz="2400" b="1" dirty="0" err="1" smtClean="0">
                <a:latin typeface="+mn-lt"/>
              </a:rPr>
              <a:t>dự</a:t>
            </a:r>
            <a:r>
              <a:rPr lang="en-US" sz="2400" b="1" dirty="0" smtClean="0">
                <a:latin typeface="+mn-lt"/>
              </a:rPr>
              <a:t> </a:t>
            </a:r>
            <a:r>
              <a:rPr lang="en-US" sz="2400" b="1" dirty="0" err="1" smtClean="0">
                <a:latin typeface="+mn-lt"/>
              </a:rPr>
              <a:t>án</a:t>
            </a:r>
            <a:endParaRPr sz="2400" b="1" dirty="0">
              <a:latin typeface="+mn-lt"/>
            </a:endParaRPr>
          </a:p>
        </p:txBody>
      </p:sp>
      <p:pic>
        <p:nvPicPr>
          <p:cNvPr id="261" name="Google Shape;261;p40"/>
          <p:cNvPicPr preferRelativeResize="0"/>
          <p:nvPr/>
        </p:nvPicPr>
        <p:blipFill rotWithShape="1">
          <a:blip r:embed="rId3">
            <a:alphaModFix/>
          </a:blip>
          <a:srcRect l="77522" r="6999"/>
          <a:stretch/>
        </p:blipFill>
        <p:spPr>
          <a:xfrm flipH="1">
            <a:off x="7720200" y="-15450"/>
            <a:ext cx="1423800" cy="5174400"/>
          </a:xfrm>
          <a:prstGeom prst="rect">
            <a:avLst/>
          </a:prstGeom>
          <a:noFill/>
          <a:ln>
            <a:noFill/>
          </a:ln>
        </p:spPr>
      </p:pic>
      <p:cxnSp>
        <p:nvCxnSpPr>
          <p:cNvPr id="262" name="Google Shape;262;p40"/>
          <p:cNvCxnSpPr/>
          <p:nvPr/>
        </p:nvCxnSpPr>
        <p:spPr>
          <a:xfrm rot="10800000">
            <a:off x="7712100" y="2664900"/>
            <a:ext cx="1431900" cy="2478600"/>
          </a:xfrm>
          <a:prstGeom prst="straightConnector1">
            <a:avLst/>
          </a:prstGeom>
          <a:noFill/>
          <a:ln w="19050" cap="flat" cmpd="sng">
            <a:solidFill>
              <a:schemeClr val="lt1"/>
            </a:solidFill>
            <a:prstDash val="solid"/>
            <a:round/>
            <a:headEnd type="none" w="med" len="med"/>
            <a:tailEnd type="none" w="med" len="med"/>
          </a:ln>
        </p:spPr>
      </p:cxnSp>
      <p:sp>
        <p:nvSpPr>
          <p:cNvPr id="6" name="Rectangle 5"/>
          <p:cNvSpPr/>
          <p:nvPr/>
        </p:nvSpPr>
        <p:spPr>
          <a:xfrm>
            <a:off x="835622" y="1901587"/>
            <a:ext cx="5902502" cy="3000821"/>
          </a:xfrm>
          <a:prstGeom prst="rect">
            <a:avLst/>
          </a:prstGeom>
        </p:spPr>
        <p:txBody>
          <a:bodyPr wrap="square">
            <a:spAutoFit/>
          </a:bodyPr>
          <a:lstStyle/>
          <a:p>
            <a:pPr marL="285750" indent="-285750" algn="just">
              <a:lnSpc>
                <a:spcPct val="150000"/>
              </a:lnSpc>
              <a:buFont typeface="Wingdings" panose="05000000000000000000" pitchFamily="2" charset="2"/>
              <a:buChar char="ü"/>
            </a:pPr>
            <a:r>
              <a:rPr lang="en-US" sz="1800" dirty="0" err="1" smtClean="0"/>
              <a:t>Em</a:t>
            </a:r>
            <a:r>
              <a:rPr lang="en-US" sz="1800" dirty="0" smtClean="0"/>
              <a:t> </a:t>
            </a:r>
            <a:r>
              <a:rPr lang="en-US" sz="1800" dirty="0" err="1" smtClean="0"/>
              <a:t>hãy</a:t>
            </a:r>
            <a:r>
              <a:rPr lang="en-US" sz="1800" dirty="0" smtClean="0"/>
              <a:t> l</a:t>
            </a:r>
            <a:r>
              <a:rPr lang="vi-VN" sz="1800" dirty="0" smtClean="0"/>
              <a:t>iệt </a:t>
            </a:r>
            <a:r>
              <a:rPr lang="vi-VN" sz="1800" dirty="0"/>
              <a:t>kê các công việc cần làm: nghiên cứu các món ăn được chế biến bằng phương pháp không sử dụng nhiệt, thảo luận đề chọn món ăn phù hợp với điều kiện thực hiện của nhóm, kết hợp thêm các món ăn khác đề có bữa ăn dinh dưỡng hợp lí, nghiên cứu công thức và cách chế biến món ăn, chế biến món </a:t>
            </a:r>
            <a:r>
              <a:rPr lang="vi-VN" sz="1800" dirty="0" smtClean="0"/>
              <a:t>ăn</a:t>
            </a:r>
            <a:r>
              <a:rPr lang="en-US" sz="1800" dirty="0" smtClean="0"/>
              <a:t>.</a:t>
            </a:r>
            <a:endParaRPr lang="en-US" sz="18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3646" y="1044973"/>
            <a:ext cx="866454" cy="866454"/>
          </a:xfrm>
          <a:prstGeom prst="rect">
            <a:avLst/>
          </a:prstGeom>
        </p:spPr>
      </p:pic>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Sustainable Gastronomy Day by Slidesgo">
  <a:themeElements>
    <a:clrScheme name="Simple Light">
      <a:dk1>
        <a:srgbClr val="434343"/>
      </a:dk1>
      <a:lt1>
        <a:srgbClr val="FFFFFF"/>
      </a:lt1>
      <a:dk2>
        <a:srgbClr val="000000"/>
      </a:dk2>
      <a:lt2>
        <a:srgbClr val="FFFFFF"/>
      </a:lt2>
      <a:accent1>
        <a:srgbClr val="CCCCCC"/>
      </a:accent1>
      <a:accent2>
        <a:srgbClr val="434343"/>
      </a:accent2>
      <a:accent3>
        <a:srgbClr val="FFFFFF"/>
      </a:accent3>
      <a:accent4>
        <a:srgbClr val="CCCCCC"/>
      </a:accent4>
      <a:accent5>
        <a:srgbClr val="FFFFFF"/>
      </a:accent5>
      <a:accent6>
        <a:srgbClr val="434343"/>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TotalTime>
  <Words>677</Words>
  <Application>Microsoft Office PowerPoint</Application>
  <PresentationFormat>On-screen Show (16:9)</PresentationFormat>
  <Paragraphs>62</Paragraphs>
  <Slides>18</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Roboto Black</vt:lpstr>
      <vt:lpstr>Bebas Neue</vt:lpstr>
      <vt:lpstr>Wingdings</vt:lpstr>
      <vt:lpstr>Calibri</vt:lpstr>
      <vt:lpstr>Roboto Condensed Light</vt:lpstr>
      <vt:lpstr>Assistant</vt:lpstr>
      <vt:lpstr>Arial</vt:lpstr>
      <vt:lpstr>Sustainable Gastronomy Day by Slidesgo</vt:lpstr>
      <vt:lpstr>TRƯỜNG THCS ĐỨC TRÍ QUẬN 1</vt:lpstr>
      <vt:lpstr>PowerPoint Presentation</vt:lpstr>
      <vt:lpstr>DỰ ÁN 2: MÓN ĂN CHO BỮA CƠM GIA ĐÌNH </vt:lpstr>
      <vt:lpstr>01</vt:lpstr>
      <vt:lpstr>1. Giới thiệu dự án</vt:lpstr>
      <vt:lpstr>1. Giới thiệu dự án</vt:lpstr>
      <vt:lpstr>PowerPoint Presentation</vt:lpstr>
      <vt:lpstr>1. Giới thiệu dự án</vt:lpstr>
      <vt:lpstr>2. Xây dựng dự án</vt:lpstr>
      <vt:lpstr>2. Xây dựng dự án</vt:lpstr>
      <vt:lpstr>2. Xây dựng dự án</vt:lpstr>
      <vt:lpstr>3. Thực hiện dự án</vt:lpstr>
      <vt:lpstr>4. Báo cáo dự án</vt:lpstr>
      <vt:lpstr>PowerPoint Presentation</vt:lpstr>
      <vt:lpstr>LUYỆN TẬP</vt:lpstr>
      <vt:lpstr>PowerPoint Presentation</vt:lpstr>
      <vt:lpstr>HƯỚNG DẪN VỀ NHÀ</vt:lpstr>
      <vt:lpstr>CẢM ƠN CÁC EM  ĐÃ LẮNG NGHE BÀI GIẢNG!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Sustainable Gastronomy Day</dc:title>
  <dc:creator>User</dc:creator>
  <cp:lastModifiedBy>duykhanhhcm@hotmail.com</cp:lastModifiedBy>
  <cp:revision>12</cp:revision>
  <dcterms:modified xsi:type="dcterms:W3CDTF">2021-12-09T07:02:08Z</dcterms:modified>
</cp:coreProperties>
</file>