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3" r:id="rId4"/>
  </p:sldMasterIdLst>
  <p:notesMasterIdLst>
    <p:notesMasterId r:id="rId33"/>
  </p:notesMasterIdLst>
  <p:sldIdLst>
    <p:sldId id="329" r:id="rId5"/>
    <p:sldId id="256" r:id="rId6"/>
    <p:sldId id="257" r:id="rId7"/>
    <p:sldId id="258" r:id="rId8"/>
    <p:sldId id="260" r:id="rId9"/>
    <p:sldId id="331" r:id="rId10"/>
    <p:sldId id="332" r:id="rId11"/>
    <p:sldId id="282" r:id="rId12"/>
    <p:sldId id="302" r:id="rId13"/>
    <p:sldId id="337" r:id="rId14"/>
    <p:sldId id="334" r:id="rId15"/>
    <p:sldId id="339" r:id="rId16"/>
    <p:sldId id="333" r:id="rId17"/>
    <p:sldId id="340" r:id="rId18"/>
    <p:sldId id="343" r:id="rId19"/>
    <p:sldId id="344" r:id="rId20"/>
    <p:sldId id="345" r:id="rId21"/>
    <p:sldId id="259" r:id="rId22"/>
    <p:sldId id="346" r:id="rId23"/>
    <p:sldId id="261" r:id="rId24"/>
    <p:sldId id="262" r:id="rId25"/>
    <p:sldId id="265" r:id="rId26"/>
    <p:sldId id="266" r:id="rId27"/>
    <p:sldId id="267" r:id="rId28"/>
    <p:sldId id="268" r:id="rId29"/>
    <p:sldId id="348" r:id="rId30"/>
    <p:sldId id="347" r:id="rId31"/>
    <p:sldId id="31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1F1"/>
    <a:srgbClr val="F43EC4"/>
    <a:srgbClr val="F1ADDF"/>
    <a:srgbClr val="F37DA4"/>
    <a:srgbClr val="EB2264"/>
    <a:srgbClr val="FB85F5"/>
    <a:srgbClr val="E9D522"/>
    <a:srgbClr val="EC9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4727" autoAdjust="0"/>
  </p:normalViewPr>
  <p:slideViewPr>
    <p:cSldViewPr snapToGrid="0">
      <p:cViewPr varScale="1">
        <p:scale>
          <a:sx n="66" d="100"/>
          <a:sy n="66" d="100"/>
        </p:scale>
        <p:origin x="1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74A7C-091F-48E4-8B9C-A1B261207475}"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2D376-5C74-4AD9-9605-7C2DA49538AE}" type="slidenum">
              <a:rPr lang="en-US" smtClean="0"/>
              <a:t>‹#›</a:t>
            </a:fld>
            <a:endParaRPr lang="en-US"/>
          </a:p>
        </p:txBody>
      </p:sp>
    </p:spTree>
    <p:extLst>
      <p:ext uri="{BB962C8B-B14F-4D97-AF65-F5344CB8AC3E}">
        <p14:creationId xmlns:p14="http://schemas.microsoft.com/office/powerpoint/2010/main" val="288938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vui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6 </a:t>
            </a:r>
            <a:r>
              <a:rPr lang="en-US" sz="1200" kern="1200" dirty="0" err="1">
                <a:solidFill>
                  <a:schemeClr val="tx1"/>
                </a:solidFill>
                <a:effectLst/>
                <a:latin typeface="+mn-lt"/>
                <a:ea typeface="+mn-ea"/>
                <a:cs typeface="+mn-cs"/>
              </a:rPr>
              <a:t>mảnh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ghép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Bây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5D81FE2-D25A-4C41-90F7-5B85799D59E5}" type="slidenum">
              <a:rPr lang="en-US" smtClean="0"/>
              <a:t>1</a:t>
            </a:fld>
            <a:endParaRPr lang="en-US"/>
          </a:p>
        </p:txBody>
      </p:sp>
    </p:spTree>
    <p:extLst>
      <p:ext uri="{BB962C8B-B14F-4D97-AF65-F5344CB8AC3E}">
        <p14:creationId xmlns:p14="http://schemas.microsoft.com/office/powerpoint/2010/main" val="10945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15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Nào</a:t>
            </a:r>
            <a:r>
              <a:rPr lang="en-US" baseline="0" dirty="0"/>
              <a:t> </a:t>
            </a:r>
            <a:r>
              <a:rPr lang="en-US" baseline="0" dirty="0" err="1"/>
              <a:t>bây</a:t>
            </a:r>
            <a:r>
              <a:rPr lang="en-US" baseline="0" dirty="0"/>
              <a:t> </a:t>
            </a:r>
            <a:r>
              <a:rPr lang="en-US" baseline="0" dirty="0" err="1"/>
              <a:t>giờ</a:t>
            </a:r>
            <a:r>
              <a:rPr lang="en-US" baseline="0" dirty="0"/>
              <a:t> </a:t>
            </a:r>
            <a:r>
              <a:rPr lang="en-US" baseline="0" dirty="0" err="1"/>
              <a:t>các</a:t>
            </a:r>
            <a:r>
              <a:rPr lang="en-US" baseline="0" dirty="0"/>
              <a:t> </a:t>
            </a:r>
            <a:r>
              <a:rPr lang="en-US" baseline="0" dirty="0" err="1"/>
              <a:t>em</a:t>
            </a:r>
            <a:r>
              <a:rPr lang="en-US" baseline="0" dirty="0"/>
              <a:t> </a:t>
            </a:r>
            <a:r>
              <a:rPr lang="en-US" baseline="0" dirty="0" err="1"/>
              <a:t>tổng</a:t>
            </a:r>
            <a:r>
              <a:rPr lang="en-US" baseline="0" dirty="0"/>
              <a:t> </a:t>
            </a:r>
            <a:r>
              <a:rPr lang="en-US" baseline="0" dirty="0" err="1"/>
              <a:t>kết</a:t>
            </a:r>
            <a:r>
              <a:rPr lang="en-US" baseline="0" dirty="0"/>
              <a:t> </a:t>
            </a:r>
            <a:r>
              <a:rPr lang="en-US" baseline="0" dirty="0" err="1"/>
              <a:t>lại</a:t>
            </a:r>
            <a:r>
              <a:rPr lang="en-US" baseline="0" dirty="0"/>
              <a:t> </a:t>
            </a:r>
            <a:r>
              <a:rPr lang="en-US" baseline="0" dirty="0" err="1"/>
              <a:t>xem</a:t>
            </a:r>
            <a:r>
              <a:rPr lang="en-US" baseline="0" dirty="0"/>
              <a:t> </a:t>
            </a:r>
            <a:r>
              <a:rPr lang="en-US" baseline="0" dirty="0" err="1"/>
              <a:t>mình</a:t>
            </a:r>
            <a:r>
              <a:rPr lang="en-US" baseline="0" dirty="0"/>
              <a:t> </a:t>
            </a:r>
            <a:r>
              <a:rPr lang="en-US" baseline="0" dirty="0" err="1"/>
              <a:t>được</a:t>
            </a:r>
            <a:r>
              <a:rPr lang="en-US" baseline="0" dirty="0"/>
              <a:t> </a:t>
            </a:r>
            <a:r>
              <a:rPr lang="en-US" baseline="0" dirty="0" err="1"/>
              <a:t>bao</a:t>
            </a:r>
            <a:r>
              <a:rPr lang="en-US" baseline="0" dirty="0"/>
              <a:t> </a:t>
            </a:r>
            <a:r>
              <a:rPr lang="en-US" baseline="0" dirty="0" err="1"/>
              <a:t>nhiêu</a:t>
            </a:r>
            <a:r>
              <a:rPr lang="en-US" baseline="0" dirty="0"/>
              <a:t> </a:t>
            </a:r>
            <a:r>
              <a:rPr lang="en-US" baseline="0" dirty="0" err="1"/>
              <a:t>điểm</a:t>
            </a:r>
            <a:r>
              <a:rPr lang="en-US" baseline="0" dirty="0"/>
              <a:t> </a:t>
            </a:r>
            <a:r>
              <a:rPr lang="en-US" baseline="0" dirty="0" err="1"/>
              <a:t>nha</a:t>
            </a:r>
            <a:r>
              <a:rPr lang="en-US" baseline="0" dirty="0"/>
              <a:t>. </a:t>
            </a:r>
            <a:r>
              <a:rPr lang="en-US" baseline="0" dirty="0" err="1"/>
              <a:t>Dù</a:t>
            </a:r>
            <a:r>
              <a:rPr lang="en-US" baseline="0" dirty="0"/>
              <a:t> </a:t>
            </a:r>
            <a:r>
              <a:rPr lang="en-US" baseline="0" dirty="0" err="1"/>
              <a:t>được</a:t>
            </a:r>
            <a:r>
              <a:rPr lang="en-US" baseline="0" dirty="0"/>
              <a:t> </a:t>
            </a:r>
            <a:r>
              <a:rPr lang="en-US" baseline="0" dirty="0" err="1"/>
              <a:t>bao</a:t>
            </a:r>
            <a:r>
              <a:rPr lang="en-US" baseline="0" dirty="0"/>
              <a:t> </a:t>
            </a:r>
            <a:r>
              <a:rPr lang="en-US" baseline="0" dirty="0" err="1"/>
              <a:t>nhiêu</a:t>
            </a:r>
            <a:r>
              <a:rPr lang="en-US" baseline="0" dirty="0"/>
              <a:t> </a:t>
            </a:r>
            <a:r>
              <a:rPr lang="en-US" baseline="0" dirty="0" err="1"/>
              <a:t>điểm</a:t>
            </a:r>
            <a:r>
              <a:rPr lang="en-US" baseline="0" dirty="0"/>
              <a:t> </a:t>
            </a:r>
            <a:r>
              <a:rPr lang="en-US" baseline="0" dirty="0" err="1"/>
              <a:t>cô</a:t>
            </a:r>
            <a:r>
              <a:rPr lang="en-US" baseline="0" dirty="0"/>
              <a:t> </a:t>
            </a:r>
            <a:r>
              <a:rPr lang="en-US" baseline="0" dirty="0" err="1"/>
              <a:t>cũng</a:t>
            </a:r>
            <a:r>
              <a:rPr lang="en-US" baseline="0" dirty="0"/>
              <a:t> </a:t>
            </a:r>
            <a:r>
              <a:rPr lang="en-US" baseline="0" dirty="0" err="1"/>
              <a:t>chúc</a:t>
            </a:r>
            <a:r>
              <a:rPr lang="en-US" baseline="0" dirty="0"/>
              <a:t> </a:t>
            </a:r>
            <a:r>
              <a:rPr lang="en-US" baseline="0" dirty="0" err="1"/>
              <a:t>mừng</a:t>
            </a:r>
            <a:r>
              <a:rPr lang="en-US" baseline="0" dirty="0"/>
              <a:t> </a:t>
            </a:r>
            <a:r>
              <a:rPr lang="en-US" baseline="0" dirty="0" err="1"/>
              <a:t>các</a:t>
            </a:r>
            <a:r>
              <a:rPr lang="en-US" baseline="0" dirty="0"/>
              <a:t> </a:t>
            </a:r>
            <a:r>
              <a:rPr lang="en-US" baseline="0" dirty="0" err="1"/>
              <a:t>em</a:t>
            </a:r>
            <a:r>
              <a:rPr lang="en-US" baseline="0" dirty="0"/>
              <a:t> </a:t>
            </a:r>
            <a:r>
              <a:rPr lang="en-US" baseline="0" dirty="0" err="1"/>
              <a:t>vì</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cố</a:t>
            </a:r>
            <a:r>
              <a:rPr lang="en-US" baseline="0" dirty="0"/>
              <a:t> </a:t>
            </a:r>
            <a:r>
              <a:rPr lang="en-US" baseline="0" dirty="0" err="1"/>
              <a:t>gắng</a:t>
            </a:r>
            <a:r>
              <a:rPr lang="en-US" baseline="0" dirty="0"/>
              <a:t> </a:t>
            </a:r>
            <a:r>
              <a:rPr lang="en-US" baseline="0" dirty="0" err="1"/>
              <a:t>rât</a:t>
            </a:r>
            <a:r>
              <a:rPr lang="en-US" baseline="0" dirty="0"/>
              <a:t> </a:t>
            </a:r>
            <a:r>
              <a:rPr lang="en-US" baseline="0" dirty="0" err="1"/>
              <a:t>nhiều</a:t>
            </a:r>
            <a:endParaRPr lang="en-US" baseline="0" dirty="0"/>
          </a:p>
          <a:p>
            <a:r>
              <a:rPr lang="en-US" baseline="0" dirty="0" err="1"/>
              <a:t>Bây</a:t>
            </a:r>
            <a:r>
              <a:rPr lang="en-US" baseline="0" dirty="0"/>
              <a:t> </a:t>
            </a:r>
            <a:r>
              <a:rPr lang="en-US" baseline="0" dirty="0" err="1"/>
              <a:t>giờ</a:t>
            </a:r>
            <a:r>
              <a:rPr lang="en-US" baseline="0" dirty="0"/>
              <a:t> </a:t>
            </a:r>
            <a:r>
              <a:rPr lang="en-US" baseline="0" dirty="0" err="1"/>
              <a:t>chúng</a:t>
            </a:r>
            <a:r>
              <a:rPr lang="en-US" baseline="0" dirty="0"/>
              <a:t> ta </a:t>
            </a:r>
            <a:r>
              <a:rPr lang="en-US" baseline="0" dirty="0" err="1"/>
              <a:t>sẽ</a:t>
            </a:r>
            <a:r>
              <a:rPr lang="en-US" baseline="0" dirty="0"/>
              <a:t> </a:t>
            </a:r>
            <a:r>
              <a:rPr lang="en-US" baseline="0" dirty="0" err="1"/>
              <a:t>đi</a:t>
            </a:r>
            <a:r>
              <a:rPr lang="en-US" baseline="0" dirty="0"/>
              <a:t> </a:t>
            </a:r>
            <a:r>
              <a:rPr lang="en-US" baseline="0" dirty="0" err="1"/>
              <a:t>vào</a:t>
            </a:r>
            <a:r>
              <a:rPr lang="en-US" baseline="0" dirty="0"/>
              <a:t> </a:t>
            </a:r>
            <a:r>
              <a:rPr lang="en-US" baseline="0" dirty="0" err="1"/>
              <a:t>nội</a:t>
            </a:r>
            <a:r>
              <a:rPr lang="en-US" baseline="0" dirty="0"/>
              <a:t> dung </a:t>
            </a:r>
            <a:r>
              <a:rPr lang="en-US" baseline="0" dirty="0" err="1"/>
              <a:t>thứ</a:t>
            </a:r>
            <a:r>
              <a:rPr lang="en-US" baseline="0" dirty="0"/>
              <a:t> </a:t>
            </a:r>
            <a:r>
              <a:rPr lang="en-US" baseline="0" dirty="0" err="1"/>
              <a:t>nhất</a:t>
            </a:r>
            <a:r>
              <a:rPr lang="en-US" baseline="0" dirty="0"/>
              <a:t> </a:t>
            </a:r>
            <a:r>
              <a:rPr lang="en-US" baseline="0" dirty="0" err="1"/>
              <a:t>của</a:t>
            </a:r>
            <a:r>
              <a:rPr lang="en-US" baseline="0" dirty="0"/>
              <a:t> </a:t>
            </a:r>
            <a:r>
              <a:rPr lang="en-US" baseline="0" dirty="0" err="1"/>
              <a:t>bai</a:t>
            </a:r>
            <a:r>
              <a:rPr lang="en-US" baseline="0" dirty="0"/>
              <a:t> </a:t>
            </a:r>
            <a:r>
              <a:rPr lang="en-US" baseline="0" dirty="0" err="1"/>
              <a:t>học</a:t>
            </a:r>
            <a:r>
              <a:rPr lang="en-US" baseline="0" dirty="0"/>
              <a:t> </a:t>
            </a:r>
            <a:r>
              <a:rPr lang="en-US" baseline="0" dirty="0" err="1"/>
              <a:t>hôm</a:t>
            </a:r>
            <a:r>
              <a:rPr lang="en-US" baseline="0" dirty="0"/>
              <a:t> nay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69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03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3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11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80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41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8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19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63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Nhạc sĩ Văn Cao là một trong những nhạc sĩ thuộc thế hệ cánh chim đầu đàn có nhiều đóng góp cho nền âm nhạc Việt Nam hiện đại. Âm nhạc của ông không đồ sộ như nhiều nhạc sĩ cùng thế hệ, thế nhưng phần lớn đều là những tinh túy từ thời đầu của tân nhạc Việt Nam qua những thời kỳ kháng chiến đến những năm tháng hòa bình. và có thể nói ở giai đoạn nào ông cũng có những tác phẩm đỉnh cao có giá trị về nội dung và nghệ thuật.</a:t>
            </a:r>
            <a:endParaRPr lang="en-US" dirty="0"/>
          </a:p>
          <a:p>
            <a:pPr marL="0" lvl="0" indent="0" algn="l" rtl="0">
              <a:spcBef>
                <a:spcPts val="0"/>
              </a:spcBef>
              <a:spcAft>
                <a:spcPts val="0"/>
              </a:spcAft>
              <a:buNone/>
            </a:pPr>
            <a:r>
              <a:rPr lang="en-US" dirty="0" err="1"/>
              <a:t>Cô</a:t>
            </a:r>
            <a:r>
              <a:rPr lang="en-US" dirty="0"/>
              <a:t> </a:t>
            </a:r>
            <a:r>
              <a:rPr lang="en-US" dirty="0" err="1"/>
              <a:t>mời</a:t>
            </a:r>
            <a:r>
              <a:rPr lang="en-US" dirty="0"/>
              <a:t> </a:t>
            </a:r>
            <a:r>
              <a:rPr lang="en-US" dirty="0" err="1"/>
              <a:t>các</a:t>
            </a:r>
            <a:r>
              <a:rPr lang="en-US" dirty="0"/>
              <a:t> </a:t>
            </a:r>
            <a:r>
              <a:rPr lang="en-US" dirty="0" err="1"/>
              <a:t>em</a:t>
            </a:r>
            <a:r>
              <a:rPr lang="en-US" dirty="0"/>
              <a:t> </a:t>
            </a:r>
            <a:r>
              <a:rPr lang="en-US" dirty="0" err="1"/>
              <a:t>cùng</a:t>
            </a:r>
            <a:r>
              <a:rPr lang="en-US" dirty="0"/>
              <a:t> </a:t>
            </a:r>
            <a:r>
              <a:rPr lang="en-US" dirty="0" err="1"/>
              <a:t>xem</a:t>
            </a:r>
            <a:r>
              <a:rPr lang="en-US" dirty="0"/>
              <a:t> </a:t>
            </a:r>
            <a:r>
              <a:rPr lang="en-US" dirty="0" err="1"/>
              <a:t>một</a:t>
            </a:r>
            <a:r>
              <a:rPr lang="en-US" dirty="0"/>
              <a:t> video clip </a:t>
            </a:r>
            <a:r>
              <a:rPr lang="en-US" dirty="0" err="1"/>
              <a:t>ngắn</a:t>
            </a:r>
            <a:r>
              <a:rPr lang="en-US" dirty="0"/>
              <a:t> </a:t>
            </a:r>
            <a:r>
              <a:rPr lang="en-US" dirty="0" err="1"/>
              <a:t>để</a:t>
            </a:r>
            <a:r>
              <a:rPr lang="en-US" dirty="0"/>
              <a:t> </a:t>
            </a:r>
            <a:r>
              <a:rPr lang="en-US" dirty="0" err="1"/>
              <a:t>hiểu</a:t>
            </a:r>
            <a:r>
              <a:rPr lang="en-US" dirty="0"/>
              <a:t> </a:t>
            </a:r>
            <a:r>
              <a:rPr lang="en-US" dirty="0" err="1"/>
              <a:t>thêm</a:t>
            </a:r>
            <a:r>
              <a:rPr lang="en-US" dirty="0"/>
              <a:t> </a:t>
            </a:r>
            <a:r>
              <a:rPr lang="en-US" dirty="0" err="1"/>
              <a:t>về</a:t>
            </a:r>
            <a:r>
              <a:rPr lang="en-US" dirty="0"/>
              <a:t> </a:t>
            </a:r>
            <a:r>
              <a:rPr lang="en-US" dirty="0" err="1"/>
              <a:t>cuộc</a:t>
            </a:r>
            <a:r>
              <a:rPr lang="en-US" dirty="0"/>
              <a:t> </a:t>
            </a:r>
            <a:r>
              <a:rPr lang="en-US" dirty="0" err="1"/>
              <a:t>đời</a:t>
            </a:r>
            <a:r>
              <a:rPr lang="en-US" dirty="0"/>
              <a:t> </a:t>
            </a:r>
            <a:r>
              <a:rPr lang="en-US" dirty="0" err="1"/>
              <a:t>của</a:t>
            </a:r>
            <a:r>
              <a:rPr lang="en-US" dirty="0"/>
              <a:t> </a:t>
            </a:r>
            <a:r>
              <a:rPr lang="en-US" dirty="0" err="1"/>
              <a:t>nhạc</a:t>
            </a:r>
            <a:r>
              <a:rPr lang="en-US" dirty="0"/>
              <a:t> </a:t>
            </a:r>
            <a:r>
              <a:rPr lang="en-US" dirty="0" err="1"/>
              <a:t>sĩ</a:t>
            </a:r>
            <a:r>
              <a:rPr lang="en-US" dirty="0"/>
              <a:t> </a:t>
            </a:r>
            <a:r>
              <a:rPr lang="en-US" dirty="0" err="1"/>
              <a:t>Văn</a:t>
            </a:r>
            <a:r>
              <a:rPr lang="en-US" dirty="0"/>
              <a:t> Cao</a:t>
            </a:r>
            <a:endParaRPr dirty="0"/>
          </a:p>
        </p:txBody>
      </p:sp>
    </p:spTree>
    <p:extLst>
      <p:ext uri="{BB962C8B-B14F-4D97-AF65-F5344CB8AC3E}">
        <p14:creationId xmlns:p14="http://schemas.microsoft.com/office/powerpoint/2010/main" val="3422296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tiên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chọn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ngẫu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nhiên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hỏi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ngôi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sao</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mình</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chưa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Đáp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án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chúng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tích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Điểm</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câu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trả</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lời</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aseline="0" dirty="0" err="1">
                <a:effectLst/>
                <a:latin typeface="Calibri" panose="020F0502020204030204" pitchFamily="34" charset="0"/>
                <a:ea typeface="Calibri" panose="020F0502020204030204" pitchFamily="34" charset="0"/>
                <a:cs typeface="Times New Roman" panose="02020603050405020304" pitchFamily="18" charset="0"/>
              </a:rPr>
              <a:t>xác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2D376-5C74-4AD9-9605-7C2DA4953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797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844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4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7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15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19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57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79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18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hát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81FE2-D25A-4C41-90F7-5B85799D5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86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D9B788-A061-4D98-A4A4-90CA2446BE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3254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9B788-A061-4D98-A4A4-90CA2446BE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364227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9B788-A061-4D98-A4A4-90CA2446BE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177329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20700" y="2655767"/>
            <a:ext cx="74472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b="0"/>
            </a:lvl1pPr>
            <a:lvl2pPr lvl="1">
              <a:spcBef>
                <a:spcPts val="0"/>
              </a:spcBef>
              <a:spcAft>
                <a:spcPts val="0"/>
              </a:spcAft>
              <a:buSzPts val="6000"/>
              <a:buNone/>
              <a:defRPr sz="8000" b="0"/>
            </a:lvl2pPr>
            <a:lvl3pPr lvl="2">
              <a:spcBef>
                <a:spcPts val="0"/>
              </a:spcBef>
              <a:spcAft>
                <a:spcPts val="0"/>
              </a:spcAft>
              <a:buSzPts val="6000"/>
              <a:buNone/>
              <a:defRPr sz="8000" b="0"/>
            </a:lvl3pPr>
            <a:lvl4pPr lvl="3">
              <a:spcBef>
                <a:spcPts val="0"/>
              </a:spcBef>
              <a:spcAft>
                <a:spcPts val="0"/>
              </a:spcAft>
              <a:buSzPts val="6000"/>
              <a:buNone/>
              <a:defRPr sz="8000" b="0"/>
            </a:lvl4pPr>
            <a:lvl5pPr lvl="4">
              <a:spcBef>
                <a:spcPts val="0"/>
              </a:spcBef>
              <a:spcAft>
                <a:spcPts val="0"/>
              </a:spcAft>
              <a:buSzPts val="6000"/>
              <a:buNone/>
              <a:defRPr sz="8000" b="0"/>
            </a:lvl5pPr>
            <a:lvl6pPr lvl="5">
              <a:spcBef>
                <a:spcPts val="0"/>
              </a:spcBef>
              <a:spcAft>
                <a:spcPts val="0"/>
              </a:spcAft>
              <a:buSzPts val="6000"/>
              <a:buNone/>
              <a:defRPr sz="8000" b="0"/>
            </a:lvl6pPr>
            <a:lvl7pPr lvl="6">
              <a:spcBef>
                <a:spcPts val="0"/>
              </a:spcBef>
              <a:spcAft>
                <a:spcPts val="0"/>
              </a:spcAft>
              <a:buSzPts val="6000"/>
              <a:buNone/>
              <a:defRPr sz="8000" b="0"/>
            </a:lvl7pPr>
            <a:lvl8pPr lvl="7">
              <a:spcBef>
                <a:spcPts val="0"/>
              </a:spcBef>
              <a:spcAft>
                <a:spcPts val="0"/>
              </a:spcAft>
              <a:buSzPts val="6000"/>
              <a:buNone/>
              <a:defRPr sz="8000" b="0"/>
            </a:lvl8pPr>
            <a:lvl9pPr lvl="8">
              <a:spcBef>
                <a:spcPts val="0"/>
              </a:spcBef>
              <a:spcAft>
                <a:spcPts val="0"/>
              </a:spcAft>
              <a:buSzPts val="6000"/>
              <a:buNone/>
              <a:defRPr sz="8000" b="0"/>
            </a:lvl9pPr>
          </a:lstStyle>
          <a:p>
            <a:endParaRPr/>
          </a:p>
        </p:txBody>
      </p:sp>
    </p:spTree>
    <p:extLst>
      <p:ext uri="{BB962C8B-B14F-4D97-AF65-F5344CB8AC3E}">
        <p14:creationId xmlns:p14="http://schemas.microsoft.com/office/powerpoint/2010/main" val="152133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399333" y="1061567"/>
            <a:ext cx="9361200" cy="100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7"/>
          <p:cNvSpPr txBox="1">
            <a:spLocks noGrp="1"/>
          </p:cNvSpPr>
          <p:nvPr>
            <p:ph type="body" idx="1"/>
          </p:nvPr>
        </p:nvSpPr>
        <p:spPr>
          <a:xfrm>
            <a:off x="1442467" y="1914033"/>
            <a:ext cx="2972400" cy="37960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31" name="Google Shape;31;p7"/>
          <p:cNvSpPr txBox="1">
            <a:spLocks noGrp="1"/>
          </p:cNvSpPr>
          <p:nvPr>
            <p:ph type="body" idx="2"/>
          </p:nvPr>
        </p:nvSpPr>
        <p:spPr>
          <a:xfrm>
            <a:off x="4567067" y="1914033"/>
            <a:ext cx="2972400" cy="37960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32" name="Google Shape;32;p7"/>
          <p:cNvSpPr txBox="1">
            <a:spLocks noGrp="1"/>
          </p:cNvSpPr>
          <p:nvPr>
            <p:ph type="body" idx="3"/>
          </p:nvPr>
        </p:nvSpPr>
        <p:spPr>
          <a:xfrm>
            <a:off x="7691668" y="1914033"/>
            <a:ext cx="2972400" cy="37960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33" name="Google Shape;33;p7"/>
          <p:cNvSpPr txBox="1">
            <a:spLocks noGrp="1"/>
          </p:cNvSpPr>
          <p:nvPr>
            <p:ph type="sldNum" idx="12"/>
          </p:nvPr>
        </p:nvSpPr>
        <p:spPr>
          <a:xfrm>
            <a:off x="11460400" y="6453000"/>
            <a:ext cx="731600" cy="40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smtClean="0">
                <a:ln>
                  <a:noFill/>
                </a:ln>
                <a:solidFill>
                  <a:srgbClr val="FFFFFF"/>
                </a:solidFill>
                <a:effectLst/>
                <a:uLnTx/>
                <a:uFillTx/>
                <a:latin typeface="Sniglet"/>
                <a:sym typeface="Snigle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467" b="0" i="0" u="none" strike="noStrike" kern="0" cap="none" spc="0" normalizeH="0" baseline="0" noProof="0">
              <a:ln>
                <a:noFill/>
              </a:ln>
              <a:solidFill>
                <a:srgbClr val="FFFFFF"/>
              </a:solidFill>
              <a:effectLst/>
              <a:uLnTx/>
              <a:uFillTx/>
              <a:latin typeface="Sniglet"/>
              <a:sym typeface="Sniglet"/>
            </a:endParaRPr>
          </a:p>
        </p:txBody>
      </p:sp>
    </p:spTree>
    <p:extLst>
      <p:ext uri="{BB962C8B-B14F-4D97-AF65-F5344CB8AC3E}">
        <p14:creationId xmlns:p14="http://schemas.microsoft.com/office/powerpoint/2010/main" val="379937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399333" y="1061567"/>
            <a:ext cx="9361200" cy="100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8"/>
          <p:cNvSpPr txBox="1">
            <a:spLocks noGrp="1"/>
          </p:cNvSpPr>
          <p:nvPr>
            <p:ph type="sldNum" idx="12"/>
          </p:nvPr>
        </p:nvSpPr>
        <p:spPr>
          <a:xfrm>
            <a:off x="11460400" y="6453000"/>
            <a:ext cx="731600" cy="40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smtClean="0">
                <a:ln>
                  <a:noFill/>
                </a:ln>
                <a:solidFill>
                  <a:srgbClr val="FFFFFF"/>
                </a:solidFill>
                <a:effectLst/>
                <a:uLnTx/>
                <a:uFillTx/>
                <a:latin typeface="Sniglet"/>
                <a:sym typeface="Snigle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467" b="0" i="0" u="none" strike="noStrike" kern="0" cap="none" spc="0" normalizeH="0" baseline="0" noProof="0">
              <a:ln>
                <a:noFill/>
              </a:ln>
              <a:solidFill>
                <a:srgbClr val="FFFFFF"/>
              </a:solidFill>
              <a:effectLst/>
              <a:uLnTx/>
              <a:uFillTx/>
              <a:latin typeface="Sniglet"/>
              <a:sym typeface="Sniglet"/>
            </a:endParaRPr>
          </a:p>
        </p:txBody>
      </p:sp>
    </p:spTree>
    <p:extLst>
      <p:ext uri="{BB962C8B-B14F-4D97-AF65-F5344CB8AC3E}">
        <p14:creationId xmlns:p14="http://schemas.microsoft.com/office/powerpoint/2010/main" val="411851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2139233" y="4960667"/>
            <a:ext cx="7913600" cy="692800"/>
          </a:xfrm>
          <a:prstGeom prst="rect">
            <a:avLst/>
          </a:prstGeom>
        </p:spPr>
        <p:txBody>
          <a:bodyPr spcFirstLastPara="1" wrap="square" lIns="91425" tIns="91425" rIns="91425" bIns="91425" anchor="b" anchorCtr="0">
            <a:noAutofit/>
          </a:bodyPr>
          <a:lstStyle>
            <a:lvl1pPr marL="609585" lvl="0" indent="-304792" algn="ctr">
              <a:spcBef>
                <a:spcPts val="480"/>
              </a:spcBef>
              <a:spcAft>
                <a:spcPts val="0"/>
              </a:spcAft>
              <a:buSzPts val="1800"/>
              <a:buNone/>
              <a:defRPr sz="2400">
                <a:solidFill>
                  <a:srgbClr val="2A95B7"/>
                </a:solidFill>
              </a:defRPr>
            </a:lvl1pPr>
          </a:lstStyle>
          <a:p>
            <a:endParaRPr/>
          </a:p>
        </p:txBody>
      </p:sp>
      <p:sp>
        <p:nvSpPr>
          <p:cNvPr id="39" name="Google Shape;39;p9"/>
          <p:cNvSpPr txBox="1">
            <a:spLocks noGrp="1"/>
          </p:cNvSpPr>
          <p:nvPr>
            <p:ph type="sldNum" idx="12"/>
          </p:nvPr>
        </p:nvSpPr>
        <p:spPr>
          <a:xfrm>
            <a:off x="11460400" y="6453000"/>
            <a:ext cx="731600" cy="40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smtClean="0">
                <a:ln>
                  <a:noFill/>
                </a:ln>
                <a:solidFill>
                  <a:srgbClr val="FFFFFF"/>
                </a:solidFill>
                <a:effectLst/>
                <a:uLnTx/>
                <a:uFillTx/>
                <a:latin typeface="Sniglet"/>
                <a:sym typeface="Snigle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467" b="0" i="0" u="none" strike="noStrike" kern="0" cap="none" spc="0" normalizeH="0" baseline="0" noProof="0">
              <a:ln>
                <a:noFill/>
              </a:ln>
              <a:solidFill>
                <a:srgbClr val="FFFFFF"/>
              </a:solidFill>
              <a:effectLst/>
              <a:uLnTx/>
              <a:uFillTx/>
              <a:latin typeface="Sniglet"/>
              <a:sym typeface="Sniglet"/>
            </a:endParaRPr>
          </a:p>
        </p:txBody>
      </p:sp>
    </p:spTree>
    <p:extLst>
      <p:ext uri="{BB962C8B-B14F-4D97-AF65-F5344CB8AC3E}">
        <p14:creationId xmlns:p14="http://schemas.microsoft.com/office/powerpoint/2010/main" val="94868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Image">
  <p:cSld name="Big Image">
    <p:bg>
      <p:bgPr>
        <a:solidFill>
          <a:srgbClr val="2A95B7"/>
        </a:solidFill>
        <a:effectLst/>
      </p:bgPr>
    </p:bg>
    <p:spTree>
      <p:nvGrpSpPr>
        <p:cNvPr id="1" name="Shape 42"/>
        <p:cNvGrpSpPr/>
        <p:nvPr/>
      </p:nvGrpSpPr>
      <p:grpSpPr>
        <a:xfrm>
          <a:off x="0" y="0"/>
          <a:ext cx="0" cy="0"/>
          <a:chOff x="0" y="0"/>
          <a:chExt cx="0" cy="0"/>
        </a:xfrm>
      </p:grpSpPr>
      <p:pic>
        <p:nvPicPr>
          <p:cNvPr id="43" name="Google Shape;43;p11" descr="scene_trans.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4" name="Google Shape;44;p11"/>
          <p:cNvSpPr txBox="1">
            <a:spLocks noGrp="1"/>
          </p:cNvSpPr>
          <p:nvPr>
            <p:ph type="sldNum" idx="12"/>
          </p:nvPr>
        </p:nvSpPr>
        <p:spPr>
          <a:xfrm>
            <a:off x="11460400" y="6453000"/>
            <a:ext cx="731600" cy="40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smtClean="0">
                <a:ln>
                  <a:noFill/>
                </a:ln>
                <a:solidFill>
                  <a:srgbClr val="FFFFFF"/>
                </a:solidFill>
                <a:effectLst/>
                <a:uLnTx/>
                <a:uFillTx/>
                <a:latin typeface="Sniglet"/>
                <a:sym typeface="Snigle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467" b="0" i="0" u="none" strike="noStrike" kern="0" cap="none" spc="0" normalizeH="0" baseline="0" noProof="0">
              <a:ln>
                <a:noFill/>
              </a:ln>
              <a:solidFill>
                <a:srgbClr val="FFFFFF"/>
              </a:solidFill>
              <a:effectLst/>
              <a:uLnTx/>
              <a:uFillTx/>
              <a:latin typeface="Sniglet"/>
              <a:sym typeface="Sniglet"/>
            </a:endParaRPr>
          </a:p>
        </p:txBody>
      </p:sp>
    </p:spTree>
    <p:extLst>
      <p:ext uri="{BB962C8B-B14F-4D97-AF65-F5344CB8AC3E}">
        <p14:creationId xmlns:p14="http://schemas.microsoft.com/office/powerpoint/2010/main" val="3424168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4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7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25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9B788-A061-4D98-A4A4-90CA2446BE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127877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47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372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44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24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1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596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55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701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2203667" y="2882400"/>
            <a:ext cx="7784400" cy="1093200"/>
          </a:xfrm>
          <a:prstGeom prst="rect">
            <a:avLst/>
          </a:prstGeom>
        </p:spPr>
        <p:txBody>
          <a:bodyPr spcFirstLastPara="1" wrap="square" lIns="0" tIns="0" rIns="0" bIns="0" anchor="ctr" anchorCtr="0">
            <a:noAutofit/>
          </a:bodyPr>
          <a:lstStyle>
            <a:lvl1pPr marL="609585" lvl="0" indent="-541853" algn="ctr" rtl="0">
              <a:lnSpc>
                <a:spcPct val="115000"/>
              </a:lnSpc>
              <a:spcBef>
                <a:spcPts val="800"/>
              </a:spcBef>
              <a:spcAft>
                <a:spcPts val="0"/>
              </a:spcAft>
              <a:buSzPts val="2800"/>
              <a:buFont typeface="Mali"/>
              <a:buChar char="✘"/>
              <a:defRPr sz="3733">
                <a:latin typeface="Mali"/>
                <a:ea typeface="Mali"/>
                <a:cs typeface="Mali"/>
                <a:sym typeface="Mali"/>
              </a:defRPr>
            </a:lvl1pPr>
            <a:lvl2pPr marL="1219170" lvl="1" indent="-541853" algn="ctr" rtl="0">
              <a:lnSpc>
                <a:spcPct val="115000"/>
              </a:lnSpc>
              <a:spcBef>
                <a:spcPts val="1333"/>
              </a:spcBef>
              <a:spcAft>
                <a:spcPts val="0"/>
              </a:spcAft>
              <a:buSzPts val="2800"/>
              <a:buFont typeface="Mali"/>
              <a:buChar char="-"/>
              <a:defRPr sz="3733">
                <a:latin typeface="Mali"/>
                <a:ea typeface="Mali"/>
                <a:cs typeface="Mali"/>
                <a:sym typeface="Mali"/>
              </a:defRPr>
            </a:lvl2pPr>
            <a:lvl3pPr marL="1828754" lvl="2" indent="-541853" algn="ctr" rtl="0">
              <a:lnSpc>
                <a:spcPct val="115000"/>
              </a:lnSpc>
              <a:spcBef>
                <a:spcPts val="1333"/>
              </a:spcBef>
              <a:spcAft>
                <a:spcPts val="0"/>
              </a:spcAft>
              <a:buSzPts val="2800"/>
              <a:buFont typeface="Mali"/>
              <a:buChar char="-"/>
              <a:defRPr sz="3733">
                <a:latin typeface="Mali"/>
                <a:ea typeface="Mali"/>
                <a:cs typeface="Mali"/>
                <a:sym typeface="Mali"/>
              </a:defRPr>
            </a:lvl3pPr>
            <a:lvl4pPr marL="2438339" lvl="3" indent="-541853" algn="ctr" rtl="0">
              <a:lnSpc>
                <a:spcPct val="115000"/>
              </a:lnSpc>
              <a:spcBef>
                <a:spcPts val="1333"/>
              </a:spcBef>
              <a:spcAft>
                <a:spcPts val="0"/>
              </a:spcAft>
              <a:buSzPts val="2800"/>
              <a:buFont typeface="Mali"/>
              <a:buChar char="●"/>
              <a:defRPr sz="3733">
                <a:latin typeface="Mali"/>
                <a:ea typeface="Mali"/>
                <a:cs typeface="Mali"/>
                <a:sym typeface="Mali"/>
              </a:defRPr>
            </a:lvl4pPr>
            <a:lvl5pPr marL="3047924" lvl="4" indent="-541853" algn="ctr" rtl="0">
              <a:lnSpc>
                <a:spcPct val="115000"/>
              </a:lnSpc>
              <a:spcBef>
                <a:spcPts val="1333"/>
              </a:spcBef>
              <a:spcAft>
                <a:spcPts val="0"/>
              </a:spcAft>
              <a:buSzPts val="2800"/>
              <a:buFont typeface="Mali"/>
              <a:buChar char="○"/>
              <a:defRPr sz="3733">
                <a:latin typeface="Mali"/>
                <a:ea typeface="Mali"/>
                <a:cs typeface="Mali"/>
                <a:sym typeface="Mali"/>
              </a:defRPr>
            </a:lvl5pPr>
            <a:lvl6pPr marL="3657509" lvl="5" indent="-541853" algn="ctr" rtl="0">
              <a:lnSpc>
                <a:spcPct val="115000"/>
              </a:lnSpc>
              <a:spcBef>
                <a:spcPts val="1333"/>
              </a:spcBef>
              <a:spcAft>
                <a:spcPts val="0"/>
              </a:spcAft>
              <a:buSzPts val="2800"/>
              <a:buFont typeface="Mali"/>
              <a:buChar char="■"/>
              <a:defRPr sz="3733">
                <a:latin typeface="Mali"/>
                <a:ea typeface="Mali"/>
                <a:cs typeface="Mali"/>
                <a:sym typeface="Mali"/>
              </a:defRPr>
            </a:lvl6pPr>
            <a:lvl7pPr marL="4267093" lvl="6" indent="-541853" algn="ctr" rtl="0">
              <a:lnSpc>
                <a:spcPct val="115000"/>
              </a:lnSpc>
              <a:spcBef>
                <a:spcPts val="1333"/>
              </a:spcBef>
              <a:spcAft>
                <a:spcPts val="0"/>
              </a:spcAft>
              <a:buSzPts val="2800"/>
              <a:buFont typeface="Mali"/>
              <a:buChar char="●"/>
              <a:defRPr sz="3733">
                <a:latin typeface="Mali"/>
                <a:ea typeface="Mali"/>
                <a:cs typeface="Mali"/>
                <a:sym typeface="Mali"/>
              </a:defRPr>
            </a:lvl7pPr>
            <a:lvl8pPr marL="4876678" lvl="7" indent="-541853" algn="ctr" rtl="0">
              <a:lnSpc>
                <a:spcPct val="115000"/>
              </a:lnSpc>
              <a:spcBef>
                <a:spcPts val="1333"/>
              </a:spcBef>
              <a:spcAft>
                <a:spcPts val="0"/>
              </a:spcAft>
              <a:buSzPts val="2800"/>
              <a:buFont typeface="Mali"/>
              <a:buChar char="○"/>
              <a:defRPr sz="3733">
                <a:latin typeface="Mali"/>
                <a:ea typeface="Mali"/>
                <a:cs typeface="Mali"/>
                <a:sym typeface="Mali"/>
              </a:defRPr>
            </a:lvl8pPr>
            <a:lvl9pPr marL="5486263" lvl="8" indent="-541853" algn="ctr">
              <a:lnSpc>
                <a:spcPct val="115000"/>
              </a:lnSpc>
              <a:spcBef>
                <a:spcPts val="1333"/>
              </a:spcBef>
              <a:spcAft>
                <a:spcPts val="1333"/>
              </a:spcAft>
              <a:buSzPts val="2800"/>
              <a:buFont typeface="Mali"/>
              <a:buChar char="■"/>
              <a:defRPr sz="3733">
                <a:latin typeface="Mali"/>
                <a:ea typeface="Mali"/>
                <a:cs typeface="Mali"/>
                <a:sym typeface="Mali"/>
              </a:defRPr>
            </a:lvl9pPr>
          </a:lstStyle>
          <a:p>
            <a:endParaRPr/>
          </a:p>
        </p:txBody>
      </p:sp>
      <p:sp>
        <p:nvSpPr>
          <p:cNvPr id="114" name="Google Shape;114;p4"/>
          <p:cNvSpPr txBox="1">
            <a:spLocks noGrp="1"/>
          </p:cNvSpPr>
          <p:nvPr>
            <p:ph type="sldNum" idx="12"/>
          </p:nvPr>
        </p:nvSpPr>
        <p:spPr>
          <a:xfrm>
            <a:off x="11553372" y="169705"/>
            <a:ext cx="435600" cy="36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355A"/>
                </a:solidFill>
              </a:rPr>
              <a:pPr defTabSz="1219170">
                <a:buClr>
                  <a:srgbClr val="000000"/>
                </a:buClr>
              </a:pPr>
              <a:t>‹#›</a:t>
            </a:fld>
            <a:endParaRPr lang="en" kern="0">
              <a:solidFill>
                <a:srgbClr val="21355A"/>
              </a:solidFill>
            </a:endParaRPr>
          </a:p>
        </p:txBody>
      </p:sp>
      <p:grpSp>
        <p:nvGrpSpPr>
          <p:cNvPr id="115" name="Google Shape;115;p4"/>
          <p:cNvGrpSpPr/>
          <p:nvPr/>
        </p:nvGrpSpPr>
        <p:grpSpPr>
          <a:xfrm rot="599924">
            <a:off x="4695302" y="5396850"/>
            <a:ext cx="625109" cy="9493852"/>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604693" y="4809790"/>
            <a:ext cx="625068" cy="9493215"/>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45886" y="4935077"/>
            <a:ext cx="625093" cy="9493609"/>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399235" y="3544290"/>
            <a:ext cx="625060" cy="9493100"/>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2275976" y="1223125"/>
            <a:ext cx="625088" cy="9493515"/>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3006149" y="107061"/>
            <a:ext cx="625057" cy="9493051"/>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3006149" y="-3071549"/>
            <a:ext cx="625045" cy="949288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2378733" y="-3445225"/>
            <a:ext cx="625109" cy="9493852"/>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8390485" y="-8294510"/>
            <a:ext cx="625096" cy="9493644"/>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9802796" y="-7400767"/>
            <a:ext cx="625064" cy="949316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12681805" y="-6994843"/>
            <a:ext cx="625108" cy="9493828"/>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4081881" y="-4765101"/>
            <a:ext cx="625057" cy="9493068"/>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3994668" y="-3445205"/>
            <a:ext cx="625105" cy="9493796"/>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4924763" y="107149"/>
            <a:ext cx="625045" cy="949288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5534359" y="606372"/>
            <a:ext cx="625045" cy="949288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4487222" y="3214444"/>
            <a:ext cx="625084" cy="9493469"/>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extLst>
      <p:ext uri="{BB962C8B-B14F-4D97-AF65-F5344CB8AC3E}">
        <p14:creationId xmlns:p14="http://schemas.microsoft.com/office/powerpoint/2010/main" val="413395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1C43-8C97-4787-9E67-6FEE1D84B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85F07-951E-439A-A7DB-15EAAACEF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62ED7-EB9D-47A9-BF9F-E8FBF1E305B5}"/>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5" name="Footer Placeholder 4">
            <a:extLst>
              <a:ext uri="{FF2B5EF4-FFF2-40B4-BE49-F238E27FC236}">
                <a16:creationId xmlns:a16="http://schemas.microsoft.com/office/drawing/2014/main" id="{E934A0AA-8FD5-4C86-8F31-3D31ABD0C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F7E8D-06E8-4965-9227-B2B540DF3C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92370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D9B788-A061-4D98-A4A4-90CA2446BE0B}"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1494265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02C0-5D64-4FA8-B7A1-2DC509FE273B}"/>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5" name="Footer Placeholder 4">
            <a:extLst>
              <a:ext uri="{FF2B5EF4-FFF2-40B4-BE49-F238E27FC236}">
                <a16:creationId xmlns:a16="http://schemas.microsoft.com/office/drawing/2014/main" id="{5A69DC95-C7B6-475F-8785-3B9FAAAC7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DFA22-6D49-4339-B627-2EBBCC0B6E3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690332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7905-26D5-4AAD-B9AA-0768E6AC4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04625-889A-4B5E-91DF-886F4BF9A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2DD92D-CB11-4825-A48A-651A8410EE3A}"/>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5" name="Footer Placeholder 4">
            <a:extLst>
              <a:ext uri="{FF2B5EF4-FFF2-40B4-BE49-F238E27FC236}">
                <a16:creationId xmlns:a16="http://schemas.microsoft.com/office/drawing/2014/main" id="{C2B2DDC4-A3D2-4682-8945-C0DA250DA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8F52F-B27B-49CB-A3E9-CD723026A9E5}"/>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586632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BC757-CD1E-4576-A47C-CB261696FB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A03A0-58CF-4752-9C67-37DF396D57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8A83D-B1BD-46AF-9B04-690C8CE8E267}"/>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6" name="Footer Placeholder 5">
            <a:extLst>
              <a:ext uri="{FF2B5EF4-FFF2-40B4-BE49-F238E27FC236}">
                <a16:creationId xmlns:a16="http://schemas.microsoft.com/office/drawing/2014/main" id="{68369FEE-1515-4398-953A-3B8604E0B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AF395-FE11-4E4D-8D74-BFCA29B70917}"/>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646033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89-E235-40B6-936E-696FC89440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DAA47-EFF5-4C2F-9FDC-F931255CB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C21C54-9AE0-411F-9D51-FEFD85BFDA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FB7A6-68BD-4C89-BA50-7D80DB075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DE108A-A856-441A-966E-3E2BB7188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D45AB-AD0C-43BD-9C71-577057BE2CC5}"/>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8" name="Footer Placeholder 7">
            <a:extLst>
              <a:ext uri="{FF2B5EF4-FFF2-40B4-BE49-F238E27FC236}">
                <a16:creationId xmlns:a16="http://schemas.microsoft.com/office/drawing/2014/main" id="{D1C994C8-55A9-4DE7-A292-E46EFB6164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0AFCDF-7718-40FD-9C0C-F867AE621CFA}"/>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997265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AC8DE-6E65-40FA-970C-7DD78403A350}"/>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4" name="Footer Placeholder 3">
            <a:extLst>
              <a:ext uri="{FF2B5EF4-FFF2-40B4-BE49-F238E27FC236}">
                <a16:creationId xmlns:a16="http://schemas.microsoft.com/office/drawing/2014/main" id="{F96379B1-A738-45D1-9C4D-7A96F3D6F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3EE0E8-8B6F-4941-AE51-E8A78DF2CDB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677488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FD9B6-FCA8-493A-8121-06350FF8D4C4}"/>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3" name="Footer Placeholder 2">
            <a:extLst>
              <a:ext uri="{FF2B5EF4-FFF2-40B4-BE49-F238E27FC236}">
                <a16:creationId xmlns:a16="http://schemas.microsoft.com/office/drawing/2014/main" id="{06BAF242-37ED-4A7C-8CB1-E0E053739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786D51-30FA-4C5E-AA2C-4F456027D5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617938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13A2-0F07-409B-831B-72D749F7D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E48B1-9887-47FC-8B33-EFB791754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2928A-5C9B-4E0E-ACA5-DAC8E8FE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497BF-46D2-4ED7-92A6-A0DF26DB8C02}"/>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6" name="Footer Placeholder 5">
            <a:extLst>
              <a:ext uri="{FF2B5EF4-FFF2-40B4-BE49-F238E27FC236}">
                <a16:creationId xmlns:a16="http://schemas.microsoft.com/office/drawing/2014/main" id="{9FC497B6-F20A-41CF-BF5E-E84D9A71A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B5738-71BB-4769-8CEA-5E666A5EBF2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183648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272-8DF8-4794-AC33-8E0DC5354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D5AD1-1ACC-41B3-9D01-029208B9B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74EE8-8D24-4E30-85CE-3EAE8BCBF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C8062-9A78-4204-B41B-1281F0529629}"/>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6" name="Footer Placeholder 5">
            <a:extLst>
              <a:ext uri="{FF2B5EF4-FFF2-40B4-BE49-F238E27FC236}">
                <a16:creationId xmlns:a16="http://schemas.microsoft.com/office/drawing/2014/main" id="{AB8CE470-79B5-4EC6-A8D6-3CDD3BC8D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3C154-4DC8-4458-89AB-A8E9B3F9139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218982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1AE00-ACD7-4A15-B185-BC11A1F04849}"/>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5" name="Footer Placeholder 4">
            <a:extLst>
              <a:ext uri="{FF2B5EF4-FFF2-40B4-BE49-F238E27FC236}">
                <a16:creationId xmlns:a16="http://schemas.microsoft.com/office/drawing/2014/main" id="{CA037F78-7CCD-411A-9584-8030271C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F386-8401-4BD2-A118-F02C56B887F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841840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702B4-D98D-4F11-BE96-F1FF275EA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3901C-0C8D-4F10-9997-6AE651BBC8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520DE-DAA5-40CC-A3CE-E592942F43FB}"/>
              </a:ext>
            </a:extLst>
          </p:cNvPr>
          <p:cNvSpPr>
            <a:spLocks noGrp="1"/>
          </p:cNvSpPr>
          <p:nvPr>
            <p:ph type="dt" sz="half" idx="10"/>
          </p:nvPr>
        </p:nvSpPr>
        <p:spPr/>
        <p:txBody>
          <a:bodyPr/>
          <a:lstStyle/>
          <a:p>
            <a:fld id="{2BFA6248-9075-44F6-BABA-ACCDFFA54742}" type="datetimeFigureOut">
              <a:rPr lang="en-US" smtClean="0"/>
              <a:t>11/2/2022</a:t>
            </a:fld>
            <a:endParaRPr lang="en-US"/>
          </a:p>
        </p:txBody>
      </p:sp>
      <p:sp>
        <p:nvSpPr>
          <p:cNvPr id="5" name="Footer Placeholder 4">
            <a:extLst>
              <a:ext uri="{FF2B5EF4-FFF2-40B4-BE49-F238E27FC236}">
                <a16:creationId xmlns:a16="http://schemas.microsoft.com/office/drawing/2014/main" id="{8667F7B6-A811-4FA8-B655-68D93BFD5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84E9-52C2-4612-8A21-06EFD27EAC4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26585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D9B788-A061-4D98-A4A4-90CA2446BE0B}"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476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D9B788-A061-4D98-A4A4-90CA2446BE0B}"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10159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D9B788-A061-4D98-A4A4-90CA2446BE0B}"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85354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9B788-A061-4D98-A4A4-90CA2446BE0B}"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96076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9B788-A061-4D98-A4A4-90CA2446BE0B}"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283720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9B788-A061-4D98-A4A4-90CA2446BE0B}"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61321-6C79-4148-AB44-10BB2357302E}" type="slidenum">
              <a:rPr lang="en-US" smtClean="0"/>
              <a:t>‹#›</a:t>
            </a:fld>
            <a:endParaRPr lang="en-US"/>
          </a:p>
        </p:txBody>
      </p:sp>
    </p:spTree>
    <p:extLst>
      <p:ext uri="{BB962C8B-B14F-4D97-AF65-F5344CB8AC3E}">
        <p14:creationId xmlns:p14="http://schemas.microsoft.com/office/powerpoint/2010/main" val="145041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9B788-A061-4D98-A4A4-90CA2446BE0B}"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61321-6C79-4148-AB44-10BB2357302E}" type="slidenum">
              <a:rPr lang="en-US" smtClean="0"/>
              <a:t>‹#›</a:t>
            </a:fld>
            <a:endParaRPr lang="en-US"/>
          </a:p>
        </p:txBody>
      </p:sp>
    </p:spTree>
    <p:extLst>
      <p:ext uri="{BB962C8B-B14F-4D97-AF65-F5344CB8AC3E}">
        <p14:creationId xmlns:p14="http://schemas.microsoft.com/office/powerpoint/2010/main" val="426457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99333" y="1061567"/>
            <a:ext cx="9361200" cy="100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1pPr>
            <a:lvl2pPr lvl="1">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2pPr>
            <a:lvl3pPr lvl="2">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3pPr>
            <a:lvl4pPr lvl="3">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4pPr>
            <a:lvl5pPr lvl="4">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5pPr>
            <a:lvl6pPr lvl="5">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6pPr>
            <a:lvl7pPr lvl="6">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7pPr>
            <a:lvl8pPr lvl="7">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8pPr>
            <a:lvl9pPr lvl="8">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399333" y="1916568"/>
            <a:ext cx="9361200" cy="3609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11460400" y="6453000"/>
            <a:ext cx="731600" cy="4048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467">
                <a:solidFill>
                  <a:srgbClr val="FFFFFF"/>
                </a:solidFill>
                <a:latin typeface="Sniglet"/>
                <a:ea typeface="Sniglet"/>
                <a:cs typeface="Sniglet"/>
                <a:sym typeface="Sniglet"/>
              </a:defRPr>
            </a:lvl1pPr>
            <a:lvl2pPr lvl="1" algn="r">
              <a:buNone/>
              <a:defRPr sz="1467">
                <a:solidFill>
                  <a:srgbClr val="FFFFFF"/>
                </a:solidFill>
                <a:latin typeface="Sniglet"/>
                <a:ea typeface="Sniglet"/>
                <a:cs typeface="Sniglet"/>
                <a:sym typeface="Sniglet"/>
              </a:defRPr>
            </a:lvl2pPr>
            <a:lvl3pPr lvl="2" algn="r">
              <a:buNone/>
              <a:defRPr sz="1467">
                <a:solidFill>
                  <a:srgbClr val="FFFFFF"/>
                </a:solidFill>
                <a:latin typeface="Sniglet"/>
                <a:ea typeface="Sniglet"/>
                <a:cs typeface="Sniglet"/>
                <a:sym typeface="Sniglet"/>
              </a:defRPr>
            </a:lvl3pPr>
            <a:lvl4pPr lvl="3" algn="r">
              <a:buNone/>
              <a:defRPr sz="1467">
                <a:solidFill>
                  <a:srgbClr val="FFFFFF"/>
                </a:solidFill>
                <a:latin typeface="Sniglet"/>
                <a:ea typeface="Sniglet"/>
                <a:cs typeface="Sniglet"/>
                <a:sym typeface="Sniglet"/>
              </a:defRPr>
            </a:lvl4pPr>
            <a:lvl5pPr lvl="4" algn="r">
              <a:buNone/>
              <a:defRPr sz="1467">
                <a:solidFill>
                  <a:srgbClr val="FFFFFF"/>
                </a:solidFill>
                <a:latin typeface="Sniglet"/>
                <a:ea typeface="Sniglet"/>
                <a:cs typeface="Sniglet"/>
                <a:sym typeface="Sniglet"/>
              </a:defRPr>
            </a:lvl5pPr>
            <a:lvl6pPr lvl="5" algn="r">
              <a:buNone/>
              <a:defRPr sz="1467">
                <a:solidFill>
                  <a:srgbClr val="FFFFFF"/>
                </a:solidFill>
                <a:latin typeface="Sniglet"/>
                <a:ea typeface="Sniglet"/>
                <a:cs typeface="Sniglet"/>
                <a:sym typeface="Sniglet"/>
              </a:defRPr>
            </a:lvl6pPr>
            <a:lvl7pPr lvl="6" algn="r">
              <a:buNone/>
              <a:defRPr sz="1467">
                <a:solidFill>
                  <a:srgbClr val="FFFFFF"/>
                </a:solidFill>
                <a:latin typeface="Sniglet"/>
                <a:ea typeface="Sniglet"/>
                <a:cs typeface="Sniglet"/>
                <a:sym typeface="Sniglet"/>
              </a:defRPr>
            </a:lvl7pPr>
            <a:lvl8pPr lvl="7" algn="r">
              <a:buNone/>
              <a:defRPr sz="1467">
                <a:solidFill>
                  <a:srgbClr val="FFFFFF"/>
                </a:solidFill>
                <a:latin typeface="Sniglet"/>
                <a:ea typeface="Sniglet"/>
                <a:cs typeface="Sniglet"/>
                <a:sym typeface="Sniglet"/>
              </a:defRPr>
            </a:lvl8pPr>
            <a:lvl9pPr lvl="8" algn="r">
              <a:buNone/>
              <a:defRPr sz="1467">
                <a:solidFill>
                  <a:srgbClr val="FFFFFF"/>
                </a:solidFill>
                <a:latin typeface="Sniglet"/>
                <a:ea typeface="Sniglet"/>
                <a:cs typeface="Sniglet"/>
                <a:sym typeface="Sniglet"/>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smtClean="0">
                <a:ln>
                  <a:noFill/>
                </a:ln>
                <a:solidFill>
                  <a:srgbClr val="FFFFFF"/>
                </a:solidFill>
                <a:effectLst/>
                <a:uLnTx/>
                <a:uFillTx/>
                <a:latin typeface="Sniglet"/>
                <a:sym typeface="Snigle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467" b="0" i="0" u="none" strike="noStrike" kern="0" cap="none" spc="0" normalizeH="0" baseline="0" noProof="0">
              <a:ln>
                <a:noFill/>
              </a:ln>
              <a:solidFill>
                <a:srgbClr val="FFFFFF"/>
              </a:solidFill>
              <a:effectLst/>
              <a:uLnTx/>
              <a:uFillTx/>
              <a:latin typeface="Sniglet"/>
              <a:sym typeface="Sniglet"/>
            </a:endParaRPr>
          </a:p>
        </p:txBody>
      </p:sp>
    </p:spTree>
    <p:extLst>
      <p:ext uri="{BB962C8B-B14F-4D97-AF65-F5344CB8AC3E}">
        <p14:creationId xmlns:p14="http://schemas.microsoft.com/office/powerpoint/2010/main" val="338573400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ABD190-56AD-4C55-BBCA-1554B87211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F674BA-2DE0-4D90-8561-25BA31F62F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5868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2E02D-E0E2-4A80-8F57-8FE31FB5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3057-A137-4B19-865C-2FC72969C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A37F-7CDF-4AA6-93AE-94B3FA4F4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A6248-9075-44F6-BABA-ACCDFFA54742}" type="datetimeFigureOut">
              <a:rPr lang="en-US" smtClean="0"/>
              <a:t>11/2/2022</a:t>
            </a:fld>
            <a:endParaRPr lang="en-US"/>
          </a:p>
        </p:txBody>
      </p:sp>
      <p:sp>
        <p:nvSpPr>
          <p:cNvPr id="5" name="Footer Placeholder 4">
            <a:extLst>
              <a:ext uri="{FF2B5EF4-FFF2-40B4-BE49-F238E27FC236}">
                <a16:creationId xmlns:a16="http://schemas.microsoft.com/office/drawing/2014/main" id="{391D6ECB-C279-47B4-8FA3-DE1ADCE70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48301-85C3-4A8E-BC22-25CE7E8FE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A7C2-3364-4B6C-B187-A7ABF31AEE8C}" type="slidenum">
              <a:rPr lang="en-US" smtClean="0"/>
              <a:t>‹#›</a:t>
            </a:fld>
            <a:endParaRPr lang="en-US"/>
          </a:p>
        </p:txBody>
      </p:sp>
    </p:spTree>
    <p:extLst>
      <p:ext uri="{BB962C8B-B14F-4D97-AF65-F5344CB8AC3E}">
        <p14:creationId xmlns:p14="http://schemas.microsoft.com/office/powerpoint/2010/main" val="171150064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8.xml"/><Relationship Id="rId7" Type="http://schemas.openxmlformats.org/officeDocument/2006/relationships/slide" Target="slide2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image" Target="../media/image25.gif"/><Relationship Id="rId5" Type="http://schemas.openxmlformats.org/officeDocument/2006/relationships/slide" Target="slide22.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10" Type="http://schemas.openxmlformats.org/officeDocument/2006/relationships/image" Target="../media/image17.png"/><Relationship Id="rId4" Type="http://schemas.openxmlformats.org/officeDocument/2006/relationships/audio" Target="../media/audio3.wav"/><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9.xml"/><Relationship Id="rId5" Type="http://schemas.openxmlformats.org/officeDocument/2006/relationships/image" Target="../media/image9.gif"/><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audio" Target="../media/audio3.wav"/><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10"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audio" Target="../media/audio3.wav"/><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audio" Target="../media/audio3.wav"/><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audio" Target="../media/audio3.wav"/><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audio" Target="../media/audio3.wav"/><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3.wav"/><Relationship Id="rId7"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30.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audio" Target="../media/audio4.wav"/></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4.wav"/><Relationship Id="rId7"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30.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4.wav"/><Relationship Id="rId7"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30.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4.wav"/><Relationship Id="rId7"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30.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4.wav"/><Relationship Id="rId7"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30.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4"/>
          <a:srcRect t="16952"/>
          <a:stretch/>
        </p:blipFill>
        <p:spPr bwMode="auto">
          <a:xfrm>
            <a:off x="0" y="-27933"/>
            <a:ext cx="12192000" cy="68580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426" y="1814510"/>
            <a:ext cx="1061107" cy="106110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1181" y="4654503"/>
            <a:ext cx="1119438" cy="1279358"/>
          </a:xfrm>
          <a:prstGeom prst="rect">
            <a:avLst/>
          </a:prstGeom>
        </p:spPr>
      </p:pic>
      <p:sp>
        <p:nvSpPr>
          <p:cNvPr id="8" name="Rectangle 7"/>
          <p:cNvSpPr/>
          <p:nvPr/>
        </p:nvSpPr>
        <p:spPr>
          <a:xfrm>
            <a:off x="3425134" y="27933"/>
            <a:ext cx="6758396" cy="584775"/>
          </a:xfrm>
          <a:prstGeom prst="rect">
            <a:avLst/>
          </a:prstGeom>
          <a:noFill/>
        </p:spPr>
        <p:txBody>
          <a:bodyPr wrap="square" lIns="91440" tIns="45720" rIns="91440" bIns="45720">
            <a:spAutoFit/>
          </a:bodyPr>
          <a:lstStyle/>
          <a:p>
            <a:pPr algn="ct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Âm</a:t>
            </a:r>
            <a:r>
              <a:rPr lang="en-US" sz="320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 </a:t>
            </a: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nhạc</a:t>
            </a:r>
            <a:r>
              <a:rPr lang="en-US" sz="320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 9 – </a:t>
            </a: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Bộ</a:t>
            </a:r>
            <a:r>
              <a:rPr lang="en-US" sz="320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 </a:t>
            </a: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giáo</a:t>
            </a:r>
            <a:r>
              <a:rPr lang="en-US" sz="320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 </a:t>
            </a: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dục</a:t>
            </a:r>
            <a:r>
              <a:rPr lang="en-US" sz="320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 </a:t>
            </a: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và</a:t>
            </a:r>
            <a:r>
              <a:rPr lang="en-US" sz="320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 </a:t>
            </a: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đào</a:t>
            </a:r>
            <a:r>
              <a:rPr lang="en-US" sz="320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 </a:t>
            </a:r>
            <a:r>
              <a:rPr lang="en-US" sz="3200" dirty="0" err="1">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rPr>
              <a:t>tạo</a:t>
            </a:r>
            <a:endParaRPr lang="en-US" sz="3200" b="0" cap="none" spc="0" dirty="0">
              <a:ln w="0"/>
              <a:solidFill>
                <a:schemeClr val="tx1">
                  <a:lumMod val="65000"/>
                  <a:lumOff val="35000"/>
                </a:schemeClr>
              </a:solidFill>
              <a:effectLst>
                <a:outerShdw blurRad="38100" dist="19050" dir="2700000" algn="tl" rotWithShape="0">
                  <a:schemeClr val="dk1">
                    <a:alpha val="40000"/>
                  </a:schemeClr>
                </a:outerShdw>
              </a:effectLst>
              <a:latin typeface="Georgia" panose="02040502050405020303" pitchFamily="18" charset="0"/>
            </a:endParaRPr>
          </a:p>
        </p:txBody>
      </p:sp>
      <p:sp>
        <p:nvSpPr>
          <p:cNvPr id="9" name="Rectangle 8"/>
          <p:cNvSpPr/>
          <p:nvPr/>
        </p:nvSpPr>
        <p:spPr>
          <a:xfrm>
            <a:off x="3276281" y="1225416"/>
            <a:ext cx="3195105" cy="1015663"/>
          </a:xfrm>
          <a:prstGeom prst="rect">
            <a:avLst/>
          </a:prstGeom>
          <a:noFill/>
        </p:spPr>
        <p:txBody>
          <a:bodyPr wrap="none" lIns="91440" tIns="45720" rIns="91440" bIns="45720">
            <a:sp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VnArabiaH" panose="020B7200000000000000" pitchFamily="34" charset="0"/>
              </a:rPr>
              <a:t>Chủ</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VnArabiaH" panose="020B7200000000000000" pitchFamily="34"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VnArabiaH" panose="020B7200000000000000" pitchFamily="34" charset="0"/>
              </a:rPr>
              <a:t>đề</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VnArabiaH" panose="020B7200000000000000" pitchFamily="34" charset="0"/>
              </a:rPr>
              <a:t> 3:</a:t>
            </a:r>
          </a:p>
        </p:txBody>
      </p:sp>
      <p:sp>
        <p:nvSpPr>
          <p:cNvPr id="10" name="Rectangle 9"/>
          <p:cNvSpPr/>
          <p:nvPr/>
        </p:nvSpPr>
        <p:spPr>
          <a:xfrm>
            <a:off x="4720900" y="2428726"/>
            <a:ext cx="5306261" cy="1323439"/>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8000" b="1" cap="none" spc="0" dirty="0">
                <a:ln w="12700">
                  <a:solidFill>
                    <a:schemeClr val="accent3">
                      <a:lumMod val="50000"/>
                    </a:schemeClr>
                  </a:solidFill>
                  <a:prstDash val="solid"/>
                </a:ln>
                <a:solidFill>
                  <a:srgbClr val="25FF88"/>
                </a:solidFill>
                <a:effectLst>
                  <a:innerShdw blurRad="177800">
                    <a:schemeClr val="accent3">
                      <a:lumMod val="50000"/>
                    </a:schemeClr>
                  </a:innerShdw>
                </a:effectLst>
              </a:rPr>
              <a:t>GIỌNG THỨ</a:t>
            </a:r>
          </a:p>
        </p:txBody>
      </p:sp>
    </p:spTree>
    <p:extLst>
      <p:ext uri="{BB962C8B-B14F-4D97-AF65-F5344CB8AC3E}">
        <p14:creationId xmlns:p14="http://schemas.microsoft.com/office/powerpoint/2010/main" val="343746664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iếng trò chơi ngắn nhỏ(mp3cut.net).wav"/>
          </p:stSnd>
        </p:sndAc>
      </p:transition>
    </mc:Choice>
    <mc:Fallback xmlns="">
      <p:transition spd="slow">
        <p:sndAc>
          <p:stSnd>
            <p:snd r:embed="rId7" name="Tiếng trò chơi ngắn nhỏ(mp3cut.ne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1500"/>
                                  </p:stCondLst>
                                  <p:iterate type="lt">
                                    <p:tmPct val="49856"/>
                                  </p:iterate>
                                  <p:childTnLst>
                                    <p:set>
                                      <p:cBhvr>
                                        <p:cTn id="6" dur="1" fill="hold">
                                          <p:stCondLst>
                                            <p:cond delay="0"/>
                                          </p:stCondLst>
                                        </p:cTn>
                                        <p:tgtEl>
                                          <p:spTgt spid="9"/>
                                        </p:tgtEl>
                                        <p:attrNameLst>
                                          <p:attrName>style.visibility</p:attrName>
                                        </p:attrNameLst>
                                      </p:cBhvr>
                                      <p:to>
                                        <p:strVal val="visible"/>
                                      </p:to>
                                    </p:set>
                                    <p:set>
                                      <p:cBhvr>
                                        <p:cTn id="7" dur="227" fill="hold">
                                          <p:stCondLst>
                                            <p:cond delay="0"/>
                                          </p:stCondLst>
                                        </p:cTn>
                                        <p:tgtEl>
                                          <p:spTgt spid="9"/>
                                        </p:tgtEl>
                                        <p:attrNameLst>
                                          <p:attrName>style.rotation</p:attrName>
                                        </p:attrNameLst>
                                      </p:cBhvr>
                                      <p:to>
                                        <p:strVal val="-45.0"/>
                                      </p:to>
                                    </p:set>
                                    <p:anim calcmode="lin" valueType="num">
                                      <p:cBhvr>
                                        <p:cTn id="8" dur="227" fill="hold">
                                          <p:stCondLst>
                                            <p:cond delay="227"/>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227"/>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499"/>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496"/>
                            </p:stCondLst>
                            <p:childTnLst>
                              <p:par>
                                <p:cTn id="13" presetID="5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Scale>
                                      <p:cBhvr>
                                        <p:cTn id="1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0"/>
                                        </p:tgtEl>
                                        <p:attrNameLst>
                                          <p:attrName>ppt_x</p:attrName>
                                          <p:attrName>ppt_y</p:attrName>
                                        </p:attrNameLst>
                                      </p:cBhvr>
                                    </p:animMotion>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1" y="-1274"/>
            <a:ext cx="12192001" cy="6841430"/>
          </a:xfrm>
          <a:prstGeom prst="rect">
            <a:avLst/>
          </a:prstGeom>
        </p:spPr>
      </p:pic>
      <p:sp>
        <p:nvSpPr>
          <p:cNvPr id="3" name="TextBox 2">
            <a:extLst>
              <a:ext uri="{FF2B5EF4-FFF2-40B4-BE49-F238E27FC236}">
                <a16:creationId xmlns:a16="http://schemas.microsoft.com/office/drawing/2014/main" id="{662D7BCA-B869-DF4A-DC28-D70A449E0BDB}"/>
              </a:ext>
            </a:extLst>
          </p:cNvPr>
          <p:cNvSpPr txBox="1"/>
          <p:nvPr/>
        </p:nvSpPr>
        <p:spPr>
          <a:xfrm>
            <a:off x="1412164" y="412330"/>
            <a:ext cx="3188712" cy="461665"/>
          </a:xfrm>
          <a:prstGeom prst="rect">
            <a:avLst/>
          </a:prstGeom>
          <a:noFill/>
        </p:spPr>
        <p:txBody>
          <a:bodyPr wrap="square" rtlCol="0">
            <a:spAutoFit/>
          </a:bodyPr>
          <a:lstStyle/>
          <a:p>
            <a:r>
              <a:rPr lang="vi-VN" sz="2400" b="1" noProof="1">
                <a:solidFill>
                  <a:srgbClr val="FF0000"/>
                </a:solidFill>
                <a:latin typeface="Times New Roman" panose="02020603050405020304" pitchFamily="18" charset="0"/>
                <a:cs typeface="Times New Roman" panose="02020603050405020304" pitchFamily="18" charset="0"/>
              </a:rPr>
              <a:t>I. GIỌNG MI THỨ</a:t>
            </a:r>
          </a:p>
        </p:txBody>
      </p:sp>
      <p:sp>
        <p:nvSpPr>
          <p:cNvPr id="42" name="TextBox 41">
            <a:extLst>
              <a:ext uri="{FF2B5EF4-FFF2-40B4-BE49-F238E27FC236}">
                <a16:creationId xmlns:a16="http://schemas.microsoft.com/office/drawing/2014/main" id="{2DDC25F5-76A0-5B1A-2CE5-D3CE0DEB97CE}"/>
              </a:ext>
            </a:extLst>
          </p:cNvPr>
          <p:cNvSpPr txBox="1"/>
          <p:nvPr/>
        </p:nvSpPr>
        <p:spPr>
          <a:xfrm>
            <a:off x="1039976" y="973891"/>
            <a:ext cx="4304173" cy="4893647"/>
          </a:xfrm>
          <a:prstGeom prst="rect">
            <a:avLst/>
          </a:prstGeom>
          <a:noFill/>
        </p:spPr>
        <p:txBody>
          <a:bodyPr wrap="square" rtlCol="0">
            <a:spAutoFit/>
          </a:bodyPr>
          <a:lstStyle/>
          <a:p>
            <a:r>
              <a:rPr lang="vi-VN" sz="2400" b="1" dirty="0">
                <a:solidFill>
                  <a:schemeClr val="accent2">
                    <a:lumMod val="75000"/>
                  </a:schemeClr>
                </a:solidFill>
                <a:latin typeface="+mj-lt"/>
              </a:rPr>
              <a:t>              3 bước thực hiện</a:t>
            </a:r>
          </a:p>
          <a:p>
            <a:endParaRPr lang="vi-VN" sz="1600" dirty="0">
              <a:solidFill>
                <a:schemeClr val="accent2">
                  <a:lumMod val="75000"/>
                </a:schemeClr>
              </a:solidFill>
              <a:latin typeface="+mj-lt"/>
            </a:endParaRPr>
          </a:p>
          <a:p>
            <a:pPr marL="342900" indent="-342900">
              <a:buAutoNum type="arabicParenR"/>
            </a:pPr>
            <a:r>
              <a:rPr lang="vi-VN" sz="2400" dirty="0">
                <a:latin typeface="+mj-lt"/>
              </a:rPr>
              <a:t>Xác định âm chủ và các bậc âm còn lại trong gam thứ</a:t>
            </a:r>
          </a:p>
          <a:p>
            <a:pPr marL="342900" indent="-342900" algn="just">
              <a:buAutoNum type="arabicParenR"/>
            </a:pPr>
            <a:r>
              <a:rPr lang="vi-VN" sz="2400" dirty="0">
                <a:latin typeface="+mj-lt"/>
              </a:rPr>
              <a:t>Gắn công thức gam thứ vào các âm ở bước 1</a:t>
            </a:r>
          </a:p>
          <a:p>
            <a:pPr marL="342900" indent="-342900" algn="just">
              <a:buAutoNum type="arabicParenR"/>
            </a:pPr>
            <a:r>
              <a:rPr lang="vi-VN" sz="2400" dirty="0">
                <a:latin typeface="+mj-lt"/>
              </a:rPr>
              <a:t>So sánh  khoảng cách tự nhiên giữa các âm trong gam với công thức gam thứ -&gt; Nếu khác nhau thì điều chỉnh sao cho giống với công thức</a:t>
            </a:r>
          </a:p>
          <a:p>
            <a:r>
              <a:rPr lang="vi-VN" sz="2400" dirty="0">
                <a:latin typeface="+mj-lt"/>
              </a:rPr>
              <a:t>=&gt; Các âm có điều chỉnh thăng hoặc giáng chính là hóa biểu</a:t>
            </a:r>
          </a:p>
        </p:txBody>
      </p:sp>
      <p:cxnSp>
        <p:nvCxnSpPr>
          <p:cNvPr id="7" name="Straight Connector 6">
            <a:extLst>
              <a:ext uri="{FF2B5EF4-FFF2-40B4-BE49-F238E27FC236}">
                <a16:creationId xmlns:a16="http://schemas.microsoft.com/office/drawing/2014/main" id="{C90E39CA-7A09-626C-E6B7-A37A381A6477}"/>
              </a:ext>
            </a:extLst>
          </p:cNvPr>
          <p:cNvCxnSpPr/>
          <p:nvPr/>
        </p:nvCxnSpPr>
        <p:spPr>
          <a:xfrm>
            <a:off x="5457524" y="1212783"/>
            <a:ext cx="0" cy="442762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ED430EC-FF22-94CE-AC91-673F6E948DF5}"/>
              </a:ext>
            </a:extLst>
          </p:cNvPr>
          <p:cNvPicPr>
            <a:picLocks noChangeAspect="1"/>
          </p:cNvPicPr>
          <p:nvPr/>
        </p:nvPicPr>
        <p:blipFill>
          <a:blip r:embed="rId4"/>
          <a:stretch>
            <a:fillRect/>
          </a:stretch>
        </p:blipFill>
        <p:spPr>
          <a:xfrm>
            <a:off x="5541799" y="1734789"/>
            <a:ext cx="5610225" cy="1685925"/>
          </a:xfrm>
          <a:prstGeom prst="rect">
            <a:avLst/>
          </a:prstGeom>
        </p:spPr>
      </p:pic>
      <p:pic>
        <p:nvPicPr>
          <p:cNvPr id="11" name="Picture 10">
            <a:extLst>
              <a:ext uri="{FF2B5EF4-FFF2-40B4-BE49-F238E27FC236}">
                <a16:creationId xmlns:a16="http://schemas.microsoft.com/office/drawing/2014/main" id="{5A0962A7-82B3-6CCC-5EC7-06939199F304}"/>
              </a:ext>
            </a:extLst>
          </p:cNvPr>
          <p:cNvPicPr>
            <a:picLocks noChangeAspect="1"/>
          </p:cNvPicPr>
          <p:nvPr/>
        </p:nvPicPr>
        <p:blipFill>
          <a:blip r:embed="rId5"/>
          <a:stretch>
            <a:fillRect/>
          </a:stretch>
        </p:blipFill>
        <p:spPr>
          <a:xfrm>
            <a:off x="5570900" y="3291883"/>
            <a:ext cx="5705475" cy="1695450"/>
          </a:xfrm>
          <a:prstGeom prst="rect">
            <a:avLst/>
          </a:prstGeom>
        </p:spPr>
      </p:pic>
    </p:spTree>
    <p:extLst>
      <p:ext uri="{BB962C8B-B14F-4D97-AF65-F5344CB8AC3E}">
        <p14:creationId xmlns:p14="http://schemas.microsoft.com/office/powerpoint/2010/main" val="6189390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2">
                                            <p:txEl>
                                              <p:pRg st="0" end="0"/>
                                            </p:txEl>
                                          </p:spTgt>
                                        </p:tgtEl>
                                        <p:attrNameLst>
                                          <p:attrName>style.visibility</p:attrName>
                                        </p:attrNameLst>
                                      </p:cBhvr>
                                      <p:to>
                                        <p:strVal val="visible"/>
                                      </p:to>
                                    </p:set>
                                    <p:anim calcmode="lin" valueType="num">
                                      <p:cBhvr additive="base">
                                        <p:cTn id="4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42">
                                            <p:txEl>
                                              <p:pRg st="2" end="2"/>
                                            </p:txEl>
                                          </p:spTgt>
                                        </p:tgtEl>
                                        <p:attrNameLst>
                                          <p:attrName>style.visibility</p:attrName>
                                        </p:attrNameLst>
                                      </p:cBhvr>
                                      <p:to>
                                        <p:strVal val="visible"/>
                                      </p:to>
                                    </p:set>
                                    <p:anim calcmode="lin" valueType="num">
                                      <p:cBhvr>
                                        <p:cTn id="49" dur="1000" fill="hold"/>
                                        <p:tgtEl>
                                          <p:spTgt spid="42">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42">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42">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4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42">
                                            <p:txEl>
                                              <p:pRg st="3" end="3"/>
                                            </p:txEl>
                                          </p:spTgt>
                                        </p:tgtEl>
                                        <p:attrNameLst>
                                          <p:attrName>style.visibility</p:attrName>
                                        </p:attrNameLst>
                                      </p:cBhvr>
                                      <p:to>
                                        <p:strVal val="visible"/>
                                      </p:to>
                                    </p:set>
                                    <p:anim calcmode="lin" valueType="num">
                                      <p:cBhvr>
                                        <p:cTn id="57" dur="1000" fill="hold"/>
                                        <p:tgtEl>
                                          <p:spTgt spid="42">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42">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42">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42">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42">
                                            <p:txEl>
                                              <p:pRg st="4" end="4"/>
                                            </p:txEl>
                                          </p:spTgt>
                                        </p:tgtEl>
                                        <p:attrNameLst>
                                          <p:attrName>style.visibility</p:attrName>
                                        </p:attrNameLst>
                                      </p:cBhvr>
                                      <p:to>
                                        <p:strVal val="visible"/>
                                      </p:to>
                                    </p:set>
                                    <p:anim calcmode="lin" valueType="num">
                                      <p:cBhvr>
                                        <p:cTn id="65" dur="1000" fill="hold"/>
                                        <p:tgtEl>
                                          <p:spTgt spid="42">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42">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42">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42">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42">
                                            <p:txEl>
                                              <p:pRg st="5" end="5"/>
                                            </p:txEl>
                                          </p:spTgt>
                                        </p:tgtEl>
                                        <p:attrNameLst>
                                          <p:attrName>style.visibility</p:attrName>
                                        </p:attrNameLst>
                                      </p:cBhvr>
                                      <p:to>
                                        <p:strVal val="visible"/>
                                      </p:to>
                                    </p:set>
                                    <p:anim calcmode="lin" valueType="num">
                                      <p:cBhvr>
                                        <p:cTn id="73" dur="1000" fill="hold"/>
                                        <p:tgtEl>
                                          <p:spTgt spid="42">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42">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42">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1" y="8285"/>
            <a:ext cx="12192001" cy="6841430"/>
          </a:xfrm>
          <a:prstGeom prst="rect">
            <a:avLst/>
          </a:prstGeom>
        </p:spPr>
      </p:pic>
      <p:sp>
        <p:nvSpPr>
          <p:cNvPr id="3" name="TextBox 2">
            <a:extLst>
              <a:ext uri="{FF2B5EF4-FFF2-40B4-BE49-F238E27FC236}">
                <a16:creationId xmlns:a16="http://schemas.microsoft.com/office/drawing/2014/main" id="{662D7BCA-B869-DF4A-DC28-D70A449E0BDB}"/>
              </a:ext>
            </a:extLst>
          </p:cNvPr>
          <p:cNvSpPr txBox="1"/>
          <p:nvPr/>
        </p:nvSpPr>
        <p:spPr>
          <a:xfrm>
            <a:off x="1412164" y="837398"/>
            <a:ext cx="3188712" cy="461665"/>
          </a:xfrm>
          <a:prstGeom prst="rect">
            <a:avLst/>
          </a:prstGeom>
          <a:noFill/>
        </p:spPr>
        <p:txBody>
          <a:bodyPr wrap="square" rtlCol="0">
            <a:spAutoFit/>
          </a:bodyPr>
          <a:lstStyle/>
          <a:p>
            <a:r>
              <a:rPr lang="vi-VN" sz="2400" b="1" noProof="1">
                <a:solidFill>
                  <a:srgbClr val="FF0000"/>
                </a:solidFill>
                <a:latin typeface="Times New Roman" panose="02020603050405020304" pitchFamily="18" charset="0"/>
                <a:cs typeface="Times New Roman" panose="02020603050405020304" pitchFamily="18" charset="0"/>
              </a:rPr>
              <a:t>I. GIỌNG MI THỨ</a:t>
            </a:r>
          </a:p>
        </p:txBody>
      </p:sp>
      <p:pic>
        <p:nvPicPr>
          <p:cNvPr id="2" name="Picture 1">
            <a:extLst>
              <a:ext uri="{FF2B5EF4-FFF2-40B4-BE49-F238E27FC236}">
                <a16:creationId xmlns:a16="http://schemas.microsoft.com/office/drawing/2014/main" id="{F9985DEA-4CE6-BC6D-D230-0975DEDE679D}"/>
              </a:ext>
            </a:extLst>
          </p:cNvPr>
          <p:cNvPicPr>
            <a:picLocks noChangeAspect="1"/>
          </p:cNvPicPr>
          <p:nvPr/>
        </p:nvPicPr>
        <p:blipFill rotWithShape="1">
          <a:blip r:embed="rId4"/>
          <a:srcRect t="19639" b="8859"/>
          <a:stretch/>
        </p:blipFill>
        <p:spPr>
          <a:xfrm>
            <a:off x="1665171" y="1936151"/>
            <a:ext cx="9519317" cy="1969770"/>
          </a:xfrm>
          <a:prstGeom prst="rect">
            <a:avLst/>
          </a:prstGeom>
        </p:spPr>
      </p:pic>
      <p:sp>
        <p:nvSpPr>
          <p:cNvPr id="7" name="TextBox 6">
            <a:extLst>
              <a:ext uri="{FF2B5EF4-FFF2-40B4-BE49-F238E27FC236}">
                <a16:creationId xmlns:a16="http://schemas.microsoft.com/office/drawing/2014/main" id="{C9BB54F3-B103-DCE2-2588-B1C511F6F7ED}"/>
              </a:ext>
            </a:extLst>
          </p:cNvPr>
          <p:cNvSpPr txBox="1"/>
          <p:nvPr/>
        </p:nvSpPr>
        <p:spPr>
          <a:xfrm>
            <a:off x="2054800" y="4007798"/>
            <a:ext cx="4129238" cy="1969770"/>
          </a:xfrm>
          <a:prstGeom prst="rect">
            <a:avLst/>
          </a:prstGeom>
          <a:noFill/>
        </p:spPr>
        <p:txBody>
          <a:bodyPr wrap="square" rtlCol="0">
            <a:spAutoFit/>
          </a:bodyPr>
          <a:lstStyle/>
          <a:p>
            <a:r>
              <a:rPr lang="vi-VN" sz="2000" b="1" dirty="0">
                <a:latin typeface="+mj-lt"/>
              </a:rPr>
              <a:t> * Nhận biết giọng Mi thứ</a:t>
            </a:r>
            <a:endParaRPr lang="en-US" sz="2000" b="1" dirty="0">
              <a:latin typeface="+mj-lt"/>
            </a:endParaRPr>
          </a:p>
          <a:p>
            <a:endParaRPr lang="vi-VN" sz="400" dirty="0"/>
          </a:p>
          <a:p>
            <a:r>
              <a:rPr lang="vi-VN" dirty="0"/>
              <a:t>    </a:t>
            </a:r>
            <a:r>
              <a:rPr lang="en-US" sz="5400" dirty="0">
                <a:effectLst/>
                <a:latin typeface="MusiQwik" panose="02000000000000000000" pitchFamily="2" charset="0"/>
                <a:ea typeface="Calibri" panose="020F0502020204030204" pitchFamily="34" charset="0"/>
                <a:cs typeface="Times New Roman" panose="02020603050405020304" pitchFamily="18" charset="0"/>
              </a:rPr>
              <a:t>&amp;=¡===t==="</a:t>
            </a:r>
            <a:r>
              <a:rPr lang="en-US" sz="8000" dirty="0">
                <a:effectLst/>
                <a:latin typeface="MusiQwik" panose="02000000000000000000" pitchFamily="2" charset="0"/>
                <a:ea typeface="Calibri" panose="020F0502020204030204" pitchFamily="34" charset="0"/>
                <a:cs typeface="Times New Roman" panose="02020603050405020304" pitchFamily="18" charset="0"/>
              </a:rPr>
              <a:t> </a:t>
            </a:r>
            <a:r>
              <a:rPr lang="en-US" sz="6000" dirty="0">
                <a:effectLst/>
                <a:latin typeface="MusiQwik" panose="02000000000000000000" pitchFamily="2" charset="0"/>
                <a:ea typeface="Calibri" panose="020F0502020204030204" pitchFamily="34" charset="0"/>
                <a:cs typeface="Times New Roman" panose="02020603050405020304" pitchFamily="18" charset="0"/>
              </a:rPr>
              <a:t> </a:t>
            </a:r>
            <a:endParaRPr lang="vi-VN" dirty="0"/>
          </a:p>
          <a:p>
            <a:endParaRPr lang="vi-VN" dirty="0"/>
          </a:p>
        </p:txBody>
      </p:sp>
      <p:sp>
        <p:nvSpPr>
          <p:cNvPr id="8" name="TextBox 7">
            <a:extLst>
              <a:ext uri="{FF2B5EF4-FFF2-40B4-BE49-F238E27FC236}">
                <a16:creationId xmlns:a16="http://schemas.microsoft.com/office/drawing/2014/main" id="{F7538BE5-F358-511A-AC47-B6E03CAD0457}"/>
              </a:ext>
            </a:extLst>
          </p:cNvPr>
          <p:cNvSpPr txBox="1"/>
          <p:nvPr/>
        </p:nvSpPr>
        <p:spPr>
          <a:xfrm>
            <a:off x="1665171" y="1434164"/>
            <a:ext cx="1944303" cy="400110"/>
          </a:xfrm>
          <a:prstGeom prst="rect">
            <a:avLst/>
          </a:prstGeom>
          <a:noFill/>
        </p:spPr>
        <p:txBody>
          <a:bodyPr wrap="square" rtlCol="0">
            <a:spAutoFit/>
          </a:bodyPr>
          <a:lstStyle/>
          <a:p>
            <a:r>
              <a:rPr lang="vi-VN" sz="2000" b="1" dirty="0">
                <a:latin typeface="+mj-lt"/>
              </a:rPr>
              <a:t>* Cấu tạo:</a:t>
            </a:r>
          </a:p>
        </p:txBody>
      </p:sp>
      <p:sp>
        <p:nvSpPr>
          <p:cNvPr id="4" name="Rectangle 3">
            <a:extLst>
              <a:ext uri="{FF2B5EF4-FFF2-40B4-BE49-F238E27FC236}">
                <a16:creationId xmlns:a16="http://schemas.microsoft.com/office/drawing/2014/main" id="{D80945D2-3861-11AC-EBB7-CF60ADCBC992}"/>
              </a:ext>
            </a:extLst>
          </p:cNvPr>
          <p:cNvSpPr/>
          <p:nvPr/>
        </p:nvSpPr>
        <p:spPr>
          <a:xfrm>
            <a:off x="2728762" y="4411583"/>
            <a:ext cx="471638" cy="6833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588CA91A-9FB7-D5EB-2FD0-B81C119C48B0}"/>
              </a:ext>
            </a:extLst>
          </p:cNvPr>
          <p:cNvSpPr/>
          <p:nvPr/>
        </p:nvSpPr>
        <p:spPr>
          <a:xfrm>
            <a:off x="3335154" y="4941423"/>
            <a:ext cx="548640" cy="683394"/>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6863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1" y="8285"/>
            <a:ext cx="12192001" cy="6841430"/>
          </a:xfrm>
          <a:prstGeom prst="rect">
            <a:avLst/>
          </a:prstGeom>
        </p:spPr>
      </p:pic>
      <p:sp>
        <p:nvSpPr>
          <p:cNvPr id="3" name="TextBox 2">
            <a:extLst>
              <a:ext uri="{FF2B5EF4-FFF2-40B4-BE49-F238E27FC236}">
                <a16:creationId xmlns:a16="http://schemas.microsoft.com/office/drawing/2014/main" id="{662D7BCA-B869-DF4A-DC28-D70A449E0BDB}"/>
              </a:ext>
            </a:extLst>
          </p:cNvPr>
          <p:cNvSpPr txBox="1"/>
          <p:nvPr/>
        </p:nvSpPr>
        <p:spPr>
          <a:xfrm>
            <a:off x="1412164" y="395542"/>
            <a:ext cx="5402522" cy="461665"/>
          </a:xfrm>
          <a:prstGeom prst="rect">
            <a:avLst/>
          </a:prstGeom>
          <a:noFill/>
        </p:spPr>
        <p:txBody>
          <a:bodyPr wrap="square" rtlCol="0">
            <a:spAutoFit/>
          </a:bodyPr>
          <a:lstStyle/>
          <a:p>
            <a:r>
              <a:rPr lang="vi-VN" sz="2400" b="1" noProof="1">
                <a:solidFill>
                  <a:srgbClr val="FF0000"/>
                </a:solidFill>
                <a:latin typeface="Times New Roman" panose="02020603050405020304" pitchFamily="18" charset="0"/>
                <a:cs typeface="Times New Roman" panose="02020603050405020304" pitchFamily="18" charset="0"/>
              </a:rPr>
              <a:t>II. GIỌNG MI THỨ HÒA THANH</a:t>
            </a:r>
          </a:p>
        </p:txBody>
      </p:sp>
      <p:sp>
        <p:nvSpPr>
          <p:cNvPr id="4" name="TextBox 3">
            <a:extLst>
              <a:ext uri="{FF2B5EF4-FFF2-40B4-BE49-F238E27FC236}">
                <a16:creationId xmlns:a16="http://schemas.microsoft.com/office/drawing/2014/main" id="{EEDFD917-B8E9-2B28-CA47-FCB521E9E1A5}"/>
              </a:ext>
            </a:extLst>
          </p:cNvPr>
          <p:cNvSpPr txBox="1"/>
          <p:nvPr/>
        </p:nvSpPr>
        <p:spPr>
          <a:xfrm>
            <a:off x="1518386" y="754466"/>
            <a:ext cx="6193856" cy="1200329"/>
          </a:xfrm>
          <a:prstGeom prst="rect">
            <a:avLst/>
          </a:prstGeom>
          <a:noFill/>
        </p:spPr>
        <p:txBody>
          <a:bodyPr wrap="square">
            <a:spAutoFit/>
          </a:bodyPr>
          <a:lstStyle/>
          <a:p>
            <a:pPr marL="342900" marR="0" lvl="0" indent="-342900" algn="l" defTabSz="914400" rtl="0" eaLnBrk="1" fontAlgn="auto" latinLnBrk="0" hangingPunct="1">
              <a:spcBef>
                <a:spcPts val="0"/>
              </a:spcBef>
              <a:spcAft>
                <a:spcPts val="0"/>
              </a:spcAft>
              <a:buClrTx/>
              <a:buSzTx/>
              <a:buFontTx/>
              <a:buChar char="-"/>
              <a:tabLst/>
              <a:defRPr/>
            </a:pPr>
            <a:r>
              <a:rPr kumimoji="0" lang="vi-VN" sz="24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anose="02020603050405020304" pitchFamily="18" charset="0"/>
              </a:rPr>
              <a:t>Đặc điểm: </a:t>
            </a:r>
            <a:br>
              <a:rPr kumimoji="0" lang="vi-VN" sz="24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anose="02020603050405020304" pitchFamily="18" charset="0"/>
              </a:rPr>
              <a:t>  + Là giọng Mi thứ</a:t>
            </a:r>
          </a:p>
          <a:p>
            <a:pPr marR="0" lvl="0" algn="l" defTabSz="914400" rtl="0" eaLnBrk="1" fontAlgn="auto" latinLnBrk="0" hangingPunct="1">
              <a:spcBef>
                <a:spcPts val="0"/>
              </a:spcBef>
              <a:spcAft>
                <a:spcPts val="0"/>
              </a:spcAft>
              <a:buClrTx/>
              <a:buSzTx/>
              <a:tabLst/>
              <a:defRPr/>
            </a:pPr>
            <a:r>
              <a:rPr kumimoji="0" lang="vi-VN" sz="24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anose="02020603050405020304" pitchFamily="18" charset="0"/>
              </a:rPr>
              <a:t>       + Có thêm âm bậc 7 tăng nửa cung</a:t>
            </a:r>
          </a:p>
        </p:txBody>
      </p:sp>
      <p:sp>
        <p:nvSpPr>
          <p:cNvPr id="8" name="TextBox 7">
            <a:extLst>
              <a:ext uri="{FF2B5EF4-FFF2-40B4-BE49-F238E27FC236}">
                <a16:creationId xmlns:a16="http://schemas.microsoft.com/office/drawing/2014/main" id="{CA9EFFA6-7BD5-4611-18E8-BA5B4B9706F1}"/>
              </a:ext>
            </a:extLst>
          </p:cNvPr>
          <p:cNvSpPr txBox="1"/>
          <p:nvPr/>
        </p:nvSpPr>
        <p:spPr>
          <a:xfrm>
            <a:off x="1559637" y="1780311"/>
            <a:ext cx="2265947" cy="57996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vi-VN" sz="24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anose="02020603050405020304" pitchFamily="18" charset="0"/>
              </a:rPr>
              <a:t>Cấu tạo:</a:t>
            </a:r>
          </a:p>
        </p:txBody>
      </p:sp>
      <p:pic>
        <p:nvPicPr>
          <p:cNvPr id="6" name="Picture 5">
            <a:extLst>
              <a:ext uri="{FF2B5EF4-FFF2-40B4-BE49-F238E27FC236}">
                <a16:creationId xmlns:a16="http://schemas.microsoft.com/office/drawing/2014/main" id="{55E612DE-C98A-2793-4555-D4556C001EC0}"/>
              </a:ext>
            </a:extLst>
          </p:cNvPr>
          <p:cNvPicPr>
            <a:picLocks noChangeAspect="1"/>
          </p:cNvPicPr>
          <p:nvPr/>
        </p:nvPicPr>
        <p:blipFill>
          <a:blip r:embed="rId4"/>
          <a:stretch>
            <a:fillRect/>
          </a:stretch>
        </p:blipFill>
        <p:spPr>
          <a:xfrm>
            <a:off x="1412164" y="2460512"/>
            <a:ext cx="9937341" cy="1920406"/>
          </a:xfrm>
          <a:prstGeom prst="rect">
            <a:avLst/>
          </a:prstGeom>
        </p:spPr>
      </p:pic>
      <p:sp>
        <p:nvSpPr>
          <p:cNvPr id="2" name="Rectangle 1">
            <a:extLst>
              <a:ext uri="{FF2B5EF4-FFF2-40B4-BE49-F238E27FC236}">
                <a16:creationId xmlns:a16="http://schemas.microsoft.com/office/drawing/2014/main" id="{ACC3474C-09DF-3E6C-CA19-CB83E8F36D6B}"/>
              </a:ext>
            </a:extLst>
          </p:cNvPr>
          <p:cNvSpPr/>
          <p:nvPr/>
        </p:nvSpPr>
        <p:spPr>
          <a:xfrm>
            <a:off x="2482916" y="2572459"/>
            <a:ext cx="549042" cy="914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A9A61328-36B0-8D51-3E87-C323C57CD5EB}"/>
              </a:ext>
            </a:extLst>
          </p:cNvPr>
          <p:cNvSpPr/>
          <p:nvPr/>
        </p:nvSpPr>
        <p:spPr>
          <a:xfrm>
            <a:off x="3265714" y="3049882"/>
            <a:ext cx="549042" cy="8484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B563F005-5E25-846A-5535-C9D40363E989}"/>
              </a:ext>
            </a:extLst>
          </p:cNvPr>
          <p:cNvSpPr/>
          <p:nvPr/>
        </p:nvSpPr>
        <p:spPr>
          <a:xfrm>
            <a:off x="8656320" y="2460512"/>
            <a:ext cx="696686" cy="9602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FD6D9666-C28B-4629-E8B8-937197D279D2}"/>
              </a:ext>
            </a:extLst>
          </p:cNvPr>
          <p:cNvGrpSpPr/>
          <p:nvPr/>
        </p:nvGrpSpPr>
        <p:grpSpPr>
          <a:xfrm>
            <a:off x="1590306" y="4415307"/>
            <a:ext cx="5039899" cy="1489963"/>
            <a:chOff x="6184038" y="4007798"/>
            <a:chExt cx="5039899" cy="1489963"/>
          </a:xfrm>
        </p:grpSpPr>
        <p:grpSp>
          <p:nvGrpSpPr>
            <p:cNvPr id="13" name="Group 12">
              <a:extLst>
                <a:ext uri="{FF2B5EF4-FFF2-40B4-BE49-F238E27FC236}">
                  <a16:creationId xmlns:a16="http://schemas.microsoft.com/office/drawing/2014/main" id="{FBB1561C-D9F9-5624-EFEC-9075E0A2053A}"/>
                </a:ext>
              </a:extLst>
            </p:cNvPr>
            <p:cNvGrpSpPr/>
            <p:nvPr/>
          </p:nvGrpSpPr>
          <p:grpSpPr>
            <a:xfrm>
              <a:off x="6184038" y="4007798"/>
              <a:ext cx="5039899" cy="1489963"/>
              <a:chOff x="4939898" y="4262556"/>
              <a:chExt cx="5039899" cy="1489963"/>
            </a:xfrm>
          </p:grpSpPr>
          <p:sp>
            <p:nvSpPr>
              <p:cNvPr id="15" name="TextBox 14">
                <a:extLst>
                  <a:ext uri="{FF2B5EF4-FFF2-40B4-BE49-F238E27FC236}">
                    <a16:creationId xmlns:a16="http://schemas.microsoft.com/office/drawing/2014/main" id="{4077FB4C-D322-1EE9-CC5D-7EC8A74A6719}"/>
                  </a:ext>
                </a:extLst>
              </p:cNvPr>
              <p:cNvSpPr txBox="1"/>
              <p:nvPr/>
            </p:nvSpPr>
            <p:spPr>
              <a:xfrm>
                <a:off x="4939898" y="4262556"/>
                <a:ext cx="5039899" cy="1077218"/>
              </a:xfrm>
              <a:prstGeom prst="rect">
                <a:avLst/>
              </a:prstGeom>
              <a:noFill/>
            </p:spPr>
            <p:txBody>
              <a:bodyPr wrap="square" rtlCol="0">
                <a:spAutoFit/>
              </a:bodyPr>
              <a:lstStyle/>
              <a:p>
                <a:r>
                  <a:rPr lang="vi-VN" sz="2000" b="1" dirty="0">
                    <a:latin typeface="+mj-lt"/>
                  </a:rPr>
                  <a:t> - </a:t>
                </a:r>
                <a:r>
                  <a:rPr lang="vi-VN" sz="2400" b="1" dirty="0">
                    <a:latin typeface="+mj-lt"/>
                  </a:rPr>
                  <a:t>Nhận biết giọng Mi thứ hòa thanh</a:t>
                </a:r>
                <a:endParaRPr lang="en-US" sz="2000" b="1" dirty="0">
                  <a:latin typeface="+mj-lt"/>
                </a:endParaRPr>
              </a:p>
              <a:p>
                <a:endParaRPr lang="vi-VN" sz="400" dirty="0"/>
              </a:p>
              <a:p>
                <a:r>
                  <a:rPr lang="vi-VN" dirty="0"/>
                  <a:t>    </a:t>
                </a:r>
              </a:p>
              <a:p>
                <a:endParaRPr lang="vi-VN" dirty="0"/>
              </a:p>
            </p:txBody>
          </p:sp>
          <p:pic>
            <p:nvPicPr>
              <p:cNvPr id="16" name="Picture 15">
                <a:extLst>
                  <a:ext uri="{FF2B5EF4-FFF2-40B4-BE49-F238E27FC236}">
                    <a16:creationId xmlns:a16="http://schemas.microsoft.com/office/drawing/2014/main" id="{74670FA7-BB58-F806-1CBC-D8CA4F98FD33}"/>
                  </a:ext>
                </a:extLst>
              </p:cNvPr>
              <p:cNvPicPr>
                <a:picLocks noChangeAspect="1"/>
              </p:cNvPicPr>
              <p:nvPr/>
            </p:nvPicPr>
            <p:blipFill>
              <a:blip r:embed="rId5"/>
              <a:stretch>
                <a:fillRect/>
              </a:stretch>
            </p:blipFill>
            <p:spPr>
              <a:xfrm>
                <a:off x="5246110" y="4678082"/>
                <a:ext cx="3665279" cy="1074437"/>
              </a:xfrm>
              <a:prstGeom prst="rect">
                <a:avLst/>
              </a:prstGeom>
            </p:spPr>
          </p:pic>
        </p:grpSp>
        <p:sp>
          <p:nvSpPr>
            <p:cNvPr id="14" name="Oval 13">
              <a:extLst>
                <a:ext uri="{FF2B5EF4-FFF2-40B4-BE49-F238E27FC236}">
                  <a16:creationId xmlns:a16="http://schemas.microsoft.com/office/drawing/2014/main" id="{37FA3BE8-4071-13C0-DE4F-6058B9E6D8BC}"/>
                </a:ext>
              </a:extLst>
            </p:cNvPr>
            <p:cNvSpPr/>
            <p:nvPr/>
          </p:nvSpPr>
          <p:spPr>
            <a:xfrm>
              <a:off x="8360195" y="4479126"/>
              <a:ext cx="848851" cy="848851"/>
            </a:xfrm>
            <a:prstGeom prst="ellipse">
              <a:avLst/>
            </a:prstGeom>
            <a:noFill/>
            <a:ln w="28575">
              <a:solidFill>
                <a:srgbClr val="F95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2105608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0" y="16570"/>
            <a:ext cx="12192001" cy="6841430"/>
          </a:xfrm>
          <a:prstGeom prst="rect">
            <a:avLst/>
          </a:prstGeom>
        </p:spPr>
      </p:pic>
      <p:sp>
        <p:nvSpPr>
          <p:cNvPr id="9" name="TextBox 8">
            <a:extLst>
              <a:ext uri="{FF2B5EF4-FFF2-40B4-BE49-F238E27FC236}">
                <a16:creationId xmlns:a16="http://schemas.microsoft.com/office/drawing/2014/main" id="{9E6250CD-DE65-8EAA-789C-38AD8614513B}"/>
              </a:ext>
            </a:extLst>
          </p:cNvPr>
          <p:cNvSpPr txBox="1"/>
          <p:nvPr/>
        </p:nvSpPr>
        <p:spPr>
          <a:xfrm>
            <a:off x="7988968" y="4508901"/>
            <a:ext cx="596767" cy="369332"/>
          </a:xfrm>
          <a:prstGeom prst="rect">
            <a:avLst/>
          </a:prstGeom>
          <a:solidFill>
            <a:schemeClr val="bg1"/>
          </a:solidFill>
        </p:spPr>
        <p:txBody>
          <a:bodyPr wrap="square" rtlCol="0">
            <a:spAutoFit/>
          </a:bodyPr>
          <a:lstStyle/>
          <a:p>
            <a:endParaRPr lang="vi-VN" dirty="0"/>
          </a:p>
        </p:txBody>
      </p:sp>
      <p:sp>
        <p:nvSpPr>
          <p:cNvPr id="10" name="TextBox 9">
            <a:extLst>
              <a:ext uri="{FF2B5EF4-FFF2-40B4-BE49-F238E27FC236}">
                <a16:creationId xmlns:a16="http://schemas.microsoft.com/office/drawing/2014/main" id="{F99C12A6-E571-9944-CA6A-E2DD88E69C09}"/>
              </a:ext>
            </a:extLst>
          </p:cNvPr>
          <p:cNvSpPr txBox="1"/>
          <p:nvPr/>
        </p:nvSpPr>
        <p:spPr>
          <a:xfrm>
            <a:off x="1538438" y="858542"/>
            <a:ext cx="2011680" cy="400110"/>
          </a:xfrm>
          <a:prstGeom prst="rect">
            <a:avLst/>
          </a:prstGeom>
          <a:noFill/>
        </p:spPr>
        <p:txBody>
          <a:bodyPr wrap="square" rtlCol="0">
            <a:spAutoFit/>
          </a:bodyPr>
          <a:lstStyle/>
          <a:p>
            <a:r>
              <a:rPr lang="vi-VN" sz="2000" b="1" noProof="1">
                <a:solidFill>
                  <a:prstClr val="black"/>
                </a:solidFill>
                <a:latin typeface="Times New Roman" panose="02020603050405020304" pitchFamily="18" charset="0"/>
                <a:cs typeface="Times New Roman" panose="02020603050405020304" pitchFamily="18" charset="0"/>
              </a:rPr>
              <a:t>* G</a:t>
            </a:r>
            <a:r>
              <a:rPr kumimoji="0" lang="vi-VN" sz="20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anose="02020603050405020304" pitchFamily="18" charset="0"/>
              </a:rPr>
              <a:t>iọng Mi thứ</a:t>
            </a:r>
            <a:endParaRPr lang="vi-VN" sz="2000" b="1" dirty="0"/>
          </a:p>
        </p:txBody>
      </p:sp>
      <p:sp>
        <p:nvSpPr>
          <p:cNvPr id="12" name="TextBox 11">
            <a:extLst>
              <a:ext uri="{FF2B5EF4-FFF2-40B4-BE49-F238E27FC236}">
                <a16:creationId xmlns:a16="http://schemas.microsoft.com/office/drawing/2014/main" id="{00BD0D31-43F0-CD18-1E4B-92E67693BA9A}"/>
              </a:ext>
            </a:extLst>
          </p:cNvPr>
          <p:cNvSpPr txBox="1"/>
          <p:nvPr/>
        </p:nvSpPr>
        <p:spPr>
          <a:xfrm>
            <a:off x="1538438" y="3596552"/>
            <a:ext cx="3120189" cy="400110"/>
          </a:xfrm>
          <a:prstGeom prst="rect">
            <a:avLst/>
          </a:prstGeom>
          <a:noFill/>
        </p:spPr>
        <p:txBody>
          <a:bodyPr wrap="square" rtlCol="0">
            <a:spAutoFit/>
          </a:bodyPr>
          <a:lstStyle/>
          <a:p>
            <a:r>
              <a:rPr lang="vi-VN" sz="2000" b="1" noProof="1">
                <a:solidFill>
                  <a:prstClr val="black"/>
                </a:solidFill>
                <a:latin typeface="Times New Roman" panose="02020603050405020304" pitchFamily="18" charset="0"/>
                <a:cs typeface="Times New Roman" panose="02020603050405020304" pitchFamily="18" charset="0"/>
              </a:rPr>
              <a:t>* G</a:t>
            </a:r>
            <a:r>
              <a:rPr kumimoji="0" lang="vi-VN" sz="20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anose="02020603050405020304" pitchFamily="18" charset="0"/>
              </a:rPr>
              <a:t>iọng Mi thứ hòa thanh</a:t>
            </a:r>
            <a:endParaRPr lang="vi-VN" sz="2000" b="1" dirty="0"/>
          </a:p>
        </p:txBody>
      </p:sp>
      <p:grpSp>
        <p:nvGrpSpPr>
          <p:cNvPr id="15" name="Group 14">
            <a:extLst>
              <a:ext uri="{FF2B5EF4-FFF2-40B4-BE49-F238E27FC236}">
                <a16:creationId xmlns:a16="http://schemas.microsoft.com/office/drawing/2014/main" id="{1FACD1CE-C606-AB1E-487C-3355155A3B75}"/>
              </a:ext>
            </a:extLst>
          </p:cNvPr>
          <p:cNvGrpSpPr/>
          <p:nvPr/>
        </p:nvGrpSpPr>
        <p:grpSpPr>
          <a:xfrm>
            <a:off x="1848051" y="1455920"/>
            <a:ext cx="8403701" cy="1780075"/>
            <a:chOff x="1848051" y="1455920"/>
            <a:chExt cx="8403701" cy="1780075"/>
          </a:xfrm>
        </p:grpSpPr>
        <p:pic>
          <p:nvPicPr>
            <p:cNvPr id="2" name="Picture 1">
              <a:extLst>
                <a:ext uri="{FF2B5EF4-FFF2-40B4-BE49-F238E27FC236}">
                  <a16:creationId xmlns:a16="http://schemas.microsoft.com/office/drawing/2014/main" id="{F29BE619-83A8-ADC1-79E0-C904F15BF215}"/>
                </a:ext>
              </a:extLst>
            </p:cNvPr>
            <p:cNvPicPr>
              <a:picLocks noChangeAspect="1"/>
            </p:cNvPicPr>
            <p:nvPr/>
          </p:nvPicPr>
          <p:blipFill rotWithShape="1">
            <a:blip r:embed="rId4"/>
            <a:srcRect l="2376"/>
            <a:stretch/>
          </p:blipFill>
          <p:spPr>
            <a:xfrm>
              <a:off x="1848051" y="1455920"/>
              <a:ext cx="8403701" cy="1780075"/>
            </a:xfrm>
            <a:prstGeom prst="rect">
              <a:avLst/>
            </a:prstGeom>
          </p:spPr>
        </p:pic>
        <p:sp>
          <p:nvSpPr>
            <p:cNvPr id="13" name="TextBox 12">
              <a:extLst>
                <a:ext uri="{FF2B5EF4-FFF2-40B4-BE49-F238E27FC236}">
                  <a16:creationId xmlns:a16="http://schemas.microsoft.com/office/drawing/2014/main" id="{108F1BE1-F867-7F6C-B5C5-59F7F97D00A8}"/>
                </a:ext>
              </a:extLst>
            </p:cNvPr>
            <p:cNvSpPr txBox="1"/>
            <p:nvPr/>
          </p:nvSpPr>
          <p:spPr>
            <a:xfrm>
              <a:off x="3272589" y="1503310"/>
              <a:ext cx="6487428" cy="369226"/>
            </a:xfrm>
            <a:prstGeom prst="rect">
              <a:avLst/>
            </a:prstGeom>
            <a:solidFill>
              <a:schemeClr val="bg1"/>
            </a:solidFill>
            <a:ln>
              <a:solidFill>
                <a:schemeClr val="bg1"/>
              </a:solidFill>
            </a:ln>
          </p:spPr>
          <p:txBody>
            <a:bodyPr wrap="square" rtlCol="0">
              <a:spAutoFit/>
            </a:bodyPr>
            <a:lstStyle/>
            <a:p>
              <a:r>
                <a:rPr lang="vi-VN" sz="2000" dirty="0">
                  <a:solidFill>
                    <a:schemeClr val="accent2">
                      <a:lumMod val="75000"/>
                    </a:schemeClr>
                  </a:solidFill>
                  <a:latin typeface="+mj-lt"/>
                </a:rPr>
                <a:t>Mi       Pha      Son       La       Si        Đô         Rê         (Mi)</a:t>
              </a:r>
            </a:p>
          </p:txBody>
        </p:sp>
      </p:grpSp>
      <p:grpSp>
        <p:nvGrpSpPr>
          <p:cNvPr id="16" name="Group 15">
            <a:extLst>
              <a:ext uri="{FF2B5EF4-FFF2-40B4-BE49-F238E27FC236}">
                <a16:creationId xmlns:a16="http://schemas.microsoft.com/office/drawing/2014/main" id="{8AD33659-83E2-DBF5-5012-4E346F0AA3CC}"/>
              </a:ext>
            </a:extLst>
          </p:cNvPr>
          <p:cNvGrpSpPr/>
          <p:nvPr/>
        </p:nvGrpSpPr>
        <p:grpSpPr>
          <a:xfrm>
            <a:off x="1848051" y="4308846"/>
            <a:ext cx="8403701" cy="1690612"/>
            <a:chOff x="1848051" y="4308846"/>
            <a:chExt cx="8403701" cy="1690612"/>
          </a:xfrm>
        </p:grpSpPr>
        <p:pic>
          <p:nvPicPr>
            <p:cNvPr id="7" name="Picture 6">
              <a:extLst>
                <a:ext uri="{FF2B5EF4-FFF2-40B4-BE49-F238E27FC236}">
                  <a16:creationId xmlns:a16="http://schemas.microsoft.com/office/drawing/2014/main" id="{61206C9E-5BEA-9998-791C-818A6A4737C6}"/>
                </a:ext>
              </a:extLst>
            </p:cNvPr>
            <p:cNvPicPr>
              <a:picLocks noChangeAspect="1"/>
            </p:cNvPicPr>
            <p:nvPr/>
          </p:nvPicPr>
          <p:blipFill rotWithShape="1">
            <a:blip r:embed="rId5"/>
            <a:srcRect l="-1" r="1109"/>
            <a:stretch/>
          </p:blipFill>
          <p:spPr>
            <a:xfrm>
              <a:off x="1848051" y="4357220"/>
              <a:ext cx="8403701" cy="1642238"/>
            </a:xfrm>
            <a:prstGeom prst="rect">
              <a:avLst/>
            </a:prstGeom>
          </p:spPr>
        </p:pic>
        <p:sp>
          <p:nvSpPr>
            <p:cNvPr id="14" name="TextBox 13">
              <a:extLst>
                <a:ext uri="{FF2B5EF4-FFF2-40B4-BE49-F238E27FC236}">
                  <a16:creationId xmlns:a16="http://schemas.microsoft.com/office/drawing/2014/main" id="{F2136D0F-08CD-6A26-16FD-760D2A157956}"/>
                </a:ext>
              </a:extLst>
            </p:cNvPr>
            <p:cNvSpPr txBox="1"/>
            <p:nvPr/>
          </p:nvSpPr>
          <p:spPr>
            <a:xfrm>
              <a:off x="3430982" y="4308846"/>
              <a:ext cx="6487428" cy="400110"/>
            </a:xfrm>
            <a:prstGeom prst="rect">
              <a:avLst/>
            </a:prstGeom>
            <a:solidFill>
              <a:schemeClr val="bg1"/>
            </a:solidFill>
            <a:ln>
              <a:solidFill>
                <a:schemeClr val="bg1"/>
              </a:solidFill>
            </a:ln>
          </p:spPr>
          <p:txBody>
            <a:bodyPr wrap="square" rtlCol="0">
              <a:spAutoFit/>
            </a:bodyPr>
            <a:lstStyle/>
            <a:p>
              <a:r>
                <a:rPr lang="vi-VN" sz="2000" dirty="0">
                  <a:solidFill>
                    <a:srgbClr val="0070C0"/>
                  </a:solidFill>
                  <a:latin typeface="+mj-lt"/>
                </a:rPr>
                <a:t>Mi       Pha      Son       La       Si        Đô         Rê         (Mi)</a:t>
              </a:r>
            </a:p>
          </p:txBody>
        </p:sp>
      </p:grpSp>
      <p:sp>
        <p:nvSpPr>
          <p:cNvPr id="17" name="Rectangle 16">
            <a:extLst>
              <a:ext uri="{FF2B5EF4-FFF2-40B4-BE49-F238E27FC236}">
                <a16:creationId xmlns:a16="http://schemas.microsoft.com/office/drawing/2014/main" id="{511BF3F1-4295-A444-6941-70FE2358E717}"/>
              </a:ext>
            </a:extLst>
          </p:cNvPr>
          <p:cNvSpPr/>
          <p:nvPr/>
        </p:nvSpPr>
        <p:spPr>
          <a:xfrm>
            <a:off x="7988968" y="4308846"/>
            <a:ext cx="673769" cy="1045844"/>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45835890"/>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1" y="0"/>
            <a:ext cx="12192001" cy="6841430"/>
          </a:xfrm>
          <a:prstGeom prst="rect">
            <a:avLst/>
          </a:prstGeom>
        </p:spPr>
      </p:pic>
      <p:sp>
        <p:nvSpPr>
          <p:cNvPr id="3" name="Rectangle 2">
            <a:extLst>
              <a:ext uri="{FF2B5EF4-FFF2-40B4-BE49-F238E27FC236}">
                <a16:creationId xmlns:a16="http://schemas.microsoft.com/office/drawing/2014/main" id="{5713788C-B56E-FE7C-7ED4-6EB8579DADAF}"/>
              </a:ext>
            </a:extLst>
          </p:cNvPr>
          <p:cNvSpPr/>
          <p:nvPr/>
        </p:nvSpPr>
        <p:spPr>
          <a:xfrm>
            <a:off x="1867130" y="839914"/>
            <a:ext cx="8457739" cy="2442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latin typeface="+mj-lt"/>
              </a:rPr>
              <a:t>Tìm trong Sách giáo khoa những bản nhạc viết ở giọng Mi thứ hoặc giọng Mi thứ hòa thanh</a:t>
            </a:r>
          </a:p>
        </p:txBody>
      </p:sp>
      <p:grpSp>
        <p:nvGrpSpPr>
          <p:cNvPr id="6" name="Group 5">
            <a:extLst>
              <a:ext uri="{FF2B5EF4-FFF2-40B4-BE49-F238E27FC236}">
                <a16:creationId xmlns:a16="http://schemas.microsoft.com/office/drawing/2014/main" id="{17F9DEDF-724D-9A84-7EA4-685D7A25B75D}"/>
              </a:ext>
            </a:extLst>
          </p:cNvPr>
          <p:cNvGrpSpPr/>
          <p:nvPr/>
        </p:nvGrpSpPr>
        <p:grpSpPr>
          <a:xfrm>
            <a:off x="6095999" y="3688598"/>
            <a:ext cx="4505693" cy="1489963"/>
            <a:chOff x="6184038" y="4007798"/>
            <a:chExt cx="4505693" cy="1489963"/>
          </a:xfrm>
        </p:grpSpPr>
        <p:grpSp>
          <p:nvGrpSpPr>
            <p:cNvPr id="7" name="Group 6">
              <a:extLst>
                <a:ext uri="{FF2B5EF4-FFF2-40B4-BE49-F238E27FC236}">
                  <a16:creationId xmlns:a16="http://schemas.microsoft.com/office/drawing/2014/main" id="{324320EA-2828-C0B6-2813-1BEC55582969}"/>
                </a:ext>
              </a:extLst>
            </p:cNvPr>
            <p:cNvGrpSpPr/>
            <p:nvPr/>
          </p:nvGrpSpPr>
          <p:grpSpPr>
            <a:xfrm>
              <a:off x="6184038" y="4007798"/>
              <a:ext cx="4505693" cy="1489963"/>
              <a:chOff x="4939898" y="4262556"/>
              <a:chExt cx="4505693" cy="1489963"/>
            </a:xfrm>
          </p:grpSpPr>
          <p:sp>
            <p:nvSpPr>
              <p:cNvPr id="9" name="TextBox 8">
                <a:extLst>
                  <a:ext uri="{FF2B5EF4-FFF2-40B4-BE49-F238E27FC236}">
                    <a16:creationId xmlns:a16="http://schemas.microsoft.com/office/drawing/2014/main" id="{6094EBB2-94AE-A351-9CC7-3DEA9FDEB8A9}"/>
                  </a:ext>
                </a:extLst>
              </p:cNvPr>
              <p:cNvSpPr txBox="1"/>
              <p:nvPr/>
            </p:nvSpPr>
            <p:spPr>
              <a:xfrm>
                <a:off x="4939898" y="4262556"/>
                <a:ext cx="4505693" cy="1015663"/>
              </a:xfrm>
              <a:prstGeom prst="rect">
                <a:avLst/>
              </a:prstGeom>
              <a:noFill/>
            </p:spPr>
            <p:txBody>
              <a:bodyPr wrap="square" rtlCol="0">
                <a:spAutoFit/>
              </a:bodyPr>
              <a:lstStyle/>
              <a:p>
                <a:r>
                  <a:rPr lang="vi-VN" sz="2000" b="1" dirty="0">
                    <a:latin typeface="+mj-lt"/>
                  </a:rPr>
                  <a:t> * Nhận biết giọng Mi thứ hòa thanh</a:t>
                </a:r>
                <a:endParaRPr lang="en-US" sz="2000" b="1" dirty="0">
                  <a:latin typeface="+mj-lt"/>
                </a:endParaRPr>
              </a:p>
              <a:p>
                <a:endParaRPr lang="vi-VN" sz="400" dirty="0"/>
              </a:p>
              <a:p>
                <a:r>
                  <a:rPr lang="vi-VN" dirty="0"/>
                  <a:t>    </a:t>
                </a:r>
              </a:p>
              <a:p>
                <a:endParaRPr lang="vi-VN" dirty="0"/>
              </a:p>
            </p:txBody>
          </p:sp>
          <p:pic>
            <p:nvPicPr>
              <p:cNvPr id="10" name="Picture 9">
                <a:extLst>
                  <a:ext uri="{FF2B5EF4-FFF2-40B4-BE49-F238E27FC236}">
                    <a16:creationId xmlns:a16="http://schemas.microsoft.com/office/drawing/2014/main" id="{591B34EC-8FE9-16F5-6127-C94F9BC5D8F5}"/>
                  </a:ext>
                </a:extLst>
              </p:cNvPr>
              <p:cNvPicPr>
                <a:picLocks noChangeAspect="1"/>
              </p:cNvPicPr>
              <p:nvPr/>
            </p:nvPicPr>
            <p:blipFill>
              <a:blip r:embed="rId4"/>
              <a:stretch>
                <a:fillRect/>
              </a:stretch>
            </p:blipFill>
            <p:spPr>
              <a:xfrm>
                <a:off x="5246110" y="4678082"/>
                <a:ext cx="3665279" cy="1074437"/>
              </a:xfrm>
              <a:prstGeom prst="rect">
                <a:avLst/>
              </a:prstGeom>
            </p:spPr>
          </p:pic>
        </p:grpSp>
        <p:sp>
          <p:nvSpPr>
            <p:cNvPr id="8" name="Oval 7">
              <a:extLst>
                <a:ext uri="{FF2B5EF4-FFF2-40B4-BE49-F238E27FC236}">
                  <a16:creationId xmlns:a16="http://schemas.microsoft.com/office/drawing/2014/main" id="{2F49070A-4965-F68A-9C08-1CB87FC35268}"/>
                </a:ext>
              </a:extLst>
            </p:cNvPr>
            <p:cNvSpPr/>
            <p:nvPr/>
          </p:nvSpPr>
          <p:spPr>
            <a:xfrm>
              <a:off x="8339167" y="4399439"/>
              <a:ext cx="848851" cy="848851"/>
            </a:xfrm>
            <a:prstGeom prst="ellipse">
              <a:avLst/>
            </a:prstGeom>
            <a:noFill/>
            <a:ln w="28575">
              <a:solidFill>
                <a:srgbClr val="F95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Box 10">
            <a:extLst>
              <a:ext uri="{FF2B5EF4-FFF2-40B4-BE49-F238E27FC236}">
                <a16:creationId xmlns:a16="http://schemas.microsoft.com/office/drawing/2014/main" id="{C4E5C4EE-BAF6-7371-AC7C-CB6882DA5983}"/>
              </a:ext>
            </a:extLst>
          </p:cNvPr>
          <p:cNvSpPr txBox="1"/>
          <p:nvPr/>
        </p:nvSpPr>
        <p:spPr>
          <a:xfrm>
            <a:off x="1867130" y="3688598"/>
            <a:ext cx="4129238" cy="1969770"/>
          </a:xfrm>
          <a:prstGeom prst="rect">
            <a:avLst/>
          </a:prstGeom>
          <a:noFill/>
        </p:spPr>
        <p:txBody>
          <a:bodyPr wrap="square" rtlCol="0">
            <a:spAutoFit/>
          </a:bodyPr>
          <a:lstStyle/>
          <a:p>
            <a:r>
              <a:rPr lang="vi-VN" sz="2000" b="1" dirty="0">
                <a:latin typeface="+mj-lt"/>
              </a:rPr>
              <a:t> * Nhận biết giọng Mi thứ</a:t>
            </a:r>
            <a:endParaRPr lang="en-US" sz="2000" b="1" dirty="0">
              <a:latin typeface="+mj-lt"/>
            </a:endParaRPr>
          </a:p>
          <a:p>
            <a:endParaRPr lang="vi-VN" sz="400" dirty="0"/>
          </a:p>
          <a:p>
            <a:r>
              <a:rPr lang="vi-VN" dirty="0"/>
              <a:t>    </a:t>
            </a:r>
            <a:r>
              <a:rPr lang="en-US" sz="5400" dirty="0">
                <a:effectLst/>
                <a:latin typeface="MusiQwik" panose="02000000000000000000" pitchFamily="2" charset="0"/>
                <a:ea typeface="Calibri" panose="020F0502020204030204" pitchFamily="34" charset="0"/>
                <a:cs typeface="Times New Roman" panose="02020603050405020304" pitchFamily="18" charset="0"/>
              </a:rPr>
              <a:t>&amp;=¡===t==="</a:t>
            </a:r>
            <a:r>
              <a:rPr lang="en-US" sz="8000" dirty="0">
                <a:effectLst/>
                <a:latin typeface="MusiQwik" panose="02000000000000000000" pitchFamily="2" charset="0"/>
                <a:ea typeface="Calibri" panose="020F0502020204030204" pitchFamily="34" charset="0"/>
                <a:cs typeface="Times New Roman" panose="02020603050405020304" pitchFamily="18" charset="0"/>
              </a:rPr>
              <a:t> </a:t>
            </a:r>
            <a:r>
              <a:rPr lang="en-US" sz="6000" dirty="0">
                <a:effectLst/>
                <a:latin typeface="MusiQwik" panose="02000000000000000000" pitchFamily="2" charset="0"/>
                <a:ea typeface="Calibri" panose="020F0502020204030204" pitchFamily="34" charset="0"/>
                <a:cs typeface="Times New Roman" panose="02020603050405020304" pitchFamily="18" charset="0"/>
              </a:rPr>
              <a:t> </a:t>
            </a:r>
            <a:endParaRPr lang="vi-VN" dirty="0"/>
          </a:p>
          <a:p>
            <a:endParaRPr lang="vi-VN" dirty="0"/>
          </a:p>
        </p:txBody>
      </p:sp>
    </p:spTree>
    <p:extLst>
      <p:ext uri="{BB962C8B-B14F-4D97-AF65-F5344CB8AC3E}">
        <p14:creationId xmlns:p14="http://schemas.microsoft.com/office/powerpoint/2010/main" val="25464312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0" y="0"/>
            <a:ext cx="12192001" cy="6841430"/>
          </a:xfrm>
          <a:prstGeom prst="rect">
            <a:avLst/>
          </a:prstGeom>
        </p:spPr>
      </p:pic>
      <p:sp>
        <p:nvSpPr>
          <p:cNvPr id="2" name="TextBox 1">
            <a:extLst>
              <a:ext uri="{FF2B5EF4-FFF2-40B4-BE49-F238E27FC236}">
                <a16:creationId xmlns:a16="http://schemas.microsoft.com/office/drawing/2014/main" id="{80C73EC6-A12F-1E78-1A2B-329EF9B213A3}"/>
              </a:ext>
            </a:extLst>
          </p:cNvPr>
          <p:cNvSpPr txBox="1"/>
          <p:nvPr/>
        </p:nvSpPr>
        <p:spPr>
          <a:xfrm>
            <a:off x="1432559" y="366567"/>
            <a:ext cx="3986464" cy="461665"/>
          </a:xfrm>
          <a:prstGeom prst="rect">
            <a:avLst/>
          </a:prstGeom>
          <a:noFill/>
        </p:spPr>
        <p:txBody>
          <a:bodyPr wrap="square" rtlCol="0">
            <a:spAutoFit/>
          </a:bodyPr>
          <a:lstStyle/>
          <a:p>
            <a:r>
              <a:rPr lang="vi-VN" sz="2400" b="1" noProof="1">
                <a:solidFill>
                  <a:srgbClr val="FF0000"/>
                </a:solidFill>
                <a:latin typeface="Times New Roman" panose="02020603050405020304" pitchFamily="18" charset="0"/>
                <a:cs typeface="Times New Roman" panose="02020603050405020304" pitchFamily="18" charset="0"/>
              </a:rPr>
              <a:t>* G</a:t>
            </a:r>
            <a:r>
              <a:rPr kumimoji="0" lang="vi-VN" sz="2400" b="1" i="0" u="none" strike="noStrike" kern="1200" cap="none" spc="0" normalizeH="0" baseline="0" noProof="1">
                <a:ln>
                  <a:noFill/>
                </a:ln>
                <a:solidFill>
                  <a:srgbClr val="FF0000"/>
                </a:solidFill>
                <a:effectLst/>
                <a:uLnTx/>
                <a:uFillTx/>
                <a:latin typeface="Times New Roman" panose="02020603050405020304" pitchFamily="18" charset="0"/>
                <a:cs typeface="Times New Roman" panose="02020603050405020304" pitchFamily="18" charset="0"/>
              </a:rPr>
              <a:t>iọng Mi thứ hòa thanh</a:t>
            </a:r>
            <a:endParaRPr lang="vi-VN" sz="2400" b="1" dirty="0">
              <a:solidFill>
                <a:srgbClr val="FF0000"/>
              </a:solidFill>
            </a:endParaRPr>
          </a:p>
        </p:txBody>
      </p:sp>
      <p:pic>
        <p:nvPicPr>
          <p:cNvPr id="6" name="Picture 5">
            <a:extLst>
              <a:ext uri="{FF2B5EF4-FFF2-40B4-BE49-F238E27FC236}">
                <a16:creationId xmlns:a16="http://schemas.microsoft.com/office/drawing/2014/main" id="{15BE656A-FCF8-F374-2503-456454BA28E9}"/>
              </a:ext>
            </a:extLst>
          </p:cNvPr>
          <p:cNvPicPr>
            <a:picLocks noChangeAspect="1"/>
          </p:cNvPicPr>
          <p:nvPr/>
        </p:nvPicPr>
        <p:blipFill>
          <a:blip r:embed="rId4"/>
          <a:stretch>
            <a:fillRect/>
          </a:stretch>
        </p:blipFill>
        <p:spPr>
          <a:xfrm>
            <a:off x="2162475" y="828232"/>
            <a:ext cx="7867049" cy="5178811"/>
          </a:xfrm>
          <a:prstGeom prst="rect">
            <a:avLst/>
          </a:prstGeom>
        </p:spPr>
      </p:pic>
      <p:sp>
        <p:nvSpPr>
          <p:cNvPr id="7" name="Rectangle 6">
            <a:extLst>
              <a:ext uri="{FF2B5EF4-FFF2-40B4-BE49-F238E27FC236}">
                <a16:creationId xmlns:a16="http://schemas.microsoft.com/office/drawing/2014/main" id="{A60854D8-8B71-FA78-B88F-15C3F15CAB30}"/>
              </a:ext>
            </a:extLst>
          </p:cNvPr>
          <p:cNvSpPr/>
          <p:nvPr/>
        </p:nvSpPr>
        <p:spPr>
          <a:xfrm>
            <a:off x="3214838" y="2300438"/>
            <a:ext cx="327259" cy="6160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249689A8-383A-9B7A-BEBD-8ACBE772F567}"/>
              </a:ext>
            </a:extLst>
          </p:cNvPr>
          <p:cNvSpPr/>
          <p:nvPr/>
        </p:nvSpPr>
        <p:spPr>
          <a:xfrm>
            <a:off x="2747478" y="3439694"/>
            <a:ext cx="327259" cy="6160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208D5C81-F8F7-0CE6-D812-AFB4F71D44CC}"/>
              </a:ext>
            </a:extLst>
          </p:cNvPr>
          <p:cNvSpPr/>
          <p:nvPr/>
        </p:nvSpPr>
        <p:spPr>
          <a:xfrm>
            <a:off x="2767798" y="4597456"/>
            <a:ext cx="327259" cy="6160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1AEA6FE3-AFD7-BF27-50C4-ABE36CC9CD6B}"/>
              </a:ext>
            </a:extLst>
          </p:cNvPr>
          <p:cNvSpPr/>
          <p:nvPr/>
        </p:nvSpPr>
        <p:spPr>
          <a:xfrm>
            <a:off x="8371308" y="2562844"/>
            <a:ext cx="557194" cy="707222"/>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F89AF59E-A95B-EC23-2FB1-25EC60203D4E}"/>
              </a:ext>
            </a:extLst>
          </p:cNvPr>
          <p:cNvSpPr/>
          <p:nvPr/>
        </p:nvSpPr>
        <p:spPr>
          <a:xfrm>
            <a:off x="8769686" y="4905464"/>
            <a:ext cx="422440" cy="6160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09659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0" y="0"/>
            <a:ext cx="12192001" cy="6841430"/>
          </a:xfrm>
          <a:prstGeom prst="rect">
            <a:avLst/>
          </a:prstGeom>
        </p:spPr>
      </p:pic>
      <p:sp>
        <p:nvSpPr>
          <p:cNvPr id="2" name="TextBox 1">
            <a:extLst>
              <a:ext uri="{FF2B5EF4-FFF2-40B4-BE49-F238E27FC236}">
                <a16:creationId xmlns:a16="http://schemas.microsoft.com/office/drawing/2014/main" id="{80C73EC6-A12F-1E78-1A2B-329EF9B213A3}"/>
              </a:ext>
            </a:extLst>
          </p:cNvPr>
          <p:cNvSpPr txBox="1"/>
          <p:nvPr/>
        </p:nvSpPr>
        <p:spPr>
          <a:xfrm>
            <a:off x="1432559" y="366567"/>
            <a:ext cx="3986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1">
                <a:ln>
                  <a:noFill/>
                </a:ln>
                <a:solidFill>
                  <a:srgbClr val="FF0000"/>
                </a:solidFill>
                <a:effectLst/>
                <a:uLnTx/>
                <a:uFillTx/>
                <a:latin typeface="Times New Roman" panose="02020603050405020304" pitchFamily="18" charset="0"/>
                <a:ea typeface="+mn-ea"/>
                <a:cs typeface="Times New Roman" panose="02020603050405020304" pitchFamily="18" charset="0"/>
              </a:rPr>
              <a:t>* Giọng Mi thứ hòa thanh</a:t>
            </a:r>
            <a:endParaRPr kumimoji="0" lang="vi-VN"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BE86063-F64B-9FD3-8C53-B0D049C5CE7E}"/>
              </a:ext>
            </a:extLst>
          </p:cNvPr>
          <p:cNvPicPr>
            <a:picLocks noChangeAspect="1"/>
          </p:cNvPicPr>
          <p:nvPr/>
        </p:nvPicPr>
        <p:blipFill>
          <a:blip r:embed="rId4"/>
          <a:stretch>
            <a:fillRect/>
          </a:stretch>
        </p:blipFill>
        <p:spPr>
          <a:xfrm>
            <a:off x="870018" y="1530509"/>
            <a:ext cx="4432600" cy="3796982"/>
          </a:xfrm>
          <a:prstGeom prst="rect">
            <a:avLst/>
          </a:prstGeom>
          <a:ln w="15875">
            <a:solidFill>
              <a:srgbClr val="0070C0"/>
            </a:solidFill>
          </a:ln>
        </p:spPr>
      </p:pic>
      <p:pic>
        <p:nvPicPr>
          <p:cNvPr id="14" name="Picture 13">
            <a:extLst>
              <a:ext uri="{FF2B5EF4-FFF2-40B4-BE49-F238E27FC236}">
                <a16:creationId xmlns:a16="http://schemas.microsoft.com/office/drawing/2014/main" id="{9BA6D7F8-FCA4-70FF-2725-ACEB388B3BE3}"/>
              </a:ext>
            </a:extLst>
          </p:cNvPr>
          <p:cNvPicPr>
            <a:picLocks noChangeAspect="1"/>
          </p:cNvPicPr>
          <p:nvPr/>
        </p:nvPicPr>
        <p:blipFill>
          <a:blip r:embed="rId5"/>
          <a:stretch>
            <a:fillRect/>
          </a:stretch>
        </p:blipFill>
        <p:spPr>
          <a:xfrm>
            <a:off x="5419023" y="1645521"/>
            <a:ext cx="5902959" cy="3681970"/>
          </a:xfrm>
          <a:prstGeom prst="rect">
            <a:avLst/>
          </a:prstGeom>
          <a:ln w="22225">
            <a:solidFill>
              <a:srgbClr val="0070C0"/>
            </a:solidFill>
          </a:ln>
        </p:spPr>
      </p:pic>
      <p:sp>
        <p:nvSpPr>
          <p:cNvPr id="15" name="Rectangle 14">
            <a:extLst>
              <a:ext uri="{FF2B5EF4-FFF2-40B4-BE49-F238E27FC236}">
                <a16:creationId xmlns:a16="http://schemas.microsoft.com/office/drawing/2014/main" id="{47D7746B-BADF-2CCA-DF77-B2484DA72C7F}"/>
              </a:ext>
            </a:extLst>
          </p:cNvPr>
          <p:cNvSpPr/>
          <p:nvPr/>
        </p:nvSpPr>
        <p:spPr>
          <a:xfrm>
            <a:off x="1132572" y="3153477"/>
            <a:ext cx="299988" cy="5510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 name="Picture 15">
            <a:extLst>
              <a:ext uri="{FF2B5EF4-FFF2-40B4-BE49-F238E27FC236}">
                <a16:creationId xmlns:a16="http://schemas.microsoft.com/office/drawing/2014/main" id="{B129D980-D664-0979-55D8-9AC0D20D3434}"/>
              </a:ext>
            </a:extLst>
          </p:cNvPr>
          <p:cNvPicPr>
            <a:picLocks noChangeAspect="1"/>
          </p:cNvPicPr>
          <p:nvPr/>
        </p:nvPicPr>
        <p:blipFill>
          <a:blip r:embed="rId6"/>
          <a:stretch>
            <a:fillRect/>
          </a:stretch>
        </p:blipFill>
        <p:spPr>
          <a:xfrm>
            <a:off x="1416151" y="2223169"/>
            <a:ext cx="323116" cy="579170"/>
          </a:xfrm>
          <a:prstGeom prst="rect">
            <a:avLst/>
          </a:prstGeom>
        </p:spPr>
      </p:pic>
      <p:sp>
        <p:nvSpPr>
          <p:cNvPr id="17" name="Rectangle 16">
            <a:extLst>
              <a:ext uri="{FF2B5EF4-FFF2-40B4-BE49-F238E27FC236}">
                <a16:creationId xmlns:a16="http://schemas.microsoft.com/office/drawing/2014/main" id="{4B7271BA-278E-0A2F-3292-2043C73BEAB5}"/>
              </a:ext>
            </a:extLst>
          </p:cNvPr>
          <p:cNvSpPr/>
          <p:nvPr/>
        </p:nvSpPr>
        <p:spPr>
          <a:xfrm>
            <a:off x="1132572" y="4185969"/>
            <a:ext cx="299988" cy="5510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4E16A1E6-6691-7D75-2969-83F0D63F634D}"/>
              </a:ext>
            </a:extLst>
          </p:cNvPr>
          <p:cNvSpPr/>
          <p:nvPr/>
        </p:nvSpPr>
        <p:spPr>
          <a:xfrm>
            <a:off x="5806875" y="1715322"/>
            <a:ext cx="299988" cy="5510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AB116A1A-AF60-D25A-859E-47BB72D1A544}"/>
              </a:ext>
            </a:extLst>
          </p:cNvPr>
          <p:cNvSpPr/>
          <p:nvPr/>
        </p:nvSpPr>
        <p:spPr>
          <a:xfrm>
            <a:off x="5796012" y="2877954"/>
            <a:ext cx="299988" cy="5510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3A556E59-22DD-5875-F2FE-6F62F6669BC4}"/>
              </a:ext>
            </a:extLst>
          </p:cNvPr>
          <p:cNvSpPr/>
          <p:nvPr/>
        </p:nvSpPr>
        <p:spPr>
          <a:xfrm>
            <a:off x="5806875" y="4135030"/>
            <a:ext cx="299988" cy="5510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id="{431E17BF-F9CD-1B97-0DE7-39FA1420E4A4}"/>
              </a:ext>
            </a:extLst>
          </p:cNvPr>
          <p:cNvSpPr/>
          <p:nvPr/>
        </p:nvSpPr>
        <p:spPr>
          <a:xfrm>
            <a:off x="6866538" y="4185969"/>
            <a:ext cx="468981" cy="767390"/>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B7BEB3E7-73DA-F452-EB3D-1AFF604B8F77}"/>
              </a:ext>
            </a:extLst>
          </p:cNvPr>
          <p:cNvSpPr/>
          <p:nvPr/>
        </p:nvSpPr>
        <p:spPr>
          <a:xfrm>
            <a:off x="9222240" y="1715322"/>
            <a:ext cx="299988" cy="5510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140726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7" grpId="0" animBg="1"/>
      <p:bldP spid="18" grpId="0" animBg="1"/>
      <p:bldP spid="19" grpId="0" animBg="1"/>
      <p:bldP spid="20" grpId="0" animBg="1"/>
      <p:bldP spid="21"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58" y="4992693"/>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1873284" y="1596792"/>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1</a:t>
            </a:r>
          </a:p>
        </p:txBody>
      </p:sp>
      <p:sp>
        <p:nvSpPr>
          <p:cNvPr id="48" name="Isosceles Triangle 47"/>
          <p:cNvSpPr/>
          <p:nvPr/>
        </p:nvSpPr>
        <p:spPr>
          <a:xfrm>
            <a:off x="2701"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5-Point Star 50">
            <a:hlinkClick r:id="rId3" action="ppaction://hlinksldjump"/>
          </p:cNvPr>
          <p:cNvSpPr/>
          <p:nvPr/>
        </p:nvSpPr>
        <p:spPr>
          <a:xfrm>
            <a:off x="1755631" y="2126062"/>
            <a:ext cx="612890" cy="612890"/>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p:cNvSpPr txBox="1"/>
          <p:nvPr/>
        </p:nvSpPr>
        <p:spPr>
          <a:xfrm>
            <a:off x="3653710" y="446020"/>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a:t>
            </a:r>
          </a:p>
        </p:txBody>
      </p:sp>
      <p:sp>
        <p:nvSpPr>
          <p:cNvPr id="53" name="5-Point Star 52">
            <a:hlinkClick r:id="rId4" action="ppaction://hlinksldjump"/>
          </p:cNvPr>
          <p:cNvSpPr/>
          <p:nvPr/>
        </p:nvSpPr>
        <p:spPr>
          <a:xfrm>
            <a:off x="3423651" y="956728"/>
            <a:ext cx="859141"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p:cNvSpPr txBox="1"/>
          <p:nvPr/>
        </p:nvSpPr>
        <p:spPr>
          <a:xfrm>
            <a:off x="6346086" y="467031"/>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5</a:t>
            </a:r>
          </a:p>
        </p:txBody>
      </p:sp>
      <p:sp>
        <p:nvSpPr>
          <p:cNvPr id="55" name="5-Point Star 54">
            <a:hlinkClick r:id="rId5" action="ppaction://hlinksldjump"/>
          </p:cNvPr>
          <p:cNvSpPr/>
          <p:nvPr/>
        </p:nvSpPr>
        <p:spPr>
          <a:xfrm>
            <a:off x="6113043" y="956728"/>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p:cNvSpPr txBox="1"/>
          <p:nvPr/>
        </p:nvSpPr>
        <p:spPr>
          <a:xfrm>
            <a:off x="9158842" y="1774304"/>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6</a:t>
            </a:r>
          </a:p>
        </p:txBody>
      </p:sp>
      <p:sp>
        <p:nvSpPr>
          <p:cNvPr id="57" name="5-Point Star 56">
            <a:hlinkClick r:id="rId6" action="ppaction://hlinksldjump"/>
          </p:cNvPr>
          <p:cNvSpPr/>
          <p:nvPr/>
        </p:nvSpPr>
        <p:spPr>
          <a:xfrm>
            <a:off x="8925799" y="2250146"/>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p:cNvSpPr txBox="1"/>
          <p:nvPr/>
        </p:nvSpPr>
        <p:spPr>
          <a:xfrm>
            <a:off x="7088705" y="2755605"/>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4</a:t>
            </a:r>
          </a:p>
        </p:txBody>
      </p:sp>
      <p:sp>
        <p:nvSpPr>
          <p:cNvPr id="59" name="5-Point Star 58">
            <a:hlinkClick r:id="rId7" action="ppaction://hlinksldjump"/>
          </p:cNvPr>
          <p:cNvSpPr/>
          <p:nvPr/>
        </p:nvSpPr>
        <p:spPr>
          <a:xfrm>
            <a:off x="6972184" y="3231447"/>
            <a:ext cx="626099" cy="626099"/>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p:cNvSpPr txBox="1"/>
          <p:nvPr/>
        </p:nvSpPr>
        <p:spPr>
          <a:xfrm>
            <a:off x="10199692" y="261971"/>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3</a:t>
            </a:r>
          </a:p>
        </p:txBody>
      </p:sp>
      <p:sp>
        <p:nvSpPr>
          <p:cNvPr id="63" name="5-Point Star 62">
            <a:hlinkClick r:id="rId8" action="ppaction://hlinksldjump"/>
          </p:cNvPr>
          <p:cNvSpPr/>
          <p:nvPr/>
        </p:nvSpPr>
        <p:spPr>
          <a:xfrm>
            <a:off x="10159101" y="766963"/>
            <a:ext cx="429571" cy="4295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p:cNvSpPr txBox="1"/>
          <p:nvPr/>
        </p:nvSpPr>
        <p:spPr>
          <a:xfrm>
            <a:off x="8102992" y="324601"/>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7</a:t>
            </a:r>
          </a:p>
        </p:txBody>
      </p:sp>
      <p:sp>
        <p:nvSpPr>
          <p:cNvPr id="67" name="5-Point Star 66">
            <a:hlinkClick r:id="rId9" action="ppaction://hlinksldjump"/>
          </p:cNvPr>
          <p:cNvSpPr/>
          <p:nvPr/>
        </p:nvSpPr>
        <p:spPr>
          <a:xfrm>
            <a:off x="8020447" y="828154"/>
            <a:ext cx="558146" cy="558146"/>
          </a:xfrm>
          <a:prstGeom prst="star5">
            <a:avLst>
              <a:gd name="adj" fmla="val 293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5254104" y="1966265"/>
            <a:ext cx="3930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8</a:t>
            </a:r>
          </a:p>
        </p:txBody>
      </p:sp>
      <p:sp>
        <p:nvSpPr>
          <p:cNvPr id="69" name="5-Point Star 68">
            <a:hlinkClick r:id="rId10" action="ppaction://hlinksldjump"/>
          </p:cNvPr>
          <p:cNvSpPr/>
          <p:nvPr/>
        </p:nvSpPr>
        <p:spPr>
          <a:xfrm>
            <a:off x="5027666" y="2446482"/>
            <a:ext cx="859141" cy="859141"/>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Pentagon 69">
            <a:hlinkClick r:id="" action="ppaction://noaction"/>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70"/>
          <p:cNvSpPr/>
          <p:nvPr/>
        </p:nvSpPr>
        <p:spPr>
          <a:xfrm>
            <a:off x="282448" y="4848027"/>
            <a:ext cx="5741572"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LUCKY STAR</a:t>
            </a: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474" y="3081916"/>
            <a:ext cx="149974" cy="132669"/>
          </a:xfrm>
          <a:prstGeom prst="rect">
            <a:avLst/>
          </a:prstGeom>
        </p:spPr>
      </p:pic>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7130" y="1336023"/>
            <a:ext cx="247650" cy="219075"/>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77166" y="1866180"/>
            <a:ext cx="206475" cy="182651"/>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480" y="1889180"/>
            <a:ext cx="174279" cy="154170"/>
          </a:xfrm>
          <a:prstGeom prst="rect">
            <a:avLst/>
          </a:prstGeom>
        </p:spPr>
      </p:pic>
    </p:spTree>
    <p:extLst>
      <p:ext uri="{BB962C8B-B14F-4D97-AF65-F5344CB8AC3E}">
        <p14:creationId xmlns:p14="http://schemas.microsoft.com/office/powerpoint/2010/main" val="41615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250" fill="hold"/>
                                        <p:tgtEl>
                                          <p:spTgt spid="67"/>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2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
                    </p:tgtEl>
                  </p:cond>
                </p:stCondLst>
                <p:endSync evt="end" delay="0">
                  <p:rtn val="all"/>
                </p:endSync>
                <p:childTnLst>
                  <p:par>
                    <p:cTn id="28" fill="hold">
                      <p:stCondLst>
                        <p:cond delay="0"/>
                      </p:stCondLst>
                      <p:childTnLst>
                        <p:par>
                          <p:cTn id="29" fill="hold">
                            <p:stCondLst>
                              <p:cond delay="0"/>
                            </p:stCondLst>
                            <p:childTnLst>
                              <p:par>
                                <p:cTn id="30" presetID="23" presetClass="exit" presetSubtype="544" fill="hold" grpId="0" nodeType="clickEffect">
                                  <p:stCondLst>
                                    <p:cond delay="0"/>
                                  </p:stCondLst>
                                  <p:childTnLst>
                                    <p:anim calcmode="lin" valueType="num">
                                      <p:cBhvr>
                                        <p:cTn id="31" dur="500"/>
                                        <p:tgtEl>
                                          <p:spTgt spid="51"/>
                                        </p:tgtEl>
                                        <p:attrNameLst>
                                          <p:attrName>ppt_w</p:attrName>
                                        </p:attrNameLst>
                                      </p:cBhvr>
                                      <p:tavLst>
                                        <p:tav tm="0">
                                          <p:val>
                                            <p:strVal val="ppt_w"/>
                                          </p:val>
                                        </p:tav>
                                        <p:tav tm="100000">
                                          <p:val>
                                            <p:fltVal val="0"/>
                                          </p:val>
                                        </p:tav>
                                      </p:tavLst>
                                    </p:anim>
                                    <p:anim calcmode="lin" valueType="num">
                                      <p:cBhvr>
                                        <p:cTn id="32" dur="500"/>
                                        <p:tgtEl>
                                          <p:spTgt spid="51"/>
                                        </p:tgtEl>
                                        <p:attrNameLst>
                                          <p:attrName>ppt_h</p:attrName>
                                        </p:attrNameLst>
                                      </p:cBhvr>
                                      <p:tavLst>
                                        <p:tav tm="0">
                                          <p:val>
                                            <p:strVal val="ppt_h"/>
                                          </p:val>
                                        </p:tav>
                                        <p:tav tm="100000">
                                          <p:val>
                                            <p:fltVal val="0"/>
                                          </p:val>
                                        </p:tav>
                                      </p:tavLst>
                                    </p:anim>
                                    <p:anim calcmode="lin" valueType="num">
                                      <p:cBhvr>
                                        <p:cTn id="33" dur="500"/>
                                        <p:tgtEl>
                                          <p:spTgt spid="51"/>
                                        </p:tgtEl>
                                        <p:attrNameLst>
                                          <p:attrName>ppt_x</p:attrName>
                                        </p:attrNameLst>
                                      </p:cBhvr>
                                      <p:tavLst>
                                        <p:tav tm="0">
                                          <p:val>
                                            <p:strVal val="ppt_x"/>
                                          </p:val>
                                        </p:tav>
                                        <p:tav tm="100000">
                                          <p:val>
                                            <p:fltVal val="0.5"/>
                                          </p:val>
                                        </p:tav>
                                      </p:tavLst>
                                    </p:anim>
                                    <p:anim calcmode="lin" valueType="num">
                                      <p:cBhvr>
                                        <p:cTn id="34" dur="500"/>
                                        <p:tgtEl>
                                          <p:spTgt spid="51"/>
                                        </p:tgtEl>
                                        <p:attrNameLst>
                                          <p:attrName>ppt_y</p:attrName>
                                        </p:attrNameLst>
                                      </p:cBhvr>
                                      <p:tavLst>
                                        <p:tav tm="0">
                                          <p:val>
                                            <p:strVal val="ppt_y"/>
                                          </p:val>
                                        </p:tav>
                                        <p:tav tm="100000">
                                          <p:val>
                                            <p:fltVal val="0.5"/>
                                          </p:val>
                                        </p:tav>
                                      </p:tavLst>
                                    </p:anim>
                                    <p:set>
                                      <p:cBhvr>
                                        <p:cTn id="35" dur="1" fill="hold">
                                          <p:stCondLst>
                                            <p:cond delay="499"/>
                                          </p:stCondLst>
                                        </p:cTn>
                                        <p:tgtEl>
                                          <p:spTgt spid="51"/>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10"/>
                                        <p:tgtEl>
                                          <p:spTgt spid="29"/>
                                        </p:tgtEl>
                                      </p:cBhvr>
                                    </p:animEffect>
                                    <p:set>
                                      <p:cBhvr>
                                        <p:cTn id="38"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9" restart="whenNotActive" fill="hold" evtFilter="cancelBubble" nodeType="interactiveSeq">
                <p:stCondLst>
                  <p:cond evt="onClick" delay="0">
                    <p:tgtEl>
                      <p:spTgt spid="53"/>
                    </p:tgtEl>
                  </p:cond>
                </p:stCondLst>
                <p:endSync evt="end" delay="0">
                  <p:rtn val="all"/>
                </p:endSync>
                <p:childTnLst>
                  <p:par>
                    <p:cTn id="40" fill="hold">
                      <p:stCondLst>
                        <p:cond delay="0"/>
                      </p:stCondLst>
                      <p:childTnLst>
                        <p:par>
                          <p:cTn id="41" fill="hold">
                            <p:stCondLst>
                              <p:cond delay="0"/>
                            </p:stCondLst>
                            <p:childTnLst>
                              <p:par>
                                <p:cTn id="42" presetID="23" presetClass="exit" presetSubtype="544" fill="hold" grpId="0" nodeType="clickEffect">
                                  <p:stCondLst>
                                    <p:cond delay="0"/>
                                  </p:stCondLst>
                                  <p:childTnLst>
                                    <p:anim calcmode="lin" valueType="num">
                                      <p:cBhvr>
                                        <p:cTn id="43" dur="500"/>
                                        <p:tgtEl>
                                          <p:spTgt spid="53"/>
                                        </p:tgtEl>
                                        <p:attrNameLst>
                                          <p:attrName>ppt_w</p:attrName>
                                        </p:attrNameLst>
                                      </p:cBhvr>
                                      <p:tavLst>
                                        <p:tav tm="0">
                                          <p:val>
                                            <p:strVal val="ppt_w"/>
                                          </p:val>
                                        </p:tav>
                                        <p:tav tm="100000">
                                          <p:val>
                                            <p:fltVal val="0"/>
                                          </p:val>
                                        </p:tav>
                                      </p:tavLst>
                                    </p:anim>
                                    <p:anim calcmode="lin" valueType="num">
                                      <p:cBhvr>
                                        <p:cTn id="44" dur="500"/>
                                        <p:tgtEl>
                                          <p:spTgt spid="53"/>
                                        </p:tgtEl>
                                        <p:attrNameLst>
                                          <p:attrName>ppt_h</p:attrName>
                                        </p:attrNameLst>
                                      </p:cBhvr>
                                      <p:tavLst>
                                        <p:tav tm="0">
                                          <p:val>
                                            <p:strVal val="ppt_h"/>
                                          </p:val>
                                        </p:tav>
                                        <p:tav tm="100000">
                                          <p:val>
                                            <p:fltVal val="0"/>
                                          </p:val>
                                        </p:tav>
                                      </p:tavLst>
                                    </p:anim>
                                    <p:anim calcmode="lin" valueType="num">
                                      <p:cBhvr>
                                        <p:cTn id="45" dur="500"/>
                                        <p:tgtEl>
                                          <p:spTgt spid="53"/>
                                        </p:tgtEl>
                                        <p:attrNameLst>
                                          <p:attrName>ppt_x</p:attrName>
                                        </p:attrNameLst>
                                      </p:cBhvr>
                                      <p:tavLst>
                                        <p:tav tm="0">
                                          <p:val>
                                            <p:strVal val="ppt_x"/>
                                          </p:val>
                                        </p:tav>
                                        <p:tav tm="100000">
                                          <p:val>
                                            <p:fltVal val="0.5"/>
                                          </p:val>
                                        </p:tav>
                                      </p:tavLst>
                                    </p:anim>
                                    <p:anim calcmode="lin" valueType="num">
                                      <p:cBhvr>
                                        <p:cTn id="46" dur="500"/>
                                        <p:tgtEl>
                                          <p:spTgt spid="53"/>
                                        </p:tgtEl>
                                        <p:attrNameLst>
                                          <p:attrName>ppt_y</p:attrName>
                                        </p:attrNameLst>
                                      </p:cBhvr>
                                      <p:tavLst>
                                        <p:tav tm="0">
                                          <p:val>
                                            <p:strVal val="ppt_y"/>
                                          </p:val>
                                        </p:tav>
                                        <p:tav tm="100000">
                                          <p:val>
                                            <p:fltVal val="0.5"/>
                                          </p:val>
                                        </p:tav>
                                      </p:tavLst>
                                    </p:anim>
                                    <p:set>
                                      <p:cBhvr>
                                        <p:cTn id="47" dur="1" fill="hold">
                                          <p:stCondLst>
                                            <p:cond delay="499"/>
                                          </p:stCondLst>
                                        </p:cTn>
                                        <p:tgtEl>
                                          <p:spTgt spid="53"/>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10"/>
                                        <p:tgtEl>
                                          <p:spTgt spid="52"/>
                                        </p:tgtEl>
                                      </p:cBhvr>
                                    </p:animEffect>
                                    <p:set>
                                      <p:cBhvr>
                                        <p:cTn id="50"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5"/>
                    </p:tgtEl>
                  </p:cond>
                </p:stCondLst>
                <p:endSync evt="end" delay="0">
                  <p:rtn val="all"/>
                </p:endSync>
                <p:childTnLst>
                  <p:par>
                    <p:cTn id="52" fill="hold">
                      <p:stCondLst>
                        <p:cond delay="0"/>
                      </p:stCondLst>
                      <p:childTnLst>
                        <p:par>
                          <p:cTn id="53" fill="hold">
                            <p:stCondLst>
                              <p:cond delay="0"/>
                            </p:stCondLst>
                            <p:childTnLst>
                              <p:par>
                                <p:cTn id="54" presetID="23" presetClass="exit" presetSubtype="544" fill="hold" grpId="0" nodeType="clickEffect">
                                  <p:stCondLst>
                                    <p:cond delay="0"/>
                                  </p:stCondLst>
                                  <p:childTnLst>
                                    <p:anim calcmode="lin" valueType="num">
                                      <p:cBhvr>
                                        <p:cTn id="55" dur="500"/>
                                        <p:tgtEl>
                                          <p:spTgt spid="55"/>
                                        </p:tgtEl>
                                        <p:attrNameLst>
                                          <p:attrName>ppt_w</p:attrName>
                                        </p:attrNameLst>
                                      </p:cBhvr>
                                      <p:tavLst>
                                        <p:tav tm="0">
                                          <p:val>
                                            <p:strVal val="ppt_w"/>
                                          </p:val>
                                        </p:tav>
                                        <p:tav tm="100000">
                                          <p:val>
                                            <p:fltVal val="0"/>
                                          </p:val>
                                        </p:tav>
                                      </p:tavLst>
                                    </p:anim>
                                    <p:anim calcmode="lin" valueType="num">
                                      <p:cBhvr>
                                        <p:cTn id="56" dur="500"/>
                                        <p:tgtEl>
                                          <p:spTgt spid="55"/>
                                        </p:tgtEl>
                                        <p:attrNameLst>
                                          <p:attrName>ppt_h</p:attrName>
                                        </p:attrNameLst>
                                      </p:cBhvr>
                                      <p:tavLst>
                                        <p:tav tm="0">
                                          <p:val>
                                            <p:strVal val="ppt_h"/>
                                          </p:val>
                                        </p:tav>
                                        <p:tav tm="100000">
                                          <p:val>
                                            <p:fltVal val="0"/>
                                          </p:val>
                                        </p:tav>
                                      </p:tavLst>
                                    </p:anim>
                                    <p:anim calcmode="lin" valueType="num">
                                      <p:cBhvr>
                                        <p:cTn id="57" dur="500"/>
                                        <p:tgtEl>
                                          <p:spTgt spid="55"/>
                                        </p:tgtEl>
                                        <p:attrNameLst>
                                          <p:attrName>ppt_x</p:attrName>
                                        </p:attrNameLst>
                                      </p:cBhvr>
                                      <p:tavLst>
                                        <p:tav tm="0">
                                          <p:val>
                                            <p:strVal val="ppt_x"/>
                                          </p:val>
                                        </p:tav>
                                        <p:tav tm="100000">
                                          <p:val>
                                            <p:fltVal val="0.5"/>
                                          </p:val>
                                        </p:tav>
                                      </p:tavLst>
                                    </p:anim>
                                    <p:anim calcmode="lin" valueType="num">
                                      <p:cBhvr>
                                        <p:cTn id="58" dur="500"/>
                                        <p:tgtEl>
                                          <p:spTgt spid="55"/>
                                        </p:tgtEl>
                                        <p:attrNameLst>
                                          <p:attrName>ppt_y</p:attrName>
                                        </p:attrNameLst>
                                      </p:cBhvr>
                                      <p:tavLst>
                                        <p:tav tm="0">
                                          <p:val>
                                            <p:strVal val="ppt_y"/>
                                          </p:val>
                                        </p:tav>
                                        <p:tav tm="100000">
                                          <p:val>
                                            <p:fltVal val="0.5"/>
                                          </p:val>
                                        </p:tav>
                                      </p:tavLst>
                                    </p:anim>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10"/>
                                        <p:tgtEl>
                                          <p:spTgt spid="54"/>
                                        </p:tgtEl>
                                      </p:cBhvr>
                                    </p:animEffect>
                                    <p:set>
                                      <p:cBhvr>
                                        <p:cTn id="62"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3" restart="whenNotActive" fill="hold" evtFilter="cancelBubble" nodeType="interactiveSeq">
                <p:stCondLst>
                  <p:cond evt="onClick" delay="0">
                    <p:tgtEl>
                      <p:spTgt spid="57"/>
                    </p:tgtEl>
                  </p:cond>
                </p:stCondLst>
                <p:endSync evt="end" delay="0">
                  <p:rtn val="all"/>
                </p:endSync>
                <p:childTnLst>
                  <p:par>
                    <p:cTn id="64" fill="hold">
                      <p:stCondLst>
                        <p:cond delay="0"/>
                      </p:stCondLst>
                      <p:childTnLst>
                        <p:par>
                          <p:cTn id="65" fill="hold">
                            <p:stCondLst>
                              <p:cond delay="0"/>
                            </p:stCondLst>
                            <p:childTnLst>
                              <p:par>
                                <p:cTn id="66" presetID="23" presetClass="exit" presetSubtype="544" fill="hold" grpId="0" nodeType="clickEffect">
                                  <p:stCondLst>
                                    <p:cond delay="0"/>
                                  </p:stCondLst>
                                  <p:childTnLst>
                                    <p:anim calcmode="lin" valueType="num">
                                      <p:cBhvr>
                                        <p:cTn id="67" dur="500"/>
                                        <p:tgtEl>
                                          <p:spTgt spid="57"/>
                                        </p:tgtEl>
                                        <p:attrNameLst>
                                          <p:attrName>ppt_w</p:attrName>
                                        </p:attrNameLst>
                                      </p:cBhvr>
                                      <p:tavLst>
                                        <p:tav tm="0">
                                          <p:val>
                                            <p:strVal val="ppt_w"/>
                                          </p:val>
                                        </p:tav>
                                        <p:tav tm="100000">
                                          <p:val>
                                            <p:fltVal val="0"/>
                                          </p:val>
                                        </p:tav>
                                      </p:tavLst>
                                    </p:anim>
                                    <p:anim calcmode="lin" valueType="num">
                                      <p:cBhvr>
                                        <p:cTn id="68" dur="500"/>
                                        <p:tgtEl>
                                          <p:spTgt spid="57"/>
                                        </p:tgtEl>
                                        <p:attrNameLst>
                                          <p:attrName>ppt_h</p:attrName>
                                        </p:attrNameLst>
                                      </p:cBhvr>
                                      <p:tavLst>
                                        <p:tav tm="0">
                                          <p:val>
                                            <p:strVal val="ppt_h"/>
                                          </p:val>
                                        </p:tav>
                                        <p:tav tm="100000">
                                          <p:val>
                                            <p:fltVal val="0"/>
                                          </p:val>
                                        </p:tav>
                                      </p:tavLst>
                                    </p:anim>
                                    <p:anim calcmode="lin" valueType="num">
                                      <p:cBhvr>
                                        <p:cTn id="69" dur="500"/>
                                        <p:tgtEl>
                                          <p:spTgt spid="57"/>
                                        </p:tgtEl>
                                        <p:attrNameLst>
                                          <p:attrName>ppt_x</p:attrName>
                                        </p:attrNameLst>
                                      </p:cBhvr>
                                      <p:tavLst>
                                        <p:tav tm="0">
                                          <p:val>
                                            <p:strVal val="ppt_x"/>
                                          </p:val>
                                        </p:tav>
                                        <p:tav tm="100000">
                                          <p:val>
                                            <p:fltVal val="0.5"/>
                                          </p:val>
                                        </p:tav>
                                      </p:tavLst>
                                    </p:anim>
                                    <p:anim calcmode="lin" valueType="num">
                                      <p:cBhvr>
                                        <p:cTn id="70" dur="500"/>
                                        <p:tgtEl>
                                          <p:spTgt spid="57"/>
                                        </p:tgtEl>
                                        <p:attrNameLst>
                                          <p:attrName>ppt_y</p:attrName>
                                        </p:attrNameLst>
                                      </p:cBhvr>
                                      <p:tavLst>
                                        <p:tav tm="0">
                                          <p:val>
                                            <p:strVal val="ppt_y"/>
                                          </p:val>
                                        </p:tav>
                                        <p:tav tm="100000">
                                          <p:val>
                                            <p:fltVal val="0.5"/>
                                          </p:val>
                                        </p:tav>
                                      </p:tavLst>
                                    </p:anim>
                                    <p:set>
                                      <p:cBhvr>
                                        <p:cTn id="71" dur="1" fill="hold">
                                          <p:stCondLst>
                                            <p:cond delay="499"/>
                                          </p:stCondLst>
                                        </p:cTn>
                                        <p:tgtEl>
                                          <p:spTgt spid="57"/>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10"/>
                                        <p:tgtEl>
                                          <p:spTgt spid="56"/>
                                        </p:tgtEl>
                                      </p:cBhvr>
                                    </p:animEffect>
                                    <p:set>
                                      <p:cBhvr>
                                        <p:cTn id="74"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5" restart="whenNotActive" fill="hold" evtFilter="cancelBubble" nodeType="interactiveSeq">
                <p:stCondLst>
                  <p:cond evt="onClick" delay="0">
                    <p:tgtEl>
                      <p:spTgt spid="59"/>
                    </p:tgtEl>
                  </p:cond>
                </p:stCondLst>
                <p:endSync evt="end" delay="0">
                  <p:rtn val="all"/>
                </p:endSync>
                <p:childTnLst>
                  <p:par>
                    <p:cTn id="76" fill="hold">
                      <p:stCondLst>
                        <p:cond delay="0"/>
                      </p:stCondLst>
                      <p:childTnLst>
                        <p:par>
                          <p:cTn id="77" fill="hold">
                            <p:stCondLst>
                              <p:cond delay="0"/>
                            </p:stCondLst>
                            <p:childTnLst>
                              <p:par>
                                <p:cTn id="78" presetID="23" presetClass="exit" presetSubtype="544" fill="hold" grpId="0" nodeType="clickEffect">
                                  <p:stCondLst>
                                    <p:cond delay="0"/>
                                  </p:stCondLst>
                                  <p:childTnLst>
                                    <p:anim calcmode="lin" valueType="num">
                                      <p:cBhvr>
                                        <p:cTn id="79" dur="500"/>
                                        <p:tgtEl>
                                          <p:spTgt spid="59"/>
                                        </p:tgtEl>
                                        <p:attrNameLst>
                                          <p:attrName>ppt_w</p:attrName>
                                        </p:attrNameLst>
                                      </p:cBhvr>
                                      <p:tavLst>
                                        <p:tav tm="0">
                                          <p:val>
                                            <p:strVal val="ppt_w"/>
                                          </p:val>
                                        </p:tav>
                                        <p:tav tm="100000">
                                          <p:val>
                                            <p:fltVal val="0"/>
                                          </p:val>
                                        </p:tav>
                                      </p:tavLst>
                                    </p:anim>
                                    <p:anim calcmode="lin" valueType="num">
                                      <p:cBhvr>
                                        <p:cTn id="80" dur="500"/>
                                        <p:tgtEl>
                                          <p:spTgt spid="59"/>
                                        </p:tgtEl>
                                        <p:attrNameLst>
                                          <p:attrName>ppt_h</p:attrName>
                                        </p:attrNameLst>
                                      </p:cBhvr>
                                      <p:tavLst>
                                        <p:tav tm="0">
                                          <p:val>
                                            <p:strVal val="ppt_h"/>
                                          </p:val>
                                        </p:tav>
                                        <p:tav tm="100000">
                                          <p:val>
                                            <p:fltVal val="0"/>
                                          </p:val>
                                        </p:tav>
                                      </p:tavLst>
                                    </p:anim>
                                    <p:anim calcmode="lin" valueType="num">
                                      <p:cBhvr>
                                        <p:cTn id="81" dur="500"/>
                                        <p:tgtEl>
                                          <p:spTgt spid="59"/>
                                        </p:tgtEl>
                                        <p:attrNameLst>
                                          <p:attrName>ppt_x</p:attrName>
                                        </p:attrNameLst>
                                      </p:cBhvr>
                                      <p:tavLst>
                                        <p:tav tm="0">
                                          <p:val>
                                            <p:strVal val="ppt_x"/>
                                          </p:val>
                                        </p:tav>
                                        <p:tav tm="100000">
                                          <p:val>
                                            <p:fltVal val="0.5"/>
                                          </p:val>
                                        </p:tav>
                                      </p:tavLst>
                                    </p:anim>
                                    <p:anim calcmode="lin" valueType="num">
                                      <p:cBhvr>
                                        <p:cTn id="82" dur="500"/>
                                        <p:tgtEl>
                                          <p:spTgt spid="59"/>
                                        </p:tgtEl>
                                        <p:attrNameLst>
                                          <p:attrName>ppt_y</p:attrName>
                                        </p:attrNameLst>
                                      </p:cBhvr>
                                      <p:tavLst>
                                        <p:tav tm="0">
                                          <p:val>
                                            <p:strVal val="ppt_y"/>
                                          </p:val>
                                        </p:tav>
                                        <p:tav tm="100000">
                                          <p:val>
                                            <p:fltVal val="0.5"/>
                                          </p:val>
                                        </p:tav>
                                      </p:tavLst>
                                    </p:anim>
                                    <p:set>
                                      <p:cBhvr>
                                        <p:cTn id="83" dur="1" fill="hold">
                                          <p:stCondLst>
                                            <p:cond delay="499"/>
                                          </p:stCondLst>
                                        </p:cTn>
                                        <p:tgtEl>
                                          <p:spTgt spid="5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10"/>
                                        <p:tgtEl>
                                          <p:spTgt spid="58"/>
                                        </p:tgtEl>
                                      </p:cBhvr>
                                    </p:animEffect>
                                    <p:set>
                                      <p:cBhvr>
                                        <p:cTn id="86"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7" restart="whenNotActive" fill="hold" evtFilter="cancelBubble" nodeType="interactiveSeq">
                <p:stCondLst>
                  <p:cond evt="onClick" delay="0">
                    <p:tgtEl>
                      <p:spTgt spid="63"/>
                    </p:tgtEl>
                  </p:cond>
                </p:stCondLst>
                <p:endSync evt="end" delay="0">
                  <p:rtn val="all"/>
                </p:endSync>
                <p:childTnLst>
                  <p:par>
                    <p:cTn id="88" fill="hold">
                      <p:stCondLst>
                        <p:cond delay="0"/>
                      </p:stCondLst>
                      <p:childTnLst>
                        <p:par>
                          <p:cTn id="89" fill="hold">
                            <p:stCondLst>
                              <p:cond delay="0"/>
                            </p:stCondLst>
                            <p:childTnLst>
                              <p:par>
                                <p:cTn id="90" presetID="23" presetClass="exit" presetSubtype="544" fill="hold" grpId="0" nodeType="clickEffect">
                                  <p:stCondLst>
                                    <p:cond delay="0"/>
                                  </p:stCondLst>
                                  <p:childTnLst>
                                    <p:anim calcmode="lin" valueType="num">
                                      <p:cBhvr>
                                        <p:cTn id="91" dur="500"/>
                                        <p:tgtEl>
                                          <p:spTgt spid="63"/>
                                        </p:tgtEl>
                                        <p:attrNameLst>
                                          <p:attrName>ppt_w</p:attrName>
                                        </p:attrNameLst>
                                      </p:cBhvr>
                                      <p:tavLst>
                                        <p:tav tm="0">
                                          <p:val>
                                            <p:strVal val="ppt_w"/>
                                          </p:val>
                                        </p:tav>
                                        <p:tav tm="100000">
                                          <p:val>
                                            <p:fltVal val="0"/>
                                          </p:val>
                                        </p:tav>
                                      </p:tavLst>
                                    </p:anim>
                                    <p:anim calcmode="lin" valueType="num">
                                      <p:cBhvr>
                                        <p:cTn id="92" dur="500"/>
                                        <p:tgtEl>
                                          <p:spTgt spid="63"/>
                                        </p:tgtEl>
                                        <p:attrNameLst>
                                          <p:attrName>ppt_h</p:attrName>
                                        </p:attrNameLst>
                                      </p:cBhvr>
                                      <p:tavLst>
                                        <p:tav tm="0">
                                          <p:val>
                                            <p:strVal val="ppt_h"/>
                                          </p:val>
                                        </p:tav>
                                        <p:tav tm="100000">
                                          <p:val>
                                            <p:fltVal val="0"/>
                                          </p:val>
                                        </p:tav>
                                      </p:tavLst>
                                    </p:anim>
                                    <p:anim calcmode="lin" valueType="num">
                                      <p:cBhvr>
                                        <p:cTn id="93" dur="500"/>
                                        <p:tgtEl>
                                          <p:spTgt spid="63"/>
                                        </p:tgtEl>
                                        <p:attrNameLst>
                                          <p:attrName>ppt_x</p:attrName>
                                        </p:attrNameLst>
                                      </p:cBhvr>
                                      <p:tavLst>
                                        <p:tav tm="0">
                                          <p:val>
                                            <p:strVal val="ppt_x"/>
                                          </p:val>
                                        </p:tav>
                                        <p:tav tm="100000">
                                          <p:val>
                                            <p:fltVal val="0.5"/>
                                          </p:val>
                                        </p:tav>
                                      </p:tavLst>
                                    </p:anim>
                                    <p:anim calcmode="lin" valueType="num">
                                      <p:cBhvr>
                                        <p:cTn id="94" dur="500"/>
                                        <p:tgtEl>
                                          <p:spTgt spid="63"/>
                                        </p:tgtEl>
                                        <p:attrNameLst>
                                          <p:attrName>ppt_y</p:attrName>
                                        </p:attrNameLst>
                                      </p:cBhvr>
                                      <p:tavLst>
                                        <p:tav tm="0">
                                          <p:val>
                                            <p:strVal val="ppt_y"/>
                                          </p:val>
                                        </p:tav>
                                        <p:tav tm="100000">
                                          <p:val>
                                            <p:fltVal val="0.5"/>
                                          </p:val>
                                        </p:tav>
                                      </p:tavLst>
                                    </p:anim>
                                    <p:set>
                                      <p:cBhvr>
                                        <p:cTn id="95" dur="1" fill="hold">
                                          <p:stCondLst>
                                            <p:cond delay="499"/>
                                          </p:stCondLst>
                                        </p:cTn>
                                        <p:tgtEl>
                                          <p:spTgt spid="63"/>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10"/>
                                        <p:tgtEl>
                                          <p:spTgt spid="62"/>
                                        </p:tgtEl>
                                      </p:cBhvr>
                                    </p:animEffect>
                                    <p:set>
                                      <p:cBhvr>
                                        <p:cTn id="98"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9" restart="whenNotActive" fill="hold" evtFilter="cancelBubble" nodeType="interactiveSeq">
                <p:stCondLst>
                  <p:cond evt="onClick" delay="0">
                    <p:tgtEl>
                      <p:spTgt spid="67"/>
                    </p:tgtEl>
                  </p:cond>
                </p:stCondLst>
                <p:endSync evt="end" delay="0">
                  <p:rtn val="all"/>
                </p:endSync>
                <p:childTnLst>
                  <p:par>
                    <p:cTn id="100" fill="hold">
                      <p:stCondLst>
                        <p:cond delay="0"/>
                      </p:stCondLst>
                      <p:childTnLst>
                        <p:par>
                          <p:cTn id="101" fill="hold">
                            <p:stCondLst>
                              <p:cond delay="0"/>
                            </p:stCondLst>
                            <p:childTnLst>
                              <p:par>
                                <p:cTn id="102" presetID="23" presetClass="exit" presetSubtype="544" fill="hold" grpId="0" nodeType="clickEffect">
                                  <p:stCondLst>
                                    <p:cond delay="0"/>
                                  </p:stCondLst>
                                  <p:childTnLst>
                                    <p:anim calcmode="lin" valueType="num">
                                      <p:cBhvr>
                                        <p:cTn id="103" dur="500"/>
                                        <p:tgtEl>
                                          <p:spTgt spid="67"/>
                                        </p:tgtEl>
                                        <p:attrNameLst>
                                          <p:attrName>ppt_w</p:attrName>
                                        </p:attrNameLst>
                                      </p:cBhvr>
                                      <p:tavLst>
                                        <p:tav tm="0">
                                          <p:val>
                                            <p:strVal val="ppt_w"/>
                                          </p:val>
                                        </p:tav>
                                        <p:tav tm="100000">
                                          <p:val>
                                            <p:fltVal val="0"/>
                                          </p:val>
                                        </p:tav>
                                      </p:tavLst>
                                    </p:anim>
                                    <p:anim calcmode="lin" valueType="num">
                                      <p:cBhvr>
                                        <p:cTn id="104" dur="500"/>
                                        <p:tgtEl>
                                          <p:spTgt spid="67"/>
                                        </p:tgtEl>
                                        <p:attrNameLst>
                                          <p:attrName>ppt_h</p:attrName>
                                        </p:attrNameLst>
                                      </p:cBhvr>
                                      <p:tavLst>
                                        <p:tav tm="0">
                                          <p:val>
                                            <p:strVal val="ppt_h"/>
                                          </p:val>
                                        </p:tav>
                                        <p:tav tm="100000">
                                          <p:val>
                                            <p:fltVal val="0"/>
                                          </p:val>
                                        </p:tav>
                                      </p:tavLst>
                                    </p:anim>
                                    <p:anim calcmode="lin" valueType="num">
                                      <p:cBhvr>
                                        <p:cTn id="105" dur="500"/>
                                        <p:tgtEl>
                                          <p:spTgt spid="67"/>
                                        </p:tgtEl>
                                        <p:attrNameLst>
                                          <p:attrName>ppt_x</p:attrName>
                                        </p:attrNameLst>
                                      </p:cBhvr>
                                      <p:tavLst>
                                        <p:tav tm="0">
                                          <p:val>
                                            <p:strVal val="ppt_x"/>
                                          </p:val>
                                        </p:tav>
                                        <p:tav tm="100000">
                                          <p:val>
                                            <p:fltVal val="0.5"/>
                                          </p:val>
                                        </p:tav>
                                      </p:tavLst>
                                    </p:anim>
                                    <p:anim calcmode="lin" valueType="num">
                                      <p:cBhvr>
                                        <p:cTn id="106" dur="500"/>
                                        <p:tgtEl>
                                          <p:spTgt spid="67"/>
                                        </p:tgtEl>
                                        <p:attrNameLst>
                                          <p:attrName>ppt_y</p:attrName>
                                        </p:attrNameLst>
                                      </p:cBhvr>
                                      <p:tavLst>
                                        <p:tav tm="0">
                                          <p:val>
                                            <p:strVal val="ppt_y"/>
                                          </p:val>
                                        </p:tav>
                                        <p:tav tm="100000">
                                          <p:val>
                                            <p:fltVal val="0.5"/>
                                          </p:val>
                                        </p:tav>
                                      </p:tavLst>
                                    </p:anim>
                                    <p:set>
                                      <p:cBhvr>
                                        <p:cTn id="107" dur="1" fill="hold">
                                          <p:stCondLst>
                                            <p:cond delay="499"/>
                                          </p:stCondLst>
                                        </p:cTn>
                                        <p:tgtEl>
                                          <p:spTgt spid="67"/>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10"/>
                                        <p:tgtEl>
                                          <p:spTgt spid="66"/>
                                        </p:tgtEl>
                                      </p:cBhvr>
                                    </p:animEffect>
                                    <p:set>
                                      <p:cBhvr>
                                        <p:cTn id="110" dur="1" fill="hold">
                                          <p:stCondLst>
                                            <p:cond delay="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11" restart="whenNotActive" fill="hold" evtFilter="cancelBubble" nodeType="interactiveSeq">
                <p:stCondLst>
                  <p:cond evt="onClick" delay="0">
                    <p:tgtEl>
                      <p:spTgt spid="69"/>
                    </p:tgtEl>
                  </p:cond>
                </p:stCondLst>
                <p:endSync evt="end" delay="0">
                  <p:rtn val="all"/>
                </p:endSync>
                <p:childTnLst>
                  <p:par>
                    <p:cTn id="112" fill="hold">
                      <p:stCondLst>
                        <p:cond delay="0"/>
                      </p:stCondLst>
                      <p:childTnLst>
                        <p:par>
                          <p:cTn id="113" fill="hold">
                            <p:stCondLst>
                              <p:cond delay="0"/>
                            </p:stCondLst>
                            <p:childTnLst>
                              <p:par>
                                <p:cTn id="114" presetID="23" presetClass="exit" presetSubtype="544" fill="hold" grpId="0" nodeType="clickEffect">
                                  <p:stCondLst>
                                    <p:cond delay="0"/>
                                  </p:stCondLst>
                                  <p:childTnLst>
                                    <p:anim calcmode="lin" valueType="num">
                                      <p:cBhvr>
                                        <p:cTn id="115" dur="500"/>
                                        <p:tgtEl>
                                          <p:spTgt spid="69"/>
                                        </p:tgtEl>
                                        <p:attrNameLst>
                                          <p:attrName>ppt_w</p:attrName>
                                        </p:attrNameLst>
                                      </p:cBhvr>
                                      <p:tavLst>
                                        <p:tav tm="0">
                                          <p:val>
                                            <p:strVal val="ppt_w"/>
                                          </p:val>
                                        </p:tav>
                                        <p:tav tm="100000">
                                          <p:val>
                                            <p:fltVal val="0"/>
                                          </p:val>
                                        </p:tav>
                                      </p:tavLst>
                                    </p:anim>
                                    <p:anim calcmode="lin" valueType="num">
                                      <p:cBhvr>
                                        <p:cTn id="116" dur="500"/>
                                        <p:tgtEl>
                                          <p:spTgt spid="69"/>
                                        </p:tgtEl>
                                        <p:attrNameLst>
                                          <p:attrName>ppt_h</p:attrName>
                                        </p:attrNameLst>
                                      </p:cBhvr>
                                      <p:tavLst>
                                        <p:tav tm="0">
                                          <p:val>
                                            <p:strVal val="ppt_h"/>
                                          </p:val>
                                        </p:tav>
                                        <p:tav tm="100000">
                                          <p:val>
                                            <p:fltVal val="0"/>
                                          </p:val>
                                        </p:tav>
                                      </p:tavLst>
                                    </p:anim>
                                    <p:anim calcmode="lin" valueType="num">
                                      <p:cBhvr>
                                        <p:cTn id="117" dur="500"/>
                                        <p:tgtEl>
                                          <p:spTgt spid="69"/>
                                        </p:tgtEl>
                                        <p:attrNameLst>
                                          <p:attrName>ppt_x</p:attrName>
                                        </p:attrNameLst>
                                      </p:cBhvr>
                                      <p:tavLst>
                                        <p:tav tm="0">
                                          <p:val>
                                            <p:strVal val="ppt_x"/>
                                          </p:val>
                                        </p:tav>
                                        <p:tav tm="100000">
                                          <p:val>
                                            <p:fltVal val="0.5"/>
                                          </p:val>
                                        </p:tav>
                                      </p:tavLst>
                                    </p:anim>
                                    <p:anim calcmode="lin" valueType="num">
                                      <p:cBhvr>
                                        <p:cTn id="118" dur="500"/>
                                        <p:tgtEl>
                                          <p:spTgt spid="69"/>
                                        </p:tgtEl>
                                        <p:attrNameLst>
                                          <p:attrName>ppt_y</p:attrName>
                                        </p:attrNameLst>
                                      </p:cBhvr>
                                      <p:tavLst>
                                        <p:tav tm="0">
                                          <p:val>
                                            <p:strVal val="ppt_y"/>
                                          </p:val>
                                        </p:tav>
                                        <p:tav tm="100000">
                                          <p:val>
                                            <p:fltVal val="0.5"/>
                                          </p:val>
                                        </p:tav>
                                      </p:tavLst>
                                    </p:anim>
                                    <p:set>
                                      <p:cBhvr>
                                        <p:cTn id="119" dur="1" fill="hold">
                                          <p:stCondLst>
                                            <p:cond delay="499"/>
                                          </p:stCondLst>
                                        </p:cTn>
                                        <p:tgtEl>
                                          <p:spTgt spid="69"/>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10"/>
                                        <p:tgtEl>
                                          <p:spTgt spid="68"/>
                                        </p:tgtEl>
                                      </p:cBhvr>
                                    </p:animEffect>
                                    <p:set>
                                      <p:cBhvr>
                                        <p:cTn id="122"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66" grpId="0"/>
      <p:bldP spid="67" grpId="0" animBg="1"/>
      <p:bldP spid="67" grpId="1" animBg="1"/>
      <p:bldP spid="68" grpId="0"/>
      <p:bldP spid="69" grpId="0" animBg="1"/>
      <p:bldP spid="69" grpId="1" animBg="1"/>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93552" y="1128937"/>
            <a:ext cx="9375819" cy="1419840"/>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white"/>
                </a:solidFill>
                <a:latin typeface="Calibri" panose="020F0502020204030204"/>
              </a:rPr>
              <a:t>Hãy</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đọc</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công</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thứ</a:t>
            </a:r>
            <a:r>
              <a:rPr lang="en-US" sz="3200" b="1" dirty="0">
                <a:solidFill>
                  <a:prstClr val="white"/>
                </a:solidFill>
                <a:latin typeface="Calibri" panose="020F0502020204030204"/>
              </a:rPr>
              <a:t> Gam </a:t>
            </a:r>
            <a:r>
              <a:rPr lang="en-US" sz="3200" b="1" dirty="0" err="1">
                <a:solidFill>
                  <a:prstClr val="white"/>
                </a:solidFill>
                <a:latin typeface="Calibri" panose="020F0502020204030204"/>
              </a:rPr>
              <a:t>thứ</a:t>
            </a:r>
            <a:r>
              <a:rPr lang="en-US" sz="3200" b="1" dirty="0">
                <a:solidFill>
                  <a:prstClr val="white"/>
                </a:solidFill>
                <a:latin typeface="Calibri" panose="020F0502020204030204"/>
              </a:rPr>
              <a: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203821" y="3519686"/>
            <a:ext cx="7955280" cy="179590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4966524" y="2690715"/>
            <a:ext cx="225895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30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A768393-2AA0-EFF0-9148-BFB4D75CA1F5}"/>
              </a:ext>
            </a:extLst>
          </p:cNvPr>
          <p:cNvPicPr>
            <a:picLocks noChangeAspect="1"/>
          </p:cNvPicPr>
          <p:nvPr/>
        </p:nvPicPr>
        <p:blipFill rotWithShape="1">
          <a:blip r:embed="rId10"/>
          <a:srcRect t="9283"/>
          <a:stretch/>
        </p:blipFill>
        <p:spPr>
          <a:xfrm>
            <a:off x="3443724" y="3670334"/>
            <a:ext cx="5610225" cy="1529419"/>
          </a:xfrm>
          <a:prstGeom prst="rect">
            <a:avLst/>
          </a:prstGeom>
        </p:spPr>
      </p:pic>
    </p:spTree>
    <p:extLst>
      <p:ext uri="{BB962C8B-B14F-4D97-AF65-F5344CB8AC3E}">
        <p14:creationId xmlns:p14="http://schemas.microsoft.com/office/powerpoint/2010/main" val="310385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set>
                                      <p:cBhvr>
                                        <p:cTn id="32" dur="1" fill="hold">
                                          <p:stCondLst>
                                            <p:cond delay="499"/>
                                          </p:stCondLst>
                                        </p:cTn>
                                        <p:tgtEl>
                                          <p:spTgt spid="5"/>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p:cTn id="34" dur="500"/>
                                        <p:tgtEl>
                                          <p:spTgt spid="2"/>
                                        </p:tgtEl>
                                        <p:attrNameLst>
                                          <p:attrName>ppt_w</p:attrName>
                                        </p:attrNameLst>
                                      </p:cBhvr>
                                      <p:tavLst>
                                        <p:tav tm="0">
                                          <p:val>
                                            <p:strVal val="ppt_w"/>
                                          </p:val>
                                        </p:tav>
                                        <p:tav tm="100000">
                                          <p:val>
                                            <p:fltVal val="0"/>
                                          </p:val>
                                        </p:tav>
                                      </p:tavLst>
                                    </p:anim>
                                    <p:anim calcmode="lin" valueType="num">
                                      <p:cBhvr>
                                        <p:cTn id="35" dur="500"/>
                                        <p:tgtEl>
                                          <p:spTgt spid="2"/>
                                        </p:tgtEl>
                                        <p:attrNameLst>
                                          <p:attrName>ppt_h</p:attrName>
                                        </p:attrNameLst>
                                      </p:cBhvr>
                                      <p:tavLst>
                                        <p:tav tm="0">
                                          <p:val>
                                            <p:strVal val="ppt_h"/>
                                          </p:val>
                                        </p:tav>
                                        <p:tav tm="100000">
                                          <p:val>
                                            <p:fltVal val="0"/>
                                          </p:val>
                                        </p:tav>
                                      </p:tavLst>
                                    </p:anim>
                                    <p:set>
                                      <p:cBhvr>
                                        <p:cTn id="36" dur="1" fill="hold">
                                          <p:stCondLst>
                                            <p:cond delay="499"/>
                                          </p:stCondLst>
                                        </p:cTn>
                                        <p:tgtEl>
                                          <p:spTgt spid="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23" presetClass="entr" presetSubtype="3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4*#ppt_w"/>
                                          </p:val>
                                        </p:tav>
                                        <p:tav tm="100000">
                                          <p:val>
                                            <p:strVal val="#ppt_w"/>
                                          </p:val>
                                        </p:tav>
                                      </p:tavLst>
                                    </p:anim>
                                    <p:anim calcmode="lin" valueType="num">
                                      <p:cBhvr>
                                        <p:cTn id="45" dur="500" fill="hold"/>
                                        <p:tgtEl>
                                          <p:spTgt spid="15"/>
                                        </p:tgtEl>
                                        <p:attrNameLst>
                                          <p:attrName>ppt_h</p:attrName>
                                        </p:attrNameLst>
                                      </p:cBhvr>
                                      <p:tavLst>
                                        <p:tav tm="0">
                                          <p:val>
                                            <p:strVal val="4*#ppt_h"/>
                                          </p:val>
                                        </p:tav>
                                        <p:tav tm="100000">
                                          <p:val>
                                            <p:strVal val="#ppt_h"/>
                                          </p:val>
                                        </p:tav>
                                      </p:tavLst>
                                    </p:anim>
                                  </p:childTnLst>
                                </p:cTn>
                              </p:par>
                              <p:par>
                                <p:cTn id="46" presetID="21" presetClass="emph" presetSubtype="0" repeatCount="indefinite" fill="hold" grpId="1" nodeType="withEffect">
                                  <p:stCondLst>
                                    <p:cond delay="0"/>
                                  </p:stCondLst>
                                  <p:childTnLst>
                                    <p:animClr clrSpc="hsl" dir="cw">
                                      <p:cBhvr override="childStyle">
                                        <p:cTn id="47" dur="500" fill="hold"/>
                                        <p:tgtEl>
                                          <p:spTgt spid="15"/>
                                        </p:tgtEl>
                                        <p:attrNameLst>
                                          <p:attrName>style.color</p:attrName>
                                        </p:attrNameLst>
                                      </p:cBhvr>
                                      <p:by>
                                        <p:hsl h="7200000" s="0" l="0"/>
                                      </p:by>
                                    </p:animClr>
                                    <p:animClr clrSpc="hsl" dir="cw">
                                      <p:cBhvr>
                                        <p:cTn id="48" dur="500" fill="hold"/>
                                        <p:tgtEl>
                                          <p:spTgt spid="15"/>
                                        </p:tgtEl>
                                        <p:attrNameLst>
                                          <p:attrName>fillcolor</p:attrName>
                                        </p:attrNameLst>
                                      </p:cBhvr>
                                      <p:by>
                                        <p:hsl h="7200000" s="0" l="0"/>
                                      </p:by>
                                    </p:animClr>
                                    <p:animClr clrSpc="hsl" dir="cw">
                                      <p:cBhvr>
                                        <p:cTn id="49" dur="500" fill="hold"/>
                                        <p:tgtEl>
                                          <p:spTgt spid="15"/>
                                        </p:tgtEl>
                                        <p:attrNameLst>
                                          <p:attrName>stroke.color</p:attrName>
                                        </p:attrNameLst>
                                      </p:cBhvr>
                                      <p:by>
                                        <p:hsl h="7200000" s="0" l="0"/>
                                      </p:by>
                                    </p:animClr>
                                    <p:set>
                                      <p:cBhvr>
                                        <p:cTn id="50" dur="500" fill="hold"/>
                                        <p:tgtEl>
                                          <p:spTgt spid="15"/>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93552" y="731520"/>
            <a:ext cx="9375819" cy="2272567"/>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err="1">
                <a:solidFill>
                  <a:prstClr val="white"/>
                </a:solidFill>
                <a:latin typeface="Calibri" panose="020F0502020204030204"/>
              </a:rPr>
              <a:t>Đây</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là</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công</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thức</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cấu</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tạo</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của</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giọng</a:t>
            </a:r>
            <a:r>
              <a:rPr lang="en-US" sz="3200" b="1" noProof="0" dirty="0">
                <a:solidFill>
                  <a:prstClr val="white"/>
                </a:solidFill>
                <a:latin typeface="Calibri" panose="020F0502020204030204"/>
              </a:rPr>
              <a:t> </a:t>
            </a:r>
            <a:r>
              <a:rPr lang="en-US" sz="3200" b="1" noProof="0" dirty="0" err="1">
                <a:solidFill>
                  <a:prstClr val="white"/>
                </a:solidFill>
                <a:latin typeface="Calibri" panose="020F0502020204030204"/>
              </a:rPr>
              <a:t>gì</a:t>
            </a:r>
            <a:r>
              <a:rPr lang="en-US" sz="3200" b="1" noProof="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noProof="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12069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Giọng</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mn-cs"/>
              </a:rPr>
              <a:t> Mi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mn-cs"/>
              </a:rPr>
              <a:t>thứ</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mn-cs"/>
              </a:rPr>
              <a:t>hòa</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mn-cs"/>
              </a:rPr>
              <a:t>thanh</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4966525" y="3013502"/>
            <a:ext cx="225895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70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8263C28-291C-B627-5878-E2B0D330B457}"/>
              </a:ext>
            </a:extLst>
          </p:cNvPr>
          <p:cNvPicPr>
            <a:picLocks noChangeAspect="1"/>
          </p:cNvPicPr>
          <p:nvPr/>
        </p:nvPicPr>
        <p:blipFill>
          <a:blip r:embed="rId10"/>
          <a:stretch>
            <a:fillRect/>
          </a:stretch>
        </p:blipFill>
        <p:spPr>
          <a:xfrm>
            <a:off x="2609113" y="1500859"/>
            <a:ext cx="7144696" cy="1380723"/>
          </a:xfrm>
          <a:prstGeom prst="rect">
            <a:avLst/>
          </a:prstGeom>
        </p:spPr>
      </p:pic>
    </p:spTree>
    <p:extLst>
      <p:ext uri="{BB962C8B-B14F-4D97-AF65-F5344CB8AC3E}">
        <p14:creationId xmlns:p14="http://schemas.microsoft.com/office/powerpoint/2010/main" val="317810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6" presetID="10" presetClass="exit" presetSubtype="0" fill="hold"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set>
                                      <p:cBhvr>
                                        <p:cTn id="32" dur="1" fill="hold">
                                          <p:stCondLst>
                                            <p:cond delay="499"/>
                                          </p:stCondLst>
                                        </p:cTn>
                                        <p:tgtEl>
                                          <p:spTgt spid="12"/>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p:cTn id="34" dur="500"/>
                                        <p:tgtEl>
                                          <p:spTgt spid="2"/>
                                        </p:tgtEl>
                                        <p:attrNameLst>
                                          <p:attrName>ppt_w</p:attrName>
                                        </p:attrNameLst>
                                      </p:cBhvr>
                                      <p:tavLst>
                                        <p:tav tm="0">
                                          <p:val>
                                            <p:strVal val="ppt_w"/>
                                          </p:val>
                                        </p:tav>
                                        <p:tav tm="100000">
                                          <p:val>
                                            <p:fltVal val="0"/>
                                          </p:val>
                                        </p:tav>
                                      </p:tavLst>
                                    </p:anim>
                                    <p:anim calcmode="lin" valueType="num">
                                      <p:cBhvr>
                                        <p:cTn id="35" dur="500"/>
                                        <p:tgtEl>
                                          <p:spTgt spid="2"/>
                                        </p:tgtEl>
                                        <p:attrNameLst>
                                          <p:attrName>ppt_h</p:attrName>
                                        </p:attrNameLst>
                                      </p:cBhvr>
                                      <p:tavLst>
                                        <p:tav tm="0">
                                          <p:val>
                                            <p:strVal val="ppt_h"/>
                                          </p:val>
                                        </p:tav>
                                        <p:tav tm="100000">
                                          <p:val>
                                            <p:fltVal val="0"/>
                                          </p:val>
                                        </p:tav>
                                      </p:tavLst>
                                    </p:anim>
                                    <p:set>
                                      <p:cBhvr>
                                        <p:cTn id="36" dur="1" fill="hold">
                                          <p:stCondLst>
                                            <p:cond delay="499"/>
                                          </p:stCondLst>
                                        </p:cTn>
                                        <p:tgtEl>
                                          <p:spTgt spid="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23" presetClass="entr" presetSubtype="3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4*#ppt_w"/>
                                          </p:val>
                                        </p:tav>
                                        <p:tav tm="100000">
                                          <p:val>
                                            <p:strVal val="#ppt_w"/>
                                          </p:val>
                                        </p:tav>
                                      </p:tavLst>
                                    </p:anim>
                                    <p:anim calcmode="lin" valueType="num">
                                      <p:cBhvr>
                                        <p:cTn id="45" dur="500" fill="hold"/>
                                        <p:tgtEl>
                                          <p:spTgt spid="15"/>
                                        </p:tgtEl>
                                        <p:attrNameLst>
                                          <p:attrName>ppt_h</p:attrName>
                                        </p:attrNameLst>
                                      </p:cBhvr>
                                      <p:tavLst>
                                        <p:tav tm="0">
                                          <p:val>
                                            <p:strVal val="4*#ppt_h"/>
                                          </p:val>
                                        </p:tav>
                                        <p:tav tm="100000">
                                          <p:val>
                                            <p:strVal val="#ppt_h"/>
                                          </p:val>
                                        </p:tav>
                                      </p:tavLst>
                                    </p:anim>
                                  </p:childTnLst>
                                </p:cTn>
                              </p:par>
                              <p:par>
                                <p:cTn id="46" presetID="21" presetClass="emph" presetSubtype="0" repeatCount="indefinite" fill="hold" grpId="1" nodeType="withEffect">
                                  <p:stCondLst>
                                    <p:cond delay="0"/>
                                  </p:stCondLst>
                                  <p:childTnLst>
                                    <p:animClr clrSpc="hsl" dir="cw">
                                      <p:cBhvr override="childStyle">
                                        <p:cTn id="47" dur="500" fill="hold"/>
                                        <p:tgtEl>
                                          <p:spTgt spid="15"/>
                                        </p:tgtEl>
                                        <p:attrNameLst>
                                          <p:attrName>style.color</p:attrName>
                                        </p:attrNameLst>
                                      </p:cBhvr>
                                      <p:by>
                                        <p:hsl h="7200000" s="0" l="0"/>
                                      </p:by>
                                    </p:animClr>
                                    <p:animClr clrSpc="hsl" dir="cw">
                                      <p:cBhvr>
                                        <p:cTn id="48" dur="500" fill="hold"/>
                                        <p:tgtEl>
                                          <p:spTgt spid="15"/>
                                        </p:tgtEl>
                                        <p:attrNameLst>
                                          <p:attrName>fillcolor</p:attrName>
                                        </p:attrNameLst>
                                      </p:cBhvr>
                                      <p:by>
                                        <p:hsl h="7200000" s="0" l="0"/>
                                      </p:by>
                                    </p:animClr>
                                    <p:animClr clrSpc="hsl" dir="cw">
                                      <p:cBhvr>
                                        <p:cTn id="49" dur="500" fill="hold"/>
                                        <p:tgtEl>
                                          <p:spTgt spid="15"/>
                                        </p:tgtEl>
                                        <p:attrNameLst>
                                          <p:attrName>stroke.color</p:attrName>
                                        </p:attrNameLst>
                                      </p:cBhvr>
                                      <p:by>
                                        <p:hsl h="7200000" s="0" l="0"/>
                                      </p:by>
                                    </p:animClr>
                                    <p:set>
                                      <p:cBhvr>
                                        <p:cTn id="50" dur="500" fill="hold"/>
                                        <p:tgtEl>
                                          <p:spTgt spid="15"/>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Ong</a:t>
            </a:r>
            <a:endPar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non</a:t>
            </a:r>
            <a:endPar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id="{199C24C2-6B91-4322-BDB4-819FF0CB9BE4}"/>
              </a:ext>
            </a:extLst>
          </p:cNvPr>
          <p:cNvSpPr/>
          <p:nvPr/>
        </p:nvSpPr>
        <p:spPr>
          <a:xfrm>
            <a:off x="4624637" y="1379218"/>
            <a:ext cx="2942725"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rPr>
              <a:t>c</a:t>
            </a:r>
            <a:r>
              <a:rPr kumimoji="0" lang="en-US" sz="60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hăm</a:t>
            </a:r>
            <a:r>
              <a:rPr kumimoji="0" lang="en-US" sz="6000" b="1" i="0" u="none" strike="noStrike" kern="1200" cap="none" spc="0" normalizeH="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sp>
        <p:nvSpPr>
          <p:cNvPr id="2" name="Hexagon 1">
            <a:extLst>
              <a:ext uri="{FF2B5EF4-FFF2-40B4-BE49-F238E27FC236}">
                <a16:creationId xmlns:a16="http://schemas.microsoft.com/office/drawing/2014/main" id="{F01E7B85-EE7B-F2E1-F924-0591488788D3}"/>
              </a:ext>
            </a:extLst>
          </p:cNvPr>
          <p:cNvSpPr/>
          <p:nvPr/>
        </p:nvSpPr>
        <p:spPr>
          <a:xfrm>
            <a:off x="6979921" y="2560318"/>
            <a:ext cx="2776127"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ln w="6600">
                  <a:solidFill>
                    <a:srgbClr val="ED7D31"/>
                  </a:solidFill>
                  <a:prstDash val="solid"/>
                </a:ln>
                <a:solidFill>
                  <a:srgbClr val="FFFFFF"/>
                </a:solidFill>
                <a:effectLst>
                  <a:outerShdw dist="38100" dir="2700000" algn="tl" rotWithShape="0">
                    <a:srgbClr val="ED7D31"/>
                  </a:outerShdw>
                </a:effectLst>
                <a:latin typeface="Calibri" panose="020F0502020204030204"/>
              </a:rPr>
              <a:t>học</a:t>
            </a:r>
            <a:r>
              <a:rPr kumimoji="0" lang="en-US" sz="6000" b="1" i="0" u="none" strike="noStrike" kern="1200" cap="none" spc="0" normalizeH="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8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iếng trò chơi ngắn nhỏ(mp3cut.net).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1" presetClass="emph" presetSubtype="0" repeatCount="indefinite" fill="hold" grpId="1" nodeType="afterEffect">
                                  <p:stCondLst>
                                    <p:cond delay="0"/>
                                  </p:stCondLst>
                                  <p:childTnLst>
                                    <p:animClr clrSpc="hsl" dir="cw">
                                      <p:cBhvr override="childStyle">
                                        <p:cTn id="16" dur="1000" fill="hold"/>
                                        <p:tgtEl>
                                          <p:spTgt spid="8"/>
                                        </p:tgtEl>
                                        <p:attrNameLst>
                                          <p:attrName>style.color</p:attrName>
                                        </p:attrNameLst>
                                      </p:cBhvr>
                                      <p:by>
                                        <p:hsl h="7200000" s="0" l="0"/>
                                      </p:by>
                                    </p:animClr>
                                    <p:animClr clrSpc="hsl" dir="cw">
                                      <p:cBhvr>
                                        <p:cTn id="17" dur="1000" fill="hold"/>
                                        <p:tgtEl>
                                          <p:spTgt spid="8"/>
                                        </p:tgtEl>
                                        <p:attrNameLst>
                                          <p:attrName>fillcolor</p:attrName>
                                        </p:attrNameLst>
                                      </p:cBhvr>
                                      <p:by>
                                        <p:hsl h="7200000" s="0" l="0"/>
                                      </p:by>
                                    </p:animClr>
                                    <p:animClr clrSpc="hsl" dir="cw">
                                      <p:cBhvr>
                                        <p:cTn id="18" dur="1000" fill="hold"/>
                                        <p:tgtEl>
                                          <p:spTgt spid="8"/>
                                        </p:tgtEl>
                                        <p:attrNameLst>
                                          <p:attrName>stroke.color</p:attrName>
                                        </p:attrNameLst>
                                      </p:cBhvr>
                                      <p:by>
                                        <p:hsl h="7200000" s="0" l="0"/>
                                      </p:by>
                                    </p:animClr>
                                    <p:set>
                                      <p:cBhvr>
                                        <p:cTn id="19" dur="1000" fill="hold"/>
                                        <p:tgtEl>
                                          <p:spTgt spid="8"/>
                                        </p:tgtEl>
                                        <p:attrNameLst>
                                          <p:attrName>fill.type</p:attrName>
                                        </p:attrNameLst>
                                      </p:cBhvr>
                                      <p:to>
                                        <p:strVal val="solid"/>
                                      </p:to>
                                    </p:set>
                                  </p:childTnLst>
                                </p:cTn>
                              </p:par>
                            </p:childTnLst>
                          </p:cTn>
                        </p:par>
                        <p:par>
                          <p:cTn id="20" fill="hold">
                            <p:stCondLst>
                              <p:cond delay="2000"/>
                            </p:stCondLst>
                            <p:childTnLst>
                              <p:par>
                                <p:cTn id="21" presetID="2" presetClass="entr" presetSubtype="4" accel="10000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1" presetClass="emph" presetSubtype="0" repeatCount="indefinite" fill="hold" grpId="1" nodeType="with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750" fill="hold"/>
                                        <p:tgtEl>
                                          <p:spTgt spid="13"/>
                                        </p:tgtEl>
                                        <p:attrNameLst>
                                          <p:attrName>style.color</p:attrName>
                                        </p:attrNameLst>
                                      </p:cBhvr>
                                      <p:by>
                                        <p:hsl h="7200000" s="0" l="0"/>
                                      </p:by>
                                    </p:animClr>
                                    <p:animClr clrSpc="hsl" dir="cw">
                                      <p:cBhvr>
                                        <p:cTn id="32" dur="750" fill="hold"/>
                                        <p:tgtEl>
                                          <p:spTgt spid="13"/>
                                        </p:tgtEl>
                                        <p:attrNameLst>
                                          <p:attrName>fillcolor</p:attrName>
                                        </p:attrNameLst>
                                      </p:cBhvr>
                                      <p:by>
                                        <p:hsl h="7200000" s="0" l="0"/>
                                      </p:by>
                                    </p:animClr>
                                    <p:animClr clrSpc="hsl" dir="cw">
                                      <p:cBhvr>
                                        <p:cTn id="33" dur="750" fill="hold"/>
                                        <p:tgtEl>
                                          <p:spTgt spid="13"/>
                                        </p:tgtEl>
                                        <p:attrNameLst>
                                          <p:attrName>stroke.color</p:attrName>
                                        </p:attrNameLst>
                                      </p:cBhvr>
                                      <p:by>
                                        <p:hsl h="7200000" s="0" l="0"/>
                                      </p:by>
                                    </p:animClr>
                                    <p:set>
                                      <p:cBhvr>
                                        <p:cTn id="34" dur="750" fill="hold"/>
                                        <p:tgtEl>
                                          <p:spTgt spid="13"/>
                                        </p:tgtEl>
                                        <p:attrNameLst>
                                          <p:attrName>fill.type</p:attrName>
                                        </p:attrNameLst>
                                      </p:cBhvr>
                                      <p:to>
                                        <p:strVal val="solid"/>
                                      </p:to>
                                    </p:set>
                                  </p:childTnLst>
                                </p:cTn>
                              </p:par>
                              <p:par>
                                <p:cTn id="35" presetID="2" presetClass="entr" presetSubtype="8"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4" accel="10000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par>
                                <p:cTn id="44" presetID="21" presetClass="emph" presetSubtype="0" repeatCount="indefinite" fill="hold" grpId="1" nodeType="withEffect">
                                  <p:stCondLst>
                                    <p:cond delay="0"/>
                                  </p:stCondLst>
                                  <p:childTnLst>
                                    <p:animClr clrSpc="hsl" dir="cw">
                                      <p:cBhvr override="childStyle">
                                        <p:cTn id="45" dur="750" fill="hold"/>
                                        <p:tgtEl>
                                          <p:spTgt spid="2"/>
                                        </p:tgtEl>
                                        <p:attrNameLst>
                                          <p:attrName>style.color</p:attrName>
                                        </p:attrNameLst>
                                      </p:cBhvr>
                                      <p:by>
                                        <p:hsl h="7200000" s="0" l="0"/>
                                      </p:by>
                                    </p:animClr>
                                    <p:animClr clrSpc="hsl" dir="cw">
                                      <p:cBhvr>
                                        <p:cTn id="46" dur="750" fill="hold"/>
                                        <p:tgtEl>
                                          <p:spTgt spid="2"/>
                                        </p:tgtEl>
                                        <p:attrNameLst>
                                          <p:attrName>fillcolor</p:attrName>
                                        </p:attrNameLst>
                                      </p:cBhvr>
                                      <p:by>
                                        <p:hsl h="7200000" s="0" l="0"/>
                                      </p:by>
                                    </p:animClr>
                                    <p:animClr clrSpc="hsl" dir="cw">
                                      <p:cBhvr>
                                        <p:cTn id="47" dur="750" fill="hold"/>
                                        <p:tgtEl>
                                          <p:spTgt spid="2"/>
                                        </p:tgtEl>
                                        <p:attrNameLst>
                                          <p:attrName>stroke.color</p:attrName>
                                        </p:attrNameLst>
                                      </p:cBhvr>
                                      <p:by>
                                        <p:hsl h="7200000" s="0" l="0"/>
                                      </p:by>
                                    </p:animClr>
                                    <p:set>
                                      <p:cBhvr>
                                        <p:cTn id="48" dur="75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3" grpId="0" animBg="1"/>
      <p:bldP spid="13" grpId="1" animBg="1"/>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Nốt</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nhạc</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này</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tên</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là</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gì</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MusiQwik" panose="02000000000000000000" pitchFamily="2" charset="0"/>
                <a:ea typeface="+mn-ea"/>
                <a:cs typeface="+mn-cs"/>
              </a:rPr>
              <a:t>&amp;===h===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106837"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Nốt</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Si</a:t>
            </a:r>
          </a:p>
        </p:txBody>
      </p:sp>
      <p:sp>
        <p:nvSpPr>
          <p:cNvPr id="15" name="Rectangle 14"/>
          <p:cNvSpPr/>
          <p:nvPr/>
        </p:nvSpPr>
        <p:spPr>
          <a:xfrm>
            <a:off x="4966525" y="3013502"/>
            <a:ext cx="225895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60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08090" y="850803"/>
            <a:ext cx="9375819" cy="2172460"/>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prstClr val="white"/>
                </a:solidFill>
                <a:latin typeface="+mj-lt"/>
              </a:rPr>
              <a:t>Đây</a:t>
            </a:r>
            <a:r>
              <a:rPr lang="en-US" sz="3200" b="1" dirty="0">
                <a:solidFill>
                  <a:prstClr val="white"/>
                </a:solidFill>
                <a:latin typeface="+mj-lt"/>
              </a:rPr>
              <a:t> </a:t>
            </a:r>
            <a:r>
              <a:rPr lang="en-US" sz="3200" b="1" dirty="0" err="1">
                <a:solidFill>
                  <a:prstClr val="white"/>
                </a:solidFill>
                <a:latin typeface="+mj-lt"/>
              </a:rPr>
              <a:t>là</a:t>
            </a:r>
            <a:r>
              <a:rPr lang="en-US" sz="3200" b="1" dirty="0">
                <a:solidFill>
                  <a:prstClr val="white"/>
                </a:solidFill>
                <a:latin typeface="+mj-lt"/>
              </a:rPr>
              <a:t> </a:t>
            </a:r>
            <a:r>
              <a:rPr lang="en-US" sz="3200" b="1" dirty="0" err="1">
                <a:solidFill>
                  <a:prstClr val="white"/>
                </a:solidFill>
                <a:latin typeface="+mj-lt"/>
              </a:rPr>
              <a:t>công</a:t>
            </a:r>
            <a:r>
              <a:rPr lang="en-US" sz="3200" b="1" dirty="0">
                <a:solidFill>
                  <a:prstClr val="white"/>
                </a:solidFill>
                <a:latin typeface="+mj-lt"/>
              </a:rPr>
              <a:t> </a:t>
            </a:r>
            <a:r>
              <a:rPr lang="en-US" sz="3200" b="1" dirty="0" err="1">
                <a:solidFill>
                  <a:prstClr val="white"/>
                </a:solidFill>
                <a:latin typeface="+mj-lt"/>
              </a:rPr>
              <a:t>thức</a:t>
            </a:r>
            <a:r>
              <a:rPr lang="en-US" sz="3200" b="1" dirty="0">
                <a:solidFill>
                  <a:prstClr val="white"/>
                </a:solidFill>
                <a:latin typeface="+mj-lt"/>
              </a:rPr>
              <a:t> </a:t>
            </a:r>
            <a:r>
              <a:rPr lang="en-US" sz="3200" b="1" dirty="0" err="1">
                <a:solidFill>
                  <a:prstClr val="white"/>
                </a:solidFill>
                <a:latin typeface="+mj-lt"/>
              </a:rPr>
              <a:t>cấu</a:t>
            </a:r>
            <a:r>
              <a:rPr lang="en-US" sz="3200" b="1" dirty="0">
                <a:solidFill>
                  <a:prstClr val="white"/>
                </a:solidFill>
                <a:latin typeface="+mj-lt"/>
              </a:rPr>
              <a:t> </a:t>
            </a:r>
            <a:r>
              <a:rPr lang="en-US" sz="3200" b="1" dirty="0" err="1">
                <a:solidFill>
                  <a:prstClr val="white"/>
                </a:solidFill>
                <a:latin typeface="+mj-lt"/>
              </a:rPr>
              <a:t>tạo</a:t>
            </a:r>
            <a:r>
              <a:rPr lang="en-US" sz="3200" b="1" dirty="0">
                <a:solidFill>
                  <a:prstClr val="white"/>
                </a:solidFill>
                <a:latin typeface="+mj-lt"/>
              </a:rPr>
              <a:t> </a:t>
            </a:r>
            <a:r>
              <a:rPr lang="en-US" sz="3200" b="1" dirty="0" err="1">
                <a:solidFill>
                  <a:prstClr val="white"/>
                </a:solidFill>
                <a:latin typeface="+mj-lt"/>
              </a:rPr>
              <a:t>của</a:t>
            </a:r>
            <a:r>
              <a:rPr lang="en-US" sz="3200" b="1" dirty="0">
                <a:solidFill>
                  <a:prstClr val="white"/>
                </a:solidFill>
                <a:latin typeface="+mj-lt"/>
              </a:rPr>
              <a:t> </a:t>
            </a:r>
            <a:r>
              <a:rPr lang="en-US" sz="3200" b="1" dirty="0" err="1">
                <a:solidFill>
                  <a:prstClr val="white"/>
                </a:solidFill>
                <a:latin typeface="+mj-lt"/>
              </a:rPr>
              <a:t>giọng</a:t>
            </a:r>
            <a:r>
              <a:rPr lang="en-US" sz="3200" b="1" dirty="0">
                <a:solidFill>
                  <a:prstClr val="white"/>
                </a:solidFill>
                <a:latin typeface="+mj-lt"/>
              </a:rPr>
              <a:t> </a:t>
            </a:r>
            <a:r>
              <a:rPr lang="en-US" sz="3200" b="1" dirty="0" err="1">
                <a:solidFill>
                  <a:prstClr val="white"/>
                </a:solidFill>
                <a:latin typeface="+mj-lt"/>
              </a:rPr>
              <a:t>gì</a:t>
            </a:r>
            <a:r>
              <a:rPr lang="en-US" sz="3200" b="1" dirty="0">
                <a:solidFill>
                  <a:prstClr val="white"/>
                </a:solidFill>
                <a:latin typeface="+mj-lt"/>
              </a:rPr>
              <a:t>?</a:t>
            </a:r>
          </a:p>
          <a:p>
            <a:pPr lvl="0" algn="ctr">
              <a:defRPr/>
            </a:pPr>
            <a:endParaRPr lang="en-US" sz="3200" b="1" dirty="0">
              <a:solidFill>
                <a:prstClr val="white"/>
              </a:solidFill>
              <a:latin typeface="+mj-lt"/>
            </a:endParaRPr>
          </a:p>
          <a:p>
            <a:pPr lvl="0" algn="ctr">
              <a:defRPr/>
            </a:pPr>
            <a:endParaRPr lang="en-US" sz="3200" b="1" dirty="0">
              <a:solidFill>
                <a:prstClr val="white"/>
              </a:solidFill>
              <a:latin typeface="+mj-lt"/>
            </a:endParaRPr>
          </a:p>
          <a:p>
            <a:pPr lvl="0" algn="ctr">
              <a:defRPr/>
            </a:pPr>
            <a:endParaRPr lang="en-US" sz="3200" b="1" dirty="0">
              <a:solidFill>
                <a:prstClr val="white"/>
              </a:solidFill>
              <a:latin typeface="+mj-lt"/>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Giọng</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mn-cs"/>
              </a:rPr>
              <a:t> Mi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mn-cs"/>
              </a:rPr>
              <a:t>thứ</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4966524" y="3013502"/>
            <a:ext cx="225895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40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C9D60D2-2614-4EC9-D9A3-42BD5FF5B4DB}"/>
              </a:ext>
            </a:extLst>
          </p:cNvPr>
          <p:cNvPicPr>
            <a:picLocks noChangeAspect="1"/>
          </p:cNvPicPr>
          <p:nvPr/>
        </p:nvPicPr>
        <p:blipFill rotWithShape="1">
          <a:blip r:embed="rId10"/>
          <a:srcRect t="19639" b="8859"/>
          <a:stretch/>
        </p:blipFill>
        <p:spPr>
          <a:xfrm>
            <a:off x="2796975" y="1519382"/>
            <a:ext cx="6598049" cy="1365291"/>
          </a:xfrm>
          <a:prstGeom prst="rect">
            <a:avLst/>
          </a:prstGeom>
        </p:spPr>
      </p:pic>
    </p:spTree>
    <p:extLst>
      <p:ext uri="{BB962C8B-B14F-4D97-AF65-F5344CB8AC3E}">
        <p14:creationId xmlns:p14="http://schemas.microsoft.com/office/powerpoint/2010/main" val="199857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2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23" presetClass="exit" presetSubtype="32" fill="hold" nodeType="withEffect">
                                  <p:stCondLst>
                                    <p:cond delay="0"/>
                                  </p:stCondLst>
                                  <p:childTnLst>
                                    <p:anim calcmode="lin" valueType="num">
                                      <p:cBhvr>
                                        <p:cTn id="31" dur="500"/>
                                        <p:tgtEl>
                                          <p:spTgt spid="2"/>
                                        </p:tgtEl>
                                        <p:attrNameLst>
                                          <p:attrName>ppt_w</p:attrName>
                                        </p:attrNameLst>
                                      </p:cBhvr>
                                      <p:tavLst>
                                        <p:tav tm="0">
                                          <p:val>
                                            <p:strVal val="ppt_w"/>
                                          </p:val>
                                        </p:tav>
                                        <p:tav tm="100000">
                                          <p:val>
                                            <p:fltVal val="0"/>
                                          </p:val>
                                        </p:tav>
                                      </p:tavLst>
                                    </p:anim>
                                    <p:anim calcmode="lin" valueType="num">
                                      <p:cBhvr>
                                        <p:cTn id="32" dur="500"/>
                                        <p:tgtEl>
                                          <p:spTgt spid="2"/>
                                        </p:tgtEl>
                                        <p:attrNameLst>
                                          <p:attrName>ppt_h</p:attrName>
                                        </p:attrNameLst>
                                      </p:cBhvr>
                                      <p:tavLst>
                                        <p:tav tm="0">
                                          <p:val>
                                            <p:strVal val="ppt_h"/>
                                          </p:val>
                                        </p:tav>
                                        <p:tav tm="100000">
                                          <p:val>
                                            <p:fltVal val="0"/>
                                          </p:val>
                                        </p:tav>
                                      </p:tavLst>
                                    </p:anim>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23" presetClass="entr" presetSubtype="3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4*#ppt_w"/>
                                          </p:val>
                                        </p:tav>
                                        <p:tav tm="100000">
                                          <p:val>
                                            <p:strVal val="#ppt_w"/>
                                          </p:val>
                                        </p:tav>
                                      </p:tavLst>
                                    </p:anim>
                                    <p:anim calcmode="lin" valueType="num">
                                      <p:cBhvr>
                                        <p:cTn id="45" dur="500" fill="hold"/>
                                        <p:tgtEl>
                                          <p:spTgt spid="15"/>
                                        </p:tgtEl>
                                        <p:attrNameLst>
                                          <p:attrName>ppt_h</p:attrName>
                                        </p:attrNameLst>
                                      </p:cBhvr>
                                      <p:tavLst>
                                        <p:tav tm="0">
                                          <p:val>
                                            <p:strVal val="4*#ppt_h"/>
                                          </p:val>
                                        </p:tav>
                                        <p:tav tm="100000">
                                          <p:val>
                                            <p:strVal val="#ppt_h"/>
                                          </p:val>
                                        </p:tav>
                                      </p:tavLst>
                                    </p:anim>
                                  </p:childTnLst>
                                </p:cTn>
                              </p:par>
                              <p:par>
                                <p:cTn id="46" presetID="21" presetClass="emph" presetSubtype="0" repeatCount="indefinite" fill="hold" grpId="1" nodeType="withEffect">
                                  <p:stCondLst>
                                    <p:cond delay="0"/>
                                  </p:stCondLst>
                                  <p:childTnLst>
                                    <p:animClr clrSpc="hsl" dir="cw">
                                      <p:cBhvr override="childStyle">
                                        <p:cTn id="47" dur="500" fill="hold"/>
                                        <p:tgtEl>
                                          <p:spTgt spid="15"/>
                                        </p:tgtEl>
                                        <p:attrNameLst>
                                          <p:attrName>style.color</p:attrName>
                                        </p:attrNameLst>
                                      </p:cBhvr>
                                      <p:by>
                                        <p:hsl h="7200000" s="0" l="0"/>
                                      </p:by>
                                    </p:animClr>
                                    <p:animClr clrSpc="hsl" dir="cw">
                                      <p:cBhvr>
                                        <p:cTn id="48" dur="500" fill="hold"/>
                                        <p:tgtEl>
                                          <p:spTgt spid="15"/>
                                        </p:tgtEl>
                                        <p:attrNameLst>
                                          <p:attrName>fillcolor</p:attrName>
                                        </p:attrNameLst>
                                      </p:cBhvr>
                                      <p:by>
                                        <p:hsl h="7200000" s="0" l="0"/>
                                      </p:by>
                                    </p:animClr>
                                    <p:animClr clrSpc="hsl" dir="cw">
                                      <p:cBhvr>
                                        <p:cTn id="49" dur="500" fill="hold"/>
                                        <p:tgtEl>
                                          <p:spTgt spid="15"/>
                                        </p:tgtEl>
                                        <p:attrNameLst>
                                          <p:attrName>stroke.color</p:attrName>
                                        </p:attrNameLst>
                                      </p:cBhvr>
                                      <p:by>
                                        <p:hsl h="7200000" s="0" l="0"/>
                                      </p:by>
                                    </p:animClr>
                                    <p:set>
                                      <p:cBhvr>
                                        <p:cTn id="50" dur="500" fill="hold"/>
                                        <p:tgtEl>
                                          <p:spTgt spid="15"/>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white"/>
                </a:solidFill>
                <a:latin typeface="Calibri" panose="020F0502020204030204"/>
              </a:rPr>
              <a:t>Em</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hãy</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nâu</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đặc</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điểm</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giọng</a:t>
            </a:r>
            <a:r>
              <a:rPr lang="en-US" sz="3200" b="1" dirty="0">
                <a:solidFill>
                  <a:prstClr val="white"/>
                </a:solidFill>
                <a:latin typeface="Calibri" panose="020F0502020204030204"/>
              </a:rPr>
              <a:t> Mi </a:t>
            </a:r>
            <a:r>
              <a:rPr lang="en-US" sz="3200" b="1" dirty="0" err="1">
                <a:solidFill>
                  <a:prstClr val="white"/>
                </a:solidFill>
                <a:latin typeface="Calibri" panose="020F0502020204030204"/>
              </a:rPr>
              <a:t>thứ</a:t>
            </a:r>
            <a:r>
              <a:rPr lang="en-US" sz="3200" b="1" dirty="0">
                <a:solidFill>
                  <a:prstClr val="white"/>
                </a:solidFill>
                <a:latin typeface="Calibri" panose="020F050202020403020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Âm</a:t>
            </a:r>
            <a:r>
              <a:rPr kumimoji="0" lang="en-US" sz="32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prstClr val="white"/>
                </a:solidFill>
                <a:effectLst/>
                <a:uLnTx/>
                <a:uFillTx/>
                <a:latin typeface="Calibri" panose="020F0502020204030204"/>
                <a:ea typeface="+mn-ea"/>
                <a:cs typeface="+mn-cs"/>
              </a:rPr>
              <a:t>chủ</a:t>
            </a:r>
            <a:r>
              <a:rPr kumimoji="0" lang="en-US" sz="32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prstClr val="white"/>
                </a:solidFill>
                <a:effectLst/>
                <a:uLnTx/>
                <a:uFillTx/>
                <a:latin typeface="Calibri" panose="020F0502020204030204"/>
                <a:ea typeface="+mn-ea"/>
                <a:cs typeface="+mn-cs"/>
              </a:rPr>
              <a:t>hóa</a:t>
            </a:r>
            <a:r>
              <a:rPr kumimoji="0" lang="en-US" sz="32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prstClr val="white"/>
                </a:solidFill>
                <a:effectLst/>
                <a:uLnTx/>
                <a:uFillTx/>
                <a:latin typeface="Calibri" panose="020F0502020204030204"/>
                <a:ea typeface="+mn-ea"/>
                <a:cs typeface="+mn-cs"/>
              </a:rPr>
              <a:t>biểu</a:t>
            </a:r>
            <a:r>
              <a:rPr kumimoji="0" lang="en-US" sz="3200" b="1" i="0" u="none" strike="noStrike" kern="1200" cap="none" spc="0" normalizeH="0" noProof="0" dirty="0">
                <a:ln>
                  <a:noFill/>
                </a:ln>
                <a:solidFill>
                  <a:prstClr val="white"/>
                </a:solidFill>
                <a:effectLst/>
                <a:uLnTx/>
                <a:uFillTx/>
                <a:latin typeface="Calibri" panose="020F0502020204030204"/>
                <a:ea typeface="+mn-ea"/>
                <a:cs typeface="+mn-cs"/>
              </a:rPr>
              <a: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4966525" y="3013502"/>
            <a:ext cx="225895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80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381FA6C-2C21-59AD-A22C-2E48F61E8127}"/>
              </a:ext>
            </a:extLst>
          </p:cNvPr>
          <p:cNvSpPr txBox="1"/>
          <p:nvPr/>
        </p:nvSpPr>
        <p:spPr>
          <a:xfrm>
            <a:off x="2525027" y="3889312"/>
            <a:ext cx="7141945" cy="1200329"/>
          </a:xfrm>
          <a:prstGeom prst="rect">
            <a:avLst/>
          </a:prstGeom>
          <a:noFill/>
        </p:spPr>
        <p:txBody>
          <a:bodyPr wrap="square" rtlCol="0">
            <a:spAutoFit/>
          </a:bodyPr>
          <a:lstStyle/>
          <a:p>
            <a:r>
              <a:rPr lang="vi-VN" sz="2400" noProof="1">
                <a:latin typeface="Times New Roman" panose="02020603050405020304" pitchFamily="18" charset="0"/>
                <a:cs typeface="Times New Roman" panose="02020603050405020304" pitchFamily="18" charset="0"/>
              </a:rPr>
              <a:t>- Đặc điểm:</a:t>
            </a:r>
          </a:p>
          <a:p>
            <a:r>
              <a:rPr lang="vi-VN" sz="2400" noProof="1">
                <a:latin typeface="Times New Roman" panose="02020603050405020304" pitchFamily="18" charset="0"/>
                <a:cs typeface="Times New Roman" panose="02020603050405020304" pitchFamily="18" charset="0"/>
              </a:rPr>
              <a:t>  + Giọng Mi thứ có âm chủ (bậc I) là âm Mi.</a:t>
            </a:r>
          </a:p>
          <a:p>
            <a:r>
              <a:rPr lang="vi-VN" sz="2400" noProof="1">
                <a:latin typeface="Times New Roman" panose="02020603050405020304" pitchFamily="18" charset="0"/>
                <a:cs typeface="Times New Roman" panose="02020603050405020304" pitchFamily="18" charset="0"/>
              </a:rPr>
              <a:t>  + Hóa biểu giọng Mi thứ có 1 dấu thăng là Fa thăng.</a:t>
            </a:r>
          </a:p>
        </p:txBody>
      </p:sp>
    </p:spTree>
    <p:extLst>
      <p:ext uri="{BB962C8B-B14F-4D97-AF65-F5344CB8AC3E}">
        <p14:creationId xmlns:p14="http://schemas.microsoft.com/office/powerpoint/2010/main" val="4022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set>
                                      <p:cBhvr>
                                        <p:cTn id="32" dur="1" fill="hold">
                                          <p:stCondLst>
                                            <p:cond delay="499"/>
                                          </p:stCondLst>
                                        </p:cTn>
                                        <p:tgtEl>
                                          <p:spTgt spid="5"/>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500"/>
                                        <p:tgtEl>
                                          <p:spTgt spid="3"/>
                                        </p:tgtEl>
                                        <p:attrNameLst>
                                          <p:attrName>ppt_w</p:attrName>
                                        </p:attrNameLst>
                                      </p:cBhvr>
                                      <p:tavLst>
                                        <p:tav tm="0">
                                          <p:val>
                                            <p:strVal val="ppt_w"/>
                                          </p:val>
                                        </p:tav>
                                        <p:tav tm="100000">
                                          <p:val>
                                            <p:fltVal val="0"/>
                                          </p:val>
                                        </p:tav>
                                      </p:tavLst>
                                    </p:anim>
                                    <p:anim calcmode="lin" valueType="num">
                                      <p:cBhvr>
                                        <p:cTn id="35" dur="500"/>
                                        <p:tgtEl>
                                          <p:spTgt spid="3"/>
                                        </p:tgtEl>
                                        <p:attrNameLst>
                                          <p:attrName>ppt_h</p:attrName>
                                        </p:attrNameLst>
                                      </p:cBhvr>
                                      <p:tavLst>
                                        <p:tav tm="0">
                                          <p:val>
                                            <p:strVal val="ppt_h"/>
                                          </p:val>
                                        </p:tav>
                                        <p:tav tm="100000">
                                          <p:val>
                                            <p:fltVal val="0"/>
                                          </p:val>
                                        </p:tav>
                                      </p:tavLst>
                                    </p:anim>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23" presetClass="entr" presetSubtype="3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4*#ppt_w"/>
                                          </p:val>
                                        </p:tav>
                                        <p:tav tm="100000">
                                          <p:val>
                                            <p:strVal val="#ppt_w"/>
                                          </p:val>
                                        </p:tav>
                                      </p:tavLst>
                                    </p:anim>
                                    <p:anim calcmode="lin" valueType="num">
                                      <p:cBhvr>
                                        <p:cTn id="45" dur="500" fill="hold"/>
                                        <p:tgtEl>
                                          <p:spTgt spid="15"/>
                                        </p:tgtEl>
                                        <p:attrNameLst>
                                          <p:attrName>ppt_h</p:attrName>
                                        </p:attrNameLst>
                                      </p:cBhvr>
                                      <p:tavLst>
                                        <p:tav tm="0">
                                          <p:val>
                                            <p:strVal val="4*#ppt_h"/>
                                          </p:val>
                                        </p:tav>
                                        <p:tav tm="100000">
                                          <p:val>
                                            <p:strVal val="#ppt_h"/>
                                          </p:val>
                                        </p:tav>
                                      </p:tavLst>
                                    </p:anim>
                                  </p:childTnLst>
                                </p:cTn>
                              </p:par>
                              <p:par>
                                <p:cTn id="46" presetID="21" presetClass="emph" presetSubtype="0" repeatCount="indefinite" fill="hold" grpId="1" nodeType="withEffect">
                                  <p:stCondLst>
                                    <p:cond delay="0"/>
                                  </p:stCondLst>
                                  <p:childTnLst>
                                    <p:animClr clrSpc="hsl" dir="cw">
                                      <p:cBhvr override="childStyle">
                                        <p:cTn id="47" dur="500" fill="hold"/>
                                        <p:tgtEl>
                                          <p:spTgt spid="15"/>
                                        </p:tgtEl>
                                        <p:attrNameLst>
                                          <p:attrName>style.color</p:attrName>
                                        </p:attrNameLst>
                                      </p:cBhvr>
                                      <p:by>
                                        <p:hsl h="7200000" s="0" l="0"/>
                                      </p:by>
                                    </p:animClr>
                                    <p:animClr clrSpc="hsl" dir="cw">
                                      <p:cBhvr>
                                        <p:cTn id="48" dur="500" fill="hold"/>
                                        <p:tgtEl>
                                          <p:spTgt spid="15"/>
                                        </p:tgtEl>
                                        <p:attrNameLst>
                                          <p:attrName>fillcolor</p:attrName>
                                        </p:attrNameLst>
                                      </p:cBhvr>
                                      <p:by>
                                        <p:hsl h="7200000" s="0" l="0"/>
                                      </p:by>
                                    </p:animClr>
                                    <p:animClr clrSpc="hsl" dir="cw">
                                      <p:cBhvr>
                                        <p:cTn id="49" dur="500" fill="hold"/>
                                        <p:tgtEl>
                                          <p:spTgt spid="15"/>
                                        </p:tgtEl>
                                        <p:attrNameLst>
                                          <p:attrName>stroke.color</p:attrName>
                                        </p:attrNameLst>
                                      </p:cBhvr>
                                      <p:by>
                                        <p:hsl h="7200000" s="0" l="0"/>
                                      </p:by>
                                    </p:animClr>
                                    <p:set>
                                      <p:cBhvr>
                                        <p:cTn id="50" dur="500" fill="hold"/>
                                        <p:tgtEl>
                                          <p:spTgt spid="15"/>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93552" y="973724"/>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white"/>
                </a:solidFill>
                <a:latin typeface="Calibri" panose="020F0502020204030204"/>
              </a:rPr>
              <a:t>Em</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hãy</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nêu</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đặc</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điểm</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giọng</a:t>
            </a:r>
            <a:r>
              <a:rPr lang="en-US" sz="3200" b="1" dirty="0">
                <a:solidFill>
                  <a:prstClr val="white"/>
                </a:solidFill>
                <a:latin typeface="Calibri" panose="020F0502020204030204"/>
              </a:rPr>
              <a:t> Mi </a:t>
            </a:r>
            <a:r>
              <a:rPr lang="en-US" sz="3200" b="1" dirty="0" err="1">
                <a:solidFill>
                  <a:prstClr val="white"/>
                </a:solidFill>
                <a:latin typeface="Calibri" panose="020F0502020204030204"/>
              </a:rPr>
              <a:t>thứ</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hòa</a:t>
            </a:r>
            <a:r>
              <a:rPr lang="en-US" sz="3200" b="1" dirty="0">
                <a:solidFill>
                  <a:prstClr val="white"/>
                </a:solidFill>
                <a:latin typeface="Calibri" panose="020F0502020204030204"/>
              </a:rPr>
              <a:t> </a:t>
            </a:r>
            <a:r>
              <a:rPr lang="en-US" sz="3200" b="1" dirty="0" err="1">
                <a:solidFill>
                  <a:prstClr val="white"/>
                </a:solidFill>
                <a:latin typeface="Calibri" panose="020F0502020204030204"/>
              </a:rPr>
              <a:t>thanh</a:t>
            </a:r>
            <a:r>
              <a:rPr lang="en-US" sz="3200" b="1" dirty="0">
                <a:solidFill>
                  <a:prstClr val="white"/>
                </a:solidFill>
                <a:latin typeface="Calibri" panose="020F0502020204030204"/>
              </a:rPr>
              <a:t>?</a:t>
            </a:r>
          </a:p>
          <a:p>
            <a:pPr algn="ctr">
              <a:defRPr/>
            </a:pPr>
            <a:r>
              <a:rPr lang="en-US" sz="3200" b="1" dirty="0">
                <a:solidFill>
                  <a:prstClr val="white"/>
                </a:solidFill>
              </a:rPr>
              <a:t>(</a:t>
            </a:r>
            <a:r>
              <a:rPr lang="en-US" sz="3200" b="1" dirty="0" err="1">
                <a:solidFill>
                  <a:prstClr val="white"/>
                </a:solidFill>
              </a:rPr>
              <a:t>Âm</a:t>
            </a:r>
            <a:r>
              <a:rPr lang="en-US" sz="3200" b="1" dirty="0">
                <a:solidFill>
                  <a:prstClr val="white"/>
                </a:solidFill>
              </a:rPr>
              <a:t> </a:t>
            </a:r>
            <a:r>
              <a:rPr lang="en-US" sz="3200" b="1" dirty="0" err="1">
                <a:solidFill>
                  <a:prstClr val="white"/>
                </a:solidFill>
              </a:rPr>
              <a:t>chủ</a:t>
            </a:r>
            <a:r>
              <a:rPr lang="en-US" sz="3200" b="1" dirty="0">
                <a:solidFill>
                  <a:prstClr val="white"/>
                </a:solidFill>
              </a:rPr>
              <a:t>, </a:t>
            </a:r>
            <a:r>
              <a:rPr lang="en-US" sz="3200" b="1" dirty="0" err="1">
                <a:solidFill>
                  <a:prstClr val="white"/>
                </a:solidFill>
              </a:rPr>
              <a:t>hóa</a:t>
            </a:r>
            <a:r>
              <a:rPr lang="en-US" sz="3200" b="1" dirty="0">
                <a:solidFill>
                  <a:prstClr val="white"/>
                </a:solidFill>
              </a:rPr>
              <a:t> </a:t>
            </a:r>
            <a:r>
              <a:rPr lang="en-US" sz="3200" b="1" dirty="0" err="1">
                <a:solidFill>
                  <a:prstClr val="white"/>
                </a:solidFill>
              </a:rPr>
              <a:t>biểu</a:t>
            </a:r>
            <a:r>
              <a:rPr lang="en-US" sz="3200" b="1" dirty="0">
                <a:solidFill>
                  <a:prstClr val="white"/>
                </a:solidFill>
              </a:rPr>
              <a:t>)</a:t>
            </a:r>
          </a:p>
        </p:txBody>
      </p:sp>
      <p:sp>
        <p:nvSpPr>
          <p:cNvPr id="5" name="Rectangle 4"/>
          <p:cNvSpPr/>
          <p:nvPr/>
        </p:nvSpPr>
        <p:spPr>
          <a:xfrm>
            <a:off x="1912866" y="3834737"/>
            <a:ext cx="8325635" cy="167937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4810231" y="2916545"/>
            <a:ext cx="257153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100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21F9235-EE2F-7C95-FE3A-8E3AE87D6FAD}"/>
              </a:ext>
            </a:extLst>
          </p:cNvPr>
          <p:cNvSpPr txBox="1"/>
          <p:nvPr/>
        </p:nvSpPr>
        <p:spPr>
          <a:xfrm>
            <a:off x="2286000" y="4009126"/>
            <a:ext cx="7141945" cy="1200329"/>
          </a:xfrm>
          <a:prstGeom prst="rect">
            <a:avLst/>
          </a:prstGeom>
          <a:noFill/>
        </p:spPr>
        <p:txBody>
          <a:bodyPr wrap="square" rtlCol="0">
            <a:spAutoFit/>
          </a:bodyPr>
          <a:lstStyle/>
          <a:p>
            <a:r>
              <a:rPr lang="vi-VN" sz="2400" noProof="1">
                <a:latin typeface="Times New Roman" panose="02020603050405020304" pitchFamily="18" charset="0"/>
                <a:cs typeface="Times New Roman" panose="02020603050405020304" pitchFamily="18" charset="0"/>
              </a:rPr>
              <a:t>- Đặc điểm:</a:t>
            </a:r>
          </a:p>
          <a:p>
            <a:r>
              <a:rPr lang="vi-VN" sz="2400" noProof="1">
                <a:latin typeface="Times New Roman" panose="02020603050405020304" pitchFamily="18" charset="0"/>
                <a:cs typeface="Times New Roman" panose="02020603050405020304" pitchFamily="18" charset="0"/>
              </a:rPr>
              <a:t>  + Giọng Mi thứ có âm chủ (bậc I) là âm Mi.</a:t>
            </a:r>
          </a:p>
          <a:p>
            <a:r>
              <a:rPr lang="vi-VN" sz="2400" noProof="1">
                <a:latin typeface="Times New Roman" panose="02020603050405020304" pitchFamily="18" charset="0"/>
                <a:cs typeface="Times New Roman" panose="02020603050405020304" pitchFamily="18" charset="0"/>
              </a:rPr>
              <a:t>  + Hóa biểu giọng Mi thứ có 1 dấu thăng là Fa thăng.</a:t>
            </a:r>
          </a:p>
        </p:txBody>
      </p:sp>
    </p:spTree>
    <p:extLst>
      <p:ext uri="{BB962C8B-B14F-4D97-AF65-F5344CB8AC3E}">
        <p14:creationId xmlns:p14="http://schemas.microsoft.com/office/powerpoint/2010/main" val="13606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6" presetID="2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set>
                                      <p:cBhvr>
                                        <p:cTn id="32" dur="1" fill="hold">
                                          <p:stCondLst>
                                            <p:cond delay="499"/>
                                          </p:stCondLst>
                                        </p:cTn>
                                        <p:tgtEl>
                                          <p:spTgt spid="5"/>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500"/>
                                        <p:tgtEl>
                                          <p:spTgt spid="2"/>
                                        </p:tgtEl>
                                        <p:attrNameLst>
                                          <p:attrName>ppt_w</p:attrName>
                                        </p:attrNameLst>
                                      </p:cBhvr>
                                      <p:tavLst>
                                        <p:tav tm="0">
                                          <p:val>
                                            <p:strVal val="ppt_w"/>
                                          </p:val>
                                        </p:tav>
                                        <p:tav tm="100000">
                                          <p:val>
                                            <p:fltVal val="0"/>
                                          </p:val>
                                        </p:tav>
                                      </p:tavLst>
                                    </p:anim>
                                    <p:anim calcmode="lin" valueType="num">
                                      <p:cBhvr>
                                        <p:cTn id="35" dur="500"/>
                                        <p:tgtEl>
                                          <p:spTgt spid="2"/>
                                        </p:tgtEl>
                                        <p:attrNameLst>
                                          <p:attrName>ppt_h</p:attrName>
                                        </p:attrNameLst>
                                      </p:cBhvr>
                                      <p:tavLst>
                                        <p:tav tm="0">
                                          <p:val>
                                            <p:strVal val="ppt_h"/>
                                          </p:val>
                                        </p:tav>
                                        <p:tav tm="100000">
                                          <p:val>
                                            <p:fltVal val="0"/>
                                          </p:val>
                                        </p:tav>
                                      </p:tavLst>
                                    </p:anim>
                                    <p:set>
                                      <p:cBhvr>
                                        <p:cTn id="36" dur="1" fill="hold">
                                          <p:stCondLst>
                                            <p:cond delay="499"/>
                                          </p:stCondLst>
                                        </p:cTn>
                                        <p:tgtEl>
                                          <p:spTgt spid="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23" presetClass="entr" presetSubtype="3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4*#ppt_w"/>
                                          </p:val>
                                        </p:tav>
                                        <p:tav tm="100000">
                                          <p:val>
                                            <p:strVal val="#ppt_w"/>
                                          </p:val>
                                        </p:tav>
                                      </p:tavLst>
                                    </p:anim>
                                    <p:anim calcmode="lin" valueType="num">
                                      <p:cBhvr>
                                        <p:cTn id="45" dur="500" fill="hold"/>
                                        <p:tgtEl>
                                          <p:spTgt spid="15"/>
                                        </p:tgtEl>
                                        <p:attrNameLst>
                                          <p:attrName>ppt_h</p:attrName>
                                        </p:attrNameLst>
                                      </p:cBhvr>
                                      <p:tavLst>
                                        <p:tav tm="0">
                                          <p:val>
                                            <p:strVal val="4*#ppt_h"/>
                                          </p:val>
                                        </p:tav>
                                        <p:tav tm="100000">
                                          <p:val>
                                            <p:strVal val="#ppt_h"/>
                                          </p:val>
                                        </p:tav>
                                      </p:tavLst>
                                    </p:anim>
                                  </p:childTnLst>
                                </p:cTn>
                              </p:par>
                              <p:par>
                                <p:cTn id="46" presetID="21" presetClass="emph" presetSubtype="0" repeatCount="indefinite" fill="hold" grpId="1" nodeType="withEffect">
                                  <p:stCondLst>
                                    <p:cond delay="0"/>
                                  </p:stCondLst>
                                  <p:childTnLst>
                                    <p:animClr clrSpc="hsl" dir="cw">
                                      <p:cBhvr override="childStyle">
                                        <p:cTn id="47" dur="500" fill="hold"/>
                                        <p:tgtEl>
                                          <p:spTgt spid="15"/>
                                        </p:tgtEl>
                                        <p:attrNameLst>
                                          <p:attrName>style.color</p:attrName>
                                        </p:attrNameLst>
                                      </p:cBhvr>
                                      <p:by>
                                        <p:hsl h="7200000" s="0" l="0"/>
                                      </p:by>
                                    </p:animClr>
                                    <p:animClr clrSpc="hsl" dir="cw">
                                      <p:cBhvr>
                                        <p:cTn id="48" dur="500" fill="hold"/>
                                        <p:tgtEl>
                                          <p:spTgt spid="15"/>
                                        </p:tgtEl>
                                        <p:attrNameLst>
                                          <p:attrName>fillcolor</p:attrName>
                                        </p:attrNameLst>
                                      </p:cBhvr>
                                      <p:by>
                                        <p:hsl h="7200000" s="0" l="0"/>
                                      </p:by>
                                    </p:animClr>
                                    <p:animClr clrSpc="hsl" dir="cw">
                                      <p:cBhvr>
                                        <p:cTn id="49" dur="500" fill="hold"/>
                                        <p:tgtEl>
                                          <p:spTgt spid="15"/>
                                        </p:tgtEl>
                                        <p:attrNameLst>
                                          <p:attrName>stroke.color</p:attrName>
                                        </p:attrNameLst>
                                      </p:cBhvr>
                                      <p:by>
                                        <p:hsl h="7200000" s="0" l="0"/>
                                      </p:by>
                                    </p:animClr>
                                    <p:set>
                                      <p:cBhvr>
                                        <p:cTn id="50" dur="500" fill="hold"/>
                                        <p:tgtEl>
                                          <p:spTgt spid="15"/>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prstClr val="white"/>
                </a:solidFill>
                <a:latin typeface="Times New Roman" panose="02020603050405020304" pitchFamily="18" charset="0"/>
                <a:cs typeface="Times New Roman" panose="02020603050405020304" pitchFamily="18" charset="0"/>
              </a:rPr>
              <a:t>Khoảng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cách</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giữa</a:t>
            </a:r>
            <a:r>
              <a:rPr lang="en-US" sz="3200" b="1" dirty="0">
                <a:solidFill>
                  <a:prstClr val="white"/>
                </a:solidFill>
                <a:latin typeface="Times New Roman" panose="02020603050405020304" pitchFamily="18" charset="0"/>
                <a:cs typeface="Times New Roman" panose="02020603050405020304" pitchFamily="18" charset="0"/>
              </a:rPr>
              <a:t> 2 </a:t>
            </a:r>
            <a:r>
              <a:rPr lang="en-US" sz="3200" b="1" dirty="0" err="1">
                <a:solidFill>
                  <a:prstClr val="white"/>
                </a:solidFill>
                <a:latin typeface="Times New Roman" panose="02020603050405020304" pitchFamily="18" charset="0"/>
                <a:cs typeface="Times New Roman" panose="02020603050405020304" pitchFamily="18" charset="0"/>
              </a:rPr>
              <a:t>âm</a:t>
            </a:r>
            <a:r>
              <a:rPr lang="en-US" sz="3200" b="1" dirty="0">
                <a:solidFill>
                  <a:prstClr val="white"/>
                </a:solidFill>
                <a:latin typeface="Times New Roman" panose="02020603050405020304" pitchFamily="18" charset="0"/>
                <a:cs typeface="Times New Roman" panose="02020603050405020304" pitchFamily="18" charset="0"/>
              </a:rPr>
              <a:t> Si – </a:t>
            </a:r>
            <a:r>
              <a:rPr lang="en-US" sz="3200" b="1" dirty="0" err="1">
                <a:solidFill>
                  <a:prstClr val="white"/>
                </a:solidFill>
                <a:latin typeface="Times New Roman" panose="02020603050405020304" pitchFamily="18" charset="0"/>
                <a:cs typeface="Times New Roman" panose="02020603050405020304" pitchFamily="18" charset="0"/>
              </a:rPr>
              <a:t>Đố</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a:t>
            </a:r>
            <a:r>
              <a:rPr lang="en-US" sz="3200" b="1" dirty="0">
                <a:solidFill>
                  <a:prstClr val="white"/>
                </a:solidFill>
                <a:latin typeface="Times New Roman" panose="02020603050405020304" pitchFamily="18" charset="0"/>
                <a:cs typeface="Times New Roman" panose="02020603050405020304" pitchFamily="18" charset="0"/>
              </a:rPr>
              <a:t> bao </a:t>
            </a:r>
            <a:r>
              <a:rPr lang="en-US" sz="3200" b="1" dirty="0" err="1">
                <a:solidFill>
                  <a:prstClr val="white"/>
                </a:solidFill>
                <a:latin typeface="Times New Roman" panose="02020603050405020304" pitchFamily="18" charset="0"/>
                <a:cs typeface="Times New Roman" panose="02020603050405020304" pitchFamily="18" charset="0"/>
              </a:rPr>
              <a:t>nhiêu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cung</a:t>
            </a:r>
            <a:r>
              <a:rPr lang="en-US" sz="3200" b="1" dirty="0">
                <a:solidFill>
                  <a:prstClr val="white"/>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libri" panose="020F0502020204030204"/>
              </a:rPr>
              <a:t>1/2</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cung</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4966524" y="3013502"/>
            <a:ext cx="225895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20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4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anim calcmode="lin" valueType="num">
                                      <p:cBhvr>
                                        <p:cTn id="8" dur="10" fill="hold"/>
                                        <p:tgtEl>
                                          <p:spTgt spid="12"/>
                                        </p:tgtEl>
                                        <p:attrNameLst>
                                          <p:attrName>ppt_x</p:attrName>
                                        </p:attrNameLst>
                                      </p:cBhvr>
                                      <p:tavLst>
                                        <p:tav tm="0">
                                          <p:val>
                                            <p:strVal val="#ppt_x"/>
                                          </p:val>
                                        </p:tav>
                                        <p:tav tm="100000">
                                          <p:val>
                                            <p:strVal val="#ppt_x"/>
                                          </p:val>
                                        </p:tav>
                                      </p:tavLst>
                                    </p:anim>
                                    <p:anim calcmode="lin" valueType="num">
                                      <p:cBhvr>
                                        <p:cTn id="9" dur="1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10"/>
                                        <p:tgtEl>
                                          <p:spTgt spid="12"/>
                                        </p:tgtEl>
                                      </p:cBhvr>
                                    </p:animEffect>
                                    <p:set>
                                      <p:cBhvr>
                                        <p:cTn id="26" dur="1" fill="hold">
                                          <p:stCondLst>
                                            <p:cond delay="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4*#ppt_w"/>
                                          </p:val>
                                        </p:tav>
                                        <p:tav tm="100000">
                                          <p:val>
                                            <p:strVal val="#ppt_w"/>
                                          </p:val>
                                        </p:tav>
                                      </p:tavLst>
                                    </p:anim>
                                    <p:anim calcmode="lin" valueType="num">
                                      <p:cBhvr>
                                        <p:cTn id="38" dur="500" fill="hold"/>
                                        <p:tgtEl>
                                          <p:spTgt spid="15"/>
                                        </p:tgtEl>
                                        <p:attrNameLst>
                                          <p:attrName>ppt_h</p:attrName>
                                        </p:attrNameLst>
                                      </p:cBhvr>
                                      <p:tavLst>
                                        <p:tav tm="0">
                                          <p:val>
                                            <p:strVal val="4*#ppt_h"/>
                                          </p:val>
                                        </p:tav>
                                        <p:tav tm="100000">
                                          <p:val>
                                            <p:strVal val="#ppt_h"/>
                                          </p:val>
                                        </p:tav>
                                      </p:tavLst>
                                    </p:anim>
                                  </p:childTnLst>
                                </p:cTn>
                              </p:par>
                              <p:par>
                                <p:cTn id="39" presetID="21" presetClass="emph" presetSubtype="0" repeatCount="indefinite" fill="hold" grpId="1" nodeType="withEffect">
                                  <p:stCondLst>
                                    <p:cond delay="0"/>
                                  </p:stCondLst>
                                  <p:childTnLst>
                                    <p:animClr clrSpc="hsl" dir="cw">
                                      <p:cBhvr override="childStyle">
                                        <p:cTn id="40" dur="500" fill="hold"/>
                                        <p:tgtEl>
                                          <p:spTgt spid="15"/>
                                        </p:tgtEl>
                                        <p:attrNameLst>
                                          <p:attrName>style.color</p:attrName>
                                        </p:attrNameLst>
                                      </p:cBhvr>
                                      <p:by>
                                        <p:hsl h="7200000" s="0" l="0"/>
                                      </p:by>
                                    </p:animClr>
                                    <p:animClr clrSpc="hsl" dir="cw">
                                      <p:cBhvr>
                                        <p:cTn id="41" dur="500" fill="hold"/>
                                        <p:tgtEl>
                                          <p:spTgt spid="15"/>
                                        </p:tgtEl>
                                        <p:attrNameLst>
                                          <p:attrName>fillcolor</p:attrName>
                                        </p:attrNameLst>
                                      </p:cBhvr>
                                      <p:by>
                                        <p:hsl h="7200000" s="0" l="0"/>
                                      </p:by>
                                    </p:animClr>
                                    <p:animClr clrSpc="hsl" dir="cw">
                                      <p:cBhvr>
                                        <p:cTn id="42" dur="500" fill="hold"/>
                                        <p:tgtEl>
                                          <p:spTgt spid="15"/>
                                        </p:tgtEl>
                                        <p:attrNameLst>
                                          <p:attrName>stroke.color</p:attrName>
                                        </p:attrNameLst>
                                      </p:cBhvr>
                                      <p:by>
                                        <p:hsl h="7200000" s="0" l="0"/>
                                      </p:by>
                                    </p:animClr>
                                    <p:set>
                                      <p:cBhvr>
                                        <p:cTn id="43" dur="500" fill="hold"/>
                                        <p:tgtEl>
                                          <p:spTgt spid="15"/>
                                        </p:tgtEl>
                                        <p:attrNameLst>
                                          <p:attrName>fill.type</p:attrName>
                                        </p:attrNameLst>
                                      </p:cBhvr>
                                      <p:to>
                                        <p:strVal val="solid"/>
                                      </p:to>
                                    </p:set>
                                  </p:childTnLst>
                                  <p:subTnLst>
                                    <p:audio>
                                      <p:cMediaNode>
                                        <p:cTn display="0" masterRel="sameClick">
                                          <p:stCondLst>
                                            <p:cond evt="begin" delay="0">
                                              <p:tn val="3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8"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9"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prstClr val="white"/>
                </a:solidFill>
                <a:latin typeface="Times New Roman" panose="02020603050405020304" pitchFamily="18" charset="0"/>
                <a:cs typeface="Times New Roman" panose="02020603050405020304" pitchFamily="18" charset="0"/>
              </a:rPr>
              <a:t>Khoảng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cách</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giữa</a:t>
            </a:r>
            <a:r>
              <a:rPr lang="en-US" sz="3200" b="1" dirty="0">
                <a:solidFill>
                  <a:prstClr val="white"/>
                </a:solidFill>
                <a:latin typeface="Times New Roman" panose="02020603050405020304" pitchFamily="18" charset="0"/>
                <a:cs typeface="Times New Roman" panose="02020603050405020304" pitchFamily="18" charset="0"/>
              </a:rPr>
              <a:t> 2 </a:t>
            </a:r>
            <a:r>
              <a:rPr lang="en-US" sz="3200" b="1" dirty="0" err="1">
                <a:solidFill>
                  <a:prstClr val="white"/>
                </a:solidFill>
                <a:latin typeface="Times New Roman" panose="02020603050405020304" pitchFamily="18" charset="0"/>
                <a:cs typeface="Times New Roman" panose="02020603050405020304" pitchFamily="18" charset="0"/>
              </a:rPr>
              <a:t>âm</a:t>
            </a:r>
            <a:r>
              <a:rPr lang="en-US" sz="3200" b="1" dirty="0">
                <a:solidFill>
                  <a:prstClr val="white"/>
                </a:solidFill>
                <a:latin typeface="Times New Roman" panose="02020603050405020304" pitchFamily="18" charset="0"/>
                <a:cs typeface="Times New Roman" panose="02020603050405020304" pitchFamily="18" charset="0"/>
              </a:rPr>
              <a:t> Mi – </a:t>
            </a:r>
            <a:r>
              <a:rPr lang="en-US" sz="3200" b="1" dirty="0" err="1">
                <a:solidFill>
                  <a:prstClr val="white"/>
                </a:solidFill>
                <a:latin typeface="Times New Roman" panose="02020603050405020304" pitchFamily="18" charset="0"/>
                <a:cs typeface="Times New Roman" panose="02020603050405020304" pitchFamily="18" charset="0"/>
              </a:rPr>
              <a:t>pha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a:t>
            </a:r>
            <a:r>
              <a:rPr lang="en-US" sz="3200" b="1" dirty="0">
                <a:solidFill>
                  <a:prstClr val="white"/>
                </a:solidFill>
                <a:latin typeface="Times New Roman" panose="02020603050405020304" pitchFamily="18" charset="0"/>
                <a:cs typeface="Times New Roman" panose="02020603050405020304" pitchFamily="18" charset="0"/>
              </a:rPr>
              <a:t> bao </a:t>
            </a:r>
            <a:r>
              <a:rPr lang="en-US" sz="3200" b="1" dirty="0" err="1">
                <a:solidFill>
                  <a:prstClr val="white"/>
                </a:solidFill>
                <a:latin typeface="Times New Roman" panose="02020603050405020304" pitchFamily="18" charset="0"/>
                <a:cs typeface="Times New Roman" panose="02020603050405020304" pitchFamily="18" charset="0"/>
              </a:rPr>
              <a:t>nhiêu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cung</a:t>
            </a:r>
            <a:r>
              <a:rPr lang="en-US" sz="3200" b="1" dirty="0">
                <a:solidFill>
                  <a:prstClr val="white"/>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1/2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cung</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4966525" y="3013502"/>
            <a:ext cx="225895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50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điểm</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6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7"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SKY</a:t>
            </a:r>
          </a:p>
        </p:txBody>
      </p:sp>
      <p:sp>
        <p:nvSpPr>
          <p:cNvPr id="15" name="Rectangle 14"/>
          <p:cNvSpPr/>
          <p:nvPr/>
        </p:nvSpPr>
        <p:spPr>
          <a:xfrm>
            <a:off x="5151673" y="3013502"/>
            <a:ext cx="188865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libri" panose="020F0502020204030204"/>
              </a:rPr>
              <a:t>ĐỘI  4 </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799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3" presetClass="entr" presetSubtype="3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ppt_h"/>
                                          </p:val>
                                        </p:tav>
                                        <p:tav tm="100000">
                                          <p:val>
                                            <p:strVal val="#ppt_h"/>
                                          </p:val>
                                        </p:tav>
                                      </p:tavLst>
                                    </p:anim>
                                  </p:childTnLst>
                                </p:cTn>
                              </p:par>
                              <p:par>
                                <p:cTn id="17" presetID="21" presetClass="emph" presetSubtype="0" repeatCount="indefinite" fill="hold" grpId="1" nodeType="withEffect">
                                  <p:stCondLst>
                                    <p:cond delay="0"/>
                                  </p:stCondLst>
                                  <p:childTnLst>
                                    <p:animClr clrSpc="hsl" dir="cw">
                                      <p:cBhvr override="childStyle">
                                        <p:cTn id="18" dur="500" fill="hold"/>
                                        <p:tgtEl>
                                          <p:spTgt spid="15"/>
                                        </p:tgtEl>
                                        <p:attrNameLst>
                                          <p:attrName>style.color</p:attrName>
                                        </p:attrNameLst>
                                      </p:cBhvr>
                                      <p:by>
                                        <p:hsl h="7200000" s="0" l="0"/>
                                      </p:by>
                                    </p:animClr>
                                    <p:animClr clrSpc="hsl" dir="cw">
                                      <p:cBhvr>
                                        <p:cTn id="19" dur="500" fill="hold"/>
                                        <p:tgtEl>
                                          <p:spTgt spid="15"/>
                                        </p:tgtEl>
                                        <p:attrNameLst>
                                          <p:attrName>fillcolor</p:attrName>
                                        </p:attrNameLst>
                                      </p:cBhvr>
                                      <p:by>
                                        <p:hsl h="7200000" s="0" l="0"/>
                                      </p:by>
                                    </p:animClr>
                                    <p:animClr clrSpc="hsl" dir="cw">
                                      <p:cBhvr>
                                        <p:cTn id="20" dur="500" fill="hold"/>
                                        <p:tgtEl>
                                          <p:spTgt spid="15"/>
                                        </p:tgtEl>
                                        <p:attrNameLst>
                                          <p:attrName>stroke.color</p:attrName>
                                        </p:attrNameLst>
                                      </p:cBhvr>
                                      <p:by>
                                        <p:hsl h="7200000" s="0" l="0"/>
                                      </p:by>
                                    </p:animClr>
                                    <p:set>
                                      <p:cBhvr>
                                        <p:cTn id="21" dur="500" fill="hold"/>
                                        <p:tgtEl>
                                          <p:spTgt spid="15"/>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838739" y="765314"/>
            <a:ext cx="9303026" cy="4462669"/>
          </a:xfrm>
          <a:prstGeom prst="rect">
            <a:avLst/>
          </a:prstGeom>
        </p:spPr>
        <p:txBody>
          <a:bodyPr spcFirstLastPara="1" wrap="square" lIns="0" tIns="0" rIns="0" bIns="0" anchor="ctr" anchorCtr="0">
            <a:noAutofit/>
          </a:bodyPr>
          <a:lstStyle/>
          <a:p>
            <a:pPr marL="0" indent="0">
              <a:spcAft>
                <a:spcPts val="1333"/>
              </a:spcAft>
              <a:buNone/>
            </a:pPr>
            <a:r>
              <a:rPr lang="en-US" sz="40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DẶN DÒ</a:t>
            </a:r>
            <a:endParaRPr lang="en-US" sz="36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marL="0" indent="0" algn="l">
              <a:spcAft>
                <a:spcPts val="1333"/>
              </a:spcAft>
              <a:buNone/>
            </a:pPr>
            <a:r>
              <a:rPr lang="vi-VN" sz="4000" b="1" dirty="0">
                <a:solidFill>
                  <a:srgbClr val="00B050"/>
                </a:solidFill>
                <a:latin typeface="Times New Roman" panose="02020603050405020304" pitchFamily="18" charset="0"/>
                <a:ea typeface="Verdana" panose="020B0604030504040204" pitchFamily="34" charset="0"/>
                <a:cs typeface="Times New Roman" panose="02020603050405020304" pitchFamily="18" charset="0"/>
              </a:rPr>
              <a:t>- Về nhà ôn lại nội dung đã học</a:t>
            </a:r>
          </a:p>
          <a:p>
            <a:pPr marL="0" indent="0" algn="l">
              <a:spcAft>
                <a:spcPts val="1333"/>
              </a:spcAft>
              <a:buNone/>
            </a:pPr>
            <a:r>
              <a:rPr lang="vi-VN" sz="4000" b="1" dirty="0">
                <a:solidFill>
                  <a:srgbClr val="00B050"/>
                </a:solidFill>
                <a:latin typeface="Times New Roman" panose="02020603050405020304" pitchFamily="18" charset="0"/>
                <a:ea typeface="Verdana" panose="020B0604030504040204" pitchFamily="34" charset="0"/>
                <a:cs typeface="Times New Roman" panose="02020603050405020304" pitchFamily="18" charset="0"/>
              </a:rPr>
              <a:t>- Xem trước nội dung tiết 10: </a:t>
            </a:r>
          </a:p>
          <a:p>
            <a:pPr marL="0" indent="0">
              <a:spcAft>
                <a:spcPts val="1333"/>
              </a:spcAft>
              <a:buNone/>
            </a:pPr>
            <a:r>
              <a:rPr lang="vi-VN" sz="4000" b="1" dirty="0">
                <a:solidFill>
                  <a:srgbClr val="00B050"/>
                </a:solidFill>
                <a:latin typeface="Times New Roman" panose="02020603050405020304" pitchFamily="18" charset="0"/>
                <a:ea typeface="Verdana" panose="020B0604030504040204" pitchFamily="34" charset="0"/>
                <a:cs typeface="Times New Roman" panose="02020603050405020304" pitchFamily="18" charset="0"/>
              </a:rPr>
              <a:t>                              Học hát bài Nụ cười</a:t>
            </a:r>
          </a:p>
        </p:txBody>
      </p:sp>
      <p:sp>
        <p:nvSpPr>
          <p:cNvPr id="802" name="Google Shape;802;p19"/>
          <p:cNvSpPr/>
          <p:nvPr/>
        </p:nvSpPr>
        <p:spPr>
          <a:xfrm rot="10800000">
            <a:off x="6708913" y="4998142"/>
            <a:ext cx="2571677" cy="8070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063556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2203800" y="2573118"/>
            <a:ext cx="7784400" cy="1093200"/>
          </a:xfrm>
          <a:prstGeom prst="rect">
            <a:avLst/>
          </a:prstGeom>
        </p:spPr>
        <p:txBody>
          <a:bodyPr spcFirstLastPara="1" wrap="square" lIns="0" tIns="0" rIns="0" bIns="0" anchor="ctr" anchorCtr="0">
            <a:noAutofit/>
          </a:bodyPr>
          <a:lstStyle/>
          <a:p>
            <a:pPr marL="0" indent="0">
              <a:spcAft>
                <a:spcPts val="1333"/>
              </a:spcAft>
              <a:buNone/>
            </a:pPr>
            <a:r>
              <a:rPr lang="en-US" sz="40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MẾN CHÀO TẠM BIỆT</a:t>
            </a:r>
            <a:r>
              <a:rPr lang="en-US" sz="36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p>
          <a:p>
            <a:pPr marL="0" indent="0">
              <a:spcAft>
                <a:spcPts val="1333"/>
              </a:spcAft>
              <a:buNone/>
            </a:pPr>
            <a:r>
              <a:rPr lang="en-US" sz="4000" b="1" dirty="0">
                <a:solidFill>
                  <a:srgbClr val="00B050"/>
                </a:solidFill>
                <a:latin typeface="Times New Roman" panose="02020603050405020304" pitchFamily="18" charset="0"/>
                <a:ea typeface="Verdana" panose="020B0604030504040204" pitchFamily="34" charset="0"/>
                <a:cs typeface="Times New Roman" panose="02020603050405020304" pitchFamily="18" charset="0"/>
              </a:rPr>
              <a:t>HẸN GẶP LẠI CÁC EM TRONG BUỔI HỌC TIẾP THEO</a:t>
            </a:r>
          </a:p>
          <a:p>
            <a:pPr marL="0" indent="0">
              <a:spcAft>
                <a:spcPts val="1333"/>
              </a:spcAft>
              <a:buNone/>
            </a:pPr>
            <a:endParaRPr sz="36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802" name="Google Shape;802;p19"/>
          <p:cNvSpPr/>
          <p:nvPr/>
        </p:nvSpPr>
        <p:spPr>
          <a:xfrm rot="10800000">
            <a:off x="6740002" y="4242767"/>
            <a:ext cx="2571677" cy="8070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8513583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00">
                                            <p:txEl>
                                              <p:pRg st="0" end="0"/>
                                            </p:txEl>
                                          </p:spTgt>
                                        </p:tgtEl>
                                        <p:attrNameLst>
                                          <p:attrName>style.visibility</p:attrName>
                                        </p:attrNameLst>
                                      </p:cBhvr>
                                      <p:to>
                                        <p:strVal val="visible"/>
                                      </p:to>
                                    </p:set>
                                    <p:animEffect transition="in" filter="wipe(down)">
                                      <p:cBhvr>
                                        <p:cTn id="7" dur="290">
                                          <p:stCondLst>
                                            <p:cond delay="0"/>
                                          </p:stCondLst>
                                        </p:cTn>
                                        <p:tgtEl>
                                          <p:spTgt spid="800">
                                            <p:txEl>
                                              <p:pRg st="0" end="0"/>
                                            </p:txEl>
                                          </p:spTgt>
                                        </p:tgtEl>
                                      </p:cBhvr>
                                    </p:animEffect>
                                    <p:anim calcmode="lin" valueType="num">
                                      <p:cBhvr>
                                        <p:cTn id="8" dur="911" tmFilter="0,0; 0.14,0.36; 0.43,0.73; 0.71,0.91; 1.0,1.0">
                                          <p:stCondLst>
                                            <p:cond delay="0"/>
                                          </p:stCondLst>
                                        </p:cTn>
                                        <p:tgtEl>
                                          <p:spTgt spid="800">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00">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00">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00">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00">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800">
                                            <p:txEl>
                                              <p:pRg st="0" end="0"/>
                                            </p:txEl>
                                          </p:spTgt>
                                        </p:tgtEl>
                                      </p:cBhvr>
                                      <p:to x="100000" y="60000"/>
                                    </p:animScale>
                                    <p:animScale>
                                      <p:cBhvr>
                                        <p:cTn id="14" dur="83" decel="50000">
                                          <p:stCondLst>
                                            <p:cond delay="338"/>
                                          </p:stCondLst>
                                        </p:cTn>
                                        <p:tgtEl>
                                          <p:spTgt spid="800">
                                            <p:txEl>
                                              <p:pRg st="0" end="0"/>
                                            </p:txEl>
                                          </p:spTgt>
                                        </p:tgtEl>
                                      </p:cBhvr>
                                      <p:to x="100000" y="100000"/>
                                    </p:animScale>
                                    <p:animScale>
                                      <p:cBhvr>
                                        <p:cTn id="15" dur="13">
                                          <p:stCondLst>
                                            <p:cond delay="656"/>
                                          </p:stCondLst>
                                        </p:cTn>
                                        <p:tgtEl>
                                          <p:spTgt spid="800">
                                            <p:txEl>
                                              <p:pRg st="0" end="0"/>
                                            </p:txEl>
                                          </p:spTgt>
                                        </p:tgtEl>
                                      </p:cBhvr>
                                      <p:to x="100000" y="80000"/>
                                    </p:animScale>
                                    <p:animScale>
                                      <p:cBhvr>
                                        <p:cTn id="16" dur="83" decel="50000">
                                          <p:stCondLst>
                                            <p:cond delay="669"/>
                                          </p:stCondLst>
                                        </p:cTn>
                                        <p:tgtEl>
                                          <p:spTgt spid="800">
                                            <p:txEl>
                                              <p:pRg st="0" end="0"/>
                                            </p:txEl>
                                          </p:spTgt>
                                        </p:tgtEl>
                                      </p:cBhvr>
                                      <p:to x="100000" y="100000"/>
                                    </p:animScale>
                                    <p:animScale>
                                      <p:cBhvr>
                                        <p:cTn id="17" dur="13">
                                          <p:stCondLst>
                                            <p:cond delay="821"/>
                                          </p:stCondLst>
                                        </p:cTn>
                                        <p:tgtEl>
                                          <p:spTgt spid="800">
                                            <p:txEl>
                                              <p:pRg st="0" end="0"/>
                                            </p:txEl>
                                          </p:spTgt>
                                        </p:tgtEl>
                                      </p:cBhvr>
                                      <p:to x="100000" y="90000"/>
                                    </p:animScale>
                                    <p:animScale>
                                      <p:cBhvr>
                                        <p:cTn id="18" dur="83" decel="50000">
                                          <p:stCondLst>
                                            <p:cond delay="834"/>
                                          </p:stCondLst>
                                        </p:cTn>
                                        <p:tgtEl>
                                          <p:spTgt spid="800">
                                            <p:txEl>
                                              <p:pRg st="0" end="0"/>
                                            </p:txEl>
                                          </p:spTgt>
                                        </p:tgtEl>
                                      </p:cBhvr>
                                      <p:to x="100000" y="100000"/>
                                    </p:animScale>
                                    <p:animScale>
                                      <p:cBhvr>
                                        <p:cTn id="19" dur="13">
                                          <p:stCondLst>
                                            <p:cond delay="904"/>
                                          </p:stCondLst>
                                        </p:cTn>
                                        <p:tgtEl>
                                          <p:spTgt spid="800">
                                            <p:txEl>
                                              <p:pRg st="0" end="0"/>
                                            </p:txEl>
                                          </p:spTgt>
                                        </p:tgtEl>
                                      </p:cBhvr>
                                      <p:to x="100000" y="95000"/>
                                    </p:animScale>
                                    <p:animScale>
                                      <p:cBhvr>
                                        <p:cTn id="20" dur="83" decel="50000">
                                          <p:stCondLst>
                                            <p:cond delay="917"/>
                                          </p:stCondLst>
                                        </p:cTn>
                                        <p:tgtEl>
                                          <p:spTgt spid="800">
                                            <p:txEl>
                                              <p:pRg st="0" end="0"/>
                                            </p:tx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800">
                                            <p:txEl>
                                              <p:pRg st="1" end="1"/>
                                            </p:txEl>
                                          </p:spTgt>
                                        </p:tgtEl>
                                        <p:attrNameLst>
                                          <p:attrName>style.visibility</p:attrName>
                                        </p:attrNameLst>
                                      </p:cBhvr>
                                      <p:to>
                                        <p:strVal val="visible"/>
                                      </p:to>
                                    </p:set>
                                    <p:animEffect transition="in" filter="wipe(down)">
                                      <p:cBhvr>
                                        <p:cTn id="24" dur="290">
                                          <p:stCondLst>
                                            <p:cond delay="0"/>
                                          </p:stCondLst>
                                        </p:cTn>
                                        <p:tgtEl>
                                          <p:spTgt spid="800">
                                            <p:txEl>
                                              <p:pRg st="1" end="1"/>
                                            </p:txEl>
                                          </p:spTgt>
                                        </p:tgtEl>
                                      </p:cBhvr>
                                    </p:animEffect>
                                    <p:anim calcmode="lin" valueType="num">
                                      <p:cBhvr>
                                        <p:cTn id="25" dur="911" tmFilter="0,0; 0.14,0.36; 0.43,0.73; 0.71,0.91; 1.0,1.0">
                                          <p:stCondLst>
                                            <p:cond delay="0"/>
                                          </p:stCondLst>
                                        </p:cTn>
                                        <p:tgtEl>
                                          <p:spTgt spid="800">
                                            <p:txEl>
                                              <p:pRg st="1" end="1"/>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800">
                                            <p:txEl>
                                              <p:pRg st="1" end="1"/>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800">
                                            <p:txEl>
                                              <p:pRg st="1" end="1"/>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800">
                                            <p:txEl>
                                              <p:pRg st="1" end="1"/>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800">
                                            <p:txEl>
                                              <p:pRg st="1" end="1"/>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800">
                                            <p:txEl>
                                              <p:pRg st="1" end="1"/>
                                            </p:txEl>
                                          </p:spTgt>
                                        </p:tgtEl>
                                      </p:cBhvr>
                                      <p:to x="100000" y="60000"/>
                                    </p:animScale>
                                    <p:animScale>
                                      <p:cBhvr>
                                        <p:cTn id="31" dur="83" decel="50000">
                                          <p:stCondLst>
                                            <p:cond delay="338"/>
                                          </p:stCondLst>
                                        </p:cTn>
                                        <p:tgtEl>
                                          <p:spTgt spid="800">
                                            <p:txEl>
                                              <p:pRg st="1" end="1"/>
                                            </p:txEl>
                                          </p:spTgt>
                                        </p:tgtEl>
                                      </p:cBhvr>
                                      <p:to x="100000" y="100000"/>
                                    </p:animScale>
                                    <p:animScale>
                                      <p:cBhvr>
                                        <p:cTn id="32" dur="13">
                                          <p:stCondLst>
                                            <p:cond delay="656"/>
                                          </p:stCondLst>
                                        </p:cTn>
                                        <p:tgtEl>
                                          <p:spTgt spid="800">
                                            <p:txEl>
                                              <p:pRg st="1" end="1"/>
                                            </p:txEl>
                                          </p:spTgt>
                                        </p:tgtEl>
                                      </p:cBhvr>
                                      <p:to x="100000" y="80000"/>
                                    </p:animScale>
                                    <p:animScale>
                                      <p:cBhvr>
                                        <p:cTn id="33" dur="83" decel="50000">
                                          <p:stCondLst>
                                            <p:cond delay="669"/>
                                          </p:stCondLst>
                                        </p:cTn>
                                        <p:tgtEl>
                                          <p:spTgt spid="800">
                                            <p:txEl>
                                              <p:pRg st="1" end="1"/>
                                            </p:txEl>
                                          </p:spTgt>
                                        </p:tgtEl>
                                      </p:cBhvr>
                                      <p:to x="100000" y="100000"/>
                                    </p:animScale>
                                    <p:animScale>
                                      <p:cBhvr>
                                        <p:cTn id="34" dur="13">
                                          <p:stCondLst>
                                            <p:cond delay="821"/>
                                          </p:stCondLst>
                                        </p:cTn>
                                        <p:tgtEl>
                                          <p:spTgt spid="800">
                                            <p:txEl>
                                              <p:pRg st="1" end="1"/>
                                            </p:txEl>
                                          </p:spTgt>
                                        </p:tgtEl>
                                      </p:cBhvr>
                                      <p:to x="100000" y="90000"/>
                                    </p:animScale>
                                    <p:animScale>
                                      <p:cBhvr>
                                        <p:cTn id="35" dur="83" decel="50000">
                                          <p:stCondLst>
                                            <p:cond delay="834"/>
                                          </p:stCondLst>
                                        </p:cTn>
                                        <p:tgtEl>
                                          <p:spTgt spid="800">
                                            <p:txEl>
                                              <p:pRg st="1" end="1"/>
                                            </p:txEl>
                                          </p:spTgt>
                                        </p:tgtEl>
                                      </p:cBhvr>
                                      <p:to x="100000" y="100000"/>
                                    </p:animScale>
                                    <p:animScale>
                                      <p:cBhvr>
                                        <p:cTn id="36" dur="13">
                                          <p:stCondLst>
                                            <p:cond delay="904"/>
                                          </p:stCondLst>
                                        </p:cTn>
                                        <p:tgtEl>
                                          <p:spTgt spid="800">
                                            <p:txEl>
                                              <p:pRg st="1" end="1"/>
                                            </p:txEl>
                                          </p:spTgt>
                                        </p:tgtEl>
                                      </p:cBhvr>
                                      <p:to x="100000" y="95000"/>
                                    </p:animScale>
                                    <p:animScale>
                                      <p:cBhvr>
                                        <p:cTn id="37" dur="83" decel="50000">
                                          <p:stCondLst>
                                            <p:cond delay="917"/>
                                          </p:stCondLst>
                                        </p:cTn>
                                        <p:tgtEl>
                                          <p:spTgt spid="80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Giọng</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Rê</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thứ</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âm</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bậc</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âm</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lang="en-US" sz="3200" b="1" dirty="0">
                <a:solidFill>
                  <a:prstClr val="white"/>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Rê</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lang="en-US" sz="3200" dirty="0" err="1">
                <a:solidFill>
                  <a:srgbClr val="002060"/>
                </a:solidFill>
                <a:latin typeface="Times New Roman" panose="02020603050405020304" pitchFamily="18" charset="0"/>
                <a:cs typeface="Times New Roman" panose="02020603050405020304" pitchFamily="18" charset="0"/>
              </a:rPr>
              <a:t>Đồ</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La</a:t>
            </a: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Son</a:t>
            </a:r>
          </a:p>
        </p:txBody>
      </p:sp>
    </p:spTree>
    <p:extLst>
      <p:ext uri="{BB962C8B-B14F-4D97-AF65-F5344CB8AC3E}">
        <p14:creationId xmlns:p14="http://schemas.microsoft.com/office/powerpoint/2010/main" val="300591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00B0F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Khoảng</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cách</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giữa</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âm</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 Mi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bao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nhiêu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cung</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1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2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2,5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3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824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4"/>
            <a:ext cx="7840345" cy="1816293"/>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Tên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nốt</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nhạc</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này</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defRPr/>
            </a:pPr>
            <a:r>
              <a:rPr lang="en-US" sz="6600" b="1" dirty="0">
                <a:solidFill>
                  <a:prstClr val="white"/>
                </a:solidFill>
                <a:latin typeface="MusiQwik" panose="02000000000000000000" pitchFamily="2" charset="0"/>
                <a:cs typeface="Times New Roman" panose="02020603050405020304" pitchFamily="18" charset="0"/>
              </a:rPr>
              <a:t>    </a:t>
            </a:r>
            <a:r>
              <a:rPr lang="en-US" sz="6000" dirty="0">
                <a:solidFill>
                  <a:schemeClr val="bg1"/>
                </a:solidFill>
                <a:latin typeface="MusiQwik" panose="02000000000000000000" pitchFamily="2" charset="0"/>
              </a:rPr>
              <a:t>&amp;====</a:t>
            </a:r>
            <a:r>
              <a:rPr lang="en-US" sz="6000" dirty="0" err="1">
                <a:solidFill>
                  <a:schemeClr val="bg1"/>
                </a:solidFill>
                <a:latin typeface="MusiQwik" panose="02000000000000000000" pitchFamily="2" charset="0"/>
              </a:rPr>
              <a:t>Ùy</a:t>
            </a:r>
            <a:r>
              <a:rPr lang="en-US" sz="6000" dirty="0">
                <a:solidFill>
                  <a:schemeClr val="bg1"/>
                </a:solidFill>
                <a:latin typeface="MusiQwik" panose="02000000000000000000" pitchFamily="2" charset="0"/>
              </a:rPr>
              <a:t>=====! </a:t>
            </a:r>
            <a:endParaRPr kumimoji="0" lang="en-US" sz="5400" b="1" i="0" u="none" strike="noStrike" kern="1200" cap="none" spc="0" normalizeH="0" baseline="0" noProof="0" dirty="0">
              <a:ln>
                <a:noFill/>
              </a:ln>
              <a:solidFill>
                <a:schemeClr val="bg1"/>
              </a:solidFill>
              <a:effectLst/>
              <a:uLnTx/>
              <a:uFillTx/>
              <a:latin typeface="MusiQwik" panose="02000000000000000000" pitchFamily="2" charset="0"/>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lang="en-US" sz="3200" dirty="0" err="1">
                <a:solidFill>
                  <a:srgbClr val="002060"/>
                </a:solidFill>
                <a:latin typeface="Times New Roman" panose="02020603050405020304" pitchFamily="18" charset="0"/>
                <a:cs typeface="Times New Roman" panose="02020603050405020304" pitchFamily="18" charset="0"/>
              </a:rPr>
              <a:t>Đô</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lang="en-US" sz="3200" dirty="0">
                <a:solidFill>
                  <a:srgbClr val="002060"/>
                </a:solidFill>
                <a:latin typeface="Times New Roman" panose="02020603050405020304" pitchFamily="18" charset="0"/>
                <a:cs typeface="Times New Roman" panose="02020603050405020304" pitchFamily="18" charset="0"/>
              </a:rPr>
              <a:t>La </a:t>
            </a:r>
            <a:r>
              <a:rPr lang="en-US" sz="3200" dirty="0" err="1">
                <a:solidFill>
                  <a:srgbClr val="002060"/>
                </a:solidFill>
                <a:latin typeface="Times New Roman" panose="02020603050405020304" pitchFamily="18" charset="0"/>
                <a:cs typeface="Times New Roman" panose="02020603050405020304" pitchFamily="18" charset="0"/>
              </a:rPr>
              <a:t>thăng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La</a:t>
            </a: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a:t>
            </a:r>
            <a:r>
              <a:rPr lang="en-US" sz="2800" dirty="0" err="1">
                <a:solidFill>
                  <a:srgbClr val="002060"/>
                </a:solidFill>
                <a:latin typeface="Times New Roman" panose="02020603050405020304" pitchFamily="18" charset="0"/>
                <a:cs typeface="Times New Roman" panose="02020603050405020304" pitchFamily="18" charset="0"/>
              </a:rPr>
              <a:t>Đô</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thăng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935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00B0F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Khoảng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giữa</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âm</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Si –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Đố</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bao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nhiêu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cung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1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1/2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2,5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a:t>
            </a:r>
            <a:r>
              <a:rPr lang="en-US" sz="2800" dirty="0">
                <a:solidFill>
                  <a:srgbClr val="002060"/>
                </a:solidFill>
                <a:latin typeface="Times New Roman" panose="02020603050405020304" pitchFamily="18" charset="0"/>
                <a:cs typeface="Times New Roman" panose="02020603050405020304" pitchFamily="18" charset="0"/>
              </a:rPr>
              <a:t>1,5</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86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567110"/>
            <a:ext cx="7840345" cy="186441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err="1">
                <a:solidFill>
                  <a:prstClr val="white"/>
                </a:solidFill>
                <a:latin typeface="Times New Roman" panose="02020603050405020304" pitchFamily="18" charset="0"/>
                <a:cs typeface="Times New Roman" panose="02020603050405020304" pitchFamily="18" charset="0"/>
              </a:rPr>
              <a:t>Câu</a:t>
            </a:r>
            <a:r>
              <a:rPr lang="en-US" sz="3200" b="1" dirty="0">
                <a:solidFill>
                  <a:prstClr val="white"/>
                </a:solidFill>
                <a:latin typeface="Times New Roman" panose="02020603050405020304" pitchFamily="18" charset="0"/>
                <a:cs typeface="Times New Roman" panose="02020603050405020304" pitchFamily="18" charset="0"/>
              </a:rPr>
              <a:t> 5: </a:t>
            </a:r>
            <a:r>
              <a:rPr lang="en-US" sz="3200" b="1" dirty="0" err="1">
                <a:solidFill>
                  <a:prstClr val="white"/>
                </a:solidFill>
                <a:latin typeface="Times New Roman" panose="02020603050405020304" pitchFamily="18" charset="0"/>
                <a:cs typeface="Times New Roman" panose="02020603050405020304" pitchFamily="18" charset="0"/>
              </a:rPr>
              <a:t>Tên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nốt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nhạc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này</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gì</a:t>
            </a:r>
            <a:r>
              <a:rPr lang="en-US" sz="3200" b="1" dirty="0">
                <a:solidFill>
                  <a:prstClr val="white"/>
                </a:solidFill>
                <a:latin typeface="Times New Roman" panose="02020603050405020304" pitchFamily="18" charset="0"/>
                <a:cs typeface="Times New Roman" panose="02020603050405020304" pitchFamily="18" charset="0"/>
              </a:rPr>
              <a:t>?</a:t>
            </a:r>
          </a:p>
          <a:p>
            <a:pPr lvl="0">
              <a:defRPr/>
            </a:pPr>
            <a:endParaRPr lang="en-US" sz="1100" b="1" dirty="0">
              <a:solidFill>
                <a:prstClr val="white"/>
              </a:solidFill>
              <a:latin typeface="Times New Roman" panose="02020603050405020304" pitchFamily="18" charset="0"/>
              <a:cs typeface="Times New Roman" panose="02020603050405020304" pitchFamily="18" charset="0"/>
            </a:endParaRPr>
          </a:p>
          <a:p>
            <a:pPr lvl="0">
              <a:defRPr/>
            </a:pPr>
            <a:r>
              <a:rPr lang="en-US" sz="6600" b="1" dirty="0">
                <a:solidFill>
                  <a:prstClr val="white"/>
                </a:solidFill>
                <a:latin typeface="MusiQwik" panose="02000000000000000000" pitchFamily="2" charset="0"/>
                <a:cs typeface="Times New Roman" panose="02020603050405020304" pitchFamily="18" charset="0"/>
              </a:rPr>
              <a:t>    </a:t>
            </a:r>
            <a:r>
              <a:rPr lang="en-US" sz="6000" dirty="0">
                <a:solidFill>
                  <a:schemeClr val="bg1"/>
                </a:solidFill>
                <a:latin typeface="MusiQwik" panose="02000000000000000000" pitchFamily="2" charset="0"/>
              </a:rPr>
              <a:t>&amp;====</a:t>
            </a:r>
            <a:r>
              <a:rPr lang="fr-FR" sz="6000" dirty="0">
                <a:latin typeface="MusiQwik" panose="02000000000000000000" pitchFamily="2" charset="0"/>
              </a:rPr>
              <a:t>t</a:t>
            </a:r>
            <a:r>
              <a:rPr lang="en-US" sz="6000" dirty="0">
                <a:solidFill>
                  <a:schemeClr val="bg1"/>
                </a:solidFill>
                <a:latin typeface="MusiQwik" panose="02000000000000000000" pitchFamily="2" charset="0"/>
              </a:rPr>
              <a:t>=====! </a:t>
            </a:r>
            <a:endParaRPr lang="en-US" sz="5400" b="1" dirty="0">
              <a:solidFill>
                <a:schemeClr val="bg1"/>
              </a:solidFill>
              <a:latin typeface="MusiQwik" panose="02000000000000000000" pitchFamily="2" charset="0"/>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Son</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Mi</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Pha</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Rê</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046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8"/>
        <p:cNvGrpSpPr/>
        <p:nvPr/>
      </p:nvGrpSpPr>
      <p:grpSpPr>
        <a:xfrm>
          <a:off x="0" y="0"/>
          <a:ext cx="0" cy="0"/>
          <a:chOff x="0" y="0"/>
          <a:chExt cx="0" cy="0"/>
        </a:xfrm>
      </p:grpSpPr>
      <p:sp>
        <p:nvSpPr>
          <p:cNvPr id="2" name="TextBox 1"/>
          <p:cNvSpPr txBox="1"/>
          <p:nvPr/>
        </p:nvSpPr>
        <p:spPr>
          <a:xfrm>
            <a:off x="4376453" y="809897"/>
            <a:ext cx="3439094" cy="1085810"/>
          </a:xfrm>
          <a:prstGeom prst="rect">
            <a:avLst/>
          </a:prstGeom>
          <a:noFill/>
        </p:spPr>
        <p:txBody>
          <a:bodyPr wrap="square" rtlCol="0">
            <a:spAutoFit/>
            <a:scene3d>
              <a:camera prst="perspectiveLeft"/>
              <a:lightRig rig="threePt" dir="t"/>
            </a:scene3d>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0" cap="none" spc="0" normalizeH="0" baseline="0" noProof="0" dirty="0">
                <a:ln w="12700" cmpd="sng">
                  <a:solidFill>
                    <a:srgbClr val="FFC000"/>
                  </a:solidFill>
                  <a:prstDash val="solid"/>
                </a:ln>
                <a:solidFill>
                  <a:srgbClr val="00B0F0"/>
                </a:solidFill>
                <a:effectLst>
                  <a:outerShdw blurRad="50800" dist="38100" dir="2700000" algn="tl" rotWithShape="0">
                    <a:prstClr val="black">
                      <a:alpha val="40000"/>
                    </a:prstClr>
                  </a:outerShdw>
                </a:effectLst>
                <a:uLnTx/>
                <a:uFillTx/>
                <a:latin typeface="Calibri" panose="020F0502020204030204"/>
                <a:ea typeface="+mn-ea"/>
                <a:cs typeface="+mn-cs"/>
              </a:rPr>
              <a:t> </a:t>
            </a:r>
            <a:endParaRPr kumimoji="0" lang="en-US" sz="5400" b="0" i="0" u="none" strike="noStrike" kern="0" cap="none" spc="0" normalizeH="0" baseline="0" noProof="0" dirty="0">
              <a:ln w="12700" cmpd="sng">
                <a:solidFill>
                  <a:srgbClr val="E9CB74">
                    <a:lumMod val="75000"/>
                  </a:srgbClr>
                </a:solidFill>
                <a:prstDash val="solid"/>
              </a:ln>
              <a:solidFill>
                <a:srgbClr val="E9CB74">
                  <a:lumMod val="75000"/>
                </a:srgbClr>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67ADA17-E07A-3F4E-5093-344A52CC6E9C}"/>
              </a:ext>
            </a:extLst>
          </p:cNvPr>
          <p:cNvSpPr/>
          <p:nvPr/>
        </p:nvSpPr>
        <p:spPr>
          <a:xfrm>
            <a:off x="1099270" y="731638"/>
            <a:ext cx="9993459" cy="330180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0" cap="none" spc="0" normalizeH="0" baseline="0" noProof="0" dirty="0">
                <a:ln w="13462">
                  <a:solidFill>
                    <a:srgbClr val="E9CB74">
                      <a:lumMod val="20000"/>
                      <a:lumOff val="80000"/>
                    </a:srgbClr>
                  </a:solidFill>
                  <a:prstDash val="solid"/>
                </a:ln>
                <a:solidFill>
                  <a:srgbClr val="0070C0"/>
                </a:solidFill>
                <a:effectLst>
                  <a:outerShdw dist="38100" dir="2700000" algn="bl" rotWithShape="0">
                    <a:srgbClr val="E47474"/>
                  </a:outerShdw>
                </a:effectLst>
                <a:uLnTx/>
                <a:uFillTx/>
                <a:latin typeface="Calibri" panose="020F0502020204030204"/>
              </a:rPr>
              <a:t>TIẾT 9</a:t>
            </a:r>
            <a:endParaRPr lang="en-US" sz="4800" b="1" kern="0" dirty="0">
              <a:ln w="13462">
                <a:solidFill>
                  <a:srgbClr val="E9CB74">
                    <a:lumMod val="20000"/>
                    <a:lumOff val="80000"/>
                  </a:srgbClr>
                </a:solidFill>
                <a:prstDash val="solid"/>
              </a:ln>
              <a:solidFill>
                <a:srgbClr val="0070C0"/>
              </a:solidFill>
              <a:effectLst>
                <a:outerShdw dist="38100" dir="2700000" algn="bl" rotWithShape="0">
                  <a:srgbClr val="E47474"/>
                </a:outerShdw>
              </a:effectLst>
              <a:latin typeface="Calibri" panose="020F0502020204030204"/>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E47474">
                      <a:lumMod val="60000"/>
                      <a:lumOff val="40000"/>
                    </a:srgbClr>
                  </a:outerShdw>
                </a:effectLst>
                <a:uLnTx/>
                <a:uFillTx/>
                <a:latin typeface="Calibri" panose="020F0502020204030204"/>
              </a:rPr>
              <a:t>GIỌNG</a:t>
            </a:r>
            <a:r>
              <a:rPr kumimoji="0" lang="en-US" sz="4800" b="1" i="0" u="none" strike="noStrike" kern="0" cap="none" spc="0" normalizeH="0" noProof="0" dirty="0">
                <a:ln w="9525">
                  <a:solidFill>
                    <a:srgbClr val="FFFFFF"/>
                  </a:solidFill>
                  <a:prstDash val="solid"/>
                </a:ln>
                <a:solidFill>
                  <a:srgbClr val="FF0000"/>
                </a:solidFill>
                <a:effectLst>
                  <a:outerShdw blurRad="12700" dist="38100" dir="2700000" algn="tl" rotWithShape="0">
                    <a:srgbClr val="E47474">
                      <a:lumMod val="60000"/>
                      <a:lumOff val="40000"/>
                    </a:srgbClr>
                  </a:outerShdw>
                </a:effectLst>
                <a:uLnTx/>
                <a:uFillTx/>
                <a:latin typeface="Calibri" panose="020F0502020204030204"/>
              </a:rPr>
              <a:t> MI THỨ</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kern="0" baseline="0" dirty="0">
                <a:ln w="9525">
                  <a:solidFill>
                    <a:srgbClr val="FFFFFF"/>
                  </a:solidFill>
                  <a:prstDash val="solid"/>
                </a:ln>
                <a:solidFill>
                  <a:srgbClr val="FF0000"/>
                </a:solidFill>
                <a:effectLst>
                  <a:outerShdw blurRad="12700" dist="38100" dir="2700000" algn="tl" rotWithShape="0">
                    <a:srgbClr val="E47474">
                      <a:lumMod val="60000"/>
                      <a:lumOff val="40000"/>
                    </a:srgbClr>
                  </a:outerShdw>
                </a:effectLst>
                <a:latin typeface="Calibri" panose="020F0502020204030204"/>
              </a:rPr>
              <a:t>GIỌNG</a:t>
            </a:r>
            <a:r>
              <a:rPr lang="en-US" sz="4800" b="1" kern="0" dirty="0">
                <a:ln w="9525">
                  <a:solidFill>
                    <a:srgbClr val="FFFFFF"/>
                  </a:solidFill>
                  <a:prstDash val="solid"/>
                </a:ln>
                <a:solidFill>
                  <a:srgbClr val="FF0000"/>
                </a:solidFill>
                <a:effectLst>
                  <a:outerShdw blurRad="12700" dist="38100" dir="2700000" algn="tl" rotWithShape="0">
                    <a:srgbClr val="E47474">
                      <a:lumMod val="60000"/>
                      <a:lumOff val="40000"/>
                    </a:srgbClr>
                  </a:outerShdw>
                </a:effectLst>
                <a:latin typeface="Calibri" panose="020F0502020204030204"/>
              </a:rPr>
              <a:t> MI THỨ HÒA THANH</a:t>
            </a:r>
            <a:endParaRPr kumimoji="0" lang="en-US" sz="4800" b="1" i="1"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E47474">
                    <a:lumMod val="60000"/>
                    <a:lumOff val="40000"/>
                  </a:srgbClr>
                </a:outerShdw>
              </a:effectLst>
              <a:uLnTx/>
              <a:uFillTx/>
              <a:latin typeface="Calibri" panose="020F0502020204030204"/>
            </a:endParaRPr>
          </a:p>
        </p:txBody>
      </p:sp>
    </p:spTree>
    <p:extLst>
      <p:ext uri="{BB962C8B-B14F-4D97-AF65-F5344CB8AC3E}">
        <p14:creationId xmlns:p14="http://schemas.microsoft.com/office/powerpoint/2010/main" val="239191637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45">
                                          <p:stCondLst>
                                            <p:cond delay="0"/>
                                          </p:stCondLst>
                                        </p:cTn>
                                        <p:tgtEl>
                                          <p:spTgt spid="5"/>
                                        </p:tgtEl>
                                      </p:cBhvr>
                                    </p:animEffect>
                                    <p:anim calcmode="lin" valueType="num">
                                      <p:cBhvr>
                                        <p:cTn id="16"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1" dur="7">
                                          <p:stCondLst>
                                            <p:cond delay="162"/>
                                          </p:stCondLst>
                                        </p:cTn>
                                        <p:tgtEl>
                                          <p:spTgt spid="5"/>
                                        </p:tgtEl>
                                      </p:cBhvr>
                                      <p:to x="100000" y="60000"/>
                                    </p:animScale>
                                    <p:animScale>
                                      <p:cBhvr>
                                        <p:cTn id="22" dur="41" decel="50000">
                                          <p:stCondLst>
                                            <p:cond delay="169"/>
                                          </p:stCondLst>
                                        </p:cTn>
                                        <p:tgtEl>
                                          <p:spTgt spid="5"/>
                                        </p:tgtEl>
                                      </p:cBhvr>
                                      <p:to x="100000" y="100000"/>
                                    </p:animScale>
                                    <p:animScale>
                                      <p:cBhvr>
                                        <p:cTn id="23" dur="7">
                                          <p:stCondLst>
                                            <p:cond delay="328"/>
                                          </p:stCondLst>
                                        </p:cTn>
                                        <p:tgtEl>
                                          <p:spTgt spid="5"/>
                                        </p:tgtEl>
                                      </p:cBhvr>
                                      <p:to x="100000" y="80000"/>
                                    </p:animScale>
                                    <p:animScale>
                                      <p:cBhvr>
                                        <p:cTn id="24" dur="41" decel="50000">
                                          <p:stCondLst>
                                            <p:cond delay="335"/>
                                          </p:stCondLst>
                                        </p:cTn>
                                        <p:tgtEl>
                                          <p:spTgt spid="5"/>
                                        </p:tgtEl>
                                      </p:cBhvr>
                                      <p:to x="100000" y="100000"/>
                                    </p:animScale>
                                    <p:animScale>
                                      <p:cBhvr>
                                        <p:cTn id="25" dur="7">
                                          <p:stCondLst>
                                            <p:cond delay="410"/>
                                          </p:stCondLst>
                                        </p:cTn>
                                        <p:tgtEl>
                                          <p:spTgt spid="5"/>
                                        </p:tgtEl>
                                      </p:cBhvr>
                                      <p:to x="100000" y="90000"/>
                                    </p:animScale>
                                    <p:animScale>
                                      <p:cBhvr>
                                        <p:cTn id="26" dur="41" decel="50000">
                                          <p:stCondLst>
                                            <p:cond delay="417"/>
                                          </p:stCondLst>
                                        </p:cTn>
                                        <p:tgtEl>
                                          <p:spTgt spid="5"/>
                                        </p:tgtEl>
                                      </p:cBhvr>
                                      <p:to x="100000" y="100000"/>
                                    </p:animScale>
                                    <p:animScale>
                                      <p:cBhvr>
                                        <p:cTn id="27" dur="7">
                                          <p:stCondLst>
                                            <p:cond delay="452"/>
                                          </p:stCondLst>
                                        </p:cTn>
                                        <p:tgtEl>
                                          <p:spTgt spid="5"/>
                                        </p:tgtEl>
                                      </p:cBhvr>
                                      <p:to x="100000" y="95000"/>
                                    </p:animScale>
                                    <p:animScale>
                                      <p:cBhvr>
                                        <p:cTn id="28" dur="41" decel="50000">
                                          <p:stCondLst>
                                            <p:cond delay="459"/>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85" b="3430"/>
          <a:stretch/>
        </p:blipFill>
        <p:spPr>
          <a:xfrm>
            <a:off x="-1" y="0"/>
            <a:ext cx="12192001" cy="6841430"/>
          </a:xfrm>
          <a:prstGeom prst="rect">
            <a:avLst/>
          </a:prstGeom>
        </p:spPr>
      </p:pic>
      <p:sp>
        <p:nvSpPr>
          <p:cNvPr id="3" name="TextBox 2">
            <a:extLst>
              <a:ext uri="{FF2B5EF4-FFF2-40B4-BE49-F238E27FC236}">
                <a16:creationId xmlns:a16="http://schemas.microsoft.com/office/drawing/2014/main" id="{662D7BCA-B869-DF4A-DC28-D70A449E0BDB}"/>
              </a:ext>
            </a:extLst>
          </p:cNvPr>
          <p:cNvSpPr txBox="1"/>
          <p:nvPr/>
        </p:nvSpPr>
        <p:spPr>
          <a:xfrm>
            <a:off x="1412164" y="857610"/>
            <a:ext cx="3188712" cy="461665"/>
          </a:xfrm>
          <a:prstGeom prst="rect">
            <a:avLst/>
          </a:prstGeom>
          <a:noFill/>
        </p:spPr>
        <p:txBody>
          <a:bodyPr wrap="square" rtlCol="0">
            <a:spAutoFit/>
          </a:bodyPr>
          <a:lstStyle/>
          <a:p>
            <a:r>
              <a:rPr lang="vi-VN" sz="2400" b="1" noProof="1">
                <a:solidFill>
                  <a:srgbClr val="FF0000"/>
                </a:solidFill>
                <a:latin typeface="Times New Roman" panose="02020603050405020304" pitchFamily="18" charset="0"/>
                <a:cs typeface="Times New Roman" panose="02020603050405020304" pitchFamily="18" charset="0"/>
              </a:rPr>
              <a:t>I. GIỌNG MI THỨ</a:t>
            </a:r>
          </a:p>
        </p:txBody>
      </p:sp>
      <p:sp>
        <p:nvSpPr>
          <p:cNvPr id="4" name="TextBox 3">
            <a:extLst>
              <a:ext uri="{FF2B5EF4-FFF2-40B4-BE49-F238E27FC236}">
                <a16:creationId xmlns:a16="http://schemas.microsoft.com/office/drawing/2014/main" id="{9FD917EA-0FD3-864A-7277-2F4704F03695}"/>
              </a:ext>
            </a:extLst>
          </p:cNvPr>
          <p:cNvSpPr txBox="1"/>
          <p:nvPr/>
        </p:nvSpPr>
        <p:spPr>
          <a:xfrm>
            <a:off x="1568917" y="1367382"/>
            <a:ext cx="7141945" cy="1687963"/>
          </a:xfrm>
          <a:prstGeom prst="rect">
            <a:avLst/>
          </a:prstGeom>
          <a:noFill/>
        </p:spPr>
        <p:txBody>
          <a:bodyPr wrap="square" rtlCol="0">
            <a:spAutoFit/>
          </a:bodyPr>
          <a:lstStyle/>
          <a:p>
            <a:pPr>
              <a:lnSpc>
                <a:spcPct val="150000"/>
              </a:lnSpc>
            </a:pPr>
            <a:r>
              <a:rPr lang="vi-VN" sz="2400" noProof="1">
                <a:latin typeface="Times New Roman" panose="02020603050405020304" pitchFamily="18" charset="0"/>
                <a:cs typeface="Times New Roman" panose="02020603050405020304" pitchFamily="18" charset="0"/>
              </a:rPr>
              <a:t>- Đặc điểm:</a:t>
            </a:r>
          </a:p>
          <a:p>
            <a:pPr>
              <a:lnSpc>
                <a:spcPct val="150000"/>
              </a:lnSpc>
            </a:pPr>
            <a:r>
              <a:rPr lang="vi-VN" sz="2400" noProof="1">
                <a:latin typeface="Times New Roman" panose="02020603050405020304" pitchFamily="18" charset="0"/>
                <a:cs typeface="Times New Roman" panose="02020603050405020304" pitchFamily="18" charset="0"/>
              </a:rPr>
              <a:t>  + Giọng Mi thứ có âm chủ (bậc I) là âm Mi.</a:t>
            </a:r>
          </a:p>
          <a:p>
            <a:pPr>
              <a:lnSpc>
                <a:spcPct val="150000"/>
              </a:lnSpc>
            </a:pPr>
            <a:r>
              <a:rPr lang="vi-VN" sz="2400" noProof="1">
                <a:latin typeface="Times New Roman" panose="02020603050405020304" pitchFamily="18" charset="0"/>
                <a:cs typeface="Times New Roman" panose="02020603050405020304" pitchFamily="18" charset="0"/>
              </a:rPr>
              <a:t>  + Hóa biểu giọng Mi thứ có 1 dấu thăng là Fa thăng.</a:t>
            </a:r>
          </a:p>
        </p:txBody>
      </p:sp>
      <p:grpSp>
        <p:nvGrpSpPr>
          <p:cNvPr id="2" name="Group 1">
            <a:extLst>
              <a:ext uri="{FF2B5EF4-FFF2-40B4-BE49-F238E27FC236}">
                <a16:creationId xmlns:a16="http://schemas.microsoft.com/office/drawing/2014/main" id="{3980C553-3C1D-35A8-0BEF-22DE8E579E0A}"/>
              </a:ext>
            </a:extLst>
          </p:cNvPr>
          <p:cNvGrpSpPr/>
          <p:nvPr/>
        </p:nvGrpSpPr>
        <p:grpSpPr>
          <a:xfrm>
            <a:off x="879106" y="3429000"/>
            <a:ext cx="10433785" cy="1316573"/>
            <a:chOff x="879106" y="3103452"/>
            <a:chExt cx="10433785" cy="1316573"/>
          </a:xfrm>
        </p:grpSpPr>
        <p:sp>
          <p:nvSpPr>
            <p:cNvPr id="6" name="TextBox 5">
              <a:extLst>
                <a:ext uri="{FF2B5EF4-FFF2-40B4-BE49-F238E27FC236}">
                  <a16:creationId xmlns:a16="http://schemas.microsoft.com/office/drawing/2014/main" id="{81997743-9919-2F3A-4942-A0FB1ACD74C3}"/>
                </a:ext>
              </a:extLst>
            </p:cNvPr>
            <p:cNvSpPr txBox="1"/>
            <p:nvPr/>
          </p:nvSpPr>
          <p:spPr>
            <a:xfrm>
              <a:off x="879106" y="3286060"/>
              <a:ext cx="10433785" cy="1133965"/>
            </a:xfrm>
            <a:prstGeom prst="rect">
              <a:avLst/>
            </a:prstGeom>
            <a:noFill/>
          </p:spPr>
          <p:txBody>
            <a:bodyPr wrap="square" rtlCol="0">
              <a:spAutoFit/>
            </a:bodyPr>
            <a:lstStyle/>
            <a:p>
              <a:pPr algn="just">
                <a:lnSpc>
                  <a:spcPct val="150000"/>
                </a:lnSpc>
              </a:pPr>
              <a:r>
                <a:rPr lang="vi-VN" sz="2400" noProof="1">
                  <a:latin typeface="Imprint MT Shadow" panose="04020605060303030202" pitchFamily="82" charset="0"/>
                  <a:cs typeface="Times New Roman" panose="02020603050405020304" pitchFamily="18" charset="0"/>
                </a:rPr>
                <a:t>           </a:t>
              </a:r>
              <a:r>
                <a:rPr lang="vi-VN" sz="2400" noProof="1">
                  <a:solidFill>
                    <a:srgbClr val="0070C0"/>
                  </a:solidFill>
                  <a:latin typeface="Imprint MT Shadow" panose="04020605060303030202" pitchFamily="82" charset="0"/>
                  <a:cs typeface="Times New Roman" panose="02020603050405020304" pitchFamily="18" charset="0"/>
                </a:rPr>
                <a:t>Tại sao giọng Mi thứ có 1 dấu thăng là Fa thăng mà không phải là dấu giáng hay nhiều dấu thăng khác?</a:t>
              </a:r>
              <a:endParaRPr lang="vi-VN" sz="2400" noProof="1">
                <a:solidFill>
                  <a:srgbClr val="0070C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8584CBA-CD91-99E8-8771-BBF083B4C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073" y="3103452"/>
              <a:ext cx="568182" cy="1030304"/>
            </a:xfrm>
            <a:prstGeom prst="rect">
              <a:avLst/>
            </a:prstGeom>
          </p:spPr>
        </p:pic>
      </p:grpSp>
    </p:spTree>
    <p:extLst>
      <p:ext uri="{BB962C8B-B14F-4D97-AF65-F5344CB8AC3E}">
        <p14:creationId xmlns:p14="http://schemas.microsoft.com/office/powerpoint/2010/main" val="32123923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3343</TotalTime>
  <Words>1620</Words>
  <Application>Microsoft Office PowerPoint</Application>
  <PresentationFormat>Widescreen</PresentationFormat>
  <Paragraphs>179</Paragraphs>
  <Slides>28</Slides>
  <Notes>22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.VnArabiaH</vt:lpstr>
      <vt:lpstr>Arial</vt:lpstr>
      <vt:lpstr>Calibri</vt:lpstr>
      <vt:lpstr>Calibri Light</vt:lpstr>
      <vt:lpstr>Georgia</vt:lpstr>
      <vt:lpstr>Imprint MT Shadow</vt:lpstr>
      <vt:lpstr>Mali</vt:lpstr>
      <vt:lpstr>MusiQwik</vt:lpstr>
      <vt:lpstr>Patrick Hand SC</vt:lpstr>
      <vt:lpstr>Sniglet</vt:lpstr>
      <vt:lpstr>Times New Roman</vt:lpstr>
      <vt:lpstr>Office Theme</vt:lpstr>
      <vt:lpstr>Seyton template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Thuy</dc:creator>
  <cp:lastModifiedBy>THỦY HUỲNH NGUYÊN PHƯƠNG</cp:lastModifiedBy>
  <cp:revision>137</cp:revision>
  <dcterms:created xsi:type="dcterms:W3CDTF">2021-10-16T10:41:59Z</dcterms:created>
  <dcterms:modified xsi:type="dcterms:W3CDTF">2022-11-02T06:55:59Z</dcterms:modified>
</cp:coreProperties>
</file>