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300" r:id="rId8"/>
    <p:sldId id="267" r:id="rId9"/>
    <p:sldId id="262" r:id="rId10"/>
    <p:sldId id="283" r:id="rId11"/>
    <p:sldId id="301" r:id="rId12"/>
    <p:sldId id="284" r:id="rId13"/>
    <p:sldId id="302" r:id="rId14"/>
    <p:sldId id="287" r:id="rId15"/>
    <p:sldId id="285" r:id="rId16"/>
    <p:sldId id="264" r:id="rId17"/>
    <p:sldId id="289" r:id="rId18"/>
    <p:sldId id="268" r:id="rId19"/>
    <p:sldId id="290" r:id="rId20"/>
    <p:sldId id="303" r:id="rId21"/>
    <p:sldId id="304" r:id="rId22"/>
    <p:sldId id="293" r:id="rId23"/>
    <p:sldId id="294" r:id="rId24"/>
    <p:sldId id="270" r:id="rId25"/>
    <p:sldId id="271" r:id="rId26"/>
    <p:sldId id="272" r:id="rId27"/>
    <p:sldId id="273" r:id="rId28"/>
    <p:sldId id="27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1ED8AE-F9D5-45D6-B995-784B73B5124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79F63D-AAA1-4D46-BC35-747AE19E28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1"/>
            <a:ext cx="7924800" cy="16001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5:LÀM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 – GÓI QUÀ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971800"/>
            <a:ext cx="78486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 18: KỸ THUẬT LÀM NƠ CƠ BẢN</a:t>
            </a:r>
            <a:endParaRPr lang="en-US" sz="3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69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133600"/>
            <a:ext cx="8534400" cy="1295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7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 18: KỸ THUẬT LÀM NƠ CƠ BẢN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5:LÀM HỘP – GÓI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321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 hãy quan sát</a:t>
            </a:r>
            <a:endParaRPr lang="en-US" dirty="0"/>
          </a:p>
        </p:txBody>
      </p:sp>
      <p:pic>
        <p:nvPicPr>
          <p:cNvPr id="4" name="Picture 2" descr="Cách làm nơ gói quà bằng dây ruy bă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399" y="4495799"/>
            <a:ext cx="2751691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uy băng nơ hồng xinh đẹp Hình ảnh | Định dạng hình ảnh PSD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19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ombo 3 kẹp nơ đẹp màu hồng. giá 31k/3 cái. hàng đẹp y hình lun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19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Tệp 10 Nơ Rút Gói Quà Giá Sỉ Bản 3cm - Gói Quà Tết - Gói Gấu Bông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25" y="198119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Làm nơ bằng giấy | Cách làm nơ gói quà (mẫu 1) - NGOC VANG | Gói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Ý tưởng gói quà bằng giấy báo! - Sáng tạo - Việt Giải Trí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9004" y="4495800"/>
            <a:ext cx="2802234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Oanh's House ( kẹp handmade), Cửa hàng trực tuyến | Shopee Việt Nam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0329" y="198119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4091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457200"/>
            <a:ext cx="7408333" cy="1210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Em hãy cho biết để làm nơ, chúng ta cần chuẩn bị những nguyên liệu nào?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3802095" y="6156961"/>
            <a:ext cx="1121853" cy="607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270322" y="3772076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lụa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Ruy băng voan – tut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2592" y="1639288"/>
            <a:ext cx="1600200" cy="2136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uy băng lưới làm nơ 5,5cm (1m) =&gt; 45k/10m/mà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0915" y="1631535"/>
            <a:ext cx="2121313" cy="212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n ruy băng - In ruy băng vải satin - in ruy băng lụ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42036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Nơi Bán giấy gấp Origami ở Việt Nam Tổng hợp các loại giấy Origami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4852" y="4170232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1"/>
          <p:cNvSpPr txBox="1">
            <a:spLocks/>
          </p:cNvSpPr>
          <p:nvPr/>
        </p:nvSpPr>
        <p:spPr>
          <a:xfrm>
            <a:off x="4278340" y="3738580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lưới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ontent Placeholder 1"/>
          <p:cNvSpPr txBox="1">
            <a:spLocks/>
          </p:cNvSpPr>
          <p:nvPr/>
        </p:nvSpPr>
        <p:spPr>
          <a:xfrm>
            <a:off x="2374307" y="3765667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voan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ontent Placeholder 1"/>
          <p:cNvSpPr txBox="1">
            <a:spLocks/>
          </p:cNvSpPr>
          <p:nvPr/>
        </p:nvSpPr>
        <p:spPr>
          <a:xfrm>
            <a:off x="6828484" y="3775637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nhựa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ontent Placeholder 1"/>
          <p:cNvSpPr txBox="1">
            <a:spLocks/>
          </p:cNvSpPr>
          <p:nvPr/>
        </p:nvSpPr>
        <p:spPr>
          <a:xfrm>
            <a:off x="696328" y="6348172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nhựa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92" name="Picture 20" descr="SUNSKY - 10 cuốn dải ruy-băng bằng nhựa trang trí quà tặng bông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1281" y="16002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In nhãn mác ruy băng size số lượng ít giá rẻ tphcm NMRB-0017 ...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64" y="4197685"/>
            <a:ext cx="2266950" cy="20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Dây ruy băng vải đay bản 2,5cm dài 3m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310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Content Placeholder 1"/>
          <p:cNvSpPr txBox="1">
            <a:spLocks/>
          </p:cNvSpPr>
          <p:nvPr/>
        </p:nvSpPr>
        <p:spPr>
          <a:xfrm>
            <a:off x="6267055" y="6304705"/>
            <a:ext cx="1988715" cy="459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Rua băng vải đay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75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  <p:bldP spid="18" grpId="0"/>
      <p:bldP spid="19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 hãy quan sát</a:t>
            </a:r>
          </a:p>
        </p:txBody>
      </p:sp>
      <p:pic>
        <p:nvPicPr>
          <p:cNvPr id="4098" name="Picture 2" descr="Dây giấy dán tranh trẻ em DIY handmade sáng tạo dán vật liệu Mẫu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7936" y="4167410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Dây giấy</a:t>
            </a:r>
            <a:endParaRPr lang="en-US" dirty="0"/>
          </a:p>
        </p:txBody>
      </p:sp>
      <p:pic>
        <p:nvPicPr>
          <p:cNvPr id="4100" name="Picture 4" descr="Giảm 5 %】 Combo 100 mét dây thừng trang trí cực xinh xắn giá 50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743074"/>
            <a:ext cx="2381251" cy="238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66623" y="4175244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Dây bố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29400" y="4175244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Dây kẽm</a:t>
            </a:r>
            <a:endParaRPr lang="en-US" dirty="0"/>
          </a:p>
        </p:txBody>
      </p:sp>
      <p:pic>
        <p:nvPicPr>
          <p:cNvPr id="4104" name="Picture 8" descr="Bịch 800 dây kẽm màu buộc túi làm đồ handmade 8c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47836"/>
            <a:ext cx="3320415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752600" y="6409258"/>
            <a:ext cx="205027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Dây kẽm kim tuyến</a:t>
            </a:r>
            <a:endParaRPr lang="en-US" dirty="0"/>
          </a:p>
        </p:txBody>
      </p:sp>
      <p:pic>
        <p:nvPicPr>
          <p:cNvPr id="4108" name="Picture 12" descr="kẽm xù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9737" y="4473100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318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408333" cy="3276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Nguyên liệu</a:t>
            </a:r>
            <a:r>
              <a:rPr lang="en-US" sz="3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/>
              <a:t>- Nơ làm từ nhiều chất liệu  như giấy, vải, lụa, nhựa..với nhiều hoa văn, màu sắc, kích thước khác nhau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4000" dirty="0" smtClean="0"/>
              <a:t>- </a:t>
            </a:r>
            <a:r>
              <a:rPr lang="en-US" sz="4000" dirty="0"/>
              <a:t>Dây cố định nơ : dây giấy, dây bố,  dây kẽm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8087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I.Chuẩn Bị :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16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36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em để làm ra được những chiếc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nơ xinh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xắn, chúng ta cần những dụng cụ nào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11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849026"/>
            <a:ext cx="1135063" cy="6095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Thước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605535"/>
            <a:ext cx="8229600" cy="91846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2. Dụng cụ: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43400" y="4724400"/>
            <a:ext cx="1066800" cy="653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Kéo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6" name="AutoShape 7" descr="Kéo Lớn stacom 6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9" descr="Kéo Lớn stacom 602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1" descr="Kéo Lớn stacom 602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3" descr="Kéo Lớn stacom 602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15" descr="Kéo Lớn stacom 602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7" descr="Kéo Lớn stacom 602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19" descr="Kéo Lớn stacom 602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8" name="Picture 20" descr="Kéo đại đỏ - Nhựa, Gốm sứ , Inox, Công Ty TNHH TM - DV Mỹ K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96714"/>
            <a:ext cx="2052312" cy="205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Thước Kẻ 20cm - Deli G01302 - Màu Xa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1109" y="25146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úng Bắn Keo Nến 20W linh kiện điện tử giá rẻ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48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6553200" y="4876800"/>
            <a:ext cx="1905000" cy="500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Súng bắn keo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638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1345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Theo em nguyên tắc phối màu giữa hộp quà và nơ là như thế nào?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246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720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Vòng tròn màu căn bản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34400" cy="1338072"/>
          </a:xfrm>
        </p:spPr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rgbClr val="FF0000"/>
                </a:solidFill>
              </a:rPr>
              <a:t/>
            </a:r>
            <a:br>
              <a:rPr lang="fr-FR" b="1" u="sng" dirty="0">
                <a:solidFill>
                  <a:srgbClr val="FF0000"/>
                </a:solidFill>
              </a:rPr>
            </a:br>
            <a:r>
              <a:rPr lang="fr-FR" b="1" u="sng" dirty="0" smtClean="0">
                <a:solidFill>
                  <a:srgbClr val="FF0000"/>
                </a:solidFill>
              </a:rPr>
              <a:t>II</a:t>
            </a:r>
            <a:r>
              <a:rPr lang="fr-FR" b="1" u="sng" dirty="0">
                <a:solidFill>
                  <a:srgbClr val="FF0000"/>
                </a:solidFill>
              </a:rPr>
              <a:t>/ </a:t>
            </a:r>
            <a:r>
              <a:rPr lang="fr-FR" b="1" u="sng" dirty="0" smtClean="0">
                <a:solidFill>
                  <a:srgbClr val="FF0000"/>
                </a:solidFill>
              </a:rPr>
              <a:t>Nguyên tắc phối màu giữa hộp quà và nơ: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146" name="Picture 2" descr="MỐI QUAN HỆ MÀU SẮC TRONG THIẾT K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7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982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Theo em như thế nào là màu tương đồng?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3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162800" cy="609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</a:rPr>
              <a:t>/ </a:t>
            </a:r>
            <a:r>
              <a:rPr lang="en-US" b="1" u="sng" dirty="0">
                <a:solidFill>
                  <a:srgbClr val="00B050"/>
                </a:solidFill>
              </a:rPr>
              <a:t>Kiến thức</a:t>
            </a:r>
            <a:r>
              <a:rPr lang="en-US" dirty="0">
                <a:solidFill>
                  <a:srgbClr val="00B05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/>
              <a:t>Cung cấp cho học sinh kỹ thuật chung về  làm </a:t>
            </a:r>
            <a:r>
              <a:rPr lang="en-US" dirty="0" smtClean="0"/>
              <a:t>nơ.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MỤC TIÊU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/ </a:t>
            </a:r>
            <a:r>
              <a:rPr lang="en-US" b="1" u="sng" dirty="0">
                <a:solidFill>
                  <a:srgbClr val="00B050"/>
                </a:solidFill>
              </a:rPr>
              <a:t>Kỹ năng</a:t>
            </a:r>
            <a:r>
              <a:rPr lang="en-US" dirty="0">
                <a:solidFill>
                  <a:srgbClr val="00B050"/>
                </a:solidFill>
              </a:rPr>
              <a:t>:</a:t>
            </a:r>
          </a:p>
          <a:p>
            <a:r>
              <a:rPr lang="en-US" dirty="0"/>
              <a:t>Rèn luyện kỹ năng làm </a:t>
            </a:r>
            <a:r>
              <a:rPr lang="en-US" dirty="0" smtClean="0"/>
              <a:t>nơ.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350520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</a:rPr>
              <a:t>/ </a:t>
            </a:r>
            <a:r>
              <a:rPr lang="en-US" b="1" u="sng" dirty="0">
                <a:solidFill>
                  <a:srgbClr val="00B050"/>
                </a:solidFill>
              </a:rPr>
              <a:t>Thái độ</a:t>
            </a:r>
            <a:r>
              <a:rPr lang="en-US" dirty="0">
                <a:solidFill>
                  <a:srgbClr val="00B050"/>
                </a:solidFill>
              </a:rPr>
              <a:t>: </a:t>
            </a:r>
          </a:p>
          <a:p>
            <a:r>
              <a:rPr lang="en-US" dirty="0" smtClean="0"/>
              <a:t>- Học </a:t>
            </a:r>
            <a:r>
              <a:rPr lang="en-US" dirty="0"/>
              <a:t>sinh yêu thích môn học, có hứng thú tìm tòi, sáng tạo trong môn học. </a:t>
            </a:r>
          </a:p>
          <a:p>
            <a:r>
              <a:rPr lang="en-US" dirty="0" smtClean="0"/>
              <a:t>- Ho</a:t>
            </a:r>
            <a:r>
              <a:rPr lang="vi-VN" dirty="0"/>
              <a:t>̣</a:t>
            </a:r>
            <a:r>
              <a:rPr lang="en-US" dirty="0"/>
              <a:t>c sinh chăm chỉ, khéo léo, có tính thẩm mĩ.</a:t>
            </a:r>
          </a:p>
        </p:txBody>
      </p:sp>
    </p:spTree>
    <p:extLst>
      <p:ext uri="{BB962C8B-B14F-4D97-AF65-F5344CB8AC3E}">
        <p14:creationId xmlns:p14="http://schemas.microsoft.com/office/powerpoint/2010/main" xmlns="" val="1937795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5720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Màu tương đồng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34400" cy="1338072"/>
          </a:xfrm>
        </p:spPr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rgbClr val="FF0000"/>
                </a:solidFill>
              </a:rPr>
              <a:t/>
            </a:r>
            <a:br>
              <a:rPr lang="fr-FR" b="1" u="sng" dirty="0">
                <a:solidFill>
                  <a:srgbClr val="FF0000"/>
                </a:solidFill>
              </a:rPr>
            </a:br>
            <a:r>
              <a:rPr lang="fr-FR" b="1" u="sng" dirty="0" smtClean="0">
                <a:solidFill>
                  <a:srgbClr val="FF0000"/>
                </a:solidFill>
              </a:rPr>
              <a:t>II</a:t>
            </a:r>
            <a:r>
              <a:rPr lang="fr-FR" b="1" u="sng" dirty="0">
                <a:solidFill>
                  <a:srgbClr val="FF0000"/>
                </a:solidFill>
              </a:rPr>
              <a:t>/ </a:t>
            </a:r>
            <a:r>
              <a:rPr lang="fr-FR" b="1" u="sng" dirty="0" smtClean="0">
                <a:solidFill>
                  <a:srgbClr val="FF0000"/>
                </a:solidFill>
              </a:rPr>
              <a:t>Nguyên tắc phối màu giữa hộp quà và nơ: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2916" y="4648200"/>
            <a:ext cx="792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Màu tương đồng là giữa gói quà và nơ sử dụng cùng tông màu nhưng độ đậm nhạt khác nhau</a:t>
            </a:r>
          </a:p>
          <a:p>
            <a:r>
              <a:rPr lang="en-US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Hồng nhạt – Hồng đậm</a:t>
            </a:r>
          </a:p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Xanh chuối – Xanh rêu</a:t>
            </a:r>
          </a:p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Vàng chanh – Vàng nghệ</a:t>
            </a:r>
          </a:p>
          <a:p>
            <a:endParaRPr lang="en-US" dirty="0"/>
          </a:p>
        </p:txBody>
      </p:sp>
      <p:pic>
        <p:nvPicPr>
          <p:cNvPr id="8194" name="Picture 2" descr="SẢN XUẤT HỘP QUÀ Giá tốt, in ấn khắc laser theo yêu cầ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8521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ộp quà bí mật - Món quà đến từ Thái Dương | Shopee Việt 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25" y="240328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ombo Hộp Quà Lục Giác (16 x 21 cm) - Xanh Dương Đậm Caro + Thiệp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438400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ộp Quà Hình Trái Tim Linh Lan ( 16 x 7 cm) | nhanvan.v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3161" y="231924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0477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5720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en-US" sz="3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Màu tương phản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34400" cy="1338072"/>
          </a:xfrm>
        </p:spPr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rgbClr val="FF0000"/>
                </a:solidFill>
              </a:rPr>
              <a:t/>
            </a:r>
            <a:br>
              <a:rPr lang="fr-FR" b="1" u="sng" dirty="0">
                <a:solidFill>
                  <a:srgbClr val="FF0000"/>
                </a:solidFill>
              </a:rPr>
            </a:br>
            <a:r>
              <a:rPr lang="fr-FR" b="1" u="sng" dirty="0" smtClean="0">
                <a:solidFill>
                  <a:srgbClr val="FF0000"/>
                </a:solidFill>
              </a:rPr>
              <a:t>II</a:t>
            </a:r>
            <a:r>
              <a:rPr lang="fr-FR" b="1" u="sng" dirty="0">
                <a:solidFill>
                  <a:srgbClr val="FF0000"/>
                </a:solidFill>
              </a:rPr>
              <a:t>/ </a:t>
            </a:r>
            <a:r>
              <a:rPr lang="fr-FR" b="1" u="sng" dirty="0" smtClean="0">
                <a:solidFill>
                  <a:srgbClr val="FF0000"/>
                </a:solidFill>
              </a:rPr>
              <a:t>Nguyên tắc phối màu giữa hộp quà và nơ: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2916" y="4648200"/>
            <a:ext cx="7924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- Màu tương phản là giữa gói quà và nơ sử dụng tông màu đối nhau.</a:t>
            </a:r>
          </a:p>
          <a:p>
            <a:r>
              <a:rPr lang="en-US" sz="2400" u="sng" dirty="0">
                <a:solidFill>
                  <a:srgbClr val="0070C0"/>
                </a:solidFill>
              </a:rPr>
              <a:t>VD</a:t>
            </a:r>
            <a:r>
              <a:rPr lang="en-US" sz="2400" dirty="0">
                <a:solidFill>
                  <a:srgbClr val="0070C0"/>
                </a:solidFill>
              </a:rPr>
              <a:t>: Vàng  - Đỏ  ; Vàng – Tím ; Xanh dương  - Cam </a:t>
            </a:r>
            <a:r>
              <a:rPr lang="en-US" sz="2400" dirty="0" smtClean="0">
                <a:solidFill>
                  <a:srgbClr val="0070C0"/>
                </a:solidFill>
              </a:rPr>
              <a:t>;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Xanh lá – Đỏ</a:t>
            </a:r>
          </a:p>
          <a:p>
            <a:endParaRPr lang="en-US" dirty="0"/>
          </a:p>
        </p:txBody>
      </p:sp>
      <p:pic>
        <p:nvPicPr>
          <p:cNvPr id="7170" name="Picture 2" descr="Hình ảnh vector hộp quà màu x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2352675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Hộp Quà Hình Trái Tim Linh Lan ( 16 x 7 cm) | nhanvan.v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6" name="Picture 8" descr="Hộp Quà Tặng Màu Vàng, Màu Vàng., Món Quà, Thùng Carton Vector và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33838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La Cinta, Regalo, Cuadro imagen png - imagen transparente descarga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438400"/>
            <a:ext cx="2844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4981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363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Theo em qui trình làm nơ là gì?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855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l"/>
            <a:r>
              <a:rPr lang="fr-FR" b="1" u="sng" dirty="0" smtClean="0">
                <a:solidFill>
                  <a:srgbClr val="FF0000"/>
                </a:solidFill>
              </a:rPr>
              <a:t>III</a:t>
            </a:r>
            <a:r>
              <a:rPr lang="fr-FR" b="1" u="sng" dirty="0">
                <a:solidFill>
                  <a:srgbClr val="FF0000"/>
                </a:solidFill>
              </a:rPr>
              <a:t>/ Qui trình thực hiện: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9200" y="2133600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Bước </a:t>
            </a:r>
            <a:r>
              <a:rPr lang="en-US" sz="2800" dirty="0">
                <a:solidFill>
                  <a:srgbClr val="FF0000"/>
                </a:solidFill>
              </a:rPr>
              <a:t>1.</a:t>
            </a:r>
            <a:r>
              <a:rPr lang="en-US" sz="2800" dirty="0"/>
              <a:t> Chọn kiểu dáng làm nơ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Bước 2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Chọn vật liệu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Bước 3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Cắt theo yêu cầu.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Bước 4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Xếp, dán, cột hoặc bấm ( tùy kiểu)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Bước 5</a:t>
            </a:r>
            <a:r>
              <a:rPr lang="en-US" sz="2800" dirty="0">
                <a:solidFill>
                  <a:srgbClr val="FF0000"/>
                </a:solidFill>
              </a:rPr>
              <a:t>. </a:t>
            </a:r>
            <a:r>
              <a:rPr lang="en-US" sz="2800" dirty="0"/>
              <a:t>Tạo dáng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Bước 6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dirty="0"/>
              <a:t> Hoàn </a:t>
            </a:r>
            <a:r>
              <a:rPr lang="en-US" sz="2800" dirty="0" smtClean="0"/>
              <a:t>tất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20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971800"/>
            <a:ext cx="8229600" cy="1905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- Các 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cánh nơ thắt chặt.</a:t>
            </a:r>
          </a:p>
          <a:p>
            <a:pPr marL="0" indent="0"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 Màu sắc kết hợp theo tông màu tương đồng hoặc tương phản.</a:t>
            </a:r>
          </a:p>
          <a:p>
            <a:pPr marL="0" indent="0"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 Đẹp, thanh nhã.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III</a:t>
            </a:r>
            <a:r>
              <a:rPr lang="en-US" dirty="0">
                <a:solidFill>
                  <a:srgbClr val="FF0000"/>
                </a:solidFill>
              </a:rPr>
              <a:t>/ </a:t>
            </a:r>
            <a:r>
              <a:rPr lang="en-US" b="1" u="sng" dirty="0">
                <a:solidFill>
                  <a:srgbClr val="FF0000"/>
                </a:solidFill>
              </a:rPr>
              <a:t>YÊU CÂ</a:t>
            </a:r>
            <a:r>
              <a:rPr lang="vi-VN" b="1" u="sng" dirty="0">
                <a:solidFill>
                  <a:srgbClr val="FF0000"/>
                </a:solidFill>
              </a:rPr>
              <a:t>̀U KỸ THUẬT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5297" y="1752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 hãy nêu yêu cầu kỹ thuật khi làm nơ?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89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8043333" cy="2810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dirty="0"/>
              <a:t>A. Ruybăng nhựa</a:t>
            </a:r>
            <a:endParaRPr lang="en-US" sz="3200" dirty="0"/>
          </a:p>
          <a:p>
            <a:pPr marL="0" indent="0">
              <a:buNone/>
            </a:pPr>
            <a:r>
              <a:rPr lang="vi-VN" sz="3200" dirty="0"/>
              <a:t>B. Ruybăng lụa</a:t>
            </a:r>
            <a:endParaRPr lang="en-US" sz="3200" dirty="0"/>
          </a:p>
          <a:p>
            <a:pPr marL="0" indent="0">
              <a:buNone/>
            </a:pPr>
            <a:r>
              <a:rPr lang="vi-VN" sz="3200" dirty="0"/>
              <a:t>C. Ruybăng vải.</a:t>
            </a:r>
            <a:endParaRPr lang="en-US" sz="3200" dirty="0"/>
          </a:p>
          <a:p>
            <a:pPr marL="0" indent="0">
              <a:buNone/>
            </a:pPr>
            <a:r>
              <a:rPr lang="vi-VN" sz="3200" dirty="0"/>
              <a:t>D. Ruybăng giấy</a:t>
            </a:r>
            <a:endParaRPr lang="en-US" sz="32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 </a:t>
            </a:r>
            <a:r>
              <a:rPr lang="vi-VN" b="1" dirty="0"/>
              <a:t>1. Ruybăng có ép dây kim loại 2 bên là loại</a:t>
            </a:r>
            <a:r>
              <a:rPr lang="vi-VN" dirty="0"/>
              <a:t> 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029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657600"/>
            <a:ext cx="7408333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A. Xanh dương  - Cam : Xanh lá – đỏ.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anh biển – Xanh dương ; Vàng – Tím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C. Hồng nhạt – Hồng đậm ; Xanh lá – Đỏ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Xanh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chuối – Xanh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rêu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;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cà phê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sữa-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nâu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2286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/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vi-VN" sz="3600" b="1" dirty="0">
                <a:solidFill>
                  <a:schemeClr val="tx1"/>
                </a:solidFill>
              </a:rPr>
              <a:t>2.Giữa gói quà và nơ sử dụng cùng tông màu gọi là màu tương đồng, đó là các cặp màu</a:t>
            </a:r>
            <a:r>
              <a:rPr lang="vi-VN" sz="3600" dirty="0">
                <a:solidFill>
                  <a:schemeClr val="tx1"/>
                </a:solidFill>
              </a:rPr>
              <a:t> :</a:t>
            </a:r>
            <a:r>
              <a:rPr lang="en-US" sz="3600" dirty="0">
                <a:solidFill>
                  <a:schemeClr val="tx1"/>
                </a:solidFill>
              </a:rPr>
              <a:t/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/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06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71800"/>
            <a:ext cx="7408333" cy="2887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A. Chọn kiểu dáng làm nơ</a:t>
            </a:r>
          </a:p>
          <a:p>
            <a:pPr marL="0" indent="0">
              <a:buNone/>
            </a:pPr>
            <a:r>
              <a:rPr lang="en-US" sz="3200" dirty="0"/>
              <a:t>B. Chọn vật liệu</a:t>
            </a:r>
          </a:p>
          <a:p>
            <a:pPr marL="0" indent="0">
              <a:buNone/>
            </a:pPr>
            <a:r>
              <a:rPr lang="en-US" sz="3200" dirty="0"/>
              <a:t>C. Chọn dụng cụ phù hợp</a:t>
            </a:r>
          </a:p>
          <a:p>
            <a:pPr marL="0" indent="0">
              <a:buNone/>
            </a:pPr>
            <a:r>
              <a:rPr lang="en-US" sz="3200" dirty="0"/>
              <a:t>D. Cắt theo yêu cầu kiểu dáng.</a:t>
            </a:r>
          </a:p>
          <a:p>
            <a:pPr marL="0" indent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3.Bước </a:t>
            </a:r>
            <a:r>
              <a:rPr lang="en-US" b="1" dirty="0"/>
              <a:t>đầu tiên của qui trình làm nơ là 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240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8043333" cy="121073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Chuẩn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bị bài kỹ thuật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làm nơ 2 cánh, 4 cánh, 6 cánh.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Dặn dò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186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 thuật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 cơ bản.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TRỌNG TÂM BÀI DẠY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AutoShape 5" descr="Cách xếp hộp quà đẹp đơn giản dễ làm với Song Nhâ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923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- Bảng, phấn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Dụng cụ , vật liệu làm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nơ.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Mẫu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một số loại nơ.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ĐỒ DÙNG DẠY HỌC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124200"/>
            <a:ext cx="7467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ọc sinh</a:t>
            </a:r>
            <a:r>
              <a:rPr lang="vi-VN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Dụng cụ, vật liệu làm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Tranh ảnh, mẫu vật 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nơ.</a:t>
            </a:r>
            <a:r>
              <a:rPr lang="vi-VN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488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5:LÀM HỘP – GÓI QUÀ </a:t>
            </a:r>
          </a:p>
          <a:p>
            <a:pPr marL="0" indent="0" algn="ctr">
              <a:buNone/>
            </a:pPr>
            <a:r>
              <a:rPr lang="vi-VN" b="1" u="sng" dirty="0">
                <a:solidFill>
                  <a:srgbClr val="FF0000"/>
                </a:solidFill>
              </a:rPr>
              <a:t>BÀI </a:t>
            </a:r>
            <a:r>
              <a:rPr lang="en-US" b="1" u="sng" dirty="0" smtClean="0">
                <a:solidFill>
                  <a:srgbClr val="FF0000"/>
                </a:solidFill>
              </a:rPr>
              <a:t>17</a:t>
            </a:r>
            <a:r>
              <a:rPr lang="vi-VN" b="1" u="sng" dirty="0" smtClean="0">
                <a:solidFill>
                  <a:srgbClr val="FF0000"/>
                </a:solidFill>
              </a:rPr>
              <a:t>:  </a:t>
            </a:r>
            <a:r>
              <a:rPr lang="en-US" dirty="0" smtClean="0">
                <a:solidFill>
                  <a:srgbClr val="FF0000"/>
                </a:solidFill>
              </a:rPr>
              <a:t>HỘP NẮP LIỀN HÌNH CHỮ NHẬT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ÔN BÀI CŨ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152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599"/>
            <a:ext cx="8229600" cy="2209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giới tính, tuổi tác sở thích người tặng quà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sở thích của người tặng quà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giới tính, tuổi tác sở thích người nhận quà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sở thích của người nhận quà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Khi chọn giấy gói quà phải chú ý: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6903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8847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8043333" cy="281093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/>
              <a:t>Trang trí món quà.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/>
              <a:t>Giữ cho món quà luôn hấp dẫn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/>
              <a:t>Bảo vệ món quà, giữ cho món quà sạch, mới mẻ.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dirty="0"/>
              <a:t>Bảo vệ món quà không bị trầy </a:t>
            </a:r>
            <a:r>
              <a:rPr lang="en-US" sz="3200" dirty="0" smtClean="0"/>
              <a:t>xước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2. Công </a:t>
            </a:r>
            <a:r>
              <a:rPr lang="en-US" b="1" dirty="0"/>
              <a:t>dụng của hộp đựng quà: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417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1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Chất liệu ruybăng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Kiểu nơ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Chất liệu giấy gói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ách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thắt nơ và đính nơ.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Bí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quyết của một gói quà đẹp là :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52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2775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Để tặng bạn một món quà nhân dịp chúc mừng nào đó. Chúng ta có thể tạo ra một hộp quà </a:t>
            </a:r>
            <a:r>
              <a:rPr lang="en-US" dirty="0" smtClean="0"/>
              <a:t>chứa </a:t>
            </a:r>
            <a:r>
              <a:rPr lang="en-US" dirty="0"/>
              <a:t>đựng tình yêu thương của mình, bằng cách tự mình làm nên một chiếc hộp </a:t>
            </a:r>
            <a:r>
              <a:rPr lang="en-US" dirty="0" smtClean="0"/>
              <a:t>trên đó đính kèm một bông nơ xinh xắn. </a:t>
            </a:r>
            <a:r>
              <a:rPr lang="en-US" smtClean="0"/>
              <a:t>Chúng ta hãy cùng nhau tìm hiểu cách làm nơ cơ bản.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 THIỆU BÀI MỚI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712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741</TotalTime>
  <Words>782</Words>
  <Application>Microsoft Office PowerPoint</Application>
  <PresentationFormat>On-screen Show (4:3)</PresentationFormat>
  <Paragraphs>112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Waveform</vt:lpstr>
      <vt:lpstr>CHỦ ĐỀ 5:LÀM HỘP – GÓI QUÀ </vt:lpstr>
      <vt:lpstr>MỤC TIÊU</vt:lpstr>
      <vt:lpstr>TRỌNG TÂM BÀI DẠY</vt:lpstr>
      <vt:lpstr>ĐỒ DÙNG DẠY HỌC</vt:lpstr>
      <vt:lpstr>ÔN BÀI CŨ</vt:lpstr>
      <vt:lpstr>1. Khi chọn giấy gói quà phải chú ý:</vt:lpstr>
      <vt:lpstr> 2. Công dụng của hộp đựng quà:  </vt:lpstr>
      <vt:lpstr>3. Bí quyết của một gói quà đẹp là :  </vt:lpstr>
      <vt:lpstr>GIỚI THIỆU BÀI MỚI</vt:lpstr>
      <vt:lpstr>CHỦ ĐỀ 5:LÀM HỘP – GÓI QUÀ</vt:lpstr>
      <vt:lpstr>Em hãy quan sát</vt:lpstr>
      <vt:lpstr>Slide 12</vt:lpstr>
      <vt:lpstr>Em hãy quan sát</vt:lpstr>
      <vt:lpstr> I.Chuẩn Bị : </vt:lpstr>
      <vt:lpstr>Slide 15</vt:lpstr>
      <vt:lpstr>2. Dụng cụ: </vt:lpstr>
      <vt:lpstr>Slide 17</vt:lpstr>
      <vt:lpstr> II/ Nguyên tắc phối màu giữa hộp quà và nơ: </vt:lpstr>
      <vt:lpstr>Slide 19</vt:lpstr>
      <vt:lpstr> II/ Nguyên tắc phối màu giữa hộp quà và nơ:</vt:lpstr>
      <vt:lpstr> II/ Nguyên tắc phối màu giữa hộp quà và nơ:</vt:lpstr>
      <vt:lpstr>Slide 22</vt:lpstr>
      <vt:lpstr>III/ Qui trình thực hiện:</vt:lpstr>
      <vt:lpstr>III/ YÊU CẦU KỸ THUẬT: </vt:lpstr>
      <vt:lpstr>  1. Ruybăng có ép dây kim loại 2 bên là loại :  </vt:lpstr>
      <vt:lpstr> 2.Giữa gói quà và nơ sử dụng cùng tông màu gọi là màu tương đồng, đó là các cặp màu :  </vt:lpstr>
      <vt:lpstr>3.Bước đầu tiên của qui trình làm nơ là :</vt:lpstr>
      <vt:lpstr>Dặn dò: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5:LÀM HỘP – GÓI QUÀ</dc:title>
  <dc:creator>huy_ctn</dc:creator>
  <cp:lastModifiedBy>ADMIN</cp:lastModifiedBy>
  <cp:revision>144</cp:revision>
  <dcterms:created xsi:type="dcterms:W3CDTF">2020-04-04T22:03:05Z</dcterms:created>
  <dcterms:modified xsi:type="dcterms:W3CDTF">2020-05-05T02:09:05Z</dcterms:modified>
</cp:coreProperties>
</file>