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ink/inkAction1.xml" ContentType="application/vnd.ms-office.inkAction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6" r:id="rId3"/>
    <p:sldId id="272" r:id="rId4"/>
    <p:sldId id="280" r:id="rId5"/>
    <p:sldId id="284" r:id="rId6"/>
    <p:sldId id="277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9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30" Type="http://schemas.microsoft.com/office/2015/10/relationships/revisionInfo" Target="revisionInfo.xml"/></Relationships>
</file>

<file path=ppt/ink/inkAction1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1-08-23T07:28:16.49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act:action type="add" startTime="19061">
    <iact:property name="dataType"/>
    <iact:actionData xml:id="d0">
      <inkml:trace xmlns:inkml="http://www.w3.org/2003/InkML" xml:id="stk0" contextRef="#ctx0" brushRef="#br0">3792 5309 0,'-17'0'110,"17"-17"-96,-18 17-8,0 0 2,1-18 2,-1 18-2,1-18-4,17 1 4,-18 17 0,0 0 10,1 0-6,-1 0 25,-17-36-37,-18 19 32,17 17-15,1 0 1,18 0-4,-19 0-12,19 0 5,-1 0 1,-17-18 9,-1 18 1,19 0-1,-18 0-2,-18 0-14,35 0 14,0 0-14,-17 0 19,17 0-7,1 0-12,-1 0 1,1 0 13,-1 0 0,-17 0-13,17 0 4,0 0 8,1 0-2,-1 0 6,-17 0-2,17 0-13,0 0 9,1 18-10,-1-18 17,18 17-6,-17-17 8,-1 18-8,0 0 3,18-1 1,-17 1 6,17 0-20,-18-18 20,18 17-21,0 1 14,0 0 10,0-1-18,0 1 8,0-1 3,0 1-6,0 0-12,0-1 17,0 1-2,0 0 0,18-1-12,-18 1 0,0 0 8,17-1 3,-17 1 1,18-18 1,0 18-14,-1 17 2,1-35 3,-1 35 9,1 0 0,0-35-1,-1 18-13,1-18 3,-18 18-1,53 35 12,0-36 5,-18-17-9,0 18-11,-17-1 4,0-17 3,35 18 8,-18-18 3,-17 0-8,-1 0-10,18 18-1,1-18 5,-19 0 3,89 0 7,-53 0 4,-35 0-16,17 0-1,0 0 5,-17 0 23,0 0-30,17 0 18,-17-18-3,-1 0 16,1 1-28,-1-1 7,1-17 6,17-18 1,-17 18 3,0-18-9,-18 18 5,0-1-1,0-17 5,0 18-8,0-18 3,0 18 1,0 17 0,0 1 1,0-1-4,0-17-12,-18 35 3,18-18 10,-18 18-4,18-18-9,0 1 13</inkml:trace>
    </iact:actionData>
  </iact:action>
  <iact:action type="add" startTime="22561">
    <iact:property name="dataType"/>
    <iact:actionData xml:id="d1">
      <inkml:trace xmlns:inkml="http://www.w3.org/2003/InkML" xml:id="stk1" contextRef="#ctx0" brushRef="#br0">7444 5786 0,'17'0'59,"1"0"-44,0 0-9,-1 0 12,1 0-3,-1 0 5,19 0 6,70 0 10,-54 0-33,-16 0 22,34 0-23,-17 0 14,18 0 1,-36 0 0,0 0 0,-17 0 2,0 0 6,-1 0 4,1 0 10,0 17-36,-1-17 0,1 0 14,-1 0 2,1 0 246</inkml:trace>
    </iact:actionData>
  </iact:action>
  <iact:action type="add" startTime="28853">
    <iact:property name="dataType"/>
    <iact:actionData xml:id="d2">
      <inkml:trace xmlns:inkml="http://www.w3.org/2003/InkML" xml:id="stk2" contextRef="#ctx0" brushRef="#br0">2893 6685 0,'17'0'73,"1"0"-65,0 0-1,17 0 8,124 0 16,211 0 0,-176 0-11,-106 0-7,-52 0-11,34 0-1,-17 0 13,-35 0 2,70 0-15,-53 0 16,1 0 0,-19 0-1,1 0 2</inkml:trace>
    </iact:actionData>
  </iact:action>
  <iact:action type="add" startTime="31038">
    <iact:property name="dataType"/>
    <iact:actionData xml:id="d3">
      <inkml:trace xmlns:inkml="http://www.w3.org/2003/InkML" xml:id="stk3" contextRef="#ctx0" brushRef="#br0">7549 6685 0,'18'0'64,"0"0"-44,17 0-15,0 18-1,1-18 22,-36 17 1,105-17-24,-34 18 1,211-18 29,89 0-5,-301 0-12,-52 0 6,-1 0-8,1 0 2,17 0-1,-17 0 3</inkml:trace>
    </iact:actionData>
  </iact:action>
  <iact:action type="add" startTime="35402">
    <iact:property name="dataType"/>
    <iact:actionData xml:id="d4">
      <inkml:trace xmlns:inkml="http://www.w3.org/2003/InkML" xml:id="stk4" contextRef="#ctx0" brushRef="#br0">2822 7532 0,'18'0'42,"-1"0"-31,36 0 2,-17 0-5,34 0-1,-17 0 0,0 0 1,159 0 14,70 0 10,-141 0 2,-88 0-1</inkml:trace>
    </iact:actionData>
  </iact:action>
  <iact:action type="add" startTime="37267">
    <iact:property name="dataType"/>
    <iact:actionData xml:id="d5">
      <inkml:trace xmlns:inkml="http://www.w3.org/2003/InkML" xml:id="stk5" contextRef="#ctx0" brushRef="#br0">7497 7514 0,'17'0'52,"18"0"-43,18 0 2,53 0-6,0 0 0,-18 18 3,0-18 19,54 0-26,-54 17 33,-18-17-1,36 0 1,-88 0-20,17 0-13,-17 0 13,-1 0 23,1 0-6</inkml:trace>
    </iact:actionData>
  </iact:action>
  <iact:action type="add" startTime="39107">
    <iact:property name="dataType"/>
    <iact:actionData xml:id="d6">
      <inkml:trace xmlns:inkml="http://www.w3.org/2003/InkML" xml:id="stk6" contextRef="#ctx0" brushRef="#br0">2910 8255 0,'18'0'150,"0"0"-126,-1 0-6,1 0 169,0 0-169,-1 0-11,19 18 7,16-18-4,-16 0 2,17 17-2,-36-17-5,107 18 18,17 0 10,-88-18 3,35 0-6,-17 0 6,-54 0 0,1 0-20</inkml:trace>
    </iact:actionData>
  </iact:action>
  <iact:action type="add" startTime="41296">
    <iact:property name="dataType"/>
    <iact:actionData xml:id="d7">
      <inkml:trace xmlns:inkml="http://www.w3.org/2003/InkML" xml:id="stk7" contextRef="#ctx0" brushRef="#br0">7355 8290 0,'18'18'114,"0"-18"-110,17 0 3,0 18 4,-17-1-7,17-17 4,0 0-1,-17 18 1,35-1 0,-18-17-1,1 18 1,34 0 11,1-18 18,34 17-7,90-17 4,-178 0-20,18 0-12,-17 0 14,0 0 4,-1 0-8,1 0-11,0 0 1,35 0 13,-18 0-1,53 0-13,-53 0 6,-17 0 6,0-17 2,-1 17 2,-17-18-2,18 18-14,-1-18 10,1 18 44,-18-17-54,53-18 15,-18 17 1,-17-17-1</inkml:trace>
    </iact:actionData>
  </iact:action>
  <iact:action type="add" startTime="43651">
    <iact:property name="dataType"/>
    <iact:actionData xml:id="d8">
      <inkml:trace xmlns:inkml="http://www.w3.org/2003/InkML" xml:id="stk8" contextRef="#ctx0" brushRef="#br0">3016 9119 0,'18'0'98,"17"0"-92,18 0 11,0 0-7,0 0 8,70 0-17,-87 0 4,34 0 23,36 0 6,-18 0 1,-70 0-11,0 0 17,17 0-26,-18 0 2</inkml:trace>
    </iact:actionData>
  </iact:action>
  <iact:action type="add" startTime="45534">
    <iact:property name="dataType"/>
    <iact:actionData xml:id="d9">
      <inkml:trace xmlns:inkml="http://www.w3.org/2003/InkML" xml:id="stk9" contextRef="#ctx0" brushRef="#br0">7444 9084 0,'17'0'82,"1"0"-76,0 18 1,17-18 1,0 0 21,53 17-28,18 1 33,123 0 0,-52-1-1,-54-17 0,-105 0-32,0 0 22,-1 0-15,1 0 13,-1 0-5,1 0-2,17 0 3,-17 0-1,0 0 1</inkml:trace>
    </iact:actionData>
  </iact:action>
  <iact:action type="add" startTime="47933">
    <iact:property name="dataType"/>
    <iact:actionData xml:id="d10">
      <inkml:trace xmlns:inkml="http://www.w3.org/2003/InkML" xml:id="stk10" contextRef="#ctx0" brushRef="#br0">2893 9948 0,'0'18'89,"17"0"-74,19-18-7,-1 0-1,18 17 0,17-17 0,-34 0 3,17 0-4,0 0 4,-18 0-6,0 0 5,18 0-2,53 18 15,0-18 13,-53 0-6,35-18-26,-71 18-2,1 0 29,17-35-29,1 35 32,-19 0-17,1-18 0</inkml:trace>
    </iact:actionData>
  </iact:action>
  <iact:action type="add" startTime="49403">
    <iact:property name="dataType"/>
    <iact:actionData xml:id="d11">
      <inkml:trace xmlns:inkml="http://www.w3.org/2003/InkML" xml:id="stk11" contextRef="#ctx0" brushRef="#br0">6385 9931 0,'18'0'149,"0"0"-138,17 0 4,0 0 1,0 0-4,-17 17 17,0-17-28,70 0 32,-71 0-19,19 0 2,-19 18 3,1-18-5,17 0-13,-35 18 5,36-18 4,-1 17 7,-17-17 14,-1 0-12,18 0-2,-17 0-1,0 0 3,-1 0-5,1 0-13,0 0 1,-1 0 29,1 0-28,0 0 21,-1 0-10,1 0-5,-1 0 8,1 0-1,17 0 1,-17 0 44,0 0-46,-1 0-7</inkml:trace>
    </iact:actionData>
  </iact:action>
  <iact:action type="add" startTime="53400">
    <iact:property name="dataType"/>
    <iact:actionData xml:id="d12">
      <inkml:trace xmlns:inkml="http://www.w3.org/2003/InkML" xml:id="stk12" contextRef="#ctx0" brushRef="#br0">8890 10072 0,'18'0'119,"-1"17"-111,36-17-1,-18 0 2,-17 0 5,0 0-7,-1 0 24,1 0-23,0 0 7,105 0 16,-70 0 4,-35 0-5,17 0-29,-17 0 6,-1 0 5</inkml:trace>
    </iact:actionData>
  </iact:action>
  <iact:action type="add" startTime="57520">
    <iact:property name="dataType"/>
    <iact:actionData xml:id="d13">
      <inkml:trace xmlns:inkml="http://www.w3.org/2003/InkML" xml:id="stk13" contextRef="#ctx0" brushRef="#br0">2857 10707 0,'36'17'58,"-1"1"-44,36-18-4,-1 35-6,71-35 23,-88 0-25,106 18 29,-124-18 1,106 0-31,-88 0 3,35 0 24,-52 0-7,-1 0-8,-17 0 3,-1 0 16,-17-18-14</inkml:trace>
    </iact:actionData>
  </iact:action>
  <iact:action type="add" startTime="58755">
    <iact:property name="dataType"/>
    <iact:actionData xml:id="d14">
      <inkml:trace xmlns:inkml="http://www.w3.org/2003/InkML" xml:id="stk14" contextRef="#ctx0" brushRef="#br0">6526 10760 0,'18'0'97,"0"17"-89,17-17-1,-17 0 12,17 18-16,0 0 5,0-18 3,1 0-3,-1 17-4,18-17 25,106 18-28,-54-18 32,-87 0-1,17 0 2,18 0-2,-35 0 266,0 0-270</inkml:trace>
    </iact:actionData>
  </iact:action>
  <iact:action type="add" startTime="60504">
    <iact:property name="dataType"/>
    <iact:actionData xml:id="d15">
      <inkml:trace xmlns:inkml="http://www.w3.org/2003/InkML" xml:id="stk15" contextRef="#ctx0" brushRef="#br0">8731 10830 0,'18'0'89,"-18"18"-27,18-18-58,-1 0 4,1 18 11,52-1 9,-34-17-11,-1 18 4,0-18-8,-17 0 2,17 0 3,18 17 3,-35-17-17,-1 0 125,1 0-118,0 0 16,-1 0-15,1 0 0,17 0 5,-17 0 0,-1 0-2,1 0-13</inkml:trace>
    </iact:actionData>
  </iact:action>
  <iact:action type="add" startTime="68026">
    <iact:property name="dataType"/>
    <iact:actionData xml:id="d16">
      <inkml:trace xmlns:inkml="http://www.w3.org/2003/InkML" xml:id="stk16" contextRef="#ctx0" brushRef="#br0">7479 12453 0,'0'18'43,"0"-1"-27,18 1-2,-1 0-6,18-1 2,-17-17-3,0 0 15,70 0-21,18 0 33,-89 0-2,36 0-31,-35 0 3,88 0 24,-71 0-10,18 0-4,-18 0-13,-17 0 6,0 0 18,-1 0-8,1 0-15,-18-17 16,53-1-4,-36 18 4,1-35-2,0 35 0</inkml:trace>
    </iact:actionData>
  </iact:action>
  <iact:action type="add" startTime="70075">
    <iact:property name="dataType"/>
    <iact:actionData xml:id="d17">
      <inkml:trace xmlns:inkml="http://www.w3.org/2003/InkML" xml:id="stk17" contextRef="#ctx0" brushRef="#br0">7655 13300 0,'0'17'126,"18"-17"-102,17 18-17,18 0 5,-35-18-2,35 17-5,0-17 3,17 0-1,107 0 19,-72 0 5,-87 0 34,17 0-64,18 0 32,-35 0-17,-1 0 37</inkml:trace>
    </iact:actionData>
  </iact:action>
  <iact:action type="add" startTime="72849">
    <iact:property name="dataType"/>
    <iact:actionData xml:id="d18">
      <inkml:trace xmlns:inkml="http://www.w3.org/2003/InkML" xml:id="stk18" contextRef="#ctx0" brushRef="#br0">7638 14199 0,'17'0'83,"1"0"-77,17 0 0,18 0 3,-35 0 0,35 0-2,0 0 2,-36 0-2,36 0-3,71 0 22,105 0 7,-141 0 0</inkml:trace>
    </iact:actionData>
  </iact:action>
  <iact:action type="add" startTime="75001">
    <iact:property name="dataType"/>
    <iact:actionData xml:id="d19">
      <inkml:trace xmlns:inkml="http://www.w3.org/2003/InkML" xml:id="stk19" contextRef="#ctx0" brushRef="#br0">7602 15117 0,'18'0'113,"0"0"-106,17 0 0,0 17 1,18-17 20,18 18-27,-36-18 30,35 17-29,-34-17 2,52 0 26,35 0 3</inkml:trace>
    </iact:actionData>
  </iact:action>
  <iact:action type="add" startTime="77281">
    <iact:property name="dataType"/>
    <iact:actionData xml:id="d20">
      <inkml:trace xmlns:inkml="http://www.w3.org/2003/InkML" xml:id="stk20" contextRef="#ctx0" brushRef="#br0">7673 16016 0,'35'0'60,"-17"0"-53,35 0 6,0 0-6,52 0 2,37 0 10,87 0 15,-211 0-20,17 0 8,0 0 7</inkml:trace>
    </iact:actionData>
  </iact:action>
  <iact:action type="add" startTime="80551">
    <iact:property name="dataType"/>
    <iact:actionData xml:id="d21">
      <inkml:trace xmlns:inkml="http://www.w3.org/2003/InkML" xml:id="stk21" contextRef="#ctx0" brushRef="#br0">7673 16775 0,'35'17'34,"-17"-17"-28,-1 0 7,19 0-4,-19 0-5,19 0 4,17 0 1,-36 0 20,124 0-26,-105 0 28,-19 0 3,36 18-2,0-18 0,-35 0-15,-1 0-1,1 0-9,17 17 9,-17-17-6</inkml:trace>
    </iact:actionData>
  </iact:action>
  <iact:action type="add" startTime="91886">
    <iact:property name="dataType"/>
    <iact:actionData xml:id="d22">
      <inkml:trace xmlns:inkml="http://www.w3.org/2003/InkML" xml:id="stk22" contextRef="#ctx0" brushRef="#br1">11289 5821 0,'18'0'42,"-1"0"-30,18 0-2,1 0-2,70 35 13,-1-17 12,178-1-32,-248-17 31,88 18-31,71 0 32,-88-18-1,-71 0-12,-17 0-6,0 0 1,-1 0-13,19-18 4,-19 18 3,36 0 8,-35 0 0,17-18 0,-35 1 31,18 17-31,-18-18-15,17 0 15,-17 1-14,0-1 8,0 1 3,18 17-7,-18-18 8,18-17 4,-1 35-6,1-36 4,-18 19-1,0-1 5,0 0 7,0 1-27,0-1 20,0 1-8,0-1 4,0 0 508,0 1-516,0-1-2,0 0 7,0 1-4,0-1 3,0 0-3,0 1 2,-18 17 18</inkml:trace>
    </iact:actionData>
  </iact:action>
  <iact:action type="add" startTime="98229">
    <iact:property name="dataType"/>
    <iact:actionData xml:id="d23">
      <inkml:trace xmlns:inkml="http://www.w3.org/2003/InkML" xml:id="stk23" contextRef="#ctx0" brushRef="#br1">11395 6632 0,'0'18'78,"17"-18"-68,1 0 7,0 0-15,17 17 9,88-17 23,-17 0-6,-88 0-11,17 0 4,0 0-9,1 0-11,34 0 14,-17 0 3,-35 0-2,17 0 1,-17 0 0,-1 0 4,1 0-10,35 0 7,-18 0 0,0 0-2,36 0-14,-53 0 8,-1 0 20,1 0-22,0 0 11,17 0-6</inkml:trace>
    </iact:actionData>
  </iact:action>
  <iact:action type="add" startTime="100456">
    <iact:property name="dataType"/>
    <iact:actionData xml:id="d24">
      <inkml:trace xmlns:inkml="http://www.w3.org/2003/InkML" xml:id="stk24" contextRef="#ctx0" brushRef="#br1">11501 7497 0,'17'0'104,"1"0"-96,-1 0 9,36 35-9,-17-35 3,17 0-4,17 17 26,-17-17-1,-35 0-16,-1 0 1,1 0 0,0 0 4,-1 0 1,1 0 0,0 0-21,17 0 18,-18 0 45,1 0-46,0 0-4,-1 0 3,1 0-15,0 0 741,-1 0-736,1 0 9,0 0 2,-1 0-14,-17-17 4,18 17 67,-1 0-59,19 0 6,-19 0 63,1 0-25,0 0-49,-1 0-2,-17-18 13,18 18 39</inkml:trace>
    </iact:actionData>
  </iact:action>
  <iact:action type="add" startTime="106188">
    <iact:property name="dataType"/>
    <iact:actionData xml:id="d25">
      <inkml:trace xmlns:inkml="http://www.w3.org/2003/InkML" xml:id="stk25" contextRef="#ctx0" brushRef="#br1">11412 8378 0,'0'18'127,"18"-18"-123,17 0 4,-17 0-1,0 18 0,17-18 1,0 17 1,-17-17-3,35 0 2,-18 0 2,0 0-5,18 0 6,-35 0 16,35 0-26,35 0 32,-53 0-1,18 0-31,18 0 33,-18 0 2,-36 0-25,1 0-10,-1 0 6,19 0 35,-19 0-41,19 0 17,-19 0-3,19-17-13,-19 17 2,1 0 20,-1 0-17,1 0 23,0 0-29,-1 0 15</inkml:trace>
    </iact:actionData>
  </iact:action>
  <iact:action type="add" startTime="109921">
    <iact:property name="dataType"/>
    <iact:actionData xml:id="d26">
      <inkml:trace xmlns:inkml="http://www.w3.org/2003/InkML" xml:id="stk26" contextRef="#ctx0" brushRef="#br1">11501 9190 0,'35'0'120,"-18"0"-106,36 0-4,-17 0 6,-19 0-12,19 0 5,-19 0 0,18 0 6,-17 0-11,0 0 15,35 0-17,17 0 31,-34 0-1,-19 0-15,1 0-1,-1 0 0,1 0 431,0 0-440,-1 0-3,1 0 7,0 0-7,-1 0 6,1 0-5,0 0 10,-1 0-8,1 0 2</inkml:trace>
    </iact:actionData>
  </iact:action>
  <iact:action type="add" startTime="114716">
    <iact:property name="dataType"/>
    <iact:actionData xml:id="d27">
      <inkml:trace xmlns:inkml="http://www.w3.org/2003/InkML" xml:id="stk27" contextRef="#ctx0" brushRef="#br1">11465 9984 0,'0'17'154,"18"1"-145,0-18-4,-1 0 7,1 0 3,17 0-11,-17 0 38,17 0-40,0 18 30,1-18-25,-19 0 14,1 0 0,-1 0-18,19 0 14,-19 0-3,19 0 3,-19 0 43,1 0-56,0 0 11,-1 0-8,1 0 7,52 0 3,-34 0-1,-19 0 33,1 0-32,0 0-16</inkml:trace>
    </iact:actionData>
  </iact:action>
  <iact:action type="add" startTime="118585">
    <iact:property name="dataType"/>
    <iact:actionData xml:id="d28">
      <inkml:trace xmlns:inkml="http://www.w3.org/2003/InkML" xml:id="stk28" contextRef="#ctx0" brushRef="#br1">11430 10724 0,'18'0'159,"-1"0"-148,1 18 36,0-18-42,-1 18 10,36-18-8,-18 17 11,-17-17-14,17 0 19,-17 0 9,0 0-19,17 0 12,35 0 4,-52 0 20,0 0-38,-1 0-4,36 0 12,-35 0-5,35 0 3,-36 0 0,19 0-2,17-17-12,-36 17 10,19 0-11,34-18 15,-17 18 0,-18 0 1,-35-18-4,36 18 3,-19 0-1</inkml:trace>
    </iact:actionData>
  </iact:action>
  <iact:action type="add" startTime="123789">
    <iact:property name="dataType"/>
    <iact:actionData xml:id="d29">
      <inkml:trace xmlns:inkml="http://www.w3.org/2003/InkML" xml:id="stk29" contextRef="#ctx0" brushRef="#br1">11624 12506 0,'0'18'65,"0"-1"-57,0 1 4,0 0-9,18-1 6,52 1 13,36-1 10,-18-17 2,-70 0-2,35 0-31,-36 0 6,1 0 52,17 0-57,-17 0 12,35-17 4,0 17-3,-53-18 4,17 18-3,1 0 0,0 0 1,-1 0 0</inkml:trace>
    </iact:actionData>
  </iact:action>
  <iact:action type="add" startTime="126593">
    <iact:property name="dataType"/>
    <iact:actionData xml:id="d30">
      <inkml:trace xmlns:inkml="http://www.w3.org/2003/InkML" xml:id="stk30" contextRef="#ctx0" brushRef="#br1">11553 13547 0,'0'17'59,"18"-17"-51,0 0 0,-1 0 6,1 0 11,35 0-21,-18 0 24,36 0-26,-36 0 0,0 0 5,18 0 18,18 0 6,-36 0-11,0 0-9,-17 0 7,53-17-17,-36-1 16,-18 18 40</inkml:trace>
    </iact:actionData>
  </iact:action>
  <iact:action type="add" startTime="129020">
    <iact:property name="dataType"/>
    <iact:actionData xml:id="d31">
      <inkml:trace xmlns:inkml="http://www.w3.org/2003/InkML" xml:id="stk31" contextRef="#ctx0" brushRef="#br1">11606 14111 0,'0'18'71,"0"-1"-54,18-17-5,0 0 3,-1 0-7,36 18 22,106 0 3,-106-18-17,-4040 0 2,8062 0-3,-4004 0-13,-36 0 5,0 0 1,0 0 8,-17 0 2,17 0 3,-17 0-10,17 0 7</inkml:trace>
    </iact:actionData>
  </iact:action>
  <iact:action type="add" startTime="131680">
    <iact:property name="dataType"/>
    <iact:actionData xml:id="d32">
      <inkml:trace xmlns:inkml="http://www.w3.org/2003/InkML" xml:id="stk32" contextRef="#ctx0" brushRef="#br1">11589 14958 0,'0'17'72,"0"1"-63,0 0 5,35-1 1,88 54 21,-52-1-5,-36-52 0,89-18-27,-89 0 8,-17 0-10,17 0 14,-17 0 1,-1 0 1,1 0-3,17 0 2,18 0 0,-18 0 3,-35-18-8,18 18 5,0-35 4,-1 35-10,-17-17-8,18 17 13,0 0 0,-1-18 5,1 0-10,-1 18-9,-17-17 0,36-1 12,-36 0 1,17 18 49,-17-17-60,18 17 4,-18-18 0</inkml:trace>
    </iact:actionData>
  </iact:action>
  <iact:action type="add" startTime="134784">
    <iact:property name="dataType"/>
    <iact:actionData xml:id="d33">
      <inkml:trace xmlns:inkml="http://www.w3.org/2003/InkML" xml:id="stk33" contextRef="#ctx0" brushRef="#br1">11553 15946 0,'18'0'89,"0"0"-71,-1 0-12,1 0 8,0 0-4,-1 0-6,1 0 4,17 0 0,-17 0 8,-1 0-6,1 0 12,17 0-21,89 0 33,-106 0-3,17 0-29,0 0 32,-17 0-4,17-36-29,-17 36 13,-18-17 8,17 17-7,1 0 1</inkml:trace>
    </iact:actionData>
  </iact:action>
  <iact:action type="add" startTime="138601">
    <iact:property name="dataType"/>
    <iact:actionData xml:id="d34">
      <inkml:trace xmlns:inkml="http://www.w3.org/2003/InkML" xml:id="stk34" contextRef="#ctx0" brushRef="#br1">11501 16916 0,'17'0'52,"18"0"-44,-17 0-1,141 17 16,-53-17 8,529 0-30,-441 0 4,17-53 23,-175 36 5</inkml:trace>
    </iact:actionData>
  </iact:action>
</iact:action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latin typeface="Cambria" panose="020405030504060302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08"/>
            <a:ext cx="9144000" cy="68409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2286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solidFill>
                  <a:schemeClr val="bg1"/>
                </a:solidFill>
                <a:latin typeface="UTM Helve" pitchFamily="18" charset="0"/>
              </a:rPr>
              <a:t>LỚP</a:t>
            </a:r>
            <a:r>
              <a:rPr lang="en-US" sz="6000" b="1" baseline="0" smtClean="0">
                <a:solidFill>
                  <a:schemeClr val="bg1"/>
                </a:solidFill>
                <a:latin typeface="UTM Helve" pitchFamily="18" charset="0"/>
              </a:rPr>
              <a:t> 7</a:t>
            </a:r>
            <a:endParaRPr lang="en-US" sz="6000" b="1" dirty="0">
              <a:solidFill>
                <a:schemeClr val="bg1"/>
              </a:solidFill>
              <a:latin typeface="UTM Helv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87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09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65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41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83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17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09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7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79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72390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40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40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99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41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098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365126"/>
            <a:ext cx="7315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116CF-69C9-4E6A-A83B-DA13D44E88A5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5197-9F9D-43BD-BE03-0B765C8E91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val 8"/>
          <p:cNvSpPr/>
          <p:nvPr userDrawn="1"/>
        </p:nvSpPr>
        <p:spPr>
          <a:xfrm>
            <a:off x="7450791" y="320252"/>
            <a:ext cx="1371600" cy="1293816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/>
              <a:t>LỚP</a:t>
            </a:r>
            <a:r>
              <a:rPr lang="en-US" sz="2800" b="1" baseline="0" smtClean="0"/>
              <a:t> 7</a:t>
            </a:r>
            <a:endParaRPr lang="en-US" sz="2800" b="1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17"/>
            <a:ext cx="9144000" cy="6840983"/>
          </a:xfrm>
          <a:prstGeom prst="rect">
            <a:avLst/>
          </a:prstGeom>
        </p:spPr>
      </p:pic>
      <p:sp>
        <p:nvSpPr>
          <p:cNvPr id="12" name="Oval 11"/>
          <p:cNvSpPr/>
          <p:nvPr userDrawn="1"/>
        </p:nvSpPr>
        <p:spPr>
          <a:xfrm>
            <a:off x="7611596" y="201166"/>
            <a:ext cx="1371600" cy="1293816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/>
              <a:t>LỚP</a:t>
            </a:r>
            <a:r>
              <a:rPr lang="en-US" sz="2800" b="1" baseline="0" smtClean="0"/>
              <a:t> 7</a:t>
            </a:r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281853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5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microsoft.com/office/2011/relationships/inkAction" Target="../ink/inkAction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09800"/>
            <a:ext cx="8305800" cy="1066800"/>
          </a:xfrm>
        </p:spPr>
        <p:txBody>
          <a:bodyPr>
            <a:normAutofit fontScale="90000"/>
          </a:bodyPr>
          <a:lstStyle/>
          <a:p>
            <a:r>
              <a:rPr lang="en-US" smtClean="0"/>
              <a:t>BÀI 2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SOẠN </a:t>
            </a:r>
            <a:r>
              <a:rPr lang="en-US"/>
              <a:t>THẢO VĂN BẢN </a:t>
            </a:r>
            <a:r>
              <a:rPr lang="en-US" smtClean="0"/>
              <a:t>ĐƠN GIẢN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3429000"/>
            <a:ext cx="6781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Phần mềm Unikey</a:t>
            </a:r>
          </a:p>
          <a:p>
            <a:pPr>
              <a:lnSpc>
                <a:spcPct val="150000"/>
              </a:lnSpc>
            </a:pP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Các thành phần của văn bản</a:t>
            </a:r>
          </a:p>
          <a:p>
            <a:pPr>
              <a:lnSpc>
                <a:spcPct val="150000"/>
              </a:lnSpc>
            </a:pP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Con trỏ soạn thảo văn bản</a:t>
            </a:r>
          </a:p>
          <a:p>
            <a:pPr>
              <a:lnSpc>
                <a:spcPct val="150000"/>
              </a:lnSpc>
            </a:pP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 Quy tắc soạn thảo văn bản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477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200"/>
    </mc:Choice>
    <mc:Fallback xmlns="">
      <p:transition spd="slow" advTm="342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7" y="2057400"/>
            <a:ext cx="8973803" cy="4229691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10029" y="495300"/>
            <a:ext cx="4495800" cy="6858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accent5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en-US" sz="4500" smtClean="0"/>
              <a:t>II/Kiến thức</a:t>
            </a:r>
            <a:endParaRPr lang="en-US" sz="4500"/>
          </a:p>
        </p:txBody>
      </p:sp>
      <p:sp>
        <p:nvSpPr>
          <p:cNvPr id="5" name="TextBox 4"/>
          <p:cNvSpPr txBox="1"/>
          <p:nvPr/>
        </p:nvSpPr>
        <p:spPr>
          <a:xfrm>
            <a:off x="51352" y="1181100"/>
            <a:ext cx="4292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8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Unikey</a:t>
            </a:r>
            <a:endParaRPr lang="en-US" sz="28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4936" y="6116951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377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902"/>
    </mc:Choice>
    <mc:Fallback xmlns="">
      <p:transition spd="slow" advTm="6690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04" y="771154"/>
            <a:ext cx="8716592" cy="53156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57800" y="32004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Vaf chumf nho laf chuyeenj nguj ngoon cuar Aesop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223753" y="51054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Va2 chum2 nho la2 chuyen65 ngu5 ngon6 cua3 Aesop</a:t>
            </a:r>
            <a:endParaRPr lang="en-US"/>
          </a:p>
        </p:txBody>
      </p:sp>
      <mc:AlternateContent xmlns:mc="http://schemas.openxmlformats.org/markup-compatibility/2006">
        <mc:Choice xmlns:iact="http://schemas.microsoft.com/office/powerpoint/2014/inkAction" xmlns:p14="http://schemas.microsoft.com/office/powerpoint/2010/main" xmlns="" Requires="p14 iact">
          <p:contentPart p14:bwMode="auto" r:id="rId6">
            <p14:nvContentPartPr>
              <p14:cNvPr id="7" name="Ink 6"/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984240" y="1860480"/>
              <a:ext cx="3664440" cy="4235760"/>
            </p14:xfrm>
          </p:contentPart>
        </mc:Choice>
        <mc:Fallback>
          <p:pic>
            <p:nvPicPr>
              <p:cNvPr id="7" name="Ink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74880" y="1851120"/>
                <a:ext cx="3683160" cy="425448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ectangle 8"/>
          <p:cNvSpPr/>
          <p:nvPr/>
        </p:nvSpPr>
        <p:spPr>
          <a:xfrm>
            <a:off x="3474936" y="6116951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544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699"/>
    </mc:Choice>
    <mc:Fallback xmlns="">
      <p:transition spd="slow" advTm="1976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28800"/>
            <a:ext cx="8745171" cy="36771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33400"/>
            <a:ext cx="5892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Các thành phần của văn bản</a:t>
            </a:r>
            <a:endParaRPr lang="en-US" sz="2800" b="1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17893" y="5754923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184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244"/>
    </mc:Choice>
    <mc:Fallback xmlns="">
      <p:transition spd="slow" advTm="602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3248572"/>
            <a:ext cx="7971816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đăng có phố</a:t>
            </a:r>
          </a:p>
          <a:p>
            <a:r>
              <a:rPr lang="en-US" sz="2800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nàng Tô Thị, có chùa tam thanh</a:t>
            </a:r>
            <a:endParaRPr lang="en-US" sz="2800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917160" y="3733800"/>
            <a:ext cx="0" cy="419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9600" y="1871661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di chuyển con trỏ soạn thảo tới vị trí mong muốn, em chỉ cần nháy chuột tại vị trí đó.</a:t>
            </a:r>
            <a:endParaRPr lang="en-US" sz="2800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198" y="4394650"/>
            <a:ext cx="80602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Nháy chuột vào từ “Phố” để di chuyển con trỏ soạn thảo tới đó.</a:t>
            </a:r>
            <a:endParaRPr lang="en-US" sz="2400"/>
          </a:p>
        </p:txBody>
      </p:sp>
      <p:sp>
        <p:nvSpPr>
          <p:cNvPr id="8" name="TextBox 7"/>
          <p:cNvSpPr txBox="1"/>
          <p:nvPr/>
        </p:nvSpPr>
        <p:spPr>
          <a:xfrm>
            <a:off x="0" y="533400"/>
            <a:ext cx="5892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Con trỏ soạn thảo văn bản</a:t>
            </a:r>
            <a:endParaRPr lang="en-US" sz="2800" b="1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623" y="5209691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còn có thể sử dụng các phím mũi tên, phím Home, End, … trên bàn phím để di chuyển con trỏ soạn thảo.</a:t>
            </a:r>
            <a:endParaRPr lang="en-US" sz="2800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6045094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778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105"/>
    </mc:Choice>
    <mc:Fallback xmlns="">
      <p:transition spd="slow" advTm="811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15695 -0.0638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47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405061"/>
            <a:ext cx="85344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dấu ngắt </a:t>
            </a: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câu (.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, ; : ! ? được đặt sát vào từ phía trước và </a:t>
            </a: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cách từ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phía sau 1 khoảng trắng.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dấu mở ngoặc và mở nháy ({[&lt; sẽ được đặt sát vào bên trái kí tự đầu tiên của từ tiếp theo. Các dấu đóng ngoặc )}]&gt; sẽ được đặt vào bên phải kí tự cuối cùng của từ ngay trước đó.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Giữa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các từ chỉ dùng </a:t>
            </a:r>
            <a:r>
              <a:rPr lang="en-US" sz="24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một dấu cách để phân cách. Nhấn phím Enter để kết thúc đoạn chuyển qua đoạn khác.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smtClean="0">
                <a:latin typeface="Times New Roman" panose="02020603050405020304" pitchFamily="18" charset="0"/>
              </a:rPr>
              <a:t>Khi kết thúc một đoạn văn bản, thì em hãy nhấn phím Enter.</a:t>
            </a:r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0" y="5334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Quy tắc chung để soạn thảo văn bản</a:t>
            </a:r>
            <a:endParaRPr lang="en-US" sz="2800" b="1" i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524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0" y="6045094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362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081"/>
    </mc:Choice>
    <mc:Fallback xmlns="">
      <p:transition spd="slow" advTm="740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áy tính và ứng dụng&amp;quot;&quot;/&gt;&lt;property id=&quot;20307&quot; value=&quot;256&quot;/&gt;&lt;/object&gt;&lt;object type=&quot;3&quot; unique_id=&quot;10065&quot;&gt;&lt;property id=&quot;20148&quot; value=&quot;5&quot;/&gt;&lt;property id=&quot;20300&quot; value=&quot;Slide 2 - &amp;quot;Khởi động&amp;quot;&quot;/&gt;&lt;property id=&quot;20307&quot; value=&quot;257&quot;/&gt;&lt;/object&gt;&lt;object type=&quot;3&quot; unique_id=&quot;10066&quot;&gt;&lt;property id=&quot;20148&quot; value=&quot;5&quot;/&gt;&lt;property id=&quot;20300&quot; value=&quot;Slide 3 - &amp;quot;CÁc loại máy tính thông dụng&amp;quot;&quot;/&gt;&lt;property id=&quot;20307&quot; value=&quot;258&quot;/&gt;&lt;/object&gt;&lt;object type=&quot;3&quot; unique_id=&quot;10067&quot;&gt;&lt;property id=&quot;20148&quot; value=&quot;5&quot;/&gt;&lt;property id=&quot;20300&quot; value=&quot;Slide 4&quot;/&gt;&lt;property id=&quot;20307&quot; value=&quot;263&quot;/&gt;&lt;/object&gt;&lt;object type=&quot;3&quot; unique_id=&quot;10068&quot;&gt;&lt;property id=&quot;20148&quot; value=&quot;5&quot;/&gt;&lt;property id=&quot;20300&quot; value=&quot;Slide 5 - &amp;quot;Hai thành phần của một máy tính&amp;quot;&quot;/&gt;&lt;property id=&quot;20307&quot; value=&quot;260&quot;/&gt;&lt;/object&gt;&lt;object type=&quot;3&quot; unique_id=&quot;10069&quot;&gt;&lt;property id=&quot;20148&quot; value=&quot;5&quot;/&gt;&lt;property id=&quot;20300&quot; value=&quot;Slide 6&quot;/&gt;&lt;property id=&quot;20307&quot; value=&quot;264&quot;/&gt;&lt;/object&gt;&lt;object type=&quot;3&quot; unique_id=&quot;10070&quot;&gt;&lt;property id=&quot;20148&quot; value=&quot;5&quot;/&gt;&lt;property id=&quot;20300&quot; value=&quot;Slide 7 - &amp;quot;Máy tính được dùng để làm gì?&amp;quot;&quot;/&gt;&lt;property id=&quot;20307&quot; value=&quot;261&quot;/&gt;&lt;/object&gt;&lt;object type=&quot;3&quot; unique_id=&quot;10071&quot;&gt;&lt;property id=&quot;20148&quot; value=&quot;5&quot;/&gt;&lt;property id=&quot;20300&quot; value=&quot;Slide 8&quot;/&gt;&lt;property id=&quot;20307&quot; value=&quot;262&quot;/&gt;&lt;/object&gt;&lt;object type=&quot;3&quot; unique_id=&quot;10072&quot;&gt;&lt;property id=&quot;20148&quot; value=&quot;5&quot;/&gt;&lt;property id=&quot;20300&quot; value=&quot;Slide 9 - &amp;quot;Thông tin quanh em&amp;quot;&quot;/&gt;&lt;property id=&quot;20307&quot; value=&quot;259&quot;/&gt;&lt;/object&gt;&lt;object type=&quot;3&quot; unique_id=&quot;10073&quot;&gt;&lt;property id=&quot;20148&quot; value=&quot;5&quot;/&gt;&lt;property id=&quot;20300&quot; value=&quot;Slide 10&quot;/&gt;&lt;property id=&quot;20307&quot; value=&quot;265&quot;/&gt;&lt;/object&gt;&lt;object type=&quot;3&quot; unique_id=&quot;10074&quot;&gt;&lt;property id=&quot;20148&quot; value=&quot;5&quot;/&gt;&lt;property id=&quot;20300&quot; value=&quot;Slide 11 - &amp;quot;Máy tính hỗ trợ con người như thế nào?&amp;quot;&quot;/&gt;&lt;property id=&quot;20307&quot; value=&quot;266&quot;/&gt;&lt;/object&gt;&lt;object type=&quot;3&quot; unique_id=&quot;10075&quot;&gt;&lt;property id=&quot;20148&quot; value=&quot;5&quot;/&gt;&lt;property id=&quot;20300&quot; value=&quot;Slide 12&quot;/&gt;&lt;property id=&quot;20307&quot; value=&quot;267&quot;/&gt;&lt;/object&gt;&lt;object type=&quot;3&quot; unique_id=&quot;10076&quot;&gt;&lt;property id=&quot;20148&quot; value=&quot;5&quot;/&gt;&lt;property id=&quot;20300&quot; value=&quot;Slide 13 - &amp;quot;Thông tin quanh em&amp;quot;&quot;/&gt;&lt;property id=&quot;20307&quot; value=&quot;268&quot;/&gt;&lt;/object&gt;&lt;object type=&quot;3&quot; unique_id=&quot;10077&quot;&gt;&lt;property id=&quot;20148&quot; value=&quot;5&quot;/&gt;&lt;property id=&quot;20300&quot; value=&quot;Slide 14&quot;/&gt;&lt;property id=&quot;20307&quot; value=&quot;269&quot;/&gt;&lt;/object&gt;&lt;object type=&quot;3&quot; unique_id=&quot;10078&quot;&gt;&lt;property id=&quot;20148&quot; value=&quot;5&quot;/&gt;&lt;property id=&quot;20300&quot; value=&quot;Slide 15 - &amp;quot;Ghi nhớ&amp;quot;&quot;/&gt;&lt;property id=&quot;20307&quot; value=&quot;270&quot;/&gt;&lt;/object&gt;&lt;/object&gt;&lt;/object&gt;&lt;/database&gt;"/>
  <p:tag name="SECTOMILLISECCONVERTED" val="1"/>
  <p:tag name="ISPRING_RESOURCE_PATHS_HASH_2" val="62eb1b4a58fb3dcd5491e5f8fc43a18539e1e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7.6|3.5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5.4|1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6.8|4.6|2.9|4.4|4.9|8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22.6|20.2|7.9"/>
</p:tagLst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u" id="{C37FC7B5-C768-49BA-A365-33A0FC547497}" vid="{0FEF6E7C-2A1F-4187-88B4-AB05AAAADC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590</TotalTime>
  <Words>309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Theme1</vt:lpstr>
      <vt:lpstr>BÀI 2   SOẠN THẢO VĂN BẢN ĐƠN GIẢN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AutoBVT</cp:lastModifiedBy>
  <cp:revision>71</cp:revision>
  <dcterms:created xsi:type="dcterms:W3CDTF">2017-07-08T04:10:20Z</dcterms:created>
  <dcterms:modified xsi:type="dcterms:W3CDTF">2021-09-09T14:35:48Z</dcterms:modified>
</cp:coreProperties>
</file>