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3" r:id="rId3"/>
    <p:sldId id="259" r:id="rId4"/>
    <p:sldId id="260" r:id="rId5"/>
    <p:sldId id="261" r:id="rId6"/>
    <p:sldId id="276" r:id="rId7"/>
    <p:sldId id="285" r:id="rId8"/>
    <p:sldId id="288" r:id="rId9"/>
    <p:sldId id="280" r:id="rId10"/>
    <p:sldId id="279" r:id="rId11"/>
    <p:sldId id="289" r:id="rId12"/>
    <p:sldId id="270" r:id="rId13"/>
    <p:sldId id="271" r:id="rId14"/>
    <p:sldId id="273" r:id="rId15"/>
    <p:sldId id="286" r:id="rId16"/>
    <p:sldId id="272" r:id="rId17"/>
    <p:sldId id="287" r:id="rId18"/>
    <p:sldId id="268" r:id="rId19"/>
    <p:sldId id="282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45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0E938-E054-4C55-A0ED-378BC7AB986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99E2D-CEA7-41F1-B144-8F023F99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84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A11EB5-7175-4F7C-8B18-B4233AF21494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88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A11EB5-7175-4F7C-8B18-B4233AF21494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16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8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9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8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9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5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55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0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01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1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A4A62-725F-41B1-AD41-C866F34772E6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917A-0BB8-44FA-8255-BCFCC7B9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hinh nen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0" y="0"/>
            <a:ext cx="11902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07" name="WordArt 3"/>
          <p:cNvSpPr>
            <a:spLocks noChangeArrowheads="1" noChangeShapeType="1" noTextEdit="1"/>
          </p:cNvSpPr>
          <p:nvPr/>
        </p:nvSpPr>
        <p:spPr bwMode="auto">
          <a:xfrm>
            <a:off x="2590800" y="715618"/>
            <a:ext cx="6896100" cy="143844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7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6</a:t>
            </a:r>
          </a:p>
        </p:txBody>
      </p:sp>
      <p:pic>
        <p:nvPicPr>
          <p:cNvPr id="200708" name="Picture 4" descr="M_MODE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57599"/>
            <a:ext cx="518318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838" y="2480403"/>
            <a:ext cx="1099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</p:spTree>
    <p:extLst>
      <p:ext uri="{BB962C8B-B14F-4D97-AF65-F5344CB8AC3E}">
        <p14:creationId xmlns:p14="http://schemas.microsoft.com/office/powerpoint/2010/main" val="30923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27" y="32431"/>
            <a:ext cx="629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6" name="Picture 5" descr="C:\Users\VOVGT\Pictures\Screenshots\Screenshot (419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1" t="30797" r="20367" b="13770"/>
          <a:stretch/>
        </p:blipFill>
        <p:spPr bwMode="auto">
          <a:xfrm>
            <a:off x="196947" y="759655"/>
            <a:ext cx="11844997" cy="59506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095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45" y="74635"/>
            <a:ext cx="629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6" name="Picture 5" descr="C:\Users\VOVGT\Pictures\Screenshots\Screenshot (419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1" t="30797" r="20367" b="13770"/>
          <a:stretch/>
        </p:blipFill>
        <p:spPr bwMode="auto">
          <a:xfrm>
            <a:off x="196947" y="759655"/>
            <a:ext cx="11844997" cy="59506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307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1" y="106188"/>
            <a:ext cx="12192000" cy="267130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84420" y="2489176"/>
            <a:ext cx="10443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tập.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89452" y="4724401"/>
            <a:ext cx="66028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rgbClr val="0000FF"/>
                </a:solidFill>
                <a:latin typeface="VNI-Souvir" pitchFamily="2" charset="0"/>
              </a:rPr>
              <a:t>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016" y="3155779"/>
            <a:ext cx="1125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Thường thức âm nhạc: Nhạc sĩ Văn Cao.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451" y="183143"/>
            <a:ext cx="119615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- Ôn tập.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Thường thức âm nhạc: Nhạc sĩ Văn Cao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Nghe nhạc: Bài 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về Hà Nội  </a:t>
            </a:r>
          </a:p>
        </p:txBody>
      </p:sp>
    </p:spTree>
    <p:extLst>
      <p:ext uri="{BB962C8B-B14F-4D97-AF65-F5344CB8AC3E}">
        <p14:creationId xmlns:p14="http://schemas.microsoft.com/office/powerpoint/2010/main" val="195950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798" y="63120"/>
            <a:ext cx="1064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Thường thức âm nhạc: Nhạc sĩ Văn Cao.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412976" y="651298"/>
            <a:ext cx="759349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- Nhạc sĩ Văn Cao sinh năm 1923, mất năm 1995</a:t>
            </a:r>
            <a:r>
              <a:rPr lang="en-US" altLang="en-US" sz="3600" dirty="0"/>
              <a:t>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333461" y="1838747"/>
            <a:ext cx="785853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/>
              <a:t>- Ông là một trong những nhạc sĩ thuộc thế hệ cánh chim đầu đàn, có nhiều đóng góp cho nền âm nhạc Việt Nam hiện đại.</a:t>
            </a:r>
          </a:p>
          <a:p>
            <a:pPr eaLnBrk="1" hangingPunct="1"/>
            <a:r>
              <a:rPr lang="en-US" altLang="en-US" sz="3200" dirty="0"/>
              <a:t>- Sáng tác tiêu biểu: Thiên thai, Suối mơ, Làng tôi, Tiến quân ca, Tiến về Hà Nội...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4333460" y="4414250"/>
            <a:ext cx="78585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/>
              <a:t>- </a:t>
            </a:r>
            <a:r>
              <a:rPr lang="en-US" altLang="en-US" sz="3200" dirty="0" err="1"/>
              <a:t>Ông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đã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được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nước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truy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tặng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Giải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thưởng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Hồ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Chí</a:t>
            </a:r>
            <a:r>
              <a:rPr lang="en-US" altLang="en-US" sz="3200" dirty="0"/>
              <a:t> Minh </a:t>
            </a:r>
            <a:r>
              <a:rPr lang="en-US" altLang="en-US" sz="3200" dirty="0" err="1"/>
              <a:t>về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Văn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 - </a:t>
            </a:r>
            <a:r>
              <a:rPr lang="en-US" altLang="en-US" sz="3200" dirty="0" err="1"/>
              <a:t>Nghệ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thuật</a:t>
            </a:r>
            <a:r>
              <a:rPr lang="en-US" altLang="en-US" sz="3200" dirty="0"/>
              <a:t>.</a:t>
            </a:r>
          </a:p>
        </p:txBody>
      </p:sp>
      <p:pic>
        <p:nvPicPr>
          <p:cNvPr id="10" name="Picture 9" descr="https://upload.wikimedia.org/wikipedia/vi/1/1a/Vanca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4" y="859810"/>
            <a:ext cx="4169686" cy="5498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5298" y="6344530"/>
            <a:ext cx="437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 sĩ: Văn Cao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1880" y="66263"/>
            <a:ext cx="1044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</a:p>
        </p:txBody>
      </p:sp>
      <p:pic>
        <p:nvPicPr>
          <p:cNvPr id="5" name="Picture 4" descr="C:\Users\HT\Pictures\Screenshots\Screenshot (13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1" r="3265" b="25996"/>
          <a:stretch/>
        </p:blipFill>
        <p:spPr bwMode="auto">
          <a:xfrm>
            <a:off x="265042" y="702366"/>
            <a:ext cx="11648661" cy="59899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266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cdn.kinhtedothi.vn/591/2019/10/6/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" y="675863"/>
            <a:ext cx="5000404" cy="26901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" y="3379309"/>
            <a:ext cx="5671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 descr="https://cdn.kinhtedothi.vn/591/2019/10/6/1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7" y="755375"/>
            <a:ext cx="5976731" cy="26106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936975" y="3385934"/>
            <a:ext cx="637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đón mừng bộ đội trên phố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đào.</a:t>
            </a:r>
          </a:p>
        </p:txBody>
      </p:sp>
      <p:pic>
        <p:nvPicPr>
          <p:cNvPr id="8" name="Picture 7" descr="https://cdn.kinhtedothi.vn/591/2019/10/6/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" y="3854231"/>
            <a:ext cx="5000404" cy="2414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cdn.kinhtedothi.vn/591/2019/10/6/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6" y="3854231"/>
            <a:ext cx="5976731" cy="2414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2888" y="6274911"/>
            <a:ext cx="685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1748" y="6261657"/>
            <a:ext cx="5671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616" y="79514"/>
            <a:ext cx="10866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10/10/1954</a:t>
            </a:r>
          </a:p>
        </p:txBody>
      </p:sp>
    </p:spTree>
    <p:extLst>
      <p:ext uri="{BB962C8B-B14F-4D97-AF65-F5344CB8AC3E}">
        <p14:creationId xmlns:p14="http://schemas.microsoft.com/office/powerpoint/2010/main" val="84155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ttps://hopamviet.vn/assets/images/sheets/tien-ve-ha-noi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9765"/>
          <a:stretch/>
        </p:blipFill>
        <p:spPr bwMode="auto">
          <a:xfrm>
            <a:off x="84402" y="576773"/>
            <a:ext cx="6260124" cy="5641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s://hopamviet.vn/assets/images/sheets/tien-ve-ha-noi-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 bwMode="auto">
          <a:xfrm>
            <a:off x="5866228" y="675249"/>
            <a:ext cx="6203852" cy="6154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846" y="-49424"/>
            <a:ext cx="1064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Nghe nhạc. Bài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về Hà Nội</a:t>
            </a:r>
          </a:p>
        </p:txBody>
      </p:sp>
    </p:spTree>
    <p:extLst>
      <p:ext uri="{BB962C8B-B14F-4D97-AF65-F5344CB8AC3E}">
        <p14:creationId xmlns:p14="http://schemas.microsoft.com/office/powerpoint/2010/main" val="126624270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7846" y="122853"/>
            <a:ext cx="10641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Nghe nhạc. Bài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về Hà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</a:p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tác: Văn cao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Tìm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 về bài 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2593" y="2067561"/>
            <a:ext cx="111185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1949.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dung: Toàn cảnh Thủ đô Hà Nội tưng bừng, náo nức chào đón đoàn quân chiến thắng trở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2403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848139"/>
            <a:ext cx="11781183" cy="5711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530" y="194133"/>
            <a:ext cx="117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về Hà Nội.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Sáng tác: Văn Ca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145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2765" y="118476"/>
            <a:ext cx="8120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động tác vận động theo nhạc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8052" y="967406"/>
            <a:ext cx="115293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nghiêm thực hiện động tác chào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1: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Trùng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trùng quân đi như sóng …………… cả cuộc đời tươi vui về đây.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2: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Năm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cửa ô đón mừng đoàn quân tiến về…….   Những xuân đời mỉm cười tươi hát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Giơ hai tay lên cao ( qua đầu ) vẫy sang trái, sang phải theo nhịp điệu bài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 Hà nội vang tiếng quân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Dậm chân tại chỗ kết hợp vỗ tay theo nhịp điệu bài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kết: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nghiêm thực hiện động tác chào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79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230" y="159026"/>
            <a:ext cx="9223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100+ hình ảnh hoạt hình về lớp học - hinhanhsieudep.ne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8" y="795130"/>
            <a:ext cx="11608904" cy="579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28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2548" y="-309490"/>
            <a:ext cx="12054304" cy="1617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073426"/>
            <a:ext cx="11566624" cy="54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98" y="77494"/>
            <a:ext cx="121765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98" y="77494"/>
            <a:ext cx="121765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15" y="2001080"/>
            <a:ext cx="12006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6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music.edu.vn/uploads/news/2017_01/xtieng-chuong-va-ngon-co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01" y="159026"/>
            <a:ext cx="9594575" cy="65863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62603" y="26508"/>
            <a:ext cx="318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tiengchuongngonc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2884" y="6400797"/>
            <a:ext cx="609600" cy="40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6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04" y="79515"/>
            <a:ext cx="1203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lời ca kết hợp vận động cơ thể.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14" y="1951639"/>
            <a:ext cx="1405719" cy="1407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998" y="1951639"/>
            <a:ext cx="1337650" cy="14075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458" y="1951639"/>
            <a:ext cx="1227614" cy="14075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9687" y="3383478"/>
            <a:ext cx="292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Vỗ vào chân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2010" y="3472216"/>
            <a:ext cx="2019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Vỗ tay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0058" y="3460840"/>
            <a:ext cx="2642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Búng ngón tay</a:t>
            </a:r>
          </a:p>
        </p:txBody>
      </p:sp>
    </p:spTree>
    <p:extLst>
      <p:ext uri="{BB962C8B-B14F-4D97-AF65-F5344CB8AC3E}">
        <p14:creationId xmlns:p14="http://schemas.microsoft.com/office/powerpoint/2010/main" val="352147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T\Pictures\Screenshots\Screenshot (12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t="29036" r="19326" b="54371"/>
          <a:stretch/>
        </p:blipFill>
        <p:spPr bwMode="auto">
          <a:xfrm>
            <a:off x="144379" y="1708484"/>
            <a:ext cx="12023558" cy="1927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328" y="3106666"/>
            <a:ext cx="763922" cy="767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083" y="3130734"/>
            <a:ext cx="670177" cy="791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161" y="3090622"/>
            <a:ext cx="670177" cy="791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103" y="3142766"/>
            <a:ext cx="698897" cy="69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958" y="3066564"/>
            <a:ext cx="726960" cy="69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539" y="291091"/>
            <a:ext cx="1059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tiết tấu sau với Body percussion: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4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T\Pictures\Screenshots\Screenshot (12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t="29036" r="19326" b="54371"/>
          <a:stretch/>
        </p:blipFill>
        <p:spPr bwMode="auto">
          <a:xfrm>
            <a:off x="0" y="2341508"/>
            <a:ext cx="5927184" cy="963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78" y="3066030"/>
            <a:ext cx="528253" cy="36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631" y="3048328"/>
            <a:ext cx="437465" cy="380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092" y="3062448"/>
            <a:ext cx="481738" cy="377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380" y="3048328"/>
            <a:ext cx="349448" cy="39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041" y="3018586"/>
            <a:ext cx="363480" cy="4211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244" y="100019"/>
            <a:ext cx="554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hát kết hợp vận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cơ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://www.music.edu.vn/uploads/news/2017_01/xtieng-chuong-va-ngon-co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46" y="100019"/>
            <a:ext cx="6850966" cy="6610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2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9587" y="79515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Gam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5" y="606577"/>
            <a:ext cx="12165495" cy="326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422" y="3787456"/>
            <a:ext cx="926672" cy="396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63" y="3622464"/>
            <a:ext cx="1042506" cy="487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185" y="3397179"/>
            <a:ext cx="1072989" cy="475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510" y="3185010"/>
            <a:ext cx="963251" cy="408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428" y="3016840"/>
            <a:ext cx="1054699" cy="426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757" y="2714028"/>
            <a:ext cx="1030313" cy="396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2386" y="2543868"/>
            <a:ext cx="975445" cy="445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0324" y="2356221"/>
            <a:ext cx="944962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639</Words>
  <Application>Microsoft Office PowerPoint</Application>
  <PresentationFormat>Widescreen</PresentationFormat>
  <Paragraphs>62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VNI-Souvir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rosy watson</dc:creator>
  <cp:lastModifiedBy>ADMIN</cp:lastModifiedBy>
  <cp:revision>77</cp:revision>
  <dcterms:created xsi:type="dcterms:W3CDTF">2021-08-20T08:37:12Z</dcterms:created>
  <dcterms:modified xsi:type="dcterms:W3CDTF">2021-10-17T17:33:38Z</dcterms:modified>
</cp:coreProperties>
</file>