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4"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9" r:id="rId23"/>
    <p:sldId id="280" r:id="rId24"/>
    <p:sldId id="281" r:id="rId25"/>
    <p:sldId id="282" r:id="rId26"/>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6" d="100"/>
          <a:sy n="46" d="100"/>
        </p:scale>
        <p:origin x="600"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27316921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1" name="Google Shape;1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615545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9" name="Google Shape;219;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356693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0" name="Google Shape;230;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175089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9" name="Google Shape;239;p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4923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8" name="Google Shape;248;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54846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4" name="Google Shape;254;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890904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9" name="Google Shape;259;p1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171468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9" name="Google Shape;269;p1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625841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4" name="Google Shape;274;p1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77719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6" name="Google Shape;296;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38140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2" name="Google Shape;302;p1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08361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2" name="Google Shape;152;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433104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7" name="Google Shape;307;p2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394849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3" name="Google Shape;313;p2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868014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1" name="Google Shape;331;p2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008454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3" name="Google Shape;343;p2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137563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0" name="Google Shape;350;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426129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7" name="Google Shape;357;p2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04161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8" name="Google Shape;158;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297551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6" name="Google Shape;176;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431890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2" name="Google Shape;182;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687669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7" name="Google Shape;187;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572967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3" name="Google Shape;193;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86426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4" name="Google Shape;204;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16940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2" name="Google Shape;212;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906410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sp>
        <p:nvSpPr>
          <p:cNvPr id="23" name="Google Shape;23;p2"/>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3600"/>
              <a:buFont typeface="Trebuchet MS"/>
              <a:buNone/>
              <a:defRPr sz="36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2"/>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25" name="Google Shape;25;p2"/>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2"/>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98"/>
        <p:cNvGrpSpPr/>
        <p:nvPr/>
      </p:nvGrpSpPr>
      <p:grpSpPr>
        <a:xfrm>
          <a:off x="0" y="0"/>
          <a:ext cx="0" cy="0"/>
          <a:chOff x="0" y="0"/>
          <a:chExt cx="0" cy="0"/>
        </a:xfrm>
      </p:grpSpPr>
      <p:sp>
        <p:nvSpPr>
          <p:cNvPr id="99" name="Google Shape;99;p12"/>
          <p:cNvSpPr txBox="1">
            <a:spLocks noGrp="1"/>
          </p:cNvSpPr>
          <p:nvPr>
            <p:ph type="title"/>
          </p:nvPr>
        </p:nvSpPr>
        <p:spPr>
          <a:xfrm>
            <a:off x="677334" y="4800600"/>
            <a:ext cx="8596667"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2400"/>
              <a:buFont typeface="Trebuchet MS"/>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12"/>
          <p:cNvSpPr>
            <a:spLocks noGrp="1"/>
          </p:cNvSpPr>
          <p:nvPr>
            <p:ph type="pic" idx="2"/>
          </p:nvPr>
        </p:nvSpPr>
        <p:spPr>
          <a:xfrm>
            <a:off x="677334" y="609600"/>
            <a:ext cx="8596668" cy="3845718"/>
          </a:xfrm>
          <a:prstGeom prst="rect">
            <a:avLst/>
          </a:prstGeom>
          <a:noFill/>
          <a:ln>
            <a:noFill/>
          </a:ln>
        </p:spPr>
      </p:sp>
      <p:sp>
        <p:nvSpPr>
          <p:cNvPr id="101" name="Google Shape;101;p12"/>
          <p:cNvSpPr txBox="1">
            <a:spLocks noGrp="1"/>
          </p:cNvSpPr>
          <p:nvPr>
            <p:ph type="body" idx="1"/>
          </p:nvPr>
        </p:nvSpPr>
        <p:spPr>
          <a:xfrm>
            <a:off x="677334" y="5367338"/>
            <a:ext cx="8596667" cy="67402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960"/>
              <a:buNone/>
              <a:defRPr sz="12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102" name="Google Shape;102;p12"/>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12"/>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12"/>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105"/>
        <p:cNvGrpSpPr/>
        <p:nvPr/>
      </p:nvGrpSpPr>
      <p:grpSpPr>
        <a:xfrm>
          <a:off x="0" y="0"/>
          <a:ext cx="0" cy="0"/>
          <a:chOff x="0" y="0"/>
          <a:chExt cx="0" cy="0"/>
        </a:xfrm>
      </p:grpSpPr>
      <p:sp>
        <p:nvSpPr>
          <p:cNvPr id="106" name="Google Shape;106;p13"/>
          <p:cNvSpPr txBox="1">
            <a:spLocks noGrp="1"/>
          </p:cNvSpPr>
          <p:nvPr>
            <p:ph type="title"/>
          </p:nvPr>
        </p:nvSpPr>
        <p:spPr>
          <a:xfrm>
            <a:off x="931334" y="609600"/>
            <a:ext cx="8094134" cy="3022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13"/>
          <p:cNvSpPr txBox="1">
            <a:spLocks noGrp="1"/>
          </p:cNvSpPr>
          <p:nvPr>
            <p:ph type="body" idx="1"/>
          </p:nvPr>
        </p:nvSpPr>
        <p:spPr>
          <a:xfrm>
            <a:off x="1366139" y="3632200"/>
            <a:ext cx="7224524" cy="381000"/>
          </a:xfrm>
          <a:prstGeom prst="rect">
            <a:avLst/>
          </a:prstGeom>
          <a:noFill/>
          <a:ln>
            <a:noFill/>
          </a:ln>
        </p:spPr>
        <p:txBody>
          <a:bodyPr spcFirstLastPara="1" wrap="square" lIns="91425" tIns="45700" rIns="91425" bIns="45700" anchor="ctr" anchorCtr="0">
            <a:noAutofit/>
          </a:bodyPr>
          <a:lstStyle>
            <a:lvl1pPr marL="457200" lvl="0" indent="-228600" algn="l">
              <a:spcBef>
                <a:spcPts val="1000"/>
              </a:spcBef>
              <a:spcAft>
                <a:spcPts val="0"/>
              </a:spcAft>
              <a:buSzPts val="1280"/>
              <a:buFont typeface="Trebuchet MS"/>
              <a:buNone/>
              <a:defRPr sz="1600">
                <a:solidFill>
                  <a:srgbClr val="7F7F7F"/>
                </a:solidFill>
              </a:defRPr>
            </a:lvl1pPr>
            <a:lvl2pPr marL="914400" lvl="1" indent="-228600" algn="l">
              <a:spcBef>
                <a:spcPts val="1000"/>
              </a:spcBef>
              <a:spcAft>
                <a:spcPts val="0"/>
              </a:spcAft>
              <a:buSzPts val="1280"/>
              <a:buFont typeface="Trebuchet MS"/>
              <a:buNone/>
              <a:defRPr/>
            </a:lvl2pPr>
            <a:lvl3pPr marL="1371600" lvl="2" indent="-228600" algn="l">
              <a:spcBef>
                <a:spcPts val="1000"/>
              </a:spcBef>
              <a:spcAft>
                <a:spcPts val="0"/>
              </a:spcAft>
              <a:buSzPts val="1120"/>
              <a:buFont typeface="Trebuchet MS"/>
              <a:buNone/>
              <a:defRPr/>
            </a:lvl3pPr>
            <a:lvl4pPr marL="1828800" lvl="3" indent="-228600" algn="l">
              <a:spcBef>
                <a:spcPts val="1000"/>
              </a:spcBef>
              <a:spcAft>
                <a:spcPts val="0"/>
              </a:spcAft>
              <a:buSzPts val="960"/>
              <a:buFont typeface="Trebuchet MS"/>
              <a:buNone/>
              <a:defRPr/>
            </a:lvl4pPr>
            <a:lvl5pPr marL="2286000" lvl="4" indent="-228600" algn="l">
              <a:spcBef>
                <a:spcPts val="1000"/>
              </a:spcBef>
              <a:spcAft>
                <a:spcPts val="0"/>
              </a:spcAft>
              <a:buSzPts val="960"/>
              <a:buFont typeface="Trebuchet MS"/>
              <a:buNone/>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08" name="Google Shape;108;p13"/>
          <p:cNvSpPr txBox="1">
            <a:spLocks noGrp="1"/>
          </p:cNvSpPr>
          <p:nvPr>
            <p:ph type="body" idx="2"/>
          </p:nvPr>
        </p:nvSpPr>
        <p:spPr>
          <a:xfrm>
            <a:off x="677335" y="4470400"/>
            <a:ext cx="8596668" cy="1570962"/>
          </a:xfrm>
          <a:prstGeom prst="rect">
            <a:avLst/>
          </a:prstGeom>
          <a:noFill/>
          <a:ln>
            <a:noFill/>
          </a:ln>
        </p:spPr>
        <p:txBody>
          <a:bodyPr spcFirstLastPara="1" wrap="square" lIns="91425" tIns="45700" rIns="91425" bIns="45700" anchor="ctr" anchorCtr="0">
            <a:normAutofit/>
          </a:bodyPr>
          <a:lstStyle>
            <a:lvl1pPr marL="457200" lvl="0" indent="-228600" algn="l">
              <a:spcBef>
                <a:spcPts val="1000"/>
              </a:spcBef>
              <a:spcAft>
                <a:spcPts val="0"/>
              </a:spcAft>
              <a:buSzPts val="1440"/>
              <a:buNone/>
              <a:defRPr sz="1800">
                <a:solidFill>
                  <a:srgbClr val="3F3F3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109" name="Google Shape;109;p13"/>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13"/>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13"/>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12" name="Google Shape;112;p13"/>
          <p:cNvSpPr txBox="1"/>
          <p:nvPr/>
        </p:nvSpPr>
        <p:spPr>
          <a:xfrm>
            <a:off x="541870" y="790378"/>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a:solidFill>
                  <a:srgbClr val="BFE471"/>
                </a:solidFill>
                <a:latin typeface="Arial"/>
                <a:ea typeface="Arial"/>
                <a:cs typeface="Arial"/>
                <a:sym typeface="Arial"/>
              </a:rPr>
              <a:t>“</a:t>
            </a:r>
            <a:endParaRPr/>
          </a:p>
        </p:txBody>
      </p:sp>
      <p:sp>
        <p:nvSpPr>
          <p:cNvPr id="113" name="Google Shape;113;p13"/>
          <p:cNvSpPr txBox="1"/>
          <p:nvPr/>
        </p:nvSpPr>
        <p:spPr>
          <a:xfrm>
            <a:off x="8893011" y="2886556"/>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a:solidFill>
                  <a:srgbClr val="BFE471"/>
                </a:solidFill>
                <a:latin typeface="Arial"/>
                <a:ea typeface="Arial"/>
                <a:cs typeface="Arial"/>
                <a:sym typeface="Arial"/>
              </a:rPr>
              <a:t>”</a:t>
            </a:r>
            <a:endParaRPr sz="1800">
              <a:solidFill>
                <a:srgbClr val="BFE471"/>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14"/>
        <p:cNvGrpSpPr/>
        <p:nvPr/>
      </p:nvGrpSpPr>
      <p:grpSpPr>
        <a:xfrm>
          <a:off x="0" y="0"/>
          <a:ext cx="0" cy="0"/>
          <a:chOff x="0" y="0"/>
          <a:chExt cx="0" cy="0"/>
        </a:xfrm>
      </p:grpSpPr>
      <p:sp>
        <p:nvSpPr>
          <p:cNvPr id="115" name="Google Shape;115;p14"/>
          <p:cNvSpPr txBox="1">
            <a:spLocks noGrp="1"/>
          </p:cNvSpPr>
          <p:nvPr>
            <p:ph type="title"/>
          </p:nvPr>
        </p:nvSpPr>
        <p:spPr>
          <a:xfrm>
            <a:off x="677335" y="1931988"/>
            <a:ext cx="8596668" cy="259546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6" name="Google Shape;116;p14"/>
          <p:cNvSpPr txBox="1">
            <a:spLocks noGrp="1"/>
          </p:cNvSpPr>
          <p:nvPr>
            <p:ph type="body" idx="1"/>
          </p:nvPr>
        </p:nvSpPr>
        <p:spPr>
          <a:xfrm>
            <a:off x="677335" y="4527448"/>
            <a:ext cx="8596668" cy="151391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440"/>
              <a:buNone/>
              <a:defRPr sz="1800">
                <a:solidFill>
                  <a:srgbClr val="3F3F3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117" name="Google Shape;117;p14"/>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14"/>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9" name="Google Shape;119;p14"/>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rue or False">
  <p:cSld name="True or False">
    <p:spTree>
      <p:nvGrpSpPr>
        <p:cNvPr id="1" name="Shape 120"/>
        <p:cNvGrpSpPr/>
        <p:nvPr/>
      </p:nvGrpSpPr>
      <p:grpSpPr>
        <a:xfrm>
          <a:off x="0" y="0"/>
          <a:ext cx="0" cy="0"/>
          <a:chOff x="0" y="0"/>
          <a:chExt cx="0" cy="0"/>
        </a:xfrm>
      </p:grpSpPr>
      <p:sp>
        <p:nvSpPr>
          <p:cNvPr id="121" name="Google Shape;121;p15"/>
          <p:cNvSpPr txBox="1">
            <a:spLocks noGrp="1"/>
          </p:cNvSpPr>
          <p:nvPr>
            <p:ph type="title"/>
          </p:nvPr>
        </p:nvSpPr>
        <p:spPr>
          <a:xfrm>
            <a:off x="685799" y="609600"/>
            <a:ext cx="8588203" cy="3022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15"/>
          <p:cNvSpPr txBox="1">
            <a:spLocks noGrp="1"/>
          </p:cNvSpPr>
          <p:nvPr>
            <p:ph type="body" idx="1"/>
          </p:nvPr>
        </p:nvSpPr>
        <p:spPr>
          <a:xfrm>
            <a:off x="677332" y="4013200"/>
            <a:ext cx="8596669" cy="514248"/>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Font typeface="Trebuchet MS"/>
              <a:buNone/>
              <a:defRPr sz="2400">
                <a:solidFill>
                  <a:schemeClr val="accent1"/>
                </a:solidFill>
              </a:defRPr>
            </a:lvl1pPr>
            <a:lvl2pPr marL="914400" lvl="1" indent="-228600" algn="l">
              <a:spcBef>
                <a:spcPts val="1000"/>
              </a:spcBef>
              <a:spcAft>
                <a:spcPts val="0"/>
              </a:spcAft>
              <a:buSzPts val="1280"/>
              <a:buFont typeface="Trebuchet MS"/>
              <a:buNone/>
              <a:defRPr/>
            </a:lvl2pPr>
            <a:lvl3pPr marL="1371600" lvl="2" indent="-228600" algn="l">
              <a:spcBef>
                <a:spcPts val="1000"/>
              </a:spcBef>
              <a:spcAft>
                <a:spcPts val="0"/>
              </a:spcAft>
              <a:buSzPts val="1120"/>
              <a:buFont typeface="Trebuchet MS"/>
              <a:buNone/>
              <a:defRPr/>
            </a:lvl3pPr>
            <a:lvl4pPr marL="1828800" lvl="3" indent="-228600" algn="l">
              <a:spcBef>
                <a:spcPts val="1000"/>
              </a:spcBef>
              <a:spcAft>
                <a:spcPts val="0"/>
              </a:spcAft>
              <a:buSzPts val="960"/>
              <a:buFont typeface="Trebuchet MS"/>
              <a:buNone/>
              <a:defRPr/>
            </a:lvl4pPr>
            <a:lvl5pPr marL="2286000" lvl="4" indent="-228600" algn="l">
              <a:spcBef>
                <a:spcPts val="1000"/>
              </a:spcBef>
              <a:spcAft>
                <a:spcPts val="0"/>
              </a:spcAft>
              <a:buSzPts val="960"/>
              <a:buFont typeface="Trebuchet MS"/>
              <a:buNone/>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23" name="Google Shape;123;p15"/>
          <p:cNvSpPr txBox="1">
            <a:spLocks noGrp="1"/>
          </p:cNvSpPr>
          <p:nvPr>
            <p:ph type="body" idx="2"/>
          </p:nvPr>
        </p:nvSpPr>
        <p:spPr>
          <a:xfrm>
            <a:off x="677335" y="4527448"/>
            <a:ext cx="8596668" cy="151391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440"/>
              <a:buNone/>
              <a:defRPr sz="1800">
                <a:solidFill>
                  <a:srgbClr val="7F7F7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124" name="Google Shape;124;p15"/>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5" name="Google Shape;125;p15"/>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6" name="Google Shape;126;p15"/>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27"/>
        <p:cNvGrpSpPr/>
        <p:nvPr/>
      </p:nvGrpSpPr>
      <p:grpSpPr>
        <a:xfrm>
          <a:off x="0" y="0"/>
          <a:ext cx="0" cy="0"/>
          <a:chOff x="0" y="0"/>
          <a:chExt cx="0" cy="0"/>
        </a:xfrm>
      </p:grpSpPr>
      <p:sp>
        <p:nvSpPr>
          <p:cNvPr id="128" name="Google Shape;128;p16"/>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9" name="Google Shape;129;p16"/>
          <p:cNvSpPr txBox="1">
            <a:spLocks noGrp="1"/>
          </p:cNvSpPr>
          <p:nvPr>
            <p:ph type="body" idx="1"/>
          </p:nvPr>
        </p:nvSpPr>
        <p:spPr>
          <a:xfrm rot="5400000">
            <a:off x="3035282" y="-197358"/>
            <a:ext cx="3880773" cy="8596668"/>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30" name="Google Shape;130;p16"/>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16"/>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16"/>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33"/>
        <p:cNvGrpSpPr/>
        <p:nvPr/>
      </p:nvGrpSpPr>
      <p:grpSpPr>
        <a:xfrm>
          <a:off x="0" y="0"/>
          <a:ext cx="0" cy="0"/>
          <a:chOff x="0" y="0"/>
          <a:chExt cx="0" cy="0"/>
        </a:xfrm>
      </p:grpSpPr>
      <p:sp>
        <p:nvSpPr>
          <p:cNvPr id="134" name="Google Shape;134;p17"/>
          <p:cNvSpPr txBox="1">
            <a:spLocks noGrp="1"/>
          </p:cNvSpPr>
          <p:nvPr>
            <p:ph type="title"/>
          </p:nvPr>
        </p:nvSpPr>
        <p:spPr>
          <a:xfrm rot="5400000">
            <a:off x="5994319" y="2582953"/>
            <a:ext cx="5251451" cy="1304743"/>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p17"/>
          <p:cNvSpPr txBox="1">
            <a:spLocks noGrp="1"/>
          </p:cNvSpPr>
          <p:nvPr>
            <p:ph type="body" idx="1"/>
          </p:nvPr>
        </p:nvSpPr>
        <p:spPr>
          <a:xfrm rot="5400000">
            <a:off x="1581685" y="-294750"/>
            <a:ext cx="5251450" cy="7060150"/>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36" name="Google Shape;136;p17"/>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7" name="Google Shape;137;p17"/>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17"/>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8"/>
        <p:cNvGrpSpPr/>
        <p:nvPr/>
      </p:nvGrpSpPr>
      <p:grpSpPr>
        <a:xfrm>
          <a:off x="0" y="0"/>
          <a:ext cx="0" cy="0"/>
          <a:chOff x="0" y="0"/>
          <a:chExt cx="0" cy="0"/>
        </a:xfrm>
      </p:grpSpPr>
      <p:sp>
        <p:nvSpPr>
          <p:cNvPr id="29" name="Google Shape;29;p3"/>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3"/>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32"/>
        <p:cNvGrpSpPr/>
        <p:nvPr/>
      </p:nvGrpSpPr>
      <p:grpSpPr>
        <a:xfrm>
          <a:off x="0" y="0"/>
          <a:ext cx="0" cy="0"/>
          <a:chOff x="0" y="0"/>
          <a:chExt cx="0" cy="0"/>
        </a:xfrm>
      </p:grpSpPr>
      <p:grpSp>
        <p:nvGrpSpPr>
          <p:cNvPr id="33" name="Google Shape;33;p4"/>
          <p:cNvGrpSpPr/>
          <p:nvPr/>
        </p:nvGrpSpPr>
        <p:grpSpPr>
          <a:xfrm>
            <a:off x="0" y="-8467"/>
            <a:ext cx="12192000" cy="6866467"/>
            <a:chOff x="0" y="-8467"/>
            <a:chExt cx="12192000" cy="6866467"/>
          </a:xfrm>
        </p:grpSpPr>
        <p:cxnSp>
          <p:nvCxnSpPr>
            <p:cNvPr id="34" name="Google Shape;34;p4"/>
            <p:cNvCxnSpPr/>
            <p:nvPr/>
          </p:nvCxnSpPr>
          <p:spPr>
            <a:xfrm>
              <a:off x="9371012" y="0"/>
              <a:ext cx="1219200" cy="6858000"/>
            </a:xfrm>
            <a:prstGeom prst="straightConnector1">
              <a:avLst/>
            </a:prstGeom>
            <a:noFill/>
            <a:ln w="9525" cap="flat" cmpd="sng">
              <a:solidFill>
                <a:srgbClr val="BFBFBF"/>
              </a:solidFill>
              <a:prstDash val="solid"/>
              <a:round/>
              <a:headEnd type="none" w="sm" len="sm"/>
              <a:tailEnd type="none" w="sm" len="sm"/>
            </a:ln>
          </p:spPr>
        </p:cxnSp>
        <p:cxnSp>
          <p:nvCxnSpPr>
            <p:cNvPr id="35" name="Google Shape;35;p4"/>
            <p:cNvCxnSpPr/>
            <p:nvPr/>
          </p:nvCxnSpPr>
          <p:spPr>
            <a:xfrm flipH="1">
              <a:off x="7425267" y="3681413"/>
              <a:ext cx="4763558" cy="3176587"/>
            </a:xfrm>
            <a:prstGeom prst="straightConnector1">
              <a:avLst/>
            </a:prstGeom>
            <a:noFill/>
            <a:ln w="9525" cap="flat" cmpd="sng">
              <a:solidFill>
                <a:srgbClr val="D8D8D8"/>
              </a:solidFill>
              <a:prstDash val="solid"/>
              <a:round/>
              <a:headEnd type="none" w="sm" len="sm"/>
              <a:tailEnd type="none" w="sm" len="sm"/>
            </a:ln>
          </p:spPr>
        </p:cxnSp>
        <p:sp>
          <p:nvSpPr>
            <p:cNvPr id="36" name="Google Shape;36;p4"/>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29803"/>
              </a:schemeClr>
            </a:solidFill>
            <a:ln>
              <a:noFill/>
            </a:ln>
          </p:spPr>
        </p:sp>
        <p:sp>
          <p:nvSpPr>
            <p:cNvPr id="37" name="Google Shape;37;p4"/>
            <p:cNvSpPr/>
            <p:nvPr/>
          </p:nvSpPr>
          <p:spPr>
            <a:xfrm>
              <a:off x="9603442" y="-8467"/>
              <a:ext cx="258855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38" name="Google Shape;38;p4"/>
            <p:cNvSpPr/>
            <p:nvPr/>
          </p:nvSpPr>
          <p:spPr>
            <a:xfrm>
              <a:off x="8932333" y="3048000"/>
              <a:ext cx="3259667" cy="3810000"/>
            </a:xfrm>
            <a:prstGeom prst="triangle">
              <a:avLst>
                <a:gd name="adj" fmla="val 100000"/>
              </a:avLst>
            </a:prstGeom>
            <a:solidFill>
              <a:schemeClr val="accent2">
                <a:alpha val="71764"/>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4"/>
            <p:cNvSpPr/>
            <p:nvPr/>
          </p:nvSpPr>
          <p:spPr>
            <a:xfrm>
              <a:off x="9334500" y="-8467"/>
              <a:ext cx="2854326"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3F7818">
                <a:alpha val="69803"/>
              </a:srgbClr>
            </a:solidFill>
            <a:ln>
              <a:noFill/>
            </a:ln>
          </p:spPr>
        </p:sp>
        <p:sp>
          <p:nvSpPr>
            <p:cNvPr id="40" name="Google Shape;40;p4"/>
            <p:cNvSpPr/>
            <p:nvPr/>
          </p:nvSpPr>
          <p:spPr>
            <a:xfrm>
              <a:off x="10898730" y="-8467"/>
              <a:ext cx="1290094" cy="6866467"/>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BFE471">
                <a:alpha val="69803"/>
              </a:srgbClr>
            </a:solidFill>
            <a:ln>
              <a:noFill/>
            </a:ln>
          </p:spPr>
        </p:sp>
        <p:sp>
          <p:nvSpPr>
            <p:cNvPr id="41" name="Google Shape;41;p4"/>
            <p:cNvSpPr/>
            <p:nvPr/>
          </p:nvSpPr>
          <p:spPr>
            <a:xfrm>
              <a:off x="10938999" y="-8467"/>
              <a:ext cx="1249825" cy="6866467"/>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chemeClr val="accent1">
                <a:alpha val="64705"/>
              </a:schemeClr>
            </a:solidFill>
            <a:ln>
              <a:noFill/>
            </a:ln>
          </p:spPr>
        </p:sp>
        <p:sp>
          <p:nvSpPr>
            <p:cNvPr id="42" name="Google Shape;42;p4"/>
            <p:cNvSpPr/>
            <p:nvPr/>
          </p:nvSpPr>
          <p:spPr>
            <a:xfrm>
              <a:off x="10371666" y="3589867"/>
              <a:ext cx="1817159" cy="3268133"/>
            </a:xfrm>
            <a:prstGeom prst="triangle">
              <a:avLst>
                <a:gd name="adj" fmla="val 100000"/>
              </a:avLst>
            </a:prstGeom>
            <a:solidFill>
              <a:schemeClr val="accent1">
                <a:alpha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4"/>
            <p:cNvSpPr/>
            <p:nvPr/>
          </p:nvSpPr>
          <p:spPr>
            <a:xfrm rot="10800000">
              <a:off x="0" y="0"/>
              <a:ext cx="842596" cy="5666154"/>
            </a:xfrm>
            <a:prstGeom prst="triangle">
              <a:avLst>
                <a:gd name="adj" fmla="val 100000"/>
              </a:avLst>
            </a:prstGeom>
            <a:solidFill>
              <a:schemeClr val="accent1">
                <a:alpha val="84705"/>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 name="Google Shape;44;p4"/>
          <p:cNvSpPr txBox="1">
            <a:spLocks noGrp="1"/>
          </p:cNvSpPr>
          <p:nvPr>
            <p:ph type="ctrTitle"/>
          </p:nvPr>
        </p:nvSpPr>
        <p:spPr>
          <a:xfrm>
            <a:off x="1507067" y="2404534"/>
            <a:ext cx="7766936" cy="1646302"/>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Clr>
                <a:schemeClr val="accent1"/>
              </a:buClr>
              <a:buSzPts val="5400"/>
              <a:buFont typeface="Trebuchet MS"/>
              <a:buNone/>
              <a:defRPr sz="540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4"/>
          <p:cNvSpPr txBox="1">
            <a:spLocks noGrp="1"/>
          </p:cNvSpPr>
          <p:nvPr>
            <p:ph type="subTitle" idx="1"/>
          </p:nvPr>
        </p:nvSpPr>
        <p:spPr>
          <a:xfrm>
            <a:off x="1507067" y="4050833"/>
            <a:ext cx="7766936" cy="1096899"/>
          </a:xfrm>
          <a:prstGeom prst="rect">
            <a:avLst/>
          </a:prstGeom>
          <a:noFill/>
          <a:ln>
            <a:noFill/>
          </a:ln>
        </p:spPr>
        <p:txBody>
          <a:bodyPr spcFirstLastPara="1" wrap="square" lIns="91425" tIns="45700" rIns="91425" bIns="45700" anchor="t" anchorCtr="0">
            <a:normAutofit/>
          </a:bodyPr>
          <a:lstStyle>
            <a:lvl1pPr lvl="0" algn="r">
              <a:spcBef>
                <a:spcPts val="1000"/>
              </a:spcBef>
              <a:spcAft>
                <a:spcPts val="0"/>
              </a:spcAft>
              <a:buSzPts val="1440"/>
              <a:buNone/>
              <a:defRPr>
                <a:solidFill>
                  <a:srgbClr val="7F7F7F"/>
                </a:solidFill>
              </a:defRPr>
            </a:lvl1pPr>
            <a:lvl2pPr lvl="1" algn="ctr">
              <a:spcBef>
                <a:spcPts val="1000"/>
              </a:spcBef>
              <a:spcAft>
                <a:spcPts val="0"/>
              </a:spcAft>
              <a:buSzPts val="1280"/>
              <a:buNone/>
              <a:defRPr>
                <a:solidFill>
                  <a:srgbClr val="888888"/>
                </a:solidFill>
              </a:defRPr>
            </a:lvl2pPr>
            <a:lvl3pPr lvl="2" algn="ctr">
              <a:spcBef>
                <a:spcPts val="1000"/>
              </a:spcBef>
              <a:spcAft>
                <a:spcPts val="0"/>
              </a:spcAft>
              <a:buSzPts val="1120"/>
              <a:buNone/>
              <a:defRPr>
                <a:solidFill>
                  <a:srgbClr val="888888"/>
                </a:solidFill>
              </a:defRPr>
            </a:lvl3pPr>
            <a:lvl4pPr lvl="3" algn="ctr">
              <a:spcBef>
                <a:spcPts val="1000"/>
              </a:spcBef>
              <a:spcAft>
                <a:spcPts val="0"/>
              </a:spcAft>
              <a:buSzPts val="960"/>
              <a:buNone/>
              <a:defRPr>
                <a:solidFill>
                  <a:srgbClr val="888888"/>
                </a:solidFill>
              </a:defRPr>
            </a:lvl4pPr>
            <a:lvl5pPr lvl="4" algn="ctr">
              <a:spcBef>
                <a:spcPts val="1000"/>
              </a:spcBef>
              <a:spcAft>
                <a:spcPts val="0"/>
              </a:spcAft>
              <a:buSzPts val="960"/>
              <a:buNone/>
              <a:defRPr>
                <a:solidFill>
                  <a:srgbClr val="888888"/>
                </a:solidFill>
              </a:defRPr>
            </a:lvl5pPr>
            <a:lvl6pPr lvl="5" algn="ctr">
              <a:spcBef>
                <a:spcPts val="1000"/>
              </a:spcBef>
              <a:spcAft>
                <a:spcPts val="0"/>
              </a:spcAft>
              <a:buSzPts val="960"/>
              <a:buNone/>
              <a:defRPr>
                <a:solidFill>
                  <a:srgbClr val="888888"/>
                </a:solidFill>
              </a:defRPr>
            </a:lvl6pPr>
            <a:lvl7pPr lvl="6" algn="ctr">
              <a:spcBef>
                <a:spcPts val="1000"/>
              </a:spcBef>
              <a:spcAft>
                <a:spcPts val="0"/>
              </a:spcAft>
              <a:buSzPts val="960"/>
              <a:buNone/>
              <a:defRPr>
                <a:solidFill>
                  <a:srgbClr val="888888"/>
                </a:solidFill>
              </a:defRPr>
            </a:lvl7pPr>
            <a:lvl8pPr lvl="7" algn="ctr">
              <a:spcBef>
                <a:spcPts val="1000"/>
              </a:spcBef>
              <a:spcAft>
                <a:spcPts val="0"/>
              </a:spcAft>
              <a:buSzPts val="960"/>
              <a:buNone/>
              <a:defRPr>
                <a:solidFill>
                  <a:srgbClr val="888888"/>
                </a:solidFill>
              </a:defRPr>
            </a:lvl8pPr>
            <a:lvl9pPr lvl="8" algn="ctr">
              <a:spcBef>
                <a:spcPts val="1000"/>
              </a:spcBef>
              <a:spcAft>
                <a:spcPts val="0"/>
              </a:spcAft>
              <a:buSzPts val="960"/>
              <a:buNone/>
              <a:defRPr>
                <a:solidFill>
                  <a:srgbClr val="888888"/>
                </a:solidFill>
              </a:defRPr>
            </a:lvl9pPr>
          </a:lstStyle>
          <a:p>
            <a:endParaRPr/>
          </a:p>
        </p:txBody>
      </p:sp>
      <p:sp>
        <p:nvSpPr>
          <p:cNvPr id="46" name="Google Shape;46;p4"/>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4"/>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4"/>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9"/>
        <p:cNvGrpSpPr/>
        <p:nvPr/>
      </p:nvGrpSpPr>
      <p:grpSpPr>
        <a:xfrm>
          <a:off x="0" y="0"/>
          <a:ext cx="0" cy="0"/>
          <a:chOff x="0" y="0"/>
          <a:chExt cx="0" cy="0"/>
        </a:xfrm>
      </p:grpSpPr>
      <p:sp>
        <p:nvSpPr>
          <p:cNvPr id="50" name="Google Shape;50;p5"/>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3600"/>
              <a:buFont typeface="Trebuchet MS"/>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5"/>
          <p:cNvSpPr txBox="1">
            <a:spLocks noGrp="1"/>
          </p:cNvSpPr>
          <p:nvPr>
            <p:ph type="body" idx="1"/>
          </p:nvPr>
        </p:nvSpPr>
        <p:spPr>
          <a:xfrm>
            <a:off x="675745" y="2160983"/>
            <a:ext cx="4185623"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52" name="Google Shape;52;p5"/>
          <p:cNvSpPr txBox="1">
            <a:spLocks noGrp="1"/>
          </p:cNvSpPr>
          <p:nvPr>
            <p:ph type="body" idx="2"/>
          </p:nvPr>
        </p:nvSpPr>
        <p:spPr>
          <a:xfrm>
            <a:off x="675745" y="2737245"/>
            <a:ext cx="4185623" cy="3304117"/>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53" name="Google Shape;53;p5"/>
          <p:cNvSpPr txBox="1">
            <a:spLocks noGrp="1"/>
          </p:cNvSpPr>
          <p:nvPr>
            <p:ph type="body" idx="3"/>
          </p:nvPr>
        </p:nvSpPr>
        <p:spPr>
          <a:xfrm>
            <a:off x="5088383" y="2160983"/>
            <a:ext cx="4185618"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54" name="Google Shape;54;p5"/>
          <p:cNvSpPr txBox="1">
            <a:spLocks noGrp="1"/>
          </p:cNvSpPr>
          <p:nvPr>
            <p:ph type="body" idx="4"/>
          </p:nvPr>
        </p:nvSpPr>
        <p:spPr>
          <a:xfrm>
            <a:off x="5088384" y="2737245"/>
            <a:ext cx="4185617" cy="3304117"/>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55" name="Google Shape;55;p5"/>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5"/>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5"/>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58"/>
        <p:cNvGrpSpPr/>
        <p:nvPr/>
      </p:nvGrpSpPr>
      <p:grpSpPr>
        <a:xfrm>
          <a:off x="0" y="0"/>
          <a:ext cx="0" cy="0"/>
          <a:chOff x="0" y="0"/>
          <a:chExt cx="0" cy="0"/>
        </a:xfrm>
      </p:grpSpPr>
      <p:sp>
        <p:nvSpPr>
          <p:cNvPr id="59" name="Google Shape;59;p6"/>
          <p:cNvSpPr txBox="1">
            <a:spLocks noGrp="1"/>
          </p:cNvSpPr>
          <p:nvPr>
            <p:ph type="title"/>
          </p:nvPr>
        </p:nvSpPr>
        <p:spPr>
          <a:xfrm>
            <a:off x="677335" y="609600"/>
            <a:ext cx="8596668" cy="3403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4400"/>
              <a:buFont typeface="Trebuchet MS"/>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6"/>
          <p:cNvSpPr txBox="1">
            <a:spLocks noGrp="1"/>
          </p:cNvSpPr>
          <p:nvPr>
            <p:ph type="body" idx="1"/>
          </p:nvPr>
        </p:nvSpPr>
        <p:spPr>
          <a:xfrm>
            <a:off x="677335" y="4470400"/>
            <a:ext cx="8596668" cy="1570962"/>
          </a:xfrm>
          <a:prstGeom prst="rect">
            <a:avLst/>
          </a:prstGeom>
          <a:noFill/>
          <a:ln>
            <a:noFill/>
          </a:ln>
        </p:spPr>
        <p:txBody>
          <a:bodyPr spcFirstLastPara="1" wrap="square" lIns="91425" tIns="45700" rIns="91425" bIns="45700" anchor="ctr" anchorCtr="0">
            <a:normAutofit/>
          </a:bodyPr>
          <a:lstStyle>
            <a:lvl1pPr marL="457200" lvl="0" indent="-228600" algn="l">
              <a:spcBef>
                <a:spcPts val="1000"/>
              </a:spcBef>
              <a:spcAft>
                <a:spcPts val="0"/>
              </a:spcAft>
              <a:buSzPts val="1440"/>
              <a:buNone/>
              <a:defRPr sz="1800">
                <a:solidFill>
                  <a:srgbClr val="3F3F3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61" name="Google Shape;61;p6"/>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6"/>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6"/>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4"/>
        <p:cNvGrpSpPr/>
        <p:nvPr/>
      </p:nvGrpSpPr>
      <p:grpSpPr>
        <a:xfrm>
          <a:off x="0" y="0"/>
          <a:ext cx="0" cy="0"/>
          <a:chOff x="0" y="0"/>
          <a:chExt cx="0" cy="0"/>
        </a:xfrm>
      </p:grpSpPr>
      <p:sp>
        <p:nvSpPr>
          <p:cNvPr id="65" name="Google Shape;65;p7"/>
          <p:cNvSpPr txBox="1">
            <a:spLocks noGrp="1"/>
          </p:cNvSpPr>
          <p:nvPr>
            <p:ph type="title"/>
          </p:nvPr>
        </p:nvSpPr>
        <p:spPr>
          <a:xfrm>
            <a:off x="677335" y="2700867"/>
            <a:ext cx="8596668" cy="1826581"/>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4000"/>
              <a:buFont typeface="Trebuchet MS"/>
              <a:buNone/>
              <a:defRPr sz="40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7"/>
          <p:cNvSpPr txBox="1">
            <a:spLocks noGrp="1"/>
          </p:cNvSpPr>
          <p:nvPr>
            <p:ph type="body" idx="1"/>
          </p:nvPr>
        </p:nvSpPr>
        <p:spPr>
          <a:xfrm>
            <a:off x="677335" y="4527448"/>
            <a:ext cx="8596668" cy="860400"/>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600"/>
              <a:buNone/>
              <a:defRPr sz="2000">
                <a:solidFill>
                  <a:srgbClr val="7F7F7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67" name="Google Shape;67;p7"/>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7"/>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7"/>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9"/>
        <p:cNvGrpSpPr/>
        <p:nvPr/>
      </p:nvGrpSpPr>
      <p:grpSpPr>
        <a:xfrm>
          <a:off x="0" y="0"/>
          <a:ext cx="0" cy="0"/>
          <a:chOff x="0" y="0"/>
          <a:chExt cx="0" cy="0"/>
        </a:xfrm>
      </p:grpSpPr>
      <p:sp>
        <p:nvSpPr>
          <p:cNvPr id="80" name="Google Shape;80;p9"/>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9"/>
          <p:cNvSpPr txBox="1">
            <a:spLocks noGrp="1"/>
          </p:cNvSpPr>
          <p:nvPr>
            <p:ph type="body" idx="1"/>
          </p:nvPr>
        </p:nvSpPr>
        <p:spPr>
          <a:xfrm>
            <a:off x="677334" y="2160589"/>
            <a:ext cx="4184035" cy="3880772"/>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82" name="Google Shape;82;p9"/>
          <p:cNvSpPr txBox="1">
            <a:spLocks noGrp="1"/>
          </p:cNvSpPr>
          <p:nvPr>
            <p:ph type="body" idx="2"/>
          </p:nvPr>
        </p:nvSpPr>
        <p:spPr>
          <a:xfrm>
            <a:off x="5089970" y="2160589"/>
            <a:ext cx="4184034" cy="3880773"/>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83" name="Google Shape;83;p9"/>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9"/>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9"/>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6"/>
        <p:cNvGrpSpPr/>
        <p:nvPr/>
      </p:nvGrpSpPr>
      <p:grpSpPr>
        <a:xfrm>
          <a:off x="0" y="0"/>
          <a:ext cx="0" cy="0"/>
          <a:chOff x="0" y="0"/>
          <a:chExt cx="0" cy="0"/>
        </a:xfrm>
      </p:grpSpPr>
      <p:sp>
        <p:nvSpPr>
          <p:cNvPr id="87" name="Google Shape;87;p10"/>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10"/>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10"/>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10"/>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1"/>
        <p:cNvGrpSpPr/>
        <p:nvPr/>
      </p:nvGrpSpPr>
      <p:grpSpPr>
        <a:xfrm>
          <a:off x="0" y="0"/>
          <a:ext cx="0" cy="0"/>
          <a:chOff x="0" y="0"/>
          <a:chExt cx="0" cy="0"/>
        </a:xfrm>
      </p:grpSpPr>
      <p:sp>
        <p:nvSpPr>
          <p:cNvPr id="92" name="Google Shape;92;p11"/>
          <p:cNvSpPr txBox="1">
            <a:spLocks noGrp="1"/>
          </p:cNvSpPr>
          <p:nvPr>
            <p:ph type="title"/>
          </p:nvPr>
        </p:nvSpPr>
        <p:spPr>
          <a:xfrm>
            <a:off x="677334" y="1498604"/>
            <a:ext cx="3854528" cy="1278466"/>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2000"/>
              <a:buFont typeface="Trebuchet MS"/>
              <a:buNone/>
              <a:defRPr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11"/>
          <p:cNvSpPr txBox="1">
            <a:spLocks noGrp="1"/>
          </p:cNvSpPr>
          <p:nvPr>
            <p:ph type="body" idx="1"/>
          </p:nvPr>
        </p:nvSpPr>
        <p:spPr>
          <a:xfrm>
            <a:off x="4760461" y="514924"/>
            <a:ext cx="4513541" cy="5526437"/>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94" name="Google Shape;94;p11"/>
          <p:cNvSpPr txBox="1">
            <a:spLocks noGrp="1"/>
          </p:cNvSpPr>
          <p:nvPr>
            <p:ph type="body" idx="2"/>
          </p:nvPr>
        </p:nvSpPr>
        <p:spPr>
          <a:xfrm>
            <a:off x="677334" y="2777069"/>
            <a:ext cx="3854528" cy="2584449"/>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1120"/>
              <a:buNone/>
              <a:defRPr sz="1400"/>
            </a:lvl2pPr>
            <a:lvl3pPr marL="1371600" lvl="2" indent="-228600" algn="l">
              <a:spcBef>
                <a:spcPts val="1000"/>
              </a:spcBef>
              <a:spcAft>
                <a:spcPts val="0"/>
              </a:spcAft>
              <a:buSzPts val="960"/>
              <a:buNone/>
              <a:defRPr sz="1200"/>
            </a:lvl3pPr>
            <a:lvl4pPr marL="1828800" lvl="3" indent="-228600" algn="l">
              <a:spcBef>
                <a:spcPts val="1000"/>
              </a:spcBef>
              <a:spcAft>
                <a:spcPts val="0"/>
              </a:spcAft>
              <a:buSzPts val="800"/>
              <a:buNone/>
              <a:defRPr sz="1000"/>
            </a:lvl4pPr>
            <a:lvl5pPr marL="2286000" lvl="4" indent="-228600" algn="l">
              <a:spcBef>
                <a:spcPts val="1000"/>
              </a:spcBef>
              <a:spcAft>
                <a:spcPts val="0"/>
              </a:spcAft>
              <a:buSzPts val="800"/>
              <a:buNone/>
              <a:defRPr sz="1000"/>
            </a:lvl5pPr>
            <a:lvl6pPr marL="2743200" lvl="5" indent="-228600" algn="l">
              <a:spcBef>
                <a:spcPts val="1000"/>
              </a:spcBef>
              <a:spcAft>
                <a:spcPts val="0"/>
              </a:spcAft>
              <a:buSzPts val="800"/>
              <a:buNone/>
              <a:defRPr sz="1000"/>
            </a:lvl6pPr>
            <a:lvl7pPr marL="3200400" lvl="6" indent="-228600" algn="l">
              <a:spcBef>
                <a:spcPts val="1000"/>
              </a:spcBef>
              <a:spcAft>
                <a:spcPts val="0"/>
              </a:spcAft>
              <a:buSzPts val="800"/>
              <a:buNone/>
              <a:defRPr sz="1000"/>
            </a:lvl7pPr>
            <a:lvl8pPr marL="3657600" lvl="7" indent="-228600" algn="l">
              <a:spcBef>
                <a:spcPts val="1000"/>
              </a:spcBef>
              <a:spcAft>
                <a:spcPts val="0"/>
              </a:spcAft>
              <a:buSzPts val="800"/>
              <a:buNone/>
              <a:defRPr sz="1000"/>
            </a:lvl8pPr>
            <a:lvl9pPr marL="4114800" lvl="8" indent="-228600" algn="l">
              <a:spcBef>
                <a:spcPts val="1000"/>
              </a:spcBef>
              <a:spcAft>
                <a:spcPts val="0"/>
              </a:spcAft>
              <a:buSzPts val="800"/>
              <a:buNone/>
              <a:defRPr sz="1000"/>
            </a:lvl9pPr>
          </a:lstStyle>
          <a:p>
            <a:endParaRPr/>
          </a:p>
        </p:txBody>
      </p:sp>
      <p:sp>
        <p:nvSpPr>
          <p:cNvPr id="95" name="Google Shape;95;p11"/>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11"/>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11"/>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grpSp>
        <p:nvGrpSpPr>
          <p:cNvPr id="6" name="Google Shape;6;p1"/>
          <p:cNvGrpSpPr/>
          <p:nvPr/>
        </p:nvGrpSpPr>
        <p:grpSpPr>
          <a:xfrm>
            <a:off x="0" y="-8467"/>
            <a:ext cx="12192000" cy="6866467"/>
            <a:chOff x="0" y="-8467"/>
            <a:chExt cx="12192000" cy="6866467"/>
          </a:xfrm>
        </p:grpSpPr>
        <p:cxnSp>
          <p:nvCxnSpPr>
            <p:cNvPr id="7" name="Google Shape;7;p1"/>
            <p:cNvCxnSpPr/>
            <p:nvPr/>
          </p:nvCxnSpPr>
          <p:spPr>
            <a:xfrm>
              <a:off x="9371012" y="0"/>
              <a:ext cx="1219200" cy="6858000"/>
            </a:xfrm>
            <a:prstGeom prst="straightConnector1">
              <a:avLst/>
            </a:prstGeom>
            <a:noFill/>
            <a:ln w="9525" cap="flat" cmpd="sng">
              <a:solidFill>
                <a:srgbClr val="BFBFBF"/>
              </a:solidFill>
              <a:prstDash val="solid"/>
              <a:round/>
              <a:headEnd type="none" w="sm" len="sm"/>
              <a:tailEnd type="none" w="sm" len="sm"/>
            </a:ln>
          </p:spPr>
        </p:cxnSp>
        <p:cxnSp>
          <p:nvCxnSpPr>
            <p:cNvPr id="8" name="Google Shape;8;p1"/>
            <p:cNvCxnSpPr/>
            <p:nvPr/>
          </p:nvCxnSpPr>
          <p:spPr>
            <a:xfrm flipH="1">
              <a:off x="7425267" y="3681413"/>
              <a:ext cx="4763558" cy="3176587"/>
            </a:xfrm>
            <a:prstGeom prst="straightConnector1">
              <a:avLst/>
            </a:prstGeom>
            <a:noFill/>
            <a:ln w="9525" cap="flat" cmpd="sng">
              <a:solidFill>
                <a:srgbClr val="D8D8D8"/>
              </a:solidFill>
              <a:prstDash val="solid"/>
              <a:round/>
              <a:headEnd type="none" w="sm" len="sm"/>
              <a:tailEnd type="none" w="sm" len="sm"/>
            </a:ln>
          </p:spPr>
        </p:cxnSp>
        <p:sp>
          <p:nvSpPr>
            <p:cNvPr id="9" name="Google Shape;9;p1"/>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29803"/>
              </a:schemeClr>
            </a:solidFill>
            <a:ln>
              <a:noFill/>
            </a:ln>
          </p:spPr>
        </p:sp>
        <p:sp>
          <p:nvSpPr>
            <p:cNvPr id="10" name="Google Shape;10;p1"/>
            <p:cNvSpPr/>
            <p:nvPr/>
          </p:nvSpPr>
          <p:spPr>
            <a:xfrm>
              <a:off x="9603442" y="-8467"/>
              <a:ext cx="258855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11" name="Google Shape;11;p1"/>
            <p:cNvSpPr/>
            <p:nvPr/>
          </p:nvSpPr>
          <p:spPr>
            <a:xfrm>
              <a:off x="8932333" y="3048000"/>
              <a:ext cx="3259667" cy="3810000"/>
            </a:xfrm>
            <a:prstGeom prst="triangle">
              <a:avLst>
                <a:gd name="adj" fmla="val 100000"/>
              </a:avLst>
            </a:prstGeom>
            <a:solidFill>
              <a:schemeClr val="accent2">
                <a:alpha val="71764"/>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1"/>
            <p:cNvSpPr/>
            <p:nvPr/>
          </p:nvSpPr>
          <p:spPr>
            <a:xfrm>
              <a:off x="9334500" y="-8467"/>
              <a:ext cx="2854326"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3F7818">
                <a:alpha val="69803"/>
              </a:srgbClr>
            </a:solidFill>
            <a:ln>
              <a:noFill/>
            </a:ln>
          </p:spPr>
        </p:sp>
        <p:sp>
          <p:nvSpPr>
            <p:cNvPr id="13" name="Google Shape;13;p1"/>
            <p:cNvSpPr/>
            <p:nvPr/>
          </p:nvSpPr>
          <p:spPr>
            <a:xfrm>
              <a:off x="10898730" y="-8467"/>
              <a:ext cx="1290094" cy="6866467"/>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BFE471">
                <a:alpha val="69803"/>
              </a:srgbClr>
            </a:solidFill>
            <a:ln>
              <a:noFill/>
            </a:ln>
          </p:spPr>
        </p:sp>
        <p:sp>
          <p:nvSpPr>
            <p:cNvPr id="14" name="Google Shape;14;p1"/>
            <p:cNvSpPr/>
            <p:nvPr/>
          </p:nvSpPr>
          <p:spPr>
            <a:xfrm>
              <a:off x="10938999" y="-8467"/>
              <a:ext cx="1249825" cy="6866467"/>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chemeClr val="accent1">
                <a:alpha val="64705"/>
              </a:schemeClr>
            </a:solidFill>
            <a:ln>
              <a:noFill/>
            </a:ln>
          </p:spPr>
        </p:sp>
        <p:sp>
          <p:nvSpPr>
            <p:cNvPr id="15" name="Google Shape;15;p1"/>
            <p:cNvSpPr/>
            <p:nvPr/>
          </p:nvSpPr>
          <p:spPr>
            <a:xfrm>
              <a:off x="10371666" y="3589867"/>
              <a:ext cx="1817159" cy="3268133"/>
            </a:xfrm>
            <a:prstGeom prst="triangle">
              <a:avLst>
                <a:gd name="adj" fmla="val 100000"/>
              </a:avLst>
            </a:prstGeom>
            <a:solidFill>
              <a:schemeClr val="accent1">
                <a:alpha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1"/>
            <p:cNvSpPr/>
            <p:nvPr/>
          </p:nvSpPr>
          <p:spPr>
            <a:xfrm>
              <a:off x="0" y="4013200"/>
              <a:ext cx="448733" cy="2844800"/>
            </a:xfrm>
            <a:prstGeom prst="triangle">
              <a:avLst>
                <a:gd name="adj" fmla="val 0"/>
              </a:avLst>
            </a:prstGeom>
            <a:solidFill>
              <a:schemeClr val="accent1">
                <a:alpha val="84705"/>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 name="Google Shape;17;p1"/>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accent1"/>
              </a:buClr>
              <a:buSzPts val="3600"/>
              <a:buFont typeface="Trebuchet MS"/>
              <a:buNone/>
              <a:defRPr sz="3600" b="0" i="0" u="none" strike="noStrike" cap="none">
                <a:solidFill>
                  <a:schemeClr val="accent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8" name="Google Shape;18;p1"/>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rmAutofit/>
          </a:bodyPr>
          <a:lstStyle>
            <a:lvl1pPr marL="457200" marR="0" lvl="0" indent="-320040" algn="l" rtl="0">
              <a:spcBef>
                <a:spcPts val="1000"/>
              </a:spcBef>
              <a:spcAft>
                <a:spcPts val="0"/>
              </a:spcAft>
              <a:buClr>
                <a:schemeClr val="accent1"/>
              </a:buClr>
              <a:buSzPts val="1440"/>
              <a:buFont typeface="Noto Sans Symbols"/>
              <a:buChar char="►"/>
              <a:defRPr sz="1800" b="0" i="0" u="none" strike="noStrike" cap="none">
                <a:solidFill>
                  <a:srgbClr val="3F3F3F"/>
                </a:solidFill>
                <a:latin typeface="Trebuchet MS"/>
                <a:ea typeface="Trebuchet MS"/>
                <a:cs typeface="Trebuchet MS"/>
                <a:sym typeface="Trebuchet MS"/>
              </a:defRPr>
            </a:lvl1pPr>
            <a:lvl2pPr marL="914400" marR="0" lvl="1" indent="-309880" algn="l" rtl="0">
              <a:spcBef>
                <a:spcPts val="1000"/>
              </a:spcBef>
              <a:spcAft>
                <a:spcPts val="0"/>
              </a:spcAft>
              <a:buClr>
                <a:schemeClr val="accent1"/>
              </a:buClr>
              <a:buSzPts val="1280"/>
              <a:buFont typeface="Noto Sans Symbols"/>
              <a:buChar char="►"/>
              <a:defRPr sz="1600" b="0" i="0" u="none" strike="noStrike" cap="none">
                <a:solidFill>
                  <a:srgbClr val="3F3F3F"/>
                </a:solidFill>
                <a:latin typeface="Trebuchet MS"/>
                <a:ea typeface="Trebuchet MS"/>
                <a:cs typeface="Trebuchet MS"/>
                <a:sym typeface="Trebuchet MS"/>
              </a:defRPr>
            </a:lvl2pPr>
            <a:lvl3pPr marL="1371600" marR="0" lvl="2" indent="-299719" algn="l" rtl="0">
              <a:spcBef>
                <a:spcPts val="1000"/>
              </a:spcBef>
              <a:spcAft>
                <a:spcPts val="0"/>
              </a:spcAft>
              <a:buClr>
                <a:schemeClr val="accent1"/>
              </a:buClr>
              <a:buSzPts val="1120"/>
              <a:buFont typeface="Noto Sans Symbols"/>
              <a:buChar char="►"/>
              <a:defRPr sz="1400" b="0" i="0" u="none" strike="noStrike" cap="none">
                <a:solidFill>
                  <a:srgbClr val="3F3F3F"/>
                </a:solidFill>
                <a:latin typeface="Trebuchet MS"/>
                <a:ea typeface="Trebuchet MS"/>
                <a:cs typeface="Trebuchet MS"/>
                <a:sym typeface="Trebuchet MS"/>
              </a:defRPr>
            </a:lvl3pPr>
            <a:lvl4pPr marL="1828800" marR="0" lvl="3"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4pPr>
            <a:lvl5pPr marL="2286000" marR="0" lvl="4"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19" name="Google Shape;19;p1"/>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900" b="0" i="0" u="none" strike="noStrike" cap="none">
                <a:solidFill>
                  <a:srgbClr val="888888"/>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20" name="Google Shape;20;p1"/>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21" name="Google Shape;21;p1"/>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chemeClr val="accent1"/>
                </a:solidFill>
                <a:latin typeface="Trebuchet MS"/>
                <a:ea typeface="Trebuchet MS"/>
                <a:cs typeface="Trebuchet MS"/>
                <a:sym typeface="Trebuchet MS"/>
              </a:defRPr>
            </a:lvl1pPr>
            <a:lvl2pPr marL="0" marR="0" lvl="1" indent="0" algn="r" rtl="0">
              <a:spcBef>
                <a:spcPts val="0"/>
              </a:spcBef>
              <a:buNone/>
              <a:defRPr sz="900" b="0" i="0" u="none" strike="noStrike" cap="none">
                <a:solidFill>
                  <a:schemeClr val="accent1"/>
                </a:solidFill>
                <a:latin typeface="Trebuchet MS"/>
                <a:ea typeface="Trebuchet MS"/>
                <a:cs typeface="Trebuchet MS"/>
                <a:sym typeface="Trebuchet MS"/>
              </a:defRPr>
            </a:lvl2pPr>
            <a:lvl3pPr marL="0" marR="0" lvl="2" indent="0" algn="r" rtl="0">
              <a:spcBef>
                <a:spcPts val="0"/>
              </a:spcBef>
              <a:buNone/>
              <a:defRPr sz="900" b="0" i="0" u="none" strike="noStrike" cap="none">
                <a:solidFill>
                  <a:schemeClr val="accent1"/>
                </a:solidFill>
                <a:latin typeface="Trebuchet MS"/>
                <a:ea typeface="Trebuchet MS"/>
                <a:cs typeface="Trebuchet MS"/>
                <a:sym typeface="Trebuchet MS"/>
              </a:defRPr>
            </a:lvl3pPr>
            <a:lvl4pPr marL="0" marR="0" lvl="3" indent="0" algn="r" rtl="0">
              <a:spcBef>
                <a:spcPts val="0"/>
              </a:spcBef>
              <a:buNone/>
              <a:defRPr sz="900" b="0" i="0" u="none" strike="noStrike" cap="none">
                <a:solidFill>
                  <a:schemeClr val="accent1"/>
                </a:solidFill>
                <a:latin typeface="Trebuchet MS"/>
                <a:ea typeface="Trebuchet MS"/>
                <a:cs typeface="Trebuchet MS"/>
                <a:sym typeface="Trebuchet MS"/>
              </a:defRPr>
            </a:lvl4pPr>
            <a:lvl5pPr marL="0" marR="0" lvl="4" indent="0" algn="r" rtl="0">
              <a:spcBef>
                <a:spcPts val="0"/>
              </a:spcBef>
              <a:buNone/>
              <a:defRPr sz="900" b="0" i="0" u="none" strike="noStrike" cap="none">
                <a:solidFill>
                  <a:schemeClr val="accent1"/>
                </a:solidFill>
                <a:latin typeface="Trebuchet MS"/>
                <a:ea typeface="Trebuchet MS"/>
                <a:cs typeface="Trebuchet MS"/>
                <a:sym typeface="Trebuchet MS"/>
              </a:defRPr>
            </a:lvl5pPr>
            <a:lvl6pPr marL="0" marR="0" lvl="5" indent="0" algn="r" rtl="0">
              <a:spcBef>
                <a:spcPts val="0"/>
              </a:spcBef>
              <a:buNone/>
              <a:defRPr sz="900" b="0" i="0" u="none" strike="noStrike" cap="none">
                <a:solidFill>
                  <a:schemeClr val="accent1"/>
                </a:solidFill>
                <a:latin typeface="Trebuchet MS"/>
                <a:ea typeface="Trebuchet MS"/>
                <a:cs typeface="Trebuchet MS"/>
                <a:sym typeface="Trebuchet MS"/>
              </a:defRPr>
            </a:lvl6pPr>
            <a:lvl7pPr marL="0" marR="0" lvl="6" indent="0" algn="r" rtl="0">
              <a:spcBef>
                <a:spcPts val="0"/>
              </a:spcBef>
              <a:buNone/>
              <a:defRPr sz="900" b="0" i="0" u="none" strike="noStrike" cap="none">
                <a:solidFill>
                  <a:schemeClr val="accent1"/>
                </a:solidFill>
                <a:latin typeface="Trebuchet MS"/>
                <a:ea typeface="Trebuchet MS"/>
                <a:cs typeface="Trebuchet MS"/>
                <a:sym typeface="Trebuchet MS"/>
              </a:defRPr>
            </a:lvl7pPr>
            <a:lvl8pPr marL="0" marR="0" lvl="7" indent="0" algn="r" rtl="0">
              <a:spcBef>
                <a:spcPts val="0"/>
              </a:spcBef>
              <a:buNone/>
              <a:defRPr sz="900" b="0" i="0" u="none" strike="noStrike" cap="none">
                <a:solidFill>
                  <a:schemeClr val="accent1"/>
                </a:solidFill>
                <a:latin typeface="Trebuchet MS"/>
                <a:ea typeface="Trebuchet MS"/>
                <a:cs typeface="Trebuchet MS"/>
                <a:sym typeface="Trebuchet MS"/>
              </a:defRPr>
            </a:lvl8pPr>
            <a:lvl9pPr marL="0" marR="0" lvl="8" indent="0" algn="r" rtl="0">
              <a:spcBef>
                <a:spcPts val="0"/>
              </a:spcBef>
              <a:buNone/>
              <a:defRPr sz="900" b="0" i="0" u="none" strike="noStrike" cap="none">
                <a:solidFill>
                  <a:schemeClr val="accent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4.jpg"/><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6.jpg"/><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pic>
        <p:nvPicPr>
          <p:cNvPr id="143" name="Google Shape;143;p18" descr="Asian lily 2"/>
          <p:cNvPicPr preferRelativeResize="0"/>
          <p:nvPr/>
        </p:nvPicPr>
        <p:blipFill rotWithShape="1">
          <a:blip r:embed="rId3">
            <a:alphaModFix/>
          </a:blip>
          <a:srcRect/>
          <a:stretch/>
        </p:blipFill>
        <p:spPr>
          <a:xfrm>
            <a:off x="5016104" y="2996804"/>
            <a:ext cx="2000250" cy="1771650"/>
          </a:xfrm>
          <a:prstGeom prst="rect">
            <a:avLst/>
          </a:prstGeom>
          <a:noFill/>
          <a:ln>
            <a:noFill/>
          </a:ln>
        </p:spPr>
      </p:pic>
      <p:pic>
        <p:nvPicPr>
          <p:cNvPr id="144" name="Google Shape;144;p18" descr="POINSET2"/>
          <p:cNvPicPr preferRelativeResize="0"/>
          <p:nvPr/>
        </p:nvPicPr>
        <p:blipFill rotWithShape="1">
          <a:blip r:embed="rId4">
            <a:alphaModFix/>
          </a:blip>
          <a:srcRect/>
          <a:stretch/>
        </p:blipFill>
        <p:spPr>
          <a:xfrm>
            <a:off x="2641998" y="857252"/>
            <a:ext cx="983457" cy="979885"/>
          </a:xfrm>
          <a:prstGeom prst="rect">
            <a:avLst/>
          </a:prstGeom>
          <a:noFill/>
          <a:ln>
            <a:noFill/>
          </a:ln>
        </p:spPr>
      </p:pic>
      <p:pic>
        <p:nvPicPr>
          <p:cNvPr id="145" name="Google Shape;145;p18" descr="POINSET2"/>
          <p:cNvPicPr preferRelativeResize="0"/>
          <p:nvPr/>
        </p:nvPicPr>
        <p:blipFill rotWithShape="1">
          <a:blip r:embed="rId4">
            <a:alphaModFix/>
          </a:blip>
          <a:srcRect/>
          <a:stretch/>
        </p:blipFill>
        <p:spPr>
          <a:xfrm rot="5400000">
            <a:off x="8527853" y="857846"/>
            <a:ext cx="971551" cy="967979"/>
          </a:xfrm>
          <a:prstGeom prst="rect">
            <a:avLst/>
          </a:prstGeom>
          <a:noFill/>
          <a:ln>
            <a:noFill/>
          </a:ln>
        </p:spPr>
      </p:pic>
      <p:pic>
        <p:nvPicPr>
          <p:cNvPr id="146" name="Google Shape;146;p18" descr="POINSET2"/>
          <p:cNvPicPr preferRelativeResize="0"/>
          <p:nvPr/>
        </p:nvPicPr>
        <p:blipFill rotWithShape="1">
          <a:blip r:embed="rId4">
            <a:alphaModFix/>
          </a:blip>
          <a:srcRect/>
          <a:stretch/>
        </p:blipFill>
        <p:spPr>
          <a:xfrm rot="10800000">
            <a:off x="8593931" y="4994675"/>
            <a:ext cx="958454" cy="954881"/>
          </a:xfrm>
          <a:prstGeom prst="rect">
            <a:avLst/>
          </a:prstGeom>
          <a:noFill/>
          <a:ln>
            <a:noFill/>
          </a:ln>
        </p:spPr>
      </p:pic>
      <p:pic>
        <p:nvPicPr>
          <p:cNvPr id="147" name="Google Shape;147;p18" descr="POINSET2"/>
          <p:cNvPicPr preferRelativeResize="0"/>
          <p:nvPr/>
        </p:nvPicPr>
        <p:blipFill rotWithShape="1">
          <a:blip r:embed="rId5">
            <a:alphaModFix/>
          </a:blip>
          <a:srcRect/>
          <a:stretch/>
        </p:blipFill>
        <p:spPr>
          <a:xfrm rot="-5400000">
            <a:off x="2668788" y="5047657"/>
            <a:ext cx="951309" cy="954881"/>
          </a:xfrm>
          <a:prstGeom prst="rect">
            <a:avLst/>
          </a:prstGeom>
          <a:noFill/>
          <a:ln>
            <a:noFill/>
          </a:ln>
        </p:spPr>
      </p:pic>
      <p:sp>
        <p:nvSpPr>
          <p:cNvPr id="148" name="Google Shape;148;p18"/>
          <p:cNvSpPr/>
          <p:nvPr/>
        </p:nvSpPr>
        <p:spPr>
          <a:xfrm>
            <a:off x="3124201" y="1371601"/>
            <a:ext cx="6296891" cy="1428751"/>
          </a:xfrm>
          <a:prstGeom prst="rect">
            <a:avLst/>
          </a:prstGeom>
        </p:spPr>
        <p:txBody>
          <a:bodyPr>
            <a:prstTxWarp prst="textPlain">
              <a:avLst/>
            </a:prstTxWarp>
          </a:bodyPr>
          <a:lstStyle/>
          <a:p>
            <a:pPr lvl="0" algn="ctr"/>
            <a:r>
              <a:rPr b="1" i="0" dirty="0">
                <a:ln w="12700" cap="flat" cmpd="sng">
                  <a:solidFill>
                    <a:srgbClr val="EAEAEA"/>
                  </a:solidFill>
                  <a:prstDash val="solid"/>
                  <a:round/>
                  <a:headEnd type="none" w="sm" len="sm"/>
                  <a:tailEnd type="none" w="sm" len="sm"/>
                </a:ln>
                <a:gradFill>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0"/>
                </a:gradFill>
                <a:latin typeface="Times New Roman"/>
              </a:rPr>
              <a:t>ÂM </a:t>
            </a:r>
            <a:r>
              <a:rPr b="1" i="0" dirty="0" smtClean="0">
                <a:ln w="12700" cap="flat" cmpd="sng">
                  <a:solidFill>
                    <a:srgbClr val="EAEAEA"/>
                  </a:solidFill>
                  <a:prstDash val="solid"/>
                  <a:round/>
                  <a:headEnd type="none" w="sm" len="sm"/>
                  <a:tailEnd type="none" w="sm" len="sm"/>
                </a:ln>
                <a:gradFill>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0"/>
                </a:gradFill>
                <a:latin typeface="Times New Roman"/>
              </a:rPr>
              <a:t>NHẠC </a:t>
            </a:r>
            <a:r>
              <a:rPr lang="en-US" b="1" i="0" dirty="0" smtClean="0">
                <a:ln w="12700" cap="flat" cmpd="sng">
                  <a:solidFill>
                    <a:srgbClr val="EAEAEA"/>
                  </a:solidFill>
                  <a:prstDash val="solid"/>
                  <a:round/>
                  <a:headEnd type="none" w="sm" len="sm"/>
                  <a:tailEnd type="none" w="sm" len="sm"/>
                </a:ln>
                <a:gradFill>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0"/>
                </a:gradFill>
                <a:latin typeface="Times New Roman"/>
              </a:rPr>
              <a:t>LỚP </a:t>
            </a:r>
            <a:r>
              <a:rPr b="1" i="0" dirty="0" smtClean="0">
                <a:ln w="12700" cap="flat" cmpd="sng">
                  <a:solidFill>
                    <a:srgbClr val="EAEAEA"/>
                  </a:solidFill>
                  <a:prstDash val="solid"/>
                  <a:round/>
                  <a:headEnd type="none" w="sm" len="sm"/>
                  <a:tailEnd type="none" w="sm" len="sm"/>
                </a:ln>
                <a:gradFill>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0"/>
                </a:gradFill>
                <a:latin typeface="Times New Roman"/>
              </a:rPr>
              <a:t>7</a:t>
            </a:r>
            <a:br>
              <a:rPr b="1" i="0" dirty="0" smtClean="0">
                <a:ln w="12700" cap="flat" cmpd="sng">
                  <a:solidFill>
                    <a:srgbClr val="EAEAEA"/>
                  </a:solidFill>
                  <a:prstDash val="solid"/>
                  <a:round/>
                  <a:headEnd type="none" w="sm" len="sm"/>
                  <a:tailEnd type="none" w="sm" len="sm"/>
                </a:ln>
                <a:gradFill>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0"/>
                </a:gradFill>
                <a:latin typeface="Times New Roman"/>
              </a:rPr>
            </a:br>
            <a:endParaRPr b="1" i="0" dirty="0">
              <a:ln w="12700" cap="flat" cmpd="sng">
                <a:solidFill>
                  <a:srgbClr val="EAEAEA"/>
                </a:solidFill>
                <a:prstDash val="solid"/>
                <a:round/>
                <a:headEnd type="none" w="sm" len="sm"/>
                <a:tailEnd type="none" w="sm" len="sm"/>
              </a:ln>
              <a:gradFill>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0"/>
              </a:gradFill>
              <a:latin typeface="Times New Roman"/>
            </a:endParaRPr>
          </a:p>
        </p:txBody>
      </p:sp>
      <p:pic>
        <p:nvPicPr>
          <p:cNvPr id="149" name="Google Shape;149;p18"/>
          <p:cNvPicPr preferRelativeResize="0"/>
          <p:nvPr/>
        </p:nvPicPr>
        <p:blipFill rotWithShape="1">
          <a:blip r:embed="rId6">
            <a:alphaModFix/>
          </a:blip>
          <a:srcRect/>
          <a:stretch/>
        </p:blipFill>
        <p:spPr>
          <a:xfrm>
            <a:off x="5981700" y="3314700"/>
            <a:ext cx="228600" cy="228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9"/>
                                        </p:tgtEl>
                                        <p:attrNameLst>
                                          <p:attrName>style.visibility</p:attrName>
                                        </p:attrNameLst>
                                      </p:cBhvr>
                                      <p:to>
                                        <p:strVal val="visible"/>
                                      </p:to>
                                    </p:set>
                                    <p:animEffect transition="in" filter="fade">
                                      <p:cBhvr>
                                        <p:cTn id="7" dur="5000"/>
                                        <p:tgtEl>
                                          <p:spTgt spid="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27"/>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accent1"/>
              </a:buClr>
              <a:buSzPts val="3600"/>
              <a:buFont typeface="Trebuchet MS"/>
              <a:buNone/>
            </a:pPr>
            <a:endParaRPr/>
          </a:p>
        </p:txBody>
      </p:sp>
      <p:sp>
        <p:nvSpPr>
          <p:cNvPr id="222" name="Google Shape;222;p27"/>
          <p:cNvSpPr txBox="1">
            <a:spLocks noGrp="1"/>
          </p:cNvSpPr>
          <p:nvPr>
            <p:ph type="body" idx="1"/>
          </p:nvPr>
        </p:nvSpPr>
        <p:spPr>
          <a:xfrm>
            <a:off x="675745" y="2160983"/>
            <a:ext cx="4185623" cy="576262"/>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SzPts val="1920"/>
              <a:buNone/>
            </a:pPr>
            <a:endParaRPr/>
          </a:p>
        </p:txBody>
      </p:sp>
      <p:pic>
        <p:nvPicPr>
          <p:cNvPr id="223" name="Google Shape;223;p27" descr="QuanHo.5.JPG"/>
          <p:cNvPicPr preferRelativeResize="0">
            <a:picLocks noGrp="1"/>
          </p:cNvPicPr>
          <p:nvPr>
            <p:ph type="body" idx="2"/>
          </p:nvPr>
        </p:nvPicPr>
        <p:blipFill rotWithShape="1">
          <a:blip r:embed="rId3">
            <a:alphaModFix/>
          </a:blip>
          <a:srcRect/>
          <a:stretch/>
        </p:blipFill>
        <p:spPr>
          <a:xfrm>
            <a:off x="1524000" y="0"/>
            <a:ext cx="4040188" cy="3581400"/>
          </a:xfrm>
          <a:prstGeom prst="rect">
            <a:avLst/>
          </a:prstGeom>
          <a:noFill/>
          <a:ln>
            <a:noFill/>
          </a:ln>
        </p:spPr>
      </p:pic>
      <p:sp>
        <p:nvSpPr>
          <p:cNvPr id="224" name="Google Shape;224;p27"/>
          <p:cNvSpPr txBox="1">
            <a:spLocks noGrp="1"/>
          </p:cNvSpPr>
          <p:nvPr>
            <p:ph type="body" idx="3"/>
          </p:nvPr>
        </p:nvSpPr>
        <p:spPr>
          <a:xfrm>
            <a:off x="5088383" y="2160983"/>
            <a:ext cx="4185618" cy="576262"/>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SzPts val="1920"/>
              <a:buNone/>
            </a:pPr>
            <a:endParaRPr/>
          </a:p>
        </p:txBody>
      </p:sp>
      <p:pic>
        <p:nvPicPr>
          <p:cNvPr id="225" name="Google Shape;225;p27" descr="download (1).jpg"/>
          <p:cNvPicPr preferRelativeResize="0">
            <a:picLocks noGrp="1"/>
          </p:cNvPicPr>
          <p:nvPr>
            <p:ph type="body" idx="4"/>
          </p:nvPr>
        </p:nvPicPr>
        <p:blipFill rotWithShape="1">
          <a:blip r:embed="rId4">
            <a:alphaModFix/>
          </a:blip>
          <a:srcRect/>
          <a:stretch/>
        </p:blipFill>
        <p:spPr>
          <a:xfrm>
            <a:off x="5562600" y="0"/>
            <a:ext cx="5105400" cy="3505200"/>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pic>
        <p:nvPicPr>
          <p:cNvPr id="226" name="Google Shape;226;p27" descr="images (4).jpg"/>
          <p:cNvPicPr preferRelativeResize="0"/>
          <p:nvPr/>
        </p:nvPicPr>
        <p:blipFill rotWithShape="1">
          <a:blip r:embed="rId5">
            <a:alphaModFix/>
          </a:blip>
          <a:srcRect/>
          <a:stretch/>
        </p:blipFill>
        <p:spPr>
          <a:xfrm>
            <a:off x="5562600" y="3581400"/>
            <a:ext cx="5105400" cy="3276600"/>
          </a:xfrm>
          <a:prstGeom prst="rect">
            <a:avLst/>
          </a:prstGeom>
          <a:noFill/>
          <a:ln>
            <a:noFill/>
          </a:ln>
        </p:spPr>
      </p:pic>
      <p:pic>
        <p:nvPicPr>
          <p:cNvPr id="227" name="Google Shape;227;p27" descr="images (7).jpg"/>
          <p:cNvPicPr preferRelativeResize="0"/>
          <p:nvPr/>
        </p:nvPicPr>
        <p:blipFill rotWithShape="1">
          <a:blip r:embed="rId6">
            <a:alphaModFix/>
          </a:blip>
          <a:srcRect/>
          <a:stretch/>
        </p:blipFill>
        <p:spPr>
          <a:xfrm>
            <a:off x="1524000" y="3534714"/>
            <a:ext cx="4038600" cy="3323287"/>
          </a:xfrm>
          <a:prstGeom prst="rect">
            <a:avLst/>
          </a:prstGeom>
          <a:noFill/>
          <a:ln>
            <a:noFill/>
          </a:ln>
        </p:spPr>
      </p:pic>
    </p:spTree>
  </p:cSld>
  <p:clrMapOvr>
    <a:masterClrMapping/>
  </p:clrMapOvr>
  <p:transition>
    <p:pu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28"/>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accent1"/>
              </a:buClr>
              <a:buSzPts val="3600"/>
              <a:buFont typeface="Trebuchet MS"/>
              <a:buNone/>
            </a:pPr>
            <a:endParaRPr/>
          </a:p>
        </p:txBody>
      </p:sp>
      <p:pic>
        <p:nvPicPr>
          <p:cNvPr id="233" name="Google Shape;233;p28" descr="âm nhạc.jpg"/>
          <p:cNvPicPr preferRelativeResize="0">
            <a:picLocks noGrp="1"/>
          </p:cNvPicPr>
          <p:nvPr>
            <p:ph type="body" idx="1"/>
          </p:nvPr>
        </p:nvPicPr>
        <p:blipFill rotWithShape="1">
          <a:blip r:embed="rId3">
            <a:alphaModFix/>
          </a:blip>
          <a:srcRect/>
          <a:stretch/>
        </p:blipFill>
        <p:spPr>
          <a:xfrm>
            <a:off x="1524000" y="0"/>
            <a:ext cx="9144000" cy="6858000"/>
          </a:xfrm>
          <a:prstGeom prst="rect">
            <a:avLst/>
          </a:prstGeom>
          <a:noFill/>
          <a:ln>
            <a:noFill/>
          </a:ln>
        </p:spPr>
      </p:pic>
      <p:sp>
        <p:nvSpPr>
          <p:cNvPr id="234" name="Google Shape;234;p28"/>
          <p:cNvSpPr txBox="1"/>
          <p:nvPr/>
        </p:nvSpPr>
        <p:spPr>
          <a:xfrm>
            <a:off x="3200400" y="609601"/>
            <a:ext cx="5562600"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a:solidFill>
                  <a:schemeClr val="dk1"/>
                </a:solidFill>
                <a:latin typeface="Times New Roman"/>
                <a:ea typeface="Times New Roman"/>
                <a:cs typeface="Times New Roman"/>
                <a:sym typeface="Times New Roman"/>
              </a:rPr>
              <a:t>Trang phục của liền </a:t>
            </a:r>
            <a:r>
              <a:rPr lang="en-US" sz="4400">
                <a:solidFill>
                  <a:schemeClr val="dk1"/>
                </a:solidFill>
                <a:latin typeface="Trebuchet MS"/>
                <a:ea typeface="Trebuchet MS"/>
                <a:cs typeface="Trebuchet MS"/>
                <a:sym typeface="Trebuchet MS"/>
              </a:rPr>
              <a:t>chị</a:t>
            </a:r>
            <a:endParaRPr sz="4400">
              <a:solidFill>
                <a:schemeClr val="dk1"/>
              </a:solidFill>
              <a:latin typeface="Trebuchet MS"/>
              <a:ea typeface="Trebuchet MS"/>
              <a:cs typeface="Trebuchet MS"/>
              <a:sym typeface="Trebuchet MS"/>
            </a:endParaRPr>
          </a:p>
        </p:txBody>
      </p:sp>
      <p:pic>
        <p:nvPicPr>
          <p:cNvPr id="235" name="Google Shape;235;p28" descr="Hình ảnh có liên quan"/>
          <p:cNvPicPr preferRelativeResize="0"/>
          <p:nvPr/>
        </p:nvPicPr>
        <p:blipFill rotWithShape="1">
          <a:blip r:embed="rId4">
            <a:alphaModFix/>
          </a:blip>
          <a:srcRect/>
          <a:stretch/>
        </p:blipFill>
        <p:spPr>
          <a:xfrm>
            <a:off x="1524001" y="1600200"/>
            <a:ext cx="4524375" cy="5257800"/>
          </a:xfrm>
          <a:prstGeom prst="rect">
            <a:avLst/>
          </a:prstGeom>
          <a:noFill/>
          <a:ln>
            <a:noFill/>
          </a:ln>
        </p:spPr>
      </p:pic>
      <p:pic>
        <p:nvPicPr>
          <p:cNvPr id="236" name="Google Shape;236;p28" descr="trang-phuc-nu-quan-ho-bac-ninh-02.jpg"/>
          <p:cNvPicPr preferRelativeResize="0"/>
          <p:nvPr/>
        </p:nvPicPr>
        <p:blipFill rotWithShape="1">
          <a:blip r:embed="rId5">
            <a:alphaModFix/>
          </a:blip>
          <a:srcRect/>
          <a:stretch/>
        </p:blipFill>
        <p:spPr>
          <a:xfrm>
            <a:off x="6019800" y="1600200"/>
            <a:ext cx="4648200" cy="52578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29"/>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accent1"/>
              </a:buClr>
              <a:buSzPts val="3600"/>
              <a:buFont typeface="Trebuchet MS"/>
              <a:buNone/>
            </a:pPr>
            <a:endParaRPr/>
          </a:p>
        </p:txBody>
      </p:sp>
      <p:pic>
        <p:nvPicPr>
          <p:cNvPr id="242" name="Google Shape;242;p29" descr="âm nhạc.jpg"/>
          <p:cNvPicPr preferRelativeResize="0">
            <a:picLocks noGrp="1"/>
          </p:cNvPicPr>
          <p:nvPr>
            <p:ph type="body" idx="1"/>
          </p:nvPr>
        </p:nvPicPr>
        <p:blipFill rotWithShape="1">
          <a:blip r:embed="rId3">
            <a:alphaModFix/>
          </a:blip>
          <a:srcRect/>
          <a:stretch/>
        </p:blipFill>
        <p:spPr>
          <a:xfrm>
            <a:off x="1524000" y="1"/>
            <a:ext cx="9144000" cy="6857999"/>
          </a:xfrm>
          <a:prstGeom prst="rect">
            <a:avLst/>
          </a:prstGeom>
          <a:noFill/>
          <a:ln>
            <a:noFill/>
          </a:ln>
        </p:spPr>
      </p:pic>
      <p:sp>
        <p:nvSpPr>
          <p:cNvPr id="243" name="Google Shape;243;p29"/>
          <p:cNvSpPr txBox="1"/>
          <p:nvPr/>
        </p:nvSpPr>
        <p:spPr>
          <a:xfrm>
            <a:off x="2209800" y="685800"/>
            <a:ext cx="7086600" cy="144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a:solidFill>
                  <a:schemeClr val="dk1"/>
                </a:solidFill>
                <a:latin typeface="Trebuchet MS"/>
                <a:ea typeface="Trebuchet MS"/>
                <a:cs typeface="Trebuchet MS"/>
                <a:sym typeface="Trebuchet MS"/>
              </a:rPr>
              <a:t>  </a:t>
            </a:r>
            <a:r>
              <a:rPr lang="en-US" sz="4400">
                <a:solidFill>
                  <a:schemeClr val="dk1"/>
                </a:solidFill>
                <a:latin typeface="Times New Roman"/>
                <a:ea typeface="Times New Roman"/>
                <a:cs typeface="Times New Roman"/>
                <a:sym typeface="Times New Roman"/>
              </a:rPr>
              <a:t>Trang phục của các liền </a:t>
            </a:r>
            <a:r>
              <a:rPr lang="en-US" sz="4400">
                <a:solidFill>
                  <a:schemeClr val="dk1"/>
                </a:solidFill>
                <a:latin typeface="Trebuchet MS"/>
                <a:ea typeface="Trebuchet MS"/>
                <a:cs typeface="Trebuchet MS"/>
                <a:sym typeface="Trebuchet MS"/>
              </a:rPr>
              <a:t>anh anh</a:t>
            </a:r>
            <a:endParaRPr sz="4400">
              <a:solidFill>
                <a:schemeClr val="dk1"/>
              </a:solidFill>
              <a:latin typeface="Trebuchet MS"/>
              <a:ea typeface="Trebuchet MS"/>
              <a:cs typeface="Trebuchet MS"/>
              <a:sym typeface="Trebuchet MS"/>
            </a:endParaRPr>
          </a:p>
        </p:txBody>
      </p:sp>
      <p:pic>
        <p:nvPicPr>
          <p:cNvPr id="244" name="Google Shape;244;p29" descr="images (1).jpg"/>
          <p:cNvPicPr preferRelativeResize="0"/>
          <p:nvPr/>
        </p:nvPicPr>
        <p:blipFill rotWithShape="1">
          <a:blip r:embed="rId4">
            <a:alphaModFix/>
          </a:blip>
          <a:srcRect/>
          <a:stretch/>
        </p:blipFill>
        <p:spPr>
          <a:xfrm>
            <a:off x="1524000" y="1447800"/>
            <a:ext cx="4724400" cy="5410200"/>
          </a:xfrm>
          <a:prstGeom prst="rect">
            <a:avLst/>
          </a:prstGeom>
          <a:noFill/>
          <a:ln>
            <a:noFill/>
          </a:ln>
        </p:spPr>
      </p:pic>
      <p:pic>
        <p:nvPicPr>
          <p:cNvPr id="245" name="Google Shape;245;p29" descr="http://i1324.photobucket.com/albums/u605/pru8x37/AnhVietNam/Dan%20%20ca%20quan%20ho%20Bac%20Ninh/2419.jpg"/>
          <p:cNvPicPr preferRelativeResize="0"/>
          <p:nvPr/>
        </p:nvPicPr>
        <p:blipFill rotWithShape="1">
          <a:blip r:embed="rId5">
            <a:alphaModFix/>
          </a:blip>
          <a:srcRect/>
          <a:stretch/>
        </p:blipFill>
        <p:spPr>
          <a:xfrm>
            <a:off x="6248401" y="1447800"/>
            <a:ext cx="4419600" cy="54102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30"/>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accent1"/>
              </a:buClr>
              <a:buSzPts val="3600"/>
              <a:buFont typeface="Times New Roman"/>
              <a:buNone/>
            </a:pPr>
            <a:r>
              <a:rPr lang="en-US">
                <a:latin typeface="Times New Roman"/>
                <a:ea typeface="Times New Roman"/>
                <a:cs typeface="Times New Roman"/>
                <a:sym typeface="Times New Roman"/>
              </a:rPr>
              <a:t>Tuần 4 Tiết 4</a:t>
            </a:r>
            <a:r>
              <a:rPr lang="en-US"/>
              <a:t/>
            </a:r>
            <a:br>
              <a:rPr lang="en-US"/>
            </a:br>
            <a:endParaRPr/>
          </a:p>
        </p:txBody>
      </p:sp>
      <p:sp>
        <p:nvSpPr>
          <p:cNvPr id="251" name="Google Shape;251;p30"/>
          <p:cNvSpPr txBox="1">
            <a:spLocks noGrp="1"/>
          </p:cNvSpPr>
          <p:nvPr>
            <p:ph type="body" idx="1"/>
          </p:nvPr>
        </p:nvSpPr>
        <p:spPr>
          <a:xfrm>
            <a:off x="2133599" y="2160591"/>
            <a:ext cx="7835591" cy="3880773"/>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1440"/>
              <a:buNone/>
            </a:pPr>
            <a:endParaRPr>
              <a:latin typeface="Times New Roman"/>
              <a:ea typeface="Times New Roman"/>
              <a:cs typeface="Times New Roman"/>
              <a:sym typeface="Times New Roman"/>
            </a:endParaRPr>
          </a:p>
          <a:p>
            <a:pPr marL="342900" lvl="0" indent="-342900" algn="l" rtl="0">
              <a:spcBef>
                <a:spcPts val="1000"/>
              </a:spcBef>
              <a:spcAft>
                <a:spcPts val="0"/>
              </a:spcAft>
              <a:buSzPts val="2560"/>
              <a:buChar char="►"/>
            </a:pPr>
            <a:r>
              <a:rPr lang="en-US" sz="3200">
                <a:latin typeface="Times New Roman"/>
                <a:ea typeface="Times New Roman"/>
                <a:cs typeface="Times New Roman"/>
                <a:sym typeface="Times New Roman"/>
              </a:rPr>
              <a:t>Học hát:        Lí cây đa</a:t>
            </a:r>
            <a:endParaRPr sz="3200">
              <a:latin typeface="Times New Roman"/>
              <a:ea typeface="Times New Roman"/>
              <a:cs typeface="Times New Roman"/>
              <a:sym typeface="Times New Roman"/>
            </a:endParaRPr>
          </a:p>
          <a:p>
            <a:pPr marL="0" lvl="0" indent="0" algn="l" rtl="0">
              <a:spcBef>
                <a:spcPts val="1000"/>
              </a:spcBef>
              <a:spcAft>
                <a:spcPts val="0"/>
              </a:spcAft>
              <a:buSzPts val="2560"/>
              <a:buNone/>
            </a:pPr>
            <a:r>
              <a:rPr lang="en-US" sz="3200">
                <a:latin typeface="Times New Roman"/>
                <a:ea typeface="Times New Roman"/>
                <a:cs typeface="Times New Roman"/>
                <a:sym typeface="Times New Roman"/>
              </a:rPr>
              <a:t>                             ( Dân ca quan họ Bắc Ninh)</a:t>
            </a:r>
            <a:endParaRPr/>
          </a:p>
          <a:p>
            <a:pPr marL="0" lvl="0" indent="0" algn="l" rtl="0">
              <a:spcBef>
                <a:spcPts val="1000"/>
              </a:spcBef>
              <a:spcAft>
                <a:spcPts val="0"/>
              </a:spcAft>
              <a:buSzPts val="2560"/>
              <a:buNone/>
            </a:pPr>
            <a:r>
              <a:rPr lang="en-US" sz="3200">
                <a:solidFill>
                  <a:srgbClr val="00B050"/>
                </a:solidFill>
                <a:latin typeface="Times New Roman"/>
                <a:ea typeface="Times New Roman"/>
                <a:cs typeface="Times New Roman"/>
                <a:sym typeface="Times New Roman"/>
              </a:rPr>
              <a:t>II, Học Hát</a:t>
            </a:r>
            <a:endParaRPr sz="3200">
              <a:solidFill>
                <a:srgbClr val="00B050"/>
              </a:solidFill>
              <a:latin typeface="Times New Roman"/>
              <a:ea typeface="Times New Roman"/>
              <a:cs typeface="Times New Roman"/>
              <a:sym typeface="Times New Roman"/>
            </a:endParaRPr>
          </a:p>
        </p:txBody>
      </p:sp>
    </p:spTree>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31"/>
          <p:cNvSpPr txBox="1">
            <a:spLocks noGrp="1"/>
          </p:cNvSpPr>
          <p:nvPr>
            <p:ph type="title"/>
          </p:nvPr>
        </p:nvSpPr>
        <p:spPr>
          <a:xfrm>
            <a:off x="2133600" y="609600"/>
            <a:ext cx="7315200" cy="34036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accent1"/>
              </a:buClr>
              <a:buSzPts val="4400"/>
              <a:buFont typeface="Times New Roman"/>
              <a:buNone/>
            </a:pPr>
            <a:r>
              <a:rPr lang="en-US">
                <a:latin typeface="Times New Roman"/>
                <a:ea typeface="Times New Roman"/>
                <a:cs typeface="Times New Roman"/>
                <a:sym typeface="Times New Roman"/>
              </a:rPr>
              <a:t>II, Học Hát</a:t>
            </a:r>
            <a:br>
              <a:rPr lang="en-US">
                <a:latin typeface="Times New Roman"/>
                <a:ea typeface="Times New Roman"/>
                <a:cs typeface="Times New Roman"/>
                <a:sym typeface="Times New Roman"/>
              </a:rPr>
            </a:br>
            <a:r>
              <a:rPr lang="en-US">
                <a:solidFill>
                  <a:srgbClr val="0C0C0C"/>
                </a:solidFill>
                <a:latin typeface="Times New Roman"/>
                <a:ea typeface="Times New Roman"/>
                <a:cs typeface="Times New Roman"/>
                <a:sym typeface="Times New Roman"/>
              </a:rPr>
              <a:t>-</a:t>
            </a:r>
            <a:r>
              <a:rPr lang="en-US">
                <a:latin typeface="Times New Roman"/>
                <a:ea typeface="Times New Roman"/>
                <a:cs typeface="Times New Roman"/>
                <a:sym typeface="Times New Roman"/>
              </a:rPr>
              <a:t> </a:t>
            </a:r>
            <a:r>
              <a:rPr lang="en-US" sz="3600">
                <a:solidFill>
                  <a:srgbClr val="0C0C0C"/>
                </a:solidFill>
                <a:latin typeface="Times New Roman"/>
                <a:ea typeface="Times New Roman"/>
                <a:cs typeface="Times New Roman"/>
                <a:sym typeface="Times New Roman"/>
              </a:rPr>
              <a:t>Mời các em cùng nghe giai điệu bài hát</a:t>
            </a:r>
            <a:endParaRPr sz="3600">
              <a:solidFill>
                <a:srgbClr val="0C0C0C"/>
              </a:solidFill>
              <a:latin typeface="Times New Roman"/>
              <a:ea typeface="Times New Roman"/>
              <a:cs typeface="Times New Roman"/>
              <a:sym typeface="Times New Roman"/>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pic>
        <p:nvPicPr>
          <p:cNvPr id="261" name="Google Shape;261;p32" descr="Lí Cây Đa | Bài 2 | Lớp 7 | Có Lời | ALIN MUSIC SCHOOL - YouTube"/>
          <p:cNvPicPr preferRelativeResize="0">
            <a:picLocks noGrp="1"/>
          </p:cNvPicPr>
          <p:nvPr>
            <p:ph type="body" idx="1"/>
          </p:nvPr>
        </p:nvPicPr>
        <p:blipFill rotWithShape="1">
          <a:blip r:embed="rId3">
            <a:alphaModFix/>
          </a:blip>
          <a:srcRect/>
          <a:stretch/>
        </p:blipFill>
        <p:spPr>
          <a:xfrm>
            <a:off x="1524000" y="0"/>
            <a:ext cx="9144000" cy="6858000"/>
          </a:xfrm>
          <a:prstGeom prst="rect">
            <a:avLst/>
          </a:prstGeom>
          <a:noFill/>
          <a:ln>
            <a:noFill/>
          </a:ln>
        </p:spPr>
      </p:pic>
      <p:pic>
        <p:nvPicPr>
          <p:cNvPr id="262" name="Google Shape;262;p32"/>
          <p:cNvPicPr preferRelativeResize="0"/>
          <p:nvPr/>
        </p:nvPicPr>
        <p:blipFill rotWithShape="1">
          <a:blip r:embed="rId4">
            <a:alphaModFix/>
          </a:blip>
          <a:srcRect/>
          <a:stretch/>
        </p:blipFill>
        <p:spPr>
          <a:xfrm>
            <a:off x="3358273" y="252777"/>
            <a:ext cx="609600" cy="609600"/>
          </a:xfrm>
          <a:prstGeom prst="rect">
            <a:avLst/>
          </a:prstGeom>
          <a:noFill/>
          <a:ln>
            <a:noFill/>
          </a:ln>
        </p:spPr>
      </p:pic>
      <p:pic>
        <p:nvPicPr>
          <p:cNvPr id="263" name="Google Shape;263;p32" descr="POINSET2"/>
          <p:cNvPicPr preferRelativeResize="0"/>
          <p:nvPr/>
        </p:nvPicPr>
        <p:blipFill rotWithShape="1">
          <a:blip r:embed="rId5">
            <a:alphaModFix/>
          </a:blip>
          <a:srcRect/>
          <a:stretch/>
        </p:blipFill>
        <p:spPr>
          <a:xfrm rot="6107503">
            <a:off x="9155072" y="878204"/>
            <a:ext cx="971551" cy="967979"/>
          </a:xfrm>
          <a:prstGeom prst="rect">
            <a:avLst/>
          </a:prstGeom>
          <a:noFill/>
          <a:ln>
            <a:noFill/>
          </a:ln>
        </p:spPr>
      </p:pic>
      <p:pic>
        <p:nvPicPr>
          <p:cNvPr id="264" name="Google Shape;264;p32" descr="POINSET2"/>
          <p:cNvPicPr preferRelativeResize="0"/>
          <p:nvPr/>
        </p:nvPicPr>
        <p:blipFill rotWithShape="1">
          <a:blip r:embed="rId5">
            <a:alphaModFix/>
          </a:blip>
          <a:srcRect/>
          <a:stretch/>
        </p:blipFill>
        <p:spPr>
          <a:xfrm rot="-5400000">
            <a:off x="2411955" y="5208357"/>
            <a:ext cx="971551" cy="967979"/>
          </a:xfrm>
          <a:prstGeom prst="rect">
            <a:avLst/>
          </a:prstGeom>
          <a:noFill/>
          <a:ln>
            <a:noFill/>
          </a:ln>
        </p:spPr>
      </p:pic>
      <p:pic>
        <p:nvPicPr>
          <p:cNvPr id="265" name="Google Shape;265;p32" descr="POINSET2"/>
          <p:cNvPicPr preferRelativeResize="0"/>
          <p:nvPr/>
        </p:nvPicPr>
        <p:blipFill rotWithShape="1">
          <a:blip r:embed="rId5">
            <a:alphaModFix/>
          </a:blip>
          <a:srcRect/>
          <a:stretch/>
        </p:blipFill>
        <p:spPr>
          <a:xfrm rot="10800000">
            <a:off x="9067801" y="5206571"/>
            <a:ext cx="971551" cy="967979"/>
          </a:xfrm>
          <a:prstGeom prst="rect">
            <a:avLst/>
          </a:prstGeom>
          <a:noFill/>
          <a:ln>
            <a:noFill/>
          </a:ln>
        </p:spPr>
      </p:pic>
      <p:pic>
        <p:nvPicPr>
          <p:cNvPr id="266" name="Google Shape;266;p32" descr="POINSET2"/>
          <p:cNvPicPr preferRelativeResize="0"/>
          <p:nvPr/>
        </p:nvPicPr>
        <p:blipFill rotWithShape="1">
          <a:blip r:embed="rId5">
            <a:alphaModFix/>
          </a:blip>
          <a:srcRect/>
          <a:stretch/>
        </p:blipFill>
        <p:spPr>
          <a:xfrm>
            <a:off x="2378678" y="933475"/>
            <a:ext cx="971551" cy="96797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2"/>
                                        </p:tgtEl>
                                        <p:attrNameLst>
                                          <p:attrName>style.visibility</p:attrName>
                                        </p:attrNameLst>
                                      </p:cBhvr>
                                      <p:to>
                                        <p:strVal val="visible"/>
                                      </p:to>
                                    </p:set>
                                    <p:animEffect transition="in" filter="fade">
                                      <p:cBhvr>
                                        <p:cTn id="7" dur="5000"/>
                                        <p:tgtEl>
                                          <p:spTgt spid="2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33"/>
          <p:cNvSpPr txBox="1">
            <a:spLocks noGrp="1"/>
          </p:cNvSpPr>
          <p:nvPr>
            <p:ph type="title"/>
          </p:nvPr>
        </p:nvSpPr>
        <p:spPr>
          <a:xfrm>
            <a:off x="2133598" y="1143001"/>
            <a:ext cx="6858002" cy="2743200"/>
          </a:xfrm>
          <a:prstGeom prst="rect">
            <a:avLst/>
          </a:prstGeom>
          <a:noFill/>
          <a:ln>
            <a:noFill/>
          </a:ln>
        </p:spPr>
        <p:txBody>
          <a:bodyPr spcFirstLastPara="1" wrap="square" lIns="91425" tIns="45700" rIns="91425" bIns="45700" anchor="b" anchorCtr="0">
            <a:normAutofit fontScale="90000"/>
          </a:bodyPr>
          <a:lstStyle/>
          <a:p>
            <a:pPr marL="0" lvl="0" indent="0" algn="l" rtl="0">
              <a:spcBef>
                <a:spcPts val="0"/>
              </a:spcBef>
              <a:spcAft>
                <a:spcPts val="0"/>
              </a:spcAft>
              <a:buClr>
                <a:srgbClr val="FF0000"/>
              </a:buClr>
              <a:buSzPct val="100000"/>
              <a:buFont typeface="Times New Roman"/>
              <a:buNone/>
            </a:pPr>
            <a:r>
              <a:rPr lang="en-US">
                <a:solidFill>
                  <a:srgbClr val="FF0000"/>
                </a:solidFill>
                <a:latin typeface="Times New Roman"/>
                <a:ea typeface="Times New Roman"/>
                <a:cs typeface="Times New Roman"/>
                <a:sym typeface="Times New Roman"/>
              </a:rPr>
              <a:t>1, Ký hiệu đặc biệt cần lưu  của bài</a:t>
            </a:r>
            <a:br>
              <a:rPr lang="en-US">
                <a:solidFill>
                  <a:srgbClr val="FF0000"/>
                </a:solidFill>
                <a:latin typeface="Times New Roman"/>
                <a:ea typeface="Times New Roman"/>
                <a:cs typeface="Times New Roman"/>
                <a:sym typeface="Times New Roman"/>
              </a:rPr>
            </a:br>
            <a:r>
              <a:rPr lang="en-US">
                <a:solidFill>
                  <a:srgbClr val="FF0000"/>
                </a:solidFill>
                <a:latin typeface="Times New Roman"/>
                <a:ea typeface="Times New Roman"/>
                <a:cs typeface="Times New Roman"/>
                <a:sym typeface="Times New Roman"/>
              </a:rPr>
              <a:t/>
            </a:r>
            <a:br>
              <a:rPr lang="en-US">
                <a:solidFill>
                  <a:srgbClr val="FF0000"/>
                </a:solidFill>
                <a:latin typeface="Times New Roman"/>
                <a:ea typeface="Times New Roman"/>
                <a:cs typeface="Times New Roman"/>
                <a:sym typeface="Times New Roman"/>
              </a:rPr>
            </a:br>
            <a:r>
              <a:rPr lang="en-US" sz="3200">
                <a:solidFill>
                  <a:srgbClr val="0C0C0C"/>
                </a:solidFill>
                <a:latin typeface="Times New Roman"/>
                <a:ea typeface="Times New Roman"/>
                <a:cs typeface="Times New Roman"/>
                <a:sym typeface="Times New Roman"/>
              </a:rPr>
              <a:t>- Các em cho biết những ký hiệu đặc biệt cần lưu ý trong bài?</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pic>
        <p:nvPicPr>
          <p:cNvPr id="276" name="Google Shape;276;p34"/>
          <p:cNvPicPr preferRelativeResize="0">
            <a:picLocks noGrp="1"/>
          </p:cNvPicPr>
          <p:nvPr>
            <p:ph type="body" idx="1"/>
          </p:nvPr>
        </p:nvPicPr>
        <p:blipFill rotWithShape="1">
          <a:blip r:embed="rId3">
            <a:alphaModFix/>
          </a:blip>
          <a:srcRect/>
          <a:stretch/>
        </p:blipFill>
        <p:spPr>
          <a:xfrm>
            <a:off x="1524000" y="0"/>
            <a:ext cx="9220200" cy="6858000"/>
          </a:xfrm>
          <a:prstGeom prst="rect">
            <a:avLst/>
          </a:prstGeom>
          <a:noFill/>
          <a:ln>
            <a:noFill/>
          </a:ln>
        </p:spPr>
      </p:pic>
      <p:sp>
        <p:nvSpPr>
          <p:cNvPr id="277" name="Google Shape;277;p34"/>
          <p:cNvSpPr/>
          <p:nvPr/>
        </p:nvSpPr>
        <p:spPr>
          <a:xfrm>
            <a:off x="3657600" y="1371600"/>
            <a:ext cx="990600" cy="457200"/>
          </a:xfrm>
          <a:prstGeom prst="ellipse">
            <a:avLst/>
          </a:prstGeom>
          <a:noFill/>
          <a:ln w="19050" cap="rnd"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278" name="Google Shape;278;p34"/>
          <p:cNvSpPr/>
          <p:nvPr/>
        </p:nvSpPr>
        <p:spPr>
          <a:xfrm>
            <a:off x="5181600" y="1752600"/>
            <a:ext cx="685800" cy="318448"/>
          </a:xfrm>
          <a:prstGeom prst="ellipse">
            <a:avLst/>
          </a:prstGeom>
          <a:noFill/>
          <a:ln w="19050" cap="rnd" cmpd="sng">
            <a:solidFill>
              <a:srgbClr val="92D0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279" name="Google Shape;279;p34"/>
          <p:cNvSpPr/>
          <p:nvPr/>
        </p:nvSpPr>
        <p:spPr>
          <a:xfrm>
            <a:off x="6324600" y="1752600"/>
            <a:ext cx="609600" cy="318448"/>
          </a:xfrm>
          <a:prstGeom prst="ellipse">
            <a:avLst/>
          </a:prstGeom>
          <a:noFill/>
          <a:ln w="19050" cap="rnd" cmpd="sng">
            <a:solidFill>
              <a:srgbClr val="92D0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280" name="Google Shape;280;p34"/>
          <p:cNvSpPr/>
          <p:nvPr/>
        </p:nvSpPr>
        <p:spPr>
          <a:xfrm>
            <a:off x="8686798" y="1828800"/>
            <a:ext cx="762002" cy="242248"/>
          </a:xfrm>
          <a:prstGeom prst="ellipse">
            <a:avLst/>
          </a:prstGeom>
          <a:noFill/>
          <a:ln w="19050" cap="rnd" cmpd="sng">
            <a:solidFill>
              <a:srgbClr val="92D0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281" name="Google Shape;281;p34"/>
          <p:cNvSpPr/>
          <p:nvPr/>
        </p:nvSpPr>
        <p:spPr>
          <a:xfrm>
            <a:off x="5638800" y="2913798"/>
            <a:ext cx="533400" cy="286603"/>
          </a:xfrm>
          <a:prstGeom prst="ellipse">
            <a:avLst/>
          </a:prstGeom>
          <a:noFill/>
          <a:ln w="19050" cap="rnd" cmpd="sng">
            <a:solidFill>
              <a:srgbClr val="92D0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282" name="Google Shape;282;p34"/>
          <p:cNvSpPr/>
          <p:nvPr/>
        </p:nvSpPr>
        <p:spPr>
          <a:xfrm>
            <a:off x="4267200" y="5334000"/>
            <a:ext cx="609600" cy="304800"/>
          </a:xfrm>
          <a:prstGeom prst="ellipse">
            <a:avLst/>
          </a:prstGeom>
          <a:noFill/>
          <a:ln w="19050" cap="rnd" cmpd="sng">
            <a:solidFill>
              <a:srgbClr val="92D0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283" name="Google Shape;283;p34"/>
          <p:cNvSpPr/>
          <p:nvPr/>
        </p:nvSpPr>
        <p:spPr>
          <a:xfrm>
            <a:off x="4865427" y="3989126"/>
            <a:ext cx="609600" cy="304800"/>
          </a:xfrm>
          <a:prstGeom prst="ellipse">
            <a:avLst/>
          </a:prstGeom>
          <a:noFill/>
          <a:ln w="19050" cap="rnd" cmpd="sng">
            <a:solidFill>
              <a:srgbClr val="92D0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284" name="Google Shape;284;p34"/>
          <p:cNvSpPr/>
          <p:nvPr/>
        </p:nvSpPr>
        <p:spPr>
          <a:xfrm>
            <a:off x="8120418" y="2947916"/>
            <a:ext cx="609600" cy="252484"/>
          </a:xfrm>
          <a:prstGeom prst="ellipse">
            <a:avLst/>
          </a:prstGeom>
          <a:noFill/>
          <a:ln w="19050" cap="rnd"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285" name="Google Shape;285;p34"/>
          <p:cNvSpPr/>
          <p:nvPr/>
        </p:nvSpPr>
        <p:spPr>
          <a:xfrm>
            <a:off x="8686800" y="2904698"/>
            <a:ext cx="567519" cy="295702"/>
          </a:xfrm>
          <a:prstGeom prst="ellipse">
            <a:avLst/>
          </a:prstGeom>
          <a:noFill/>
          <a:ln w="19050" cap="rnd" cmpd="sng">
            <a:solidFill>
              <a:srgbClr val="92D0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286" name="Google Shape;286;p34"/>
          <p:cNvSpPr/>
          <p:nvPr/>
        </p:nvSpPr>
        <p:spPr>
          <a:xfrm>
            <a:off x="8425218" y="5334000"/>
            <a:ext cx="609600" cy="304800"/>
          </a:xfrm>
          <a:prstGeom prst="ellipse">
            <a:avLst/>
          </a:prstGeom>
          <a:noFill/>
          <a:ln w="19050" cap="rnd"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287" name="Google Shape;287;p34"/>
          <p:cNvSpPr/>
          <p:nvPr/>
        </p:nvSpPr>
        <p:spPr>
          <a:xfrm>
            <a:off x="6777251" y="5334000"/>
            <a:ext cx="609600" cy="304800"/>
          </a:xfrm>
          <a:prstGeom prst="ellipse">
            <a:avLst/>
          </a:prstGeom>
          <a:noFill/>
          <a:ln w="19050" cap="rnd" cmpd="sng">
            <a:solidFill>
              <a:srgbClr val="92D0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cxnSp>
        <p:nvCxnSpPr>
          <p:cNvPr id="288" name="Google Shape;288;p34"/>
          <p:cNvCxnSpPr/>
          <p:nvPr/>
        </p:nvCxnSpPr>
        <p:spPr>
          <a:xfrm>
            <a:off x="4267200" y="2819400"/>
            <a:ext cx="4767618" cy="0"/>
          </a:xfrm>
          <a:prstGeom prst="straightConnector1">
            <a:avLst/>
          </a:prstGeom>
          <a:noFill/>
          <a:ln w="12700" cap="rnd" cmpd="sng">
            <a:solidFill>
              <a:schemeClr val="accent1"/>
            </a:solidFill>
            <a:prstDash val="solid"/>
            <a:round/>
            <a:headEnd type="none" w="sm" len="sm"/>
            <a:tailEnd type="none" w="sm" len="sm"/>
          </a:ln>
        </p:spPr>
      </p:cxnSp>
      <p:cxnSp>
        <p:nvCxnSpPr>
          <p:cNvPr id="289" name="Google Shape;289;p34"/>
          <p:cNvCxnSpPr/>
          <p:nvPr/>
        </p:nvCxnSpPr>
        <p:spPr>
          <a:xfrm>
            <a:off x="3657600" y="3810000"/>
            <a:ext cx="4648200" cy="0"/>
          </a:xfrm>
          <a:prstGeom prst="straightConnector1">
            <a:avLst/>
          </a:prstGeom>
          <a:noFill/>
          <a:ln w="12700" cap="rnd" cmpd="sng">
            <a:solidFill>
              <a:schemeClr val="accent1"/>
            </a:solidFill>
            <a:prstDash val="solid"/>
            <a:round/>
            <a:headEnd type="none" w="sm" len="sm"/>
            <a:tailEnd type="none" w="sm" len="sm"/>
          </a:ln>
        </p:spPr>
      </p:cxnSp>
      <p:cxnSp>
        <p:nvCxnSpPr>
          <p:cNvPr id="290" name="Google Shape;290;p34"/>
          <p:cNvCxnSpPr/>
          <p:nvPr/>
        </p:nvCxnSpPr>
        <p:spPr>
          <a:xfrm>
            <a:off x="8730018" y="3810000"/>
            <a:ext cx="524300" cy="0"/>
          </a:xfrm>
          <a:prstGeom prst="straightConnector1">
            <a:avLst/>
          </a:prstGeom>
          <a:noFill/>
          <a:ln w="12700" cap="rnd" cmpd="sng">
            <a:solidFill>
              <a:srgbClr val="FFC000"/>
            </a:solidFill>
            <a:prstDash val="solid"/>
            <a:round/>
            <a:headEnd type="none" w="sm" len="sm"/>
            <a:tailEnd type="none" w="sm" len="sm"/>
          </a:ln>
        </p:spPr>
      </p:cxnSp>
      <p:cxnSp>
        <p:nvCxnSpPr>
          <p:cNvPr id="291" name="Google Shape;291;p34"/>
          <p:cNvCxnSpPr/>
          <p:nvPr/>
        </p:nvCxnSpPr>
        <p:spPr>
          <a:xfrm>
            <a:off x="3581400" y="4953000"/>
            <a:ext cx="5672918" cy="0"/>
          </a:xfrm>
          <a:prstGeom prst="straightConnector1">
            <a:avLst/>
          </a:prstGeom>
          <a:noFill/>
          <a:ln w="12700" cap="rnd" cmpd="sng">
            <a:solidFill>
              <a:srgbClr val="FFC000"/>
            </a:solidFill>
            <a:prstDash val="solid"/>
            <a:round/>
            <a:headEnd type="none" w="sm" len="sm"/>
            <a:tailEnd type="none" w="sm" len="sm"/>
          </a:ln>
        </p:spPr>
      </p:cxnSp>
      <p:cxnSp>
        <p:nvCxnSpPr>
          <p:cNvPr id="292" name="Google Shape;292;p34"/>
          <p:cNvCxnSpPr/>
          <p:nvPr/>
        </p:nvCxnSpPr>
        <p:spPr>
          <a:xfrm>
            <a:off x="3657600" y="6096000"/>
            <a:ext cx="5072418" cy="0"/>
          </a:xfrm>
          <a:prstGeom prst="straightConnector1">
            <a:avLst/>
          </a:prstGeom>
          <a:noFill/>
          <a:ln w="12700" cap="rnd" cmpd="sng">
            <a:solidFill>
              <a:srgbClr val="FFC000"/>
            </a:solidFill>
            <a:prstDash val="solid"/>
            <a:round/>
            <a:headEnd type="none" w="sm" len="sm"/>
            <a:tailEnd type="none" w="sm" len="sm"/>
          </a:ln>
        </p:spPr>
      </p:cxnSp>
      <p:sp>
        <p:nvSpPr>
          <p:cNvPr id="293" name="Google Shape;293;p34"/>
          <p:cNvSpPr/>
          <p:nvPr/>
        </p:nvSpPr>
        <p:spPr>
          <a:xfrm>
            <a:off x="3723968" y="1853410"/>
            <a:ext cx="464356" cy="457200"/>
          </a:xfrm>
          <a:prstGeom prst="ellipse">
            <a:avLst/>
          </a:prstGeom>
          <a:noFill/>
          <a:ln w="19050" cap="rnd"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7"/>
                                        </p:tgtEl>
                                        <p:attrNameLst>
                                          <p:attrName>style.visibility</p:attrName>
                                        </p:attrNameLst>
                                      </p:cBhvr>
                                      <p:to>
                                        <p:strVal val="visible"/>
                                      </p:to>
                                    </p:set>
                                    <p:anim calcmode="lin" valueType="num">
                                      <p:cBhvr additive="base">
                                        <p:cTn id="7" dur="500"/>
                                        <p:tgtEl>
                                          <p:spTgt spid="277"/>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293"/>
                                        </p:tgtEl>
                                        <p:attrNameLst>
                                          <p:attrName>style.visibility</p:attrName>
                                        </p:attrNameLst>
                                      </p:cBhvr>
                                      <p:to>
                                        <p:strVal val="visible"/>
                                      </p:to>
                                    </p:set>
                                    <p:anim calcmode="lin" valueType="num">
                                      <p:cBhvr additive="base">
                                        <p:cTn id="10" dur="500"/>
                                        <p:tgtEl>
                                          <p:spTgt spid="293"/>
                                        </p:tgtEl>
                                        <p:attrNameLst>
                                          <p:attrName>ppt_y</p:attrName>
                                        </p:attrNameLst>
                                      </p:cBhvr>
                                      <p:tavLst>
                                        <p:tav tm="0">
                                          <p:val>
                                            <p:strVal val="#ppt_y+1"/>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278"/>
                                        </p:tgtEl>
                                        <p:attrNameLst>
                                          <p:attrName>style.visibility</p:attrName>
                                        </p:attrNameLst>
                                      </p:cBhvr>
                                      <p:to>
                                        <p:strVal val="visible"/>
                                      </p:to>
                                    </p:set>
                                    <p:anim calcmode="lin" valueType="num">
                                      <p:cBhvr additive="base">
                                        <p:cTn id="15" dur="500"/>
                                        <p:tgtEl>
                                          <p:spTgt spid="278"/>
                                        </p:tgtEl>
                                        <p:attrNameLst>
                                          <p:attrName>ppt_y</p:attrName>
                                        </p:attrNameLst>
                                      </p:cBhvr>
                                      <p:tavLst>
                                        <p:tav tm="0">
                                          <p:val>
                                            <p:strVal val="#ppt_y+1"/>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279"/>
                                        </p:tgtEl>
                                        <p:attrNameLst>
                                          <p:attrName>style.visibility</p:attrName>
                                        </p:attrNameLst>
                                      </p:cBhvr>
                                      <p:to>
                                        <p:strVal val="visible"/>
                                      </p:to>
                                    </p:set>
                                    <p:anim calcmode="lin" valueType="num">
                                      <p:cBhvr additive="base">
                                        <p:cTn id="18" dur="500"/>
                                        <p:tgtEl>
                                          <p:spTgt spid="279"/>
                                        </p:tgtEl>
                                        <p:attrNameLst>
                                          <p:attrName>ppt_y</p:attrName>
                                        </p:attrNameLst>
                                      </p:cBhvr>
                                      <p:tavLst>
                                        <p:tav tm="0">
                                          <p:val>
                                            <p:strVal val="#ppt_y+1"/>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80"/>
                                        </p:tgtEl>
                                        <p:attrNameLst>
                                          <p:attrName>style.visibility</p:attrName>
                                        </p:attrNameLst>
                                      </p:cBhvr>
                                      <p:to>
                                        <p:strVal val="visible"/>
                                      </p:to>
                                    </p:set>
                                    <p:anim calcmode="lin" valueType="num">
                                      <p:cBhvr additive="base">
                                        <p:cTn id="21" dur="500"/>
                                        <p:tgtEl>
                                          <p:spTgt spid="280"/>
                                        </p:tgtEl>
                                        <p:attrNameLst>
                                          <p:attrName>ppt_y</p:attrName>
                                        </p:attrNameLst>
                                      </p:cBhvr>
                                      <p:tavLst>
                                        <p:tav tm="0">
                                          <p:val>
                                            <p:strVal val="#ppt_y+1"/>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281"/>
                                        </p:tgtEl>
                                        <p:attrNameLst>
                                          <p:attrName>style.visibility</p:attrName>
                                        </p:attrNameLst>
                                      </p:cBhvr>
                                      <p:to>
                                        <p:strVal val="visible"/>
                                      </p:to>
                                    </p:set>
                                    <p:anim calcmode="lin" valueType="num">
                                      <p:cBhvr additive="base">
                                        <p:cTn id="24" dur="500"/>
                                        <p:tgtEl>
                                          <p:spTgt spid="281"/>
                                        </p:tgtEl>
                                        <p:attrNameLst>
                                          <p:attrName>ppt_y</p:attrName>
                                        </p:attrNameLst>
                                      </p:cBhvr>
                                      <p:tavLst>
                                        <p:tav tm="0">
                                          <p:val>
                                            <p:strVal val="#ppt_y+1"/>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85"/>
                                        </p:tgtEl>
                                        <p:attrNameLst>
                                          <p:attrName>style.visibility</p:attrName>
                                        </p:attrNameLst>
                                      </p:cBhvr>
                                      <p:to>
                                        <p:strVal val="visible"/>
                                      </p:to>
                                    </p:set>
                                    <p:anim calcmode="lin" valueType="num">
                                      <p:cBhvr additive="base">
                                        <p:cTn id="27" dur="500"/>
                                        <p:tgtEl>
                                          <p:spTgt spid="285"/>
                                        </p:tgtEl>
                                        <p:attrNameLst>
                                          <p:attrName>ppt_y</p:attrName>
                                        </p:attrNameLst>
                                      </p:cBhvr>
                                      <p:tavLst>
                                        <p:tav tm="0">
                                          <p:val>
                                            <p:strVal val="#ppt_y+1"/>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283"/>
                                        </p:tgtEl>
                                        <p:attrNameLst>
                                          <p:attrName>style.visibility</p:attrName>
                                        </p:attrNameLst>
                                      </p:cBhvr>
                                      <p:to>
                                        <p:strVal val="visible"/>
                                      </p:to>
                                    </p:set>
                                    <p:anim calcmode="lin" valueType="num">
                                      <p:cBhvr additive="base">
                                        <p:cTn id="30" dur="500"/>
                                        <p:tgtEl>
                                          <p:spTgt spid="283"/>
                                        </p:tgtEl>
                                        <p:attrNameLst>
                                          <p:attrName>ppt_y</p:attrName>
                                        </p:attrNameLst>
                                      </p:cBhvr>
                                      <p:tavLst>
                                        <p:tav tm="0">
                                          <p:val>
                                            <p:strVal val="#ppt_y+1"/>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82"/>
                                        </p:tgtEl>
                                        <p:attrNameLst>
                                          <p:attrName>style.visibility</p:attrName>
                                        </p:attrNameLst>
                                      </p:cBhvr>
                                      <p:to>
                                        <p:strVal val="visible"/>
                                      </p:to>
                                    </p:set>
                                    <p:anim calcmode="lin" valueType="num">
                                      <p:cBhvr additive="base">
                                        <p:cTn id="33" dur="500"/>
                                        <p:tgtEl>
                                          <p:spTgt spid="282"/>
                                        </p:tgtEl>
                                        <p:attrNameLst>
                                          <p:attrName>ppt_y</p:attrName>
                                        </p:attrNameLst>
                                      </p:cBhvr>
                                      <p:tavLst>
                                        <p:tav tm="0">
                                          <p:val>
                                            <p:strVal val="#ppt_y+1"/>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287"/>
                                        </p:tgtEl>
                                        <p:attrNameLst>
                                          <p:attrName>style.visibility</p:attrName>
                                        </p:attrNameLst>
                                      </p:cBhvr>
                                      <p:to>
                                        <p:strVal val="visible"/>
                                      </p:to>
                                    </p:set>
                                    <p:anim calcmode="lin" valueType="num">
                                      <p:cBhvr additive="base">
                                        <p:cTn id="36" dur="500"/>
                                        <p:tgtEl>
                                          <p:spTgt spid="287"/>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284"/>
                                        </p:tgtEl>
                                        <p:attrNameLst>
                                          <p:attrName>style.visibility</p:attrName>
                                        </p:attrNameLst>
                                      </p:cBhvr>
                                      <p:to>
                                        <p:strVal val="visible"/>
                                      </p:to>
                                    </p:set>
                                    <p:anim calcmode="lin" valueType="num">
                                      <p:cBhvr additive="base">
                                        <p:cTn id="41" dur="500"/>
                                        <p:tgtEl>
                                          <p:spTgt spid="284"/>
                                        </p:tgtEl>
                                        <p:attrNameLst>
                                          <p:attrName>ppt_y</p:attrName>
                                        </p:attrNameLst>
                                      </p:cBhvr>
                                      <p:tavLst>
                                        <p:tav tm="0">
                                          <p:val>
                                            <p:strVal val="#ppt_y+1"/>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286"/>
                                        </p:tgtEl>
                                        <p:attrNameLst>
                                          <p:attrName>style.visibility</p:attrName>
                                        </p:attrNameLst>
                                      </p:cBhvr>
                                      <p:to>
                                        <p:strVal val="visible"/>
                                      </p:to>
                                    </p:set>
                                    <p:anim calcmode="lin" valueType="num">
                                      <p:cBhvr additive="base">
                                        <p:cTn id="44" dur="500"/>
                                        <p:tgtEl>
                                          <p:spTgt spid="2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35"/>
          <p:cNvSpPr txBox="1"/>
          <p:nvPr/>
        </p:nvSpPr>
        <p:spPr>
          <a:xfrm>
            <a:off x="3962400" y="381000"/>
            <a:ext cx="3048000" cy="457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400"/>
              <a:buFont typeface="Noto Sans Symbols"/>
              <a:buNone/>
            </a:pPr>
            <a:r>
              <a:rPr lang="en-US" sz="2400" b="1">
                <a:solidFill>
                  <a:schemeClr val="dk1"/>
                </a:solidFill>
                <a:latin typeface="Times New Roman"/>
                <a:ea typeface="Times New Roman"/>
                <a:cs typeface="Times New Roman"/>
                <a:sym typeface="Times New Roman"/>
              </a:rPr>
              <a:t>Luyện Thanh</a:t>
            </a:r>
            <a:endParaRPr/>
          </a:p>
        </p:txBody>
      </p:sp>
      <p:pic>
        <p:nvPicPr>
          <p:cNvPr id="299" name="Google Shape;299;p35"/>
          <p:cNvPicPr preferRelativeResize="0">
            <a:picLocks noGrp="1"/>
          </p:cNvPicPr>
          <p:nvPr>
            <p:ph type="body" idx="1"/>
          </p:nvPr>
        </p:nvPicPr>
        <p:blipFill rotWithShape="1">
          <a:blip r:embed="rId3">
            <a:alphaModFix/>
          </a:blip>
          <a:srcRect/>
          <a:stretch/>
        </p:blipFill>
        <p:spPr>
          <a:xfrm>
            <a:off x="1524000" y="0"/>
            <a:ext cx="9144000" cy="68580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36"/>
          <p:cNvSpPr txBox="1">
            <a:spLocks noGrp="1"/>
          </p:cNvSpPr>
          <p:nvPr>
            <p:ph type="ctrTitle"/>
          </p:nvPr>
        </p:nvSpPr>
        <p:spPr>
          <a:xfrm>
            <a:off x="2286001" y="2404534"/>
            <a:ext cx="7391400" cy="164630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rgbClr val="FFC000"/>
              </a:buClr>
              <a:buSzPts val="4400"/>
              <a:buFont typeface="Times New Roman"/>
              <a:buNone/>
            </a:pPr>
            <a:r>
              <a:rPr lang="en-US" sz="4400">
                <a:solidFill>
                  <a:srgbClr val="FFC000"/>
                </a:solidFill>
                <a:latin typeface="Times New Roman"/>
                <a:ea typeface="Times New Roman"/>
                <a:cs typeface="Times New Roman"/>
                <a:sym typeface="Times New Roman"/>
              </a:rPr>
              <a:t>2, Mời các em cùng học hát</a:t>
            </a:r>
            <a:endParaRPr sz="4400">
              <a:solidFill>
                <a:srgbClr val="FFC000"/>
              </a:solidFill>
              <a:latin typeface="Times New Roman"/>
              <a:ea typeface="Times New Roman"/>
              <a:cs typeface="Times New Roman"/>
              <a:sym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19"/>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accent1"/>
              </a:buClr>
              <a:buSzPts val="3600"/>
              <a:buFont typeface="Times New Roman"/>
              <a:buNone/>
            </a:pPr>
            <a:r>
              <a:rPr lang="en-US">
                <a:latin typeface="Times New Roman"/>
                <a:ea typeface="Times New Roman"/>
                <a:cs typeface="Times New Roman"/>
                <a:sym typeface="Times New Roman"/>
              </a:rPr>
              <a:t>Tuần 4 Tiết 4</a:t>
            </a:r>
            <a:r>
              <a:rPr lang="en-US"/>
              <a:t/>
            </a:r>
            <a:br>
              <a:rPr lang="en-US"/>
            </a:br>
            <a:endParaRPr/>
          </a:p>
        </p:txBody>
      </p:sp>
      <p:sp>
        <p:nvSpPr>
          <p:cNvPr id="155" name="Google Shape;155;p19"/>
          <p:cNvSpPr txBox="1">
            <a:spLocks noGrp="1"/>
          </p:cNvSpPr>
          <p:nvPr>
            <p:ph type="body" idx="1"/>
          </p:nvPr>
        </p:nvSpPr>
        <p:spPr>
          <a:xfrm>
            <a:off x="2133599" y="2160591"/>
            <a:ext cx="8014011" cy="3880773"/>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1440"/>
              <a:buNone/>
            </a:pPr>
            <a:endParaRPr>
              <a:latin typeface="Times New Roman"/>
              <a:ea typeface="Times New Roman"/>
              <a:cs typeface="Times New Roman"/>
              <a:sym typeface="Times New Roman"/>
            </a:endParaRPr>
          </a:p>
          <a:p>
            <a:pPr marL="342900" lvl="0" indent="-342900" algn="l" rtl="0">
              <a:spcBef>
                <a:spcPts val="1000"/>
              </a:spcBef>
              <a:spcAft>
                <a:spcPts val="0"/>
              </a:spcAft>
              <a:buSzPts val="2560"/>
              <a:buChar char="►"/>
            </a:pPr>
            <a:r>
              <a:rPr lang="en-US" sz="3200">
                <a:latin typeface="Times New Roman"/>
                <a:ea typeface="Times New Roman"/>
                <a:cs typeface="Times New Roman"/>
                <a:sym typeface="Times New Roman"/>
              </a:rPr>
              <a:t>Học hát:        Lí cây đa</a:t>
            </a:r>
            <a:endParaRPr sz="3200">
              <a:latin typeface="Times New Roman"/>
              <a:ea typeface="Times New Roman"/>
              <a:cs typeface="Times New Roman"/>
              <a:sym typeface="Times New Roman"/>
            </a:endParaRPr>
          </a:p>
          <a:p>
            <a:pPr marL="0" lvl="0" indent="0" algn="l" rtl="0">
              <a:spcBef>
                <a:spcPts val="1000"/>
              </a:spcBef>
              <a:spcAft>
                <a:spcPts val="0"/>
              </a:spcAft>
              <a:buSzPts val="2560"/>
              <a:buNone/>
            </a:pPr>
            <a:r>
              <a:rPr lang="en-US" sz="3200">
                <a:latin typeface="Times New Roman"/>
                <a:ea typeface="Times New Roman"/>
                <a:cs typeface="Times New Roman"/>
                <a:sym typeface="Times New Roman"/>
              </a:rPr>
              <a:t>                                ( Dân ca quan họ Bắc Ninh)</a:t>
            </a:r>
            <a:endParaRPr/>
          </a:p>
        </p:txBody>
      </p:sp>
    </p:spTree>
  </p:cSld>
  <p:clrMapOvr>
    <a:masterClrMapping/>
  </p:clrMapOvr>
  <p:transition>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37"/>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rgbClr val="002060"/>
              </a:buClr>
              <a:buSzPts val="3600"/>
              <a:buFont typeface="Times New Roman"/>
              <a:buNone/>
            </a:pPr>
            <a:r>
              <a:rPr lang="en-US">
                <a:solidFill>
                  <a:srgbClr val="002060"/>
                </a:solidFill>
                <a:latin typeface="Times New Roman"/>
                <a:ea typeface="Times New Roman"/>
                <a:cs typeface="Times New Roman"/>
                <a:sym typeface="Times New Roman"/>
              </a:rPr>
              <a:t>Tập hát từng câu</a:t>
            </a:r>
            <a:endParaRPr>
              <a:solidFill>
                <a:srgbClr val="002060"/>
              </a:solidFill>
              <a:latin typeface="Times New Roman"/>
              <a:ea typeface="Times New Roman"/>
              <a:cs typeface="Times New Roman"/>
              <a:sym typeface="Times New Roman"/>
            </a:endParaRPr>
          </a:p>
        </p:txBody>
      </p:sp>
      <p:sp>
        <p:nvSpPr>
          <p:cNvPr id="310" name="Google Shape;310;p37"/>
          <p:cNvSpPr txBox="1">
            <a:spLocks noGrp="1"/>
          </p:cNvSpPr>
          <p:nvPr>
            <p:ph type="body" idx="1"/>
          </p:nvPr>
        </p:nvSpPr>
        <p:spPr>
          <a:xfrm>
            <a:off x="2133599" y="2160591"/>
            <a:ext cx="9196040" cy="388077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2240"/>
              <a:buChar char="►"/>
            </a:pPr>
            <a:r>
              <a:rPr lang="en-US" sz="2800">
                <a:solidFill>
                  <a:srgbClr val="0C0C0C"/>
                </a:solidFill>
                <a:latin typeface="Times New Roman"/>
                <a:ea typeface="Times New Roman"/>
                <a:cs typeface="Times New Roman"/>
                <a:sym typeface="Times New Roman"/>
              </a:rPr>
              <a:t>Câu 1: Trèo lên quán dốc ngồi gốc ơi a cây đa , rằng tôi lí ơi a cây đa, rằng tôi lới ơi a cây đa.</a:t>
            </a:r>
            <a:endParaRPr sz="2800">
              <a:solidFill>
                <a:srgbClr val="0C0C0C"/>
              </a:solidFill>
              <a:latin typeface="Times New Roman"/>
              <a:ea typeface="Times New Roman"/>
              <a:cs typeface="Times New Roman"/>
              <a:sym typeface="Times New Roman"/>
            </a:endParaRPr>
          </a:p>
          <a:p>
            <a:pPr marL="342900" lvl="0" indent="-342900" algn="l" rtl="0">
              <a:spcBef>
                <a:spcPts val="1000"/>
              </a:spcBef>
              <a:spcAft>
                <a:spcPts val="0"/>
              </a:spcAft>
              <a:buSzPts val="2240"/>
              <a:buChar char="►"/>
            </a:pPr>
            <a:r>
              <a:rPr lang="en-US" sz="2800">
                <a:solidFill>
                  <a:srgbClr val="0C0C0C"/>
                </a:solidFill>
                <a:latin typeface="Times New Roman"/>
                <a:ea typeface="Times New Roman"/>
                <a:cs typeface="Times New Roman"/>
                <a:sym typeface="Times New Roman"/>
              </a:rPr>
              <a:t>Câu 2: Ai đem a tình tính tang tình rằng cho đôi mình gặp xem hội cái đêm hôm rằm rằng tôi lí ơi a cây đa, rằng tôi lới ơi a cây đa.</a:t>
            </a:r>
            <a:endParaRPr sz="2800">
              <a:solidFill>
                <a:srgbClr val="0C0C0C"/>
              </a:solidFill>
              <a:latin typeface="Times New Roman"/>
              <a:ea typeface="Times New Roman"/>
              <a:cs typeface="Times New Roman"/>
              <a:sym typeface="Times New Roman"/>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pic>
        <p:nvPicPr>
          <p:cNvPr id="315" name="Google Shape;315;p38" descr="Lí Cây Đa | Bài 2 | Lớp 7 | Có Lời | ALIN MUSIC SCHOOL - YouTube"/>
          <p:cNvPicPr preferRelativeResize="0">
            <a:picLocks noGrp="1"/>
          </p:cNvPicPr>
          <p:nvPr>
            <p:ph type="body" idx="1"/>
          </p:nvPr>
        </p:nvPicPr>
        <p:blipFill rotWithShape="1">
          <a:blip r:embed="rId3">
            <a:alphaModFix/>
          </a:blip>
          <a:srcRect/>
          <a:stretch/>
        </p:blipFill>
        <p:spPr>
          <a:xfrm>
            <a:off x="1524000" y="0"/>
            <a:ext cx="9144000" cy="6858000"/>
          </a:xfrm>
          <a:prstGeom prst="rect">
            <a:avLst/>
          </a:prstGeom>
          <a:noFill/>
          <a:ln>
            <a:noFill/>
          </a:ln>
        </p:spPr>
      </p:pic>
      <p:pic>
        <p:nvPicPr>
          <p:cNvPr id="316" name="Google Shape;316;p38"/>
          <p:cNvPicPr preferRelativeResize="0"/>
          <p:nvPr/>
        </p:nvPicPr>
        <p:blipFill rotWithShape="1">
          <a:blip r:embed="rId4">
            <a:alphaModFix/>
          </a:blip>
          <a:srcRect/>
          <a:stretch/>
        </p:blipFill>
        <p:spPr>
          <a:xfrm>
            <a:off x="2362200" y="304800"/>
            <a:ext cx="609600" cy="609600"/>
          </a:xfrm>
          <a:prstGeom prst="rect">
            <a:avLst/>
          </a:prstGeom>
          <a:noFill/>
          <a:ln>
            <a:noFill/>
          </a:ln>
        </p:spPr>
      </p:pic>
      <p:cxnSp>
        <p:nvCxnSpPr>
          <p:cNvPr id="317" name="Google Shape;317;p38"/>
          <p:cNvCxnSpPr/>
          <p:nvPr/>
        </p:nvCxnSpPr>
        <p:spPr>
          <a:xfrm flipH="1">
            <a:off x="8382000" y="3429000"/>
            <a:ext cx="76200" cy="457200"/>
          </a:xfrm>
          <a:prstGeom prst="straightConnector1">
            <a:avLst/>
          </a:prstGeom>
          <a:noFill/>
          <a:ln w="38100" cap="flat" cmpd="sng">
            <a:solidFill>
              <a:srgbClr val="AD4C11"/>
            </a:solidFill>
            <a:prstDash val="solid"/>
            <a:round/>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6"/>
                                        </p:tgtEl>
                                        <p:attrNameLst>
                                          <p:attrName>style.visibility</p:attrName>
                                        </p:attrNameLst>
                                      </p:cBhvr>
                                      <p:to>
                                        <p:strVal val="visible"/>
                                      </p:to>
                                    </p:set>
                                    <p:animEffect transition="in" filter="fade">
                                      <p:cBhvr>
                                        <p:cTn id="7" dur="5000"/>
                                        <p:tgtEl>
                                          <p:spTgt spid="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41"/>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accent1"/>
              </a:buClr>
              <a:buSzPts val="3600"/>
              <a:buFont typeface="Trebuchet MS"/>
              <a:buNone/>
            </a:pPr>
            <a:endParaRPr/>
          </a:p>
        </p:txBody>
      </p:sp>
      <p:pic>
        <p:nvPicPr>
          <p:cNvPr id="334" name="Google Shape;334;p41" descr="âm nhạc.jpg"/>
          <p:cNvPicPr preferRelativeResize="0">
            <a:picLocks noGrp="1"/>
          </p:cNvPicPr>
          <p:nvPr>
            <p:ph type="body" idx="1"/>
          </p:nvPr>
        </p:nvPicPr>
        <p:blipFill rotWithShape="1">
          <a:blip r:embed="rId3">
            <a:alphaModFix/>
          </a:blip>
          <a:srcRect/>
          <a:stretch/>
        </p:blipFill>
        <p:spPr>
          <a:xfrm>
            <a:off x="1524000" y="0"/>
            <a:ext cx="9144000" cy="6858000"/>
          </a:xfrm>
          <a:prstGeom prst="rect">
            <a:avLst/>
          </a:prstGeom>
          <a:noFill/>
          <a:ln>
            <a:noFill/>
          </a:ln>
        </p:spPr>
      </p:pic>
      <p:sp>
        <p:nvSpPr>
          <p:cNvPr id="335" name="Google Shape;335;p41"/>
          <p:cNvSpPr txBox="1"/>
          <p:nvPr/>
        </p:nvSpPr>
        <p:spPr>
          <a:xfrm>
            <a:off x="1524000" y="2056687"/>
            <a:ext cx="4724400" cy="424731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Trebuchet MS"/>
                <a:ea typeface="Trebuchet MS"/>
                <a:cs typeface="Trebuchet MS"/>
                <a:sym typeface="Trebuchet MS"/>
              </a:rPr>
              <a:t/>
            </a:r>
            <a:br>
              <a:rPr lang="en-US" sz="1800">
                <a:solidFill>
                  <a:schemeClr val="dk1"/>
                </a:solidFill>
                <a:latin typeface="Trebuchet MS"/>
                <a:ea typeface="Trebuchet MS"/>
                <a:cs typeface="Trebuchet MS"/>
                <a:sym typeface="Trebuchet MS"/>
              </a:rPr>
            </a:br>
            <a:r>
              <a:rPr lang="en-US" sz="1800">
                <a:solidFill>
                  <a:srgbClr val="7030A0"/>
                </a:solidFill>
                <a:latin typeface="Times New Roman"/>
                <a:ea typeface="Times New Roman"/>
                <a:cs typeface="Times New Roman"/>
                <a:sym typeface="Times New Roman"/>
              </a:rPr>
              <a:t>Con cò là cò bay lả lả bay la                                          </a:t>
            </a:r>
            <a:br>
              <a:rPr lang="en-US" sz="1800">
                <a:solidFill>
                  <a:srgbClr val="7030A0"/>
                </a:solidFill>
                <a:latin typeface="Times New Roman"/>
                <a:ea typeface="Times New Roman"/>
                <a:cs typeface="Times New Roman"/>
                <a:sym typeface="Times New Roman"/>
              </a:rPr>
            </a:br>
            <a:r>
              <a:rPr lang="en-US" sz="1800">
                <a:solidFill>
                  <a:srgbClr val="7030A0"/>
                </a:solidFill>
                <a:latin typeface="Times New Roman"/>
                <a:ea typeface="Times New Roman"/>
                <a:cs typeface="Times New Roman"/>
                <a:sym typeface="Times New Roman"/>
              </a:rPr>
              <a:t>Bay từ là từ ruộng lúa bay ra là ra cánh đồng </a:t>
            </a:r>
            <a:br>
              <a:rPr lang="en-US" sz="1800">
                <a:solidFill>
                  <a:srgbClr val="7030A0"/>
                </a:solidFill>
                <a:latin typeface="Times New Roman"/>
                <a:ea typeface="Times New Roman"/>
                <a:cs typeface="Times New Roman"/>
                <a:sym typeface="Times New Roman"/>
              </a:rPr>
            </a:br>
            <a:r>
              <a:rPr lang="en-US" sz="1800">
                <a:solidFill>
                  <a:srgbClr val="7030A0"/>
                </a:solidFill>
                <a:latin typeface="Times New Roman"/>
                <a:ea typeface="Times New Roman"/>
                <a:cs typeface="Times New Roman"/>
                <a:sym typeface="Times New Roman"/>
              </a:rPr>
              <a:t>Tình tính tang là tang tính tình</a:t>
            </a:r>
            <a:br>
              <a:rPr lang="en-US" sz="1800">
                <a:solidFill>
                  <a:srgbClr val="7030A0"/>
                </a:solidFill>
                <a:latin typeface="Times New Roman"/>
                <a:ea typeface="Times New Roman"/>
                <a:cs typeface="Times New Roman"/>
                <a:sym typeface="Times New Roman"/>
              </a:rPr>
            </a:br>
            <a:r>
              <a:rPr lang="en-US" sz="1800">
                <a:solidFill>
                  <a:srgbClr val="7030A0"/>
                </a:solidFill>
                <a:latin typeface="Times New Roman"/>
                <a:ea typeface="Times New Roman"/>
                <a:cs typeface="Times New Roman"/>
                <a:sym typeface="Times New Roman"/>
              </a:rPr>
              <a:t>Chăm học hành vâng lời thầy cô</a:t>
            </a:r>
            <a:br>
              <a:rPr lang="en-US" sz="1800">
                <a:solidFill>
                  <a:srgbClr val="7030A0"/>
                </a:solidFill>
                <a:latin typeface="Times New Roman"/>
                <a:ea typeface="Times New Roman"/>
                <a:cs typeface="Times New Roman"/>
                <a:sym typeface="Times New Roman"/>
              </a:rPr>
            </a:br>
            <a:r>
              <a:rPr lang="en-US" sz="1800">
                <a:solidFill>
                  <a:srgbClr val="7030A0"/>
                </a:solidFill>
                <a:latin typeface="Times New Roman"/>
                <a:ea typeface="Times New Roman"/>
                <a:cs typeface="Times New Roman"/>
                <a:sym typeface="Times New Roman"/>
              </a:rPr>
              <a:t>Rằng có nhớ là nhớ cho chăng </a:t>
            </a:r>
            <a:br>
              <a:rPr lang="en-US" sz="1800">
                <a:solidFill>
                  <a:srgbClr val="7030A0"/>
                </a:solidFill>
                <a:latin typeface="Times New Roman"/>
                <a:ea typeface="Times New Roman"/>
                <a:cs typeface="Times New Roman"/>
                <a:sym typeface="Times New Roman"/>
              </a:rPr>
            </a:br>
            <a:r>
              <a:rPr lang="en-US" sz="1800">
                <a:solidFill>
                  <a:srgbClr val="7030A0"/>
                </a:solidFill>
                <a:latin typeface="Times New Roman"/>
                <a:ea typeface="Times New Roman"/>
                <a:cs typeface="Times New Roman"/>
                <a:sym typeface="Times New Roman"/>
              </a:rPr>
              <a:t>Rằng có nhớ là nhớ cho chăng..</a:t>
            </a:r>
            <a:br>
              <a:rPr lang="en-US" sz="1800">
                <a:solidFill>
                  <a:srgbClr val="7030A0"/>
                </a:solidFill>
                <a:latin typeface="Times New Roman"/>
                <a:ea typeface="Times New Roman"/>
                <a:cs typeface="Times New Roman"/>
                <a:sym typeface="Times New Roman"/>
              </a:rPr>
            </a:br>
            <a:r>
              <a:rPr lang="en-US" sz="1800">
                <a:solidFill>
                  <a:srgbClr val="7030A0"/>
                </a:solidFill>
                <a:latin typeface="Times New Roman"/>
                <a:ea typeface="Times New Roman"/>
                <a:cs typeface="Times New Roman"/>
                <a:sym typeface="Times New Roman"/>
              </a:rPr>
              <a:t/>
            </a:r>
            <a:br>
              <a:rPr lang="en-US" sz="1800">
                <a:solidFill>
                  <a:srgbClr val="7030A0"/>
                </a:solidFill>
                <a:latin typeface="Times New Roman"/>
                <a:ea typeface="Times New Roman"/>
                <a:cs typeface="Times New Roman"/>
                <a:sym typeface="Times New Roman"/>
              </a:rPr>
            </a:br>
            <a:r>
              <a:rPr lang="en-US" sz="1800">
                <a:solidFill>
                  <a:srgbClr val="7030A0"/>
                </a:solidFill>
                <a:latin typeface="Times New Roman"/>
                <a:ea typeface="Times New Roman"/>
                <a:cs typeface="Times New Roman"/>
                <a:sym typeface="Times New Roman"/>
              </a:rPr>
              <a:t>Con cò là cò bay lả lả bay la</a:t>
            </a:r>
            <a:br>
              <a:rPr lang="en-US" sz="1800">
                <a:solidFill>
                  <a:srgbClr val="7030A0"/>
                </a:solidFill>
                <a:latin typeface="Times New Roman"/>
                <a:ea typeface="Times New Roman"/>
                <a:cs typeface="Times New Roman"/>
                <a:sym typeface="Times New Roman"/>
              </a:rPr>
            </a:br>
            <a:r>
              <a:rPr lang="en-US" sz="1800">
                <a:solidFill>
                  <a:srgbClr val="7030A0"/>
                </a:solidFill>
                <a:latin typeface="Times New Roman"/>
                <a:ea typeface="Times New Roman"/>
                <a:cs typeface="Times New Roman"/>
                <a:sym typeface="Times New Roman"/>
              </a:rPr>
              <a:t>Bay từ là từ ruộng lúa bay ra là ra cánh đồng</a:t>
            </a:r>
            <a:br>
              <a:rPr lang="en-US" sz="1800">
                <a:solidFill>
                  <a:srgbClr val="7030A0"/>
                </a:solidFill>
                <a:latin typeface="Times New Roman"/>
                <a:ea typeface="Times New Roman"/>
                <a:cs typeface="Times New Roman"/>
                <a:sym typeface="Times New Roman"/>
              </a:rPr>
            </a:br>
            <a:r>
              <a:rPr lang="en-US" sz="1800">
                <a:solidFill>
                  <a:srgbClr val="7030A0"/>
                </a:solidFill>
                <a:latin typeface="Times New Roman"/>
                <a:ea typeface="Times New Roman"/>
                <a:cs typeface="Times New Roman"/>
                <a:sym typeface="Times New Roman"/>
              </a:rPr>
              <a:t>Tình tính tang là tang tính tình </a:t>
            </a:r>
            <a:br>
              <a:rPr lang="en-US" sz="1800">
                <a:solidFill>
                  <a:srgbClr val="7030A0"/>
                </a:solidFill>
                <a:latin typeface="Times New Roman"/>
                <a:ea typeface="Times New Roman"/>
                <a:cs typeface="Times New Roman"/>
                <a:sym typeface="Times New Roman"/>
              </a:rPr>
            </a:br>
            <a:r>
              <a:rPr lang="en-US" sz="1800">
                <a:solidFill>
                  <a:srgbClr val="7030A0"/>
                </a:solidFill>
                <a:latin typeface="Times New Roman"/>
                <a:ea typeface="Times New Roman"/>
                <a:cs typeface="Times New Roman"/>
                <a:sym typeface="Times New Roman"/>
              </a:rPr>
              <a:t>Chăm học hành vâng lời thầy cô </a:t>
            </a:r>
            <a:br>
              <a:rPr lang="en-US" sz="1800">
                <a:solidFill>
                  <a:srgbClr val="7030A0"/>
                </a:solidFill>
                <a:latin typeface="Times New Roman"/>
                <a:ea typeface="Times New Roman"/>
                <a:cs typeface="Times New Roman"/>
                <a:sym typeface="Times New Roman"/>
              </a:rPr>
            </a:br>
            <a:r>
              <a:rPr lang="en-US" sz="1800">
                <a:solidFill>
                  <a:srgbClr val="7030A0"/>
                </a:solidFill>
                <a:latin typeface="Times New Roman"/>
                <a:ea typeface="Times New Roman"/>
                <a:cs typeface="Times New Roman"/>
                <a:sym typeface="Times New Roman"/>
              </a:rPr>
              <a:t>Rằng có nhớ là nhớ cho chăng </a:t>
            </a:r>
            <a:br>
              <a:rPr lang="en-US" sz="1800">
                <a:solidFill>
                  <a:srgbClr val="7030A0"/>
                </a:solidFill>
                <a:latin typeface="Times New Roman"/>
                <a:ea typeface="Times New Roman"/>
                <a:cs typeface="Times New Roman"/>
                <a:sym typeface="Times New Roman"/>
              </a:rPr>
            </a:br>
            <a:r>
              <a:rPr lang="en-US" sz="1800">
                <a:solidFill>
                  <a:srgbClr val="7030A0"/>
                </a:solidFill>
                <a:latin typeface="Times New Roman"/>
                <a:ea typeface="Times New Roman"/>
                <a:cs typeface="Times New Roman"/>
                <a:sym typeface="Times New Roman"/>
              </a:rPr>
              <a:t>Rằng có nhớ là nhớ cho chăng. </a:t>
            </a:r>
            <a:br>
              <a:rPr lang="en-US" sz="1800">
                <a:solidFill>
                  <a:srgbClr val="7030A0"/>
                </a:solidFill>
                <a:latin typeface="Times New Roman"/>
                <a:ea typeface="Times New Roman"/>
                <a:cs typeface="Times New Roman"/>
                <a:sym typeface="Times New Roman"/>
              </a:rPr>
            </a:br>
            <a:endParaRPr sz="1800">
              <a:solidFill>
                <a:srgbClr val="7030A0"/>
              </a:solidFill>
              <a:latin typeface="Times New Roman"/>
              <a:ea typeface="Times New Roman"/>
              <a:cs typeface="Times New Roman"/>
              <a:sym typeface="Times New Roman"/>
            </a:endParaRPr>
          </a:p>
        </p:txBody>
      </p:sp>
      <p:sp>
        <p:nvSpPr>
          <p:cNvPr id="336" name="Google Shape;336;p41"/>
          <p:cNvSpPr txBox="1"/>
          <p:nvPr/>
        </p:nvSpPr>
        <p:spPr>
          <a:xfrm>
            <a:off x="5638800" y="2590800"/>
            <a:ext cx="5029200" cy="39703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7030A0"/>
                </a:solidFill>
                <a:latin typeface="Times New Roman"/>
                <a:ea typeface="Times New Roman"/>
                <a:cs typeface="Times New Roman"/>
                <a:sym typeface="Times New Roman"/>
              </a:rPr>
              <a:t>Con cò là cò bay lả lả bay la</a:t>
            </a:r>
            <a:br>
              <a:rPr lang="en-US" sz="1800">
                <a:solidFill>
                  <a:srgbClr val="7030A0"/>
                </a:solidFill>
                <a:latin typeface="Times New Roman"/>
                <a:ea typeface="Times New Roman"/>
                <a:cs typeface="Times New Roman"/>
                <a:sym typeface="Times New Roman"/>
              </a:rPr>
            </a:br>
            <a:r>
              <a:rPr lang="en-US" sz="1800">
                <a:solidFill>
                  <a:srgbClr val="7030A0"/>
                </a:solidFill>
                <a:latin typeface="Times New Roman"/>
                <a:ea typeface="Times New Roman"/>
                <a:cs typeface="Times New Roman"/>
                <a:sym typeface="Times New Roman"/>
              </a:rPr>
              <a:t>Bay từ là từ ruộng lúa bay ra là ra cánh đồng </a:t>
            </a:r>
            <a:br>
              <a:rPr lang="en-US" sz="1800">
                <a:solidFill>
                  <a:srgbClr val="7030A0"/>
                </a:solidFill>
                <a:latin typeface="Times New Roman"/>
                <a:ea typeface="Times New Roman"/>
                <a:cs typeface="Times New Roman"/>
                <a:sym typeface="Times New Roman"/>
              </a:rPr>
            </a:br>
            <a:r>
              <a:rPr lang="en-US" sz="1800">
                <a:solidFill>
                  <a:srgbClr val="7030A0"/>
                </a:solidFill>
                <a:latin typeface="Times New Roman"/>
                <a:ea typeface="Times New Roman"/>
                <a:cs typeface="Times New Roman"/>
                <a:sym typeface="Times New Roman"/>
              </a:rPr>
              <a:t>Tình tính tang là tang tính tình</a:t>
            </a:r>
            <a:br>
              <a:rPr lang="en-US" sz="1800">
                <a:solidFill>
                  <a:srgbClr val="7030A0"/>
                </a:solidFill>
                <a:latin typeface="Times New Roman"/>
                <a:ea typeface="Times New Roman"/>
                <a:cs typeface="Times New Roman"/>
                <a:sym typeface="Times New Roman"/>
              </a:rPr>
            </a:br>
            <a:r>
              <a:rPr lang="en-US" sz="1800">
                <a:solidFill>
                  <a:srgbClr val="7030A0"/>
                </a:solidFill>
                <a:latin typeface="Times New Roman"/>
                <a:ea typeface="Times New Roman"/>
                <a:cs typeface="Times New Roman"/>
                <a:sym typeface="Times New Roman"/>
              </a:rPr>
              <a:t>Chăm học hành vâng lời thầy cô</a:t>
            </a:r>
            <a:br>
              <a:rPr lang="en-US" sz="1800">
                <a:solidFill>
                  <a:srgbClr val="7030A0"/>
                </a:solidFill>
                <a:latin typeface="Times New Roman"/>
                <a:ea typeface="Times New Roman"/>
                <a:cs typeface="Times New Roman"/>
                <a:sym typeface="Times New Roman"/>
              </a:rPr>
            </a:br>
            <a:r>
              <a:rPr lang="en-US" sz="1800">
                <a:solidFill>
                  <a:srgbClr val="7030A0"/>
                </a:solidFill>
                <a:latin typeface="Times New Roman"/>
                <a:ea typeface="Times New Roman"/>
                <a:cs typeface="Times New Roman"/>
                <a:sym typeface="Times New Roman"/>
              </a:rPr>
              <a:t>Rằng có nhớ là nhớ cho chăng </a:t>
            </a:r>
            <a:br>
              <a:rPr lang="en-US" sz="1800">
                <a:solidFill>
                  <a:srgbClr val="7030A0"/>
                </a:solidFill>
                <a:latin typeface="Times New Roman"/>
                <a:ea typeface="Times New Roman"/>
                <a:cs typeface="Times New Roman"/>
                <a:sym typeface="Times New Roman"/>
              </a:rPr>
            </a:br>
            <a:r>
              <a:rPr lang="en-US" sz="1800">
                <a:solidFill>
                  <a:srgbClr val="7030A0"/>
                </a:solidFill>
                <a:latin typeface="Times New Roman"/>
                <a:ea typeface="Times New Roman"/>
                <a:cs typeface="Times New Roman"/>
                <a:sym typeface="Times New Roman"/>
              </a:rPr>
              <a:t>Rằng có nhớ là nhớ cho chăng..</a:t>
            </a:r>
            <a:br>
              <a:rPr lang="en-US" sz="1800">
                <a:solidFill>
                  <a:srgbClr val="7030A0"/>
                </a:solidFill>
                <a:latin typeface="Times New Roman"/>
                <a:ea typeface="Times New Roman"/>
                <a:cs typeface="Times New Roman"/>
                <a:sym typeface="Times New Roman"/>
              </a:rPr>
            </a:br>
            <a:r>
              <a:rPr lang="en-US" sz="1800">
                <a:solidFill>
                  <a:srgbClr val="7030A0"/>
                </a:solidFill>
                <a:latin typeface="Times New Roman"/>
                <a:ea typeface="Times New Roman"/>
                <a:cs typeface="Times New Roman"/>
                <a:sym typeface="Times New Roman"/>
              </a:rPr>
              <a:t/>
            </a:r>
            <a:br>
              <a:rPr lang="en-US" sz="1800">
                <a:solidFill>
                  <a:srgbClr val="7030A0"/>
                </a:solidFill>
                <a:latin typeface="Times New Roman"/>
                <a:ea typeface="Times New Roman"/>
                <a:cs typeface="Times New Roman"/>
                <a:sym typeface="Times New Roman"/>
              </a:rPr>
            </a:br>
            <a:r>
              <a:rPr lang="en-US" sz="1800">
                <a:solidFill>
                  <a:srgbClr val="7030A0"/>
                </a:solidFill>
                <a:latin typeface="Times New Roman"/>
                <a:ea typeface="Times New Roman"/>
                <a:cs typeface="Times New Roman"/>
                <a:sym typeface="Times New Roman"/>
              </a:rPr>
              <a:t>Con cò là cò bay lả lả bay la</a:t>
            </a:r>
            <a:br>
              <a:rPr lang="en-US" sz="1800">
                <a:solidFill>
                  <a:srgbClr val="7030A0"/>
                </a:solidFill>
                <a:latin typeface="Times New Roman"/>
                <a:ea typeface="Times New Roman"/>
                <a:cs typeface="Times New Roman"/>
                <a:sym typeface="Times New Roman"/>
              </a:rPr>
            </a:br>
            <a:r>
              <a:rPr lang="en-US" sz="1800">
                <a:solidFill>
                  <a:srgbClr val="7030A0"/>
                </a:solidFill>
                <a:latin typeface="Times New Roman"/>
                <a:ea typeface="Times New Roman"/>
                <a:cs typeface="Times New Roman"/>
                <a:sym typeface="Times New Roman"/>
              </a:rPr>
              <a:t>Bay từ là từ ruộng lúa bay ra là ra cánh đồng </a:t>
            </a:r>
            <a:br>
              <a:rPr lang="en-US" sz="1800">
                <a:solidFill>
                  <a:srgbClr val="7030A0"/>
                </a:solidFill>
                <a:latin typeface="Times New Roman"/>
                <a:ea typeface="Times New Roman"/>
                <a:cs typeface="Times New Roman"/>
                <a:sym typeface="Times New Roman"/>
              </a:rPr>
            </a:br>
            <a:r>
              <a:rPr lang="en-US" sz="1800">
                <a:solidFill>
                  <a:srgbClr val="7030A0"/>
                </a:solidFill>
                <a:latin typeface="Times New Roman"/>
                <a:ea typeface="Times New Roman"/>
                <a:cs typeface="Times New Roman"/>
                <a:sym typeface="Times New Roman"/>
              </a:rPr>
              <a:t>Tình tính tang là tang tính tình</a:t>
            </a:r>
            <a:br>
              <a:rPr lang="en-US" sz="1800">
                <a:solidFill>
                  <a:srgbClr val="7030A0"/>
                </a:solidFill>
                <a:latin typeface="Times New Roman"/>
                <a:ea typeface="Times New Roman"/>
                <a:cs typeface="Times New Roman"/>
                <a:sym typeface="Times New Roman"/>
              </a:rPr>
            </a:br>
            <a:r>
              <a:rPr lang="en-US" sz="1800">
                <a:solidFill>
                  <a:srgbClr val="7030A0"/>
                </a:solidFill>
                <a:latin typeface="Times New Roman"/>
                <a:ea typeface="Times New Roman"/>
                <a:cs typeface="Times New Roman"/>
                <a:sym typeface="Times New Roman"/>
              </a:rPr>
              <a:t>Chăm học hành vâng lời thầy cô</a:t>
            </a:r>
            <a:br>
              <a:rPr lang="en-US" sz="1800">
                <a:solidFill>
                  <a:srgbClr val="7030A0"/>
                </a:solidFill>
                <a:latin typeface="Times New Roman"/>
                <a:ea typeface="Times New Roman"/>
                <a:cs typeface="Times New Roman"/>
                <a:sym typeface="Times New Roman"/>
              </a:rPr>
            </a:br>
            <a:r>
              <a:rPr lang="en-US" sz="1800">
                <a:solidFill>
                  <a:srgbClr val="7030A0"/>
                </a:solidFill>
                <a:latin typeface="Times New Roman"/>
                <a:ea typeface="Times New Roman"/>
                <a:cs typeface="Times New Roman"/>
                <a:sym typeface="Times New Roman"/>
              </a:rPr>
              <a:t>Rằng có nhớ là nhớ cho chăng </a:t>
            </a:r>
            <a:br>
              <a:rPr lang="en-US" sz="1800">
                <a:solidFill>
                  <a:srgbClr val="7030A0"/>
                </a:solidFill>
                <a:latin typeface="Times New Roman"/>
                <a:ea typeface="Times New Roman"/>
                <a:cs typeface="Times New Roman"/>
                <a:sym typeface="Times New Roman"/>
              </a:rPr>
            </a:br>
            <a:r>
              <a:rPr lang="en-US" sz="1800">
                <a:solidFill>
                  <a:srgbClr val="7030A0"/>
                </a:solidFill>
                <a:latin typeface="Times New Roman"/>
                <a:ea typeface="Times New Roman"/>
                <a:cs typeface="Times New Roman"/>
                <a:sym typeface="Times New Roman"/>
              </a:rPr>
              <a:t>Rằng có nhớ là nhớ cho chăng..</a:t>
            </a:r>
            <a:endParaRPr sz="1800">
              <a:solidFill>
                <a:srgbClr val="7030A0"/>
              </a:solidFill>
              <a:latin typeface="Times New Roman"/>
              <a:ea typeface="Times New Roman"/>
              <a:cs typeface="Times New Roman"/>
              <a:sym typeface="Times New Roman"/>
            </a:endParaRPr>
          </a:p>
          <a:p>
            <a:pPr marL="0" marR="0" lvl="0" indent="0" algn="l" rtl="0">
              <a:spcBef>
                <a:spcPts val="0"/>
              </a:spcBef>
              <a:spcAft>
                <a:spcPts val="0"/>
              </a:spcAft>
              <a:buNone/>
            </a:pPr>
            <a:endParaRPr sz="1800">
              <a:solidFill>
                <a:schemeClr val="dk1"/>
              </a:solidFill>
              <a:latin typeface="Trebuchet MS"/>
              <a:ea typeface="Trebuchet MS"/>
              <a:cs typeface="Trebuchet MS"/>
              <a:sym typeface="Trebuchet MS"/>
            </a:endParaRPr>
          </a:p>
        </p:txBody>
      </p:sp>
      <p:sp>
        <p:nvSpPr>
          <p:cNvPr id="337" name="Google Shape;337;p41"/>
          <p:cNvSpPr txBox="1"/>
          <p:nvPr/>
        </p:nvSpPr>
        <p:spPr>
          <a:xfrm>
            <a:off x="2514600" y="1295400"/>
            <a:ext cx="632460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i="1" u="sng">
                <a:solidFill>
                  <a:srgbClr val="00B0F0"/>
                </a:solidFill>
                <a:latin typeface="Times New Roman"/>
                <a:ea typeface="Times New Roman"/>
                <a:cs typeface="Times New Roman"/>
                <a:sym typeface="Times New Roman"/>
              </a:rPr>
              <a:t>1,Bài hát : Cò lả</a:t>
            </a:r>
            <a:endParaRPr sz="4000" b="1" i="1" u="sng">
              <a:solidFill>
                <a:srgbClr val="00B0F0"/>
              </a:solidFill>
              <a:latin typeface="Times New Roman"/>
              <a:ea typeface="Times New Roman"/>
              <a:cs typeface="Times New Roman"/>
              <a:sym typeface="Times New Roman"/>
            </a:endParaRPr>
          </a:p>
        </p:txBody>
      </p:sp>
      <p:sp>
        <p:nvSpPr>
          <p:cNvPr id="338" name="Google Shape;338;p41"/>
          <p:cNvSpPr txBox="1"/>
          <p:nvPr/>
        </p:nvSpPr>
        <p:spPr>
          <a:xfrm>
            <a:off x="1524000" y="457201"/>
            <a:ext cx="9144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u="sng">
                <a:solidFill>
                  <a:schemeClr val="dk1"/>
                </a:solidFill>
                <a:latin typeface="Times New Roman"/>
                <a:ea typeface="Times New Roman"/>
                <a:cs typeface="Times New Roman"/>
                <a:sym typeface="Times New Roman"/>
              </a:rPr>
              <a:t>III,  Một số làn điệu dân ca quân họ Bắc Ninh</a:t>
            </a:r>
            <a:endParaRPr sz="3600" b="1" u="sng">
              <a:solidFill>
                <a:schemeClr val="dk1"/>
              </a:solidFill>
              <a:latin typeface="Times New Roman"/>
              <a:ea typeface="Times New Roman"/>
              <a:cs typeface="Times New Roman"/>
              <a:sym typeface="Times New Roman"/>
            </a:endParaRPr>
          </a:p>
        </p:txBody>
      </p:sp>
      <p:pic>
        <p:nvPicPr>
          <p:cNvPr id="339" name="Google Shape;339;p41"/>
          <p:cNvPicPr preferRelativeResize="0"/>
          <p:nvPr/>
        </p:nvPicPr>
        <p:blipFill rotWithShape="1">
          <a:blip r:embed="rId4">
            <a:alphaModFix/>
          </a:blip>
          <a:srcRect/>
          <a:stretch/>
        </p:blipFill>
        <p:spPr>
          <a:xfrm>
            <a:off x="1752600" y="1524000"/>
            <a:ext cx="304800" cy="304800"/>
          </a:xfrm>
          <a:prstGeom prst="rect">
            <a:avLst/>
          </a:prstGeom>
          <a:noFill/>
          <a:ln>
            <a:noFill/>
          </a:ln>
        </p:spPr>
      </p:pic>
      <p:pic>
        <p:nvPicPr>
          <p:cNvPr id="340" name="Google Shape;340;p41"/>
          <p:cNvPicPr preferRelativeResize="0"/>
          <p:nvPr/>
        </p:nvPicPr>
        <p:blipFill rotWithShape="1">
          <a:blip r:embed="rId5">
            <a:alphaModFix/>
          </a:blip>
          <a:srcRect/>
          <a:stretch/>
        </p:blipFill>
        <p:spPr>
          <a:xfrm>
            <a:off x="1676400" y="1358088"/>
            <a:ext cx="609600" cy="609600"/>
          </a:xfrm>
          <a:prstGeom prst="rect">
            <a:avLst/>
          </a:prstGeom>
          <a:noFill/>
          <a:ln>
            <a:noFill/>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9"/>
                                        </p:tgtEl>
                                        <p:attrNameLst>
                                          <p:attrName>style.visibility</p:attrName>
                                        </p:attrNameLst>
                                      </p:cBhvr>
                                      <p:to>
                                        <p:strVal val="visible"/>
                                      </p:to>
                                    </p:set>
                                    <p:animEffect transition="in" filter="fade">
                                      <p:cBhvr>
                                        <p:cTn id="7" dur="1"/>
                                        <p:tgtEl>
                                          <p:spTgt spid="33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40"/>
                                        </p:tgtEl>
                                        <p:attrNameLst>
                                          <p:attrName>style.visibility</p:attrName>
                                        </p:attrNameLst>
                                      </p:cBhvr>
                                      <p:to>
                                        <p:strVal val="visible"/>
                                      </p:to>
                                    </p:set>
                                    <p:animEffect transition="in" filter="fade">
                                      <p:cBhvr>
                                        <p:cTn id="12" dur="5000"/>
                                        <p:tgtEl>
                                          <p:spTgt spid="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42"/>
          <p:cNvSpPr/>
          <p:nvPr/>
        </p:nvSpPr>
        <p:spPr>
          <a:xfrm>
            <a:off x="1524000" y="1143001"/>
            <a:ext cx="9144000" cy="507831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rgbClr val="2A5010"/>
                </a:solidFill>
                <a:latin typeface="Times New Roman"/>
                <a:ea typeface="Times New Roman"/>
                <a:cs typeface="Times New Roman"/>
                <a:sym typeface="Times New Roman"/>
              </a:rPr>
              <a:t>Về là có ai xuôi hự về, cho em nhắn í i í i cho em nhủ a bên nay a nhời về... nhắn cùng ì là cùng anh hai xuống i í i ì này cũng có a xuống thuyền là xuống thuyền xuôi đông là em có quản bao nhọc nhằn ì./</a:t>
            </a:r>
            <a:br>
              <a:rPr lang="en-US" sz="1800">
                <a:solidFill>
                  <a:srgbClr val="2A5010"/>
                </a:solidFill>
                <a:latin typeface="Times New Roman"/>
                <a:ea typeface="Times New Roman"/>
                <a:cs typeface="Times New Roman"/>
                <a:sym typeface="Times New Roman"/>
              </a:rPr>
            </a:br>
            <a:r>
              <a:rPr lang="en-US" sz="1800">
                <a:solidFill>
                  <a:srgbClr val="2A5010"/>
                </a:solidFill>
                <a:latin typeface="Times New Roman"/>
                <a:ea typeface="Times New Roman"/>
                <a:cs typeface="Times New Roman"/>
                <a:sym typeface="Times New Roman"/>
              </a:rPr>
              <a:t/>
            </a:r>
            <a:br>
              <a:rPr lang="en-US" sz="1800">
                <a:solidFill>
                  <a:srgbClr val="2A5010"/>
                </a:solidFill>
                <a:latin typeface="Times New Roman"/>
                <a:ea typeface="Times New Roman"/>
                <a:cs typeface="Times New Roman"/>
                <a:sym typeface="Times New Roman"/>
              </a:rPr>
            </a:br>
            <a:r>
              <a:rPr lang="en-US" sz="1800">
                <a:solidFill>
                  <a:srgbClr val="2A5010"/>
                </a:solidFill>
                <a:latin typeface="Times New Roman"/>
                <a:ea typeface="Times New Roman"/>
                <a:cs typeface="Times New Roman"/>
                <a:sym typeface="Times New Roman"/>
              </a:rPr>
              <a:t>Lên thác í i i ì là em lại í à bên nay a xuống ghềnh ì /, anh rằng hai ơi! là em có quản bao nhọc nhằn ì / lên thác í i i ì là em lại í à bên nay a xuống ghềnh ì lên thác í i bây giờ đã vậy í i i ì này cũng có a xuống ghềnh/ là xuống ghềnh là thì sao/ là dù có yêu nhau là thì ì./</a:t>
            </a:r>
            <a:br>
              <a:rPr lang="en-US" sz="1800">
                <a:solidFill>
                  <a:srgbClr val="2A5010"/>
                </a:solidFill>
                <a:latin typeface="Times New Roman"/>
                <a:ea typeface="Times New Roman"/>
                <a:cs typeface="Times New Roman"/>
                <a:sym typeface="Times New Roman"/>
              </a:rPr>
            </a:br>
            <a:r>
              <a:rPr lang="en-US" sz="1800">
                <a:solidFill>
                  <a:srgbClr val="2A5010"/>
                </a:solidFill>
                <a:latin typeface="Times New Roman"/>
                <a:ea typeface="Times New Roman"/>
                <a:cs typeface="Times New Roman"/>
                <a:sym typeface="Times New Roman"/>
              </a:rPr>
              <a:t/>
            </a:r>
            <a:br>
              <a:rPr lang="en-US" sz="1800">
                <a:solidFill>
                  <a:srgbClr val="2A5010"/>
                </a:solidFill>
                <a:latin typeface="Times New Roman"/>
                <a:ea typeface="Times New Roman"/>
                <a:cs typeface="Times New Roman"/>
                <a:sym typeface="Times New Roman"/>
              </a:rPr>
            </a:br>
            <a:r>
              <a:rPr lang="en-US" sz="1800">
                <a:solidFill>
                  <a:srgbClr val="2A5010"/>
                </a:solidFill>
                <a:latin typeface="Times New Roman"/>
                <a:ea typeface="Times New Roman"/>
                <a:cs typeface="Times New Roman"/>
                <a:sym typeface="Times New Roman"/>
              </a:rPr>
              <a:t>Ngõ cửa í i i ì là ngõ cửa à bên nay a ra chào/ anh rằng ba ơi! là dù có yêu nhau là thì ì/ ngõ cửa í i í i là ngõ cửa à bên nay a ra chào../</a:t>
            </a:r>
            <a:br>
              <a:rPr lang="en-US" sz="1800">
                <a:solidFill>
                  <a:srgbClr val="2A5010"/>
                </a:solidFill>
                <a:latin typeface="Times New Roman"/>
                <a:ea typeface="Times New Roman"/>
                <a:cs typeface="Times New Roman"/>
                <a:sym typeface="Times New Roman"/>
              </a:rPr>
            </a:br>
            <a:r>
              <a:rPr lang="en-US" sz="1800">
                <a:solidFill>
                  <a:srgbClr val="2A5010"/>
                </a:solidFill>
                <a:latin typeface="Times New Roman"/>
                <a:ea typeface="Times New Roman"/>
                <a:cs typeface="Times New Roman"/>
                <a:sym typeface="Times New Roman"/>
              </a:rPr>
              <a:t/>
            </a:r>
            <a:br>
              <a:rPr lang="en-US" sz="1800">
                <a:solidFill>
                  <a:srgbClr val="2A5010"/>
                </a:solidFill>
                <a:latin typeface="Times New Roman"/>
                <a:ea typeface="Times New Roman"/>
                <a:cs typeface="Times New Roman"/>
                <a:sym typeface="Times New Roman"/>
              </a:rPr>
            </a:br>
            <a:r>
              <a:rPr lang="en-US" sz="1800">
                <a:solidFill>
                  <a:srgbClr val="2A5010"/>
                </a:solidFill>
                <a:latin typeface="Times New Roman"/>
                <a:ea typeface="Times New Roman"/>
                <a:cs typeface="Times New Roman"/>
                <a:sym typeface="Times New Roman"/>
              </a:rPr>
              <a:t>Phận em i em là phận í gái í i í i này cũng có a má đào là má đào duyên í ưa / là dù có yêu nhau là thì ì, nón i cũng í i í i là nón cũng í à bên nay a như dù ì /anh rằng tư ơi! là dù có yêu nhau là thì ì/ nón i cũng í i í ì là nón cũng í à bên nay a như dù ì./</a:t>
            </a:r>
            <a:br>
              <a:rPr lang="en-US" sz="1800">
                <a:solidFill>
                  <a:srgbClr val="2A5010"/>
                </a:solidFill>
                <a:latin typeface="Times New Roman"/>
                <a:ea typeface="Times New Roman"/>
                <a:cs typeface="Times New Roman"/>
                <a:sym typeface="Times New Roman"/>
              </a:rPr>
            </a:br>
            <a:r>
              <a:rPr lang="en-US" sz="1800">
                <a:solidFill>
                  <a:srgbClr val="2A5010"/>
                </a:solidFill>
                <a:latin typeface="Times New Roman"/>
                <a:ea typeface="Times New Roman"/>
                <a:cs typeface="Times New Roman"/>
                <a:sym typeface="Times New Roman"/>
              </a:rPr>
              <a:t/>
            </a:r>
            <a:br>
              <a:rPr lang="en-US" sz="1800">
                <a:solidFill>
                  <a:srgbClr val="2A5010"/>
                </a:solidFill>
                <a:latin typeface="Times New Roman"/>
                <a:ea typeface="Times New Roman"/>
                <a:cs typeface="Times New Roman"/>
                <a:sym typeface="Times New Roman"/>
              </a:rPr>
            </a:br>
            <a:r>
              <a:rPr lang="en-US" sz="1800">
                <a:solidFill>
                  <a:srgbClr val="2A5010"/>
                </a:solidFill>
                <a:latin typeface="Times New Roman"/>
                <a:ea typeface="Times New Roman"/>
                <a:cs typeface="Times New Roman"/>
                <a:sym typeface="Times New Roman"/>
              </a:rPr>
              <a:t>trái duyên i là duyên em nhỡ số í i í ì này cũng có a bạc bù là bạc bù cho cam là dù có yêu nhau là thì, đã cũng í i í ì là đã cũng í à bên nay a như vàng, anh rằng năm í ơi! là dù có yêu nhau là thì ì/ đã cũng í i í ì là đã cũng í à bên nay a như vàng là hư hư hội hừ là hư hứ hội hừ.../</a:t>
            </a:r>
            <a:endParaRPr sz="1800">
              <a:solidFill>
                <a:srgbClr val="2A5010"/>
              </a:solidFill>
              <a:latin typeface="Times New Roman"/>
              <a:ea typeface="Times New Roman"/>
              <a:cs typeface="Times New Roman"/>
              <a:sym typeface="Times New Roman"/>
            </a:endParaRPr>
          </a:p>
        </p:txBody>
      </p:sp>
      <p:sp>
        <p:nvSpPr>
          <p:cNvPr id="346" name="Google Shape;346;p42"/>
          <p:cNvSpPr txBox="1"/>
          <p:nvPr/>
        </p:nvSpPr>
        <p:spPr>
          <a:xfrm>
            <a:off x="2286000" y="1"/>
            <a:ext cx="754380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a:solidFill>
                  <a:srgbClr val="00B0F0"/>
                </a:solidFill>
                <a:latin typeface="Times New Roman"/>
                <a:ea typeface="Times New Roman"/>
                <a:cs typeface="Times New Roman"/>
                <a:sym typeface="Times New Roman"/>
              </a:rPr>
              <a:t>2, Có ai xuôi </a:t>
            </a:r>
            <a:endParaRPr/>
          </a:p>
        </p:txBody>
      </p:sp>
      <p:pic>
        <p:nvPicPr>
          <p:cNvPr id="347" name="Google Shape;347;p42"/>
          <p:cNvPicPr preferRelativeResize="0"/>
          <p:nvPr/>
        </p:nvPicPr>
        <p:blipFill rotWithShape="1">
          <a:blip r:embed="rId3">
            <a:alphaModFix/>
          </a:blip>
          <a:srcRect/>
          <a:stretch/>
        </p:blipFill>
        <p:spPr>
          <a:xfrm>
            <a:off x="1676400" y="43029"/>
            <a:ext cx="609600" cy="609600"/>
          </a:xfrm>
          <a:prstGeom prst="rect">
            <a:avLst/>
          </a:prstGeom>
          <a:noFill/>
          <a:ln>
            <a:noFill/>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7"/>
                                        </p:tgtEl>
                                        <p:attrNameLst>
                                          <p:attrName>style.visibility</p:attrName>
                                        </p:attrNameLst>
                                      </p:cBhvr>
                                      <p:to>
                                        <p:strVal val="visible"/>
                                      </p:to>
                                    </p:set>
                                    <p:animEffect transition="in" filter="fade">
                                      <p:cBhvr>
                                        <p:cTn id="7" dur="5000"/>
                                        <p:tgtEl>
                                          <p:spTgt spid="3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43"/>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accent1"/>
              </a:buClr>
              <a:buSzPts val="3600"/>
              <a:buFont typeface="Times New Roman"/>
              <a:buNone/>
            </a:pPr>
            <a:r>
              <a:rPr lang="en-US">
                <a:latin typeface="Times New Roman"/>
                <a:ea typeface="Times New Roman"/>
                <a:cs typeface="Times New Roman"/>
                <a:sym typeface="Times New Roman"/>
              </a:rPr>
              <a:t>Dăn dò</a:t>
            </a:r>
            <a:endParaRPr>
              <a:latin typeface="Times New Roman"/>
              <a:ea typeface="Times New Roman"/>
              <a:cs typeface="Times New Roman"/>
              <a:sym typeface="Times New Roman"/>
            </a:endParaRPr>
          </a:p>
        </p:txBody>
      </p:sp>
      <p:sp>
        <p:nvSpPr>
          <p:cNvPr id="353" name="Google Shape;353;p43"/>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2240"/>
              <a:buNone/>
            </a:pPr>
            <a:r>
              <a:rPr lang="en-US" sz="2800" dirty="0" smtClean="0">
                <a:latin typeface="Times New Roman"/>
                <a:ea typeface="Times New Roman"/>
                <a:cs typeface="Times New Roman"/>
                <a:sym typeface="Times New Roman"/>
              </a:rPr>
              <a:t>* </a:t>
            </a:r>
            <a:r>
              <a:rPr lang="en-US" sz="2800" dirty="0" err="1">
                <a:latin typeface="Times New Roman"/>
                <a:ea typeface="Times New Roman"/>
                <a:cs typeface="Times New Roman"/>
                <a:sym typeface="Times New Roman"/>
              </a:rPr>
              <a:t>Các</a:t>
            </a:r>
            <a:r>
              <a:rPr lang="en-US" sz="2800" dirty="0">
                <a:latin typeface="Times New Roman"/>
                <a:ea typeface="Times New Roman"/>
                <a:cs typeface="Times New Roman"/>
                <a:sym typeface="Times New Roman"/>
              </a:rPr>
              <a:t> </a:t>
            </a:r>
            <a:r>
              <a:rPr lang="en-US" sz="2800" dirty="0" err="1">
                <a:latin typeface="Times New Roman"/>
                <a:ea typeface="Times New Roman"/>
                <a:cs typeface="Times New Roman"/>
                <a:sym typeface="Times New Roman"/>
              </a:rPr>
              <a:t>bạn</a:t>
            </a:r>
            <a:r>
              <a:rPr lang="en-US" sz="2800" dirty="0">
                <a:latin typeface="Times New Roman"/>
                <a:ea typeface="Times New Roman"/>
                <a:cs typeface="Times New Roman"/>
                <a:sym typeface="Times New Roman"/>
              </a:rPr>
              <a:t> </a:t>
            </a:r>
            <a:r>
              <a:rPr lang="en-US" sz="2800" dirty="0" err="1">
                <a:latin typeface="Times New Roman"/>
                <a:ea typeface="Times New Roman"/>
                <a:cs typeface="Times New Roman"/>
                <a:sym typeface="Times New Roman"/>
              </a:rPr>
              <a:t>học</a:t>
            </a:r>
            <a:r>
              <a:rPr lang="en-US" sz="2800" dirty="0">
                <a:latin typeface="Times New Roman"/>
                <a:ea typeface="Times New Roman"/>
                <a:cs typeface="Times New Roman"/>
                <a:sym typeface="Times New Roman"/>
              </a:rPr>
              <a:t> </a:t>
            </a:r>
            <a:r>
              <a:rPr lang="en-US" sz="2800" dirty="0" err="1">
                <a:latin typeface="Times New Roman"/>
                <a:ea typeface="Times New Roman"/>
                <a:cs typeface="Times New Roman"/>
                <a:sym typeface="Times New Roman"/>
              </a:rPr>
              <a:t>thuộc</a:t>
            </a:r>
            <a:r>
              <a:rPr lang="en-US" sz="2800" dirty="0">
                <a:latin typeface="Times New Roman"/>
                <a:ea typeface="Times New Roman"/>
                <a:cs typeface="Times New Roman"/>
                <a:sym typeface="Times New Roman"/>
              </a:rPr>
              <a:t> </a:t>
            </a:r>
            <a:r>
              <a:rPr lang="en-US" sz="2800" dirty="0" err="1">
                <a:latin typeface="Times New Roman"/>
                <a:ea typeface="Times New Roman"/>
                <a:cs typeface="Times New Roman"/>
                <a:sym typeface="Times New Roman"/>
              </a:rPr>
              <a:t>bài</a:t>
            </a:r>
            <a:r>
              <a:rPr lang="en-US" sz="2800" dirty="0">
                <a:latin typeface="Times New Roman"/>
                <a:ea typeface="Times New Roman"/>
                <a:cs typeface="Times New Roman"/>
                <a:sym typeface="Times New Roman"/>
              </a:rPr>
              <a:t> </a:t>
            </a:r>
            <a:r>
              <a:rPr lang="en-US" sz="2800" dirty="0" err="1">
                <a:latin typeface="Times New Roman"/>
                <a:ea typeface="Times New Roman"/>
                <a:cs typeface="Times New Roman"/>
                <a:sym typeface="Times New Roman"/>
              </a:rPr>
              <a:t>hát</a:t>
            </a:r>
            <a:r>
              <a:rPr lang="en-US" sz="2800" dirty="0">
                <a:latin typeface="Times New Roman"/>
                <a:ea typeface="Times New Roman"/>
                <a:cs typeface="Times New Roman"/>
                <a:sym typeface="Times New Roman"/>
              </a:rPr>
              <a:t> </a:t>
            </a:r>
            <a:r>
              <a:rPr lang="en-US" sz="2800" dirty="0" err="1">
                <a:latin typeface="Times New Roman"/>
                <a:ea typeface="Times New Roman"/>
                <a:cs typeface="Times New Roman"/>
                <a:sym typeface="Times New Roman"/>
              </a:rPr>
              <a:t>Lí</a:t>
            </a:r>
            <a:r>
              <a:rPr lang="en-US" sz="2800" dirty="0">
                <a:latin typeface="Times New Roman"/>
                <a:ea typeface="Times New Roman"/>
                <a:cs typeface="Times New Roman"/>
                <a:sym typeface="Times New Roman"/>
              </a:rPr>
              <a:t> </a:t>
            </a:r>
            <a:r>
              <a:rPr lang="en-US" sz="2800" dirty="0" err="1">
                <a:latin typeface="Times New Roman"/>
                <a:ea typeface="Times New Roman"/>
                <a:cs typeface="Times New Roman"/>
                <a:sym typeface="Times New Roman"/>
              </a:rPr>
              <a:t>cây</a:t>
            </a:r>
            <a:r>
              <a:rPr lang="en-US" sz="2800" dirty="0">
                <a:latin typeface="Times New Roman"/>
                <a:ea typeface="Times New Roman"/>
                <a:cs typeface="Times New Roman"/>
                <a:sym typeface="Times New Roman"/>
              </a:rPr>
              <a:t> </a:t>
            </a:r>
            <a:r>
              <a:rPr lang="en-US" sz="2800" dirty="0" err="1">
                <a:latin typeface="Times New Roman"/>
                <a:ea typeface="Times New Roman"/>
                <a:cs typeface="Times New Roman"/>
                <a:sym typeface="Times New Roman"/>
              </a:rPr>
              <a:t>đa</a:t>
            </a:r>
            <a:endParaRPr sz="2800" dirty="0">
              <a:latin typeface="Times New Roman"/>
              <a:ea typeface="Times New Roman"/>
              <a:cs typeface="Times New Roman"/>
              <a:sym typeface="Times New Roman"/>
            </a:endParaRPr>
          </a:p>
          <a:p>
            <a:pPr marL="0" lvl="0" indent="0" algn="l" rtl="0">
              <a:spcBef>
                <a:spcPts val="1000"/>
              </a:spcBef>
              <a:spcAft>
                <a:spcPts val="0"/>
              </a:spcAft>
              <a:buSzPts val="2240"/>
              <a:buNone/>
            </a:pPr>
            <a:r>
              <a:rPr lang="en-US" sz="2800" dirty="0" smtClean="0">
                <a:latin typeface="Times New Roman"/>
                <a:ea typeface="Times New Roman"/>
                <a:cs typeface="Times New Roman"/>
                <a:sym typeface="Times New Roman"/>
              </a:rPr>
              <a:t>* </a:t>
            </a:r>
            <a:r>
              <a:rPr lang="en-US" sz="2800" dirty="0" err="1">
                <a:latin typeface="Times New Roman"/>
                <a:ea typeface="Times New Roman"/>
                <a:cs typeface="Times New Roman"/>
                <a:sym typeface="Times New Roman"/>
              </a:rPr>
              <a:t>Chuẩn</a:t>
            </a:r>
            <a:r>
              <a:rPr lang="en-US" sz="2800" dirty="0">
                <a:latin typeface="Times New Roman"/>
                <a:ea typeface="Times New Roman"/>
                <a:cs typeface="Times New Roman"/>
                <a:sym typeface="Times New Roman"/>
              </a:rPr>
              <a:t> </a:t>
            </a:r>
            <a:r>
              <a:rPr lang="en-US" sz="2800" dirty="0" err="1">
                <a:latin typeface="Times New Roman"/>
                <a:ea typeface="Times New Roman"/>
                <a:cs typeface="Times New Roman"/>
                <a:sym typeface="Times New Roman"/>
              </a:rPr>
              <a:t>bị</a:t>
            </a:r>
            <a:r>
              <a:rPr lang="en-US" sz="2800" dirty="0">
                <a:latin typeface="Times New Roman"/>
                <a:ea typeface="Times New Roman"/>
                <a:cs typeface="Times New Roman"/>
                <a:sym typeface="Times New Roman"/>
              </a:rPr>
              <a:t> </a:t>
            </a:r>
            <a:r>
              <a:rPr lang="en-US" sz="2800" dirty="0" err="1">
                <a:latin typeface="Times New Roman"/>
                <a:ea typeface="Times New Roman"/>
                <a:cs typeface="Times New Roman"/>
                <a:sym typeface="Times New Roman"/>
              </a:rPr>
              <a:t>bài</a:t>
            </a:r>
            <a:r>
              <a:rPr lang="en-US" sz="2800" dirty="0">
                <a:latin typeface="Times New Roman"/>
                <a:ea typeface="Times New Roman"/>
                <a:cs typeface="Times New Roman"/>
                <a:sym typeface="Times New Roman"/>
              </a:rPr>
              <a:t> </a:t>
            </a:r>
            <a:r>
              <a:rPr lang="en-US" sz="2800" dirty="0" err="1">
                <a:latin typeface="Times New Roman"/>
                <a:ea typeface="Times New Roman"/>
                <a:cs typeface="Times New Roman"/>
                <a:sym typeface="Times New Roman"/>
              </a:rPr>
              <a:t>mới</a:t>
            </a:r>
            <a:r>
              <a:rPr lang="en-US" sz="2800" dirty="0">
                <a:latin typeface="Times New Roman"/>
                <a:ea typeface="Times New Roman"/>
                <a:cs typeface="Times New Roman"/>
                <a:sym typeface="Times New Roman"/>
              </a:rPr>
              <a:t> </a:t>
            </a:r>
            <a:r>
              <a:rPr lang="en-US" sz="2800" dirty="0" err="1">
                <a:latin typeface="Times New Roman"/>
                <a:ea typeface="Times New Roman"/>
                <a:cs typeface="Times New Roman"/>
                <a:sym typeface="Times New Roman"/>
              </a:rPr>
              <a:t>tiết</a:t>
            </a:r>
            <a:r>
              <a:rPr lang="en-US" sz="2800" dirty="0">
                <a:latin typeface="Times New Roman"/>
                <a:ea typeface="Times New Roman"/>
                <a:cs typeface="Times New Roman"/>
                <a:sym typeface="Times New Roman"/>
              </a:rPr>
              <a:t> </a:t>
            </a:r>
            <a:r>
              <a:rPr lang="en-US" sz="2800" dirty="0" smtClean="0">
                <a:latin typeface="Times New Roman"/>
                <a:ea typeface="Times New Roman"/>
                <a:cs typeface="Times New Roman"/>
                <a:sym typeface="Times New Roman"/>
              </a:rPr>
              <a:t>6</a:t>
            </a:r>
            <a:endParaRPr dirty="0"/>
          </a:p>
          <a:p>
            <a:pPr marL="0" lvl="0" indent="0" algn="l" rtl="0">
              <a:spcBef>
                <a:spcPts val="1000"/>
              </a:spcBef>
              <a:spcAft>
                <a:spcPts val="0"/>
              </a:spcAft>
              <a:buSzPts val="2240"/>
              <a:buNone/>
            </a:pPr>
            <a:r>
              <a:rPr lang="en-US" sz="2800" dirty="0" smtClean="0">
                <a:latin typeface="Times New Roman"/>
                <a:ea typeface="Times New Roman"/>
                <a:cs typeface="Times New Roman"/>
                <a:sym typeface="Times New Roman"/>
              </a:rPr>
              <a:t>+ </a:t>
            </a:r>
            <a:r>
              <a:rPr lang="en-US" sz="2800" dirty="0" err="1">
                <a:latin typeface="Times New Roman"/>
                <a:ea typeface="Times New Roman"/>
                <a:cs typeface="Times New Roman"/>
                <a:sym typeface="Times New Roman"/>
              </a:rPr>
              <a:t>Tập</a:t>
            </a:r>
            <a:r>
              <a:rPr lang="en-US" sz="2800" dirty="0">
                <a:latin typeface="Times New Roman"/>
                <a:ea typeface="Times New Roman"/>
                <a:cs typeface="Times New Roman"/>
                <a:sym typeface="Times New Roman"/>
              </a:rPr>
              <a:t> </a:t>
            </a:r>
            <a:r>
              <a:rPr lang="en-US" sz="2800" dirty="0" err="1">
                <a:latin typeface="Times New Roman"/>
                <a:ea typeface="Times New Roman"/>
                <a:cs typeface="Times New Roman"/>
                <a:sym typeface="Times New Roman"/>
              </a:rPr>
              <a:t>đọc</a:t>
            </a:r>
            <a:r>
              <a:rPr lang="en-US" sz="2800" dirty="0">
                <a:latin typeface="Times New Roman"/>
                <a:ea typeface="Times New Roman"/>
                <a:cs typeface="Times New Roman"/>
                <a:sym typeface="Times New Roman"/>
              </a:rPr>
              <a:t> </a:t>
            </a:r>
            <a:r>
              <a:rPr lang="en-US" sz="2800" dirty="0" err="1">
                <a:latin typeface="Times New Roman"/>
                <a:ea typeface="Times New Roman"/>
                <a:cs typeface="Times New Roman"/>
                <a:sym typeface="Times New Roman"/>
              </a:rPr>
              <a:t>nhạc</a:t>
            </a:r>
            <a:r>
              <a:rPr lang="en-US" sz="2800" dirty="0">
                <a:latin typeface="Times New Roman"/>
                <a:ea typeface="Times New Roman"/>
                <a:cs typeface="Times New Roman"/>
                <a:sym typeface="Times New Roman"/>
              </a:rPr>
              <a:t> : TĐN </a:t>
            </a:r>
            <a:r>
              <a:rPr lang="en-US" sz="2800" dirty="0" err="1">
                <a:latin typeface="Times New Roman"/>
                <a:ea typeface="Times New Roman"/>
                <a:cs typeface="Times New Roman"/>
                <a:sym typeface="Times New Roman"/>
              </a:rPr>
              <a:t>số</a:t>
            </a:r>
            <a:r>
              <a:rPr lang="en-US" sz="2800" dirty="0">
                <a:latin typeface="Times New Roman"/>
                <a:ea typeface="Times New Roman"/>
                <a:cs typeface="Times New Roman"/>
                <a:sym typeface="Times New Roman"/>
              </a:rPr>
              <a:t> 2</a:t>
            </a:r>
            <a:endParaRPr sz="2800" dirty="0">
              <a:latin typeface="Times New Roman"/>
              <a:ea typeface="Times New Roman"/>
              <a:cs typeface="Times New Roman"/>
              <a:sym typeface="Times New Roman"/>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44"/>
          <p:cNvSpPr/>
          <p:nvPr/>
        </p:nvSpPr>
        <p:spPr>
          <a:xfrm>
            <a:off x="3581401" y="4171951"/>
            <a:ext cx="5193506" cy="1171575"/>
          </a:xfrm>
          <a:prstGeom prst="rect">
            <a:avLst/>
          </a:prstGeom>
        </p:spPr>
        <p:txBody>
          <a:bodyPr>
            <a:prstTxWarp prst="textPlain">
              <a:avLst/>
            </a:prstTxWarp>
          </a:bodyPr>
          <a:lstStyle/>
          <a:p>
            <a:pPr lvl="0" algn="ctr"/>
            <a:r>
              <a:rPr b="1" i="0">
                <a:ln w="19050" cap="flat" cmpd="sng">
                  <a:solidFill>
                    <a:srgbClr val="FFFF00"/>
                  </a:solidFill>
                  <a:prstDash val="solid"/>
                  <a:round/>
                  <a:headEnd type="none" w="sm" len="sm"/>
                  <a:tailEnd type="none" w="sm" len="sm"/>
                </a:ln>
                <a:gradFill>
                  <a:gsLst>
                    <a:gs pos="0">
                      <a:schemeClr val="folHlink"/>
                    </a:gs>
                    <a:gs pos="50000">
                      <a:srgbClr val="FFFF66"/>
                    </a:gs>
                    <a:gs pos="100000">
                      <a:schemeClr val="folHlink"/>
                    </a:gs>
                  </a:gsLst>
                  <a:lin ang="0" scaled="0"/>
                </a:gradFill>
                <a:latin typeface="Times New Roman"/>
              </a:rPr>
              <a:t>                                       </a:t>
            </a:r>
            <a:br>
              <a:rPr b="1" i="0">
                <a:ln w="19050" cap="flat" cmpd="sng">
                  <a:solidFill>
                    <a:srgbClr val="FFFF00"/>
                  </a:solidFill>
                  <a:prstDash val="solid"/>
                  <a:round/>
                  <a:headEnd type="none" w="sm" len="sm"/>
                  <a:tailEnd type="none" w="sm" len="sm"/>
                </a:ln>
                <a:gradFill>
                  <a:gsLst>
                    <a:gs pos="0">
                      <a:schemeClr val="folHlink"/>
                    </a:gs>
                    <a:gs pos="50000">
                      <a:srgbClr val="FFFF66"/>
                    </a:gs>
                    <a:gs pos="100000">
                      <a:schemeClr val="folHlink"/>
                    </a:gs>
                  </a:gsLst>
                  <a:lin ang="0" scaled="0"/>
                </a:gradFill>
                <a:latin typeface="Times New Roman"/>
              </a:rPr>
            </a:br>
            <a:r>
              <a:rPr b="1" i="0">
                <a:ln w="19050" cap="flat" cmpd="sng">
                  <a:solidFill>
                    <a:srgbClr val="FFFF00"/>
                  </a:solidFill>
                  <a:prstDash val="solid"/>
                  <a:round/>
                  <a:headEnd type="none" w="sm" len="sm"/>
                  <a:tailEnd type="none" w="sm" len="sm"/>
                </a:ln>
                <a:gradFill>
                  <a:gsLst>
                    <a:gs pos="0">
                      <a:schemeClr val="folHlink"/>
                    </a:gs>
                    <a:gs pos="50000">
                      <a:srgbClr val="FFFF66"/>
                    </a:gs>
                    <a:gs pos="100000">
                      <a:schemeClr val="folHlink"/>
                    </a:gs>
                  </a:gsLst>
                  <a:lin ang="0" scaled="0"/>
                </a:gradFill>
                <a:latin typeface="Times New Roman"/>
              </a:rPr>
              <a:t>                            </a:t>
            </a:r>
          </a:p>
        </p:txBody>
      </p:sp>
      <p:sp>
        <p:nvSpPr>
          <p:cNvPr id="360" name="Google Shape;360;p44"/>
          <p:cNvSpPr/>
          <p:nvPr/>
        </p:nvSpPr>
        <p:spPr>
          <a:xfrm>
            <a:off x="2057400" y="1843088"/>
            <a:ext cx="7696200" cy="900113"/>
          </a:xfrm>
          <a:prstGeom prst="rect">
            <a:avLst/>
          </a:prstGeom>
        </p:spPr>
        <p:txBody>
          <a:bodyPr>
            <a:prstTxWarp prst="textPlain">
              <a:avLst/>
            </a:prstTxWarp>
          </a:bodyPr>
          <a:lstStyle/>
          <a:p>
            <a:pPr lvl="0" algn="ctr"/>
            <a:r>
              <a:rPr b="1" i="0">
                <a:ln>
                  <a:noFill/>
                </a:ln>
                <a:gradFill>
                  <a:gsLst>
                    <a:gs pos="0">
                      <a:srgbClr val="FFFF66">
                        <a:alpha val="76862"/>
                      </a:srgbClr>
                    </a:gs>
                    <a:gs pos="100000">
                      <a:srgbClr val="FF0000"/>
                    </a:gs>
                  </a:gsLst>
                  <a:path path="circle">
                    <a:fillToRect r="100000" b="100000"/>
                  </a:path>
                  <a:tileRect l="-100000" t="-100000"/>
                </a:gradFill>
                <a:latin typeface="Times New Roman"/>
              </a:rPr>
              <a:t>Bài học đến đây kết thúc</a:t>
            </a: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fade">
                                      <p:cBhvr>
                                        <p:cTn id="7" dur="1000"/>
                                        <p:tgtEl>
                                          <p:spTgt spid="3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0"/>
          <p:cNvSpPr/>
          <p:nvPr/>
        </p:nvSpPr>
        <p:spPr>
          <a:xfrm>
            <a:off x="5243293" y="2698389"/>
            <a:ext cx="1691526" cy="1441501"/>
          </a:xfrm>
          <a:custGeom>
            <a:avLst/>
            <a:gdLst/>
            <a:ahLst/>
            <a:cxnLst/>
            <a:rect l="l" t="t" r="r" b="b"/>
            <a:pathLst>
              <a:path w="2221862" h="1922001" extrusionOk="0">
                <a:moveTo>
                  <a:pt x="0" y="961001"/>
                </a:moveTo>
                <a:lnTo>
                  <a:pt x="549116" y="0"/>
                </a:lnTo>
                <a:lnTo>
                  <a:pt x="1672746" y="0"/>
                </a:lnTo>
                <a:lnTo>
                  <a:pt x="2221862" y="961001"/>
                </a:lnTo>
                <a:lnTo>
                  <a:pt x="1672746" y="1922001"/>
                </a:lnTo>
                <a:lnTo>
                  <a:pt x="549116" y="1922001"/>
                </a:lnTo>
                <a:lnTo>
                  <a:pt x="0" y="961001"/>
                </a:lnTo>
                <a:close/>
              </a:path>
            </a:pathLst>
          </a:custGeom>
          <a:gradFill>
            <a:gsLst>
              <a:gs pos="0">
                <a:srgbClr val="E4BB40"/>
              </a:gs>
              <a:gs pos="78000">
                <a:srgbClr val="CFA81A"/>
              </a:gs>
              <a:gs pos="100000">
                <a:srgbClr val="CFA81A"/>
              </a:gs>
            </a:gsLst>
            <a:lin ang="5400000" scaled="0"/>
          </a:gradFill>
          <a:ln>
            <a:noFill/>
          </a:ln>
          <a:effectLst>
            <a:outerShdw blurRad="38100" dist="25400" dir="5400000" rotWithShape="0">
              <a:srgbClr val="000000">
                <a:alpha val="34901"/>
              </a:srgbClr>
            </a:outerShdw>
          </a:effectLst>
        </p:spPr>
        <p:txBody>
          <a:bodyPr spcFirstLastPara="1" wrap="square" lIns="289475" tIns="252200" rIns="289475" bIns="252200" anchor="ctr" anchorCtr="0">
            <a:noAutofit/>
          </a:bodyPr>
          <a:lstStyle/>
          <a:p>
            <a:pPr marL="0" marR="0" lvl="0" indent="0" algn="ctr" rtl="0">
              <a:lnSpc>
                <a:spcPct val="90000"/>
              </a:lnSpc>
              <a:spcBef>
                <a:spcPts val="0"/>
              </a:spcBef>
              <a:spcAft>
                <a:spcPts val="0"/>
              </a:spcAft>
              <a:buNone/>
            </a:pPr>
            <a:r>
              <a:rPr lang="en-US" sz="1800" b="0" i="0" u="none" strike="noStrike" cap="none">
                <a:solidFill>
                  <a:srgbClr val="0C0C0C"/>
                </a:solidFill>
                <a:latin typeface="Times New Roman"/>
                <a:ea typeface="Times New Roman"/>
                <a:cs typeface="Times New Roman"/>
                <a:sym typeface="Times New Roman"/>
              </a:rPr>
              <a:t>Mục tiêu cần nắm trong bài</a:t>
            </a:r>
            <a:endParaRPr sz="1800" b="0" i="0" u="none" strike="noStrike" cap="none">
              <a:solidFill>
                <a:srgbClr val="0C0C0C"/>
              </a:solidFill>
              <a:latin typeface="Times New Roman"/>
              <a:ea typeface="Times New Roman"/>
              <a:cs typeface="Times New Roman"/>
              <a:sym typeface="Times New Roman"/>
            </a:endParaRPr>
          </a:p>
        </p:txBody>
      </p:sp>
      <p:sp>
        <p:nvSpPr>
          <p:cNvPr id="161" name="Google Shape;161;p20"/>
          <p:cNvSpPr/>
          <p:nvPr/>
        </p:nvSpPr>
        <p:spPr>
          <a:xfrm>
            <a:off x="6306093" y="2018386"/>
            <a:ext cx="628727" cy="541731"/>
          </a:xfrm>
          <a:prstGeom prst="hexagon">
            <a:avLst>
              <a:gd name="adj" fmla="val 28900"/>
              <a:gd name="vf" fmla="val 115470"/>
            </a:avLst>
          </a:prstGeom>
          <a:gradFill>
            <a:gsLst>
              <a:gs pos="0">
                <a:srgbClr val="F6D3CC"/>
              </a:gs>
              <a:gs pos="78000">
                <a:srgbClr val="E9B9B0"/>
              </a:gs>
              <a:gs pos="100000">
                <a:srgbClr val="E9B9B0"/>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0"/>
          <p:cNvSpPr/>
          <p:nvPr/>
        </p:nvSpPr>
        <p:spPr>
          <a:xfrm>
            <a:off x="7039866" y="3031135"/>
            <a:ext cx="628727" cy="541731"/>
          </a:xfrm>
          <a:prstGeom prst="hexagon">
            <a:avLst>
              <a:gd name="adj" fmla="val 28900"/>
              <a:gd name="vf" fmla="val 115470"/>
            </a:avLst>
          </a:prstGeom>
          <a:gradFill>
            <a:gsLst>
              <a:gs pos="0">
                <a:srgbClr val="F6D3CC"/>
              </a:gs>
              <a:gs pos="78000">
                <a:srgbClr val="E9B9B0"/>
              </a:gs>
              <a:gs pos="100000">
                <a:srgbClr val="E9B9B0"/>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0"/>
          <p:cNvSpPr/>
          <p:nvPr/>
        </p:nvSpPr>
        <p:spPr>
          <a:xfrm>
            <a:off x="6530140" y="4174338"/>
            <a:ext cx="628727" cy="541731"/>
          </a:xfrm>
          <a:prstGeom prst="hexagon">
            <a:avLst>
              <a:gd name="adj" fmla="val 28900"/>
              <a:gd name="vf" fmla="val 115470"/>
            </a:avLst>
          </a:prstGeom>
          <a:gradFill>
            <a:gsLst>
              <a:gs pos="0">
                <a:srgbClr val="F6D3CC"/>
              </a:gs>
              <a:gs pos="78000">
                <a:srgbClr val="E9B9B0"/>
              </a:gs>
              <a:gs pos="100000">
                <a:srgbClr val="E9B9B0"/>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0"/>
          <p:cNvSpPr/>
          <p:nvPr/>
        </p:nvSpPr>
        <p:spPr>
          <a:xfrm>
            <a:off x="7016492" y="3530486"/>
            <a:ext cx="1646598" cy="1360610"/>
          </a:xfrm>
          <a:custGeom>
            <a:avLst/>
            <a:gdLst/>
            <a:ahLst/>
            <a:cxnLst/>
            <a:rect l="l" t="t" r="r" b="b"/>
            <a:pathLst>
              <a:path w="1820800" h="1575206" extrusionOk="0">
                <a:moveTo>
                  <a:pt x="0" y="787603"/>
                </a:moveTo>
                <a:lnTo>
                  <a:pt x="450036" y="0"/>
                </a:lnTo>
                <a:lnTo>
                  <a:pt x="1370764" y="0"/>
                </a:lnTo>
                <a:lnTo>
                  <a:pt x="1820800" y="787603"/>
                </a:lnTo>
                <a:lnTo>
                  <a:pt x="1370764" y="1575206"/>
                </a:lnTo>
                <a:lnTo>
                  <a:pt x="450036" y="1575206"/>
                </a:lnTo>
                <a:lnTo>
                  <a:pt x="0" y="787603"/>
                </a:lnTo>
                <a:close/>
              </a:path>
            </a:pathLst>
          </a:custGeom>
          <a:gradFill>
            <a:gsLst>
              <a:gs pos="0">
                <a:srgbClr val="83D149"/>
              </a:gs>
              <a:gs pos="78000">
                <a:srgbClr val="6EBC2B"/>
              </a:gs>
              <a:gs pos="100000">
                <a:srgbClr val="6EBC2B"/>
              </a:gs>
            </a:gsLst>
            <a:lin ang="5400000" scaled="0"/>
          </a:gradFill>
          <a:ln>
            <a:noFill/>
          </a:ln>
          <a:effectLst>
            <a:outerShdw blurRad="38100" dist="25400" dir="5400000" rotWithShape="0">
              <a:srgbClr val="000000">
                <a:alpha val="34901"/>
              </a:srgbClr>
            </a:outerShdw>
          </a:effectLst>
        </p:spPr>
        <p:txBody>
          <a:bodyPr spcFirstLastPara="1" wrap="square" lIns="239625" tIns="209100" rIns="239625" bIns="209100" anchor="ctr" anchorCtr="0">
            <a:noAutofit/>
          </a:bodyPr>
          <a:lstStyle/>
          <a:p>
            <a:pPr marL="0" marR="0" lvl="0" indent="0" algn="ctr" rtl="0">
              <a:lnSpc>
                <a:spcPct val="90000"/>
              </a:lnSpc>
              <a:spcBef>
                <a:spcPts val="0"/>
              </a:spcBef>
              <a:spcAft>
                <a:spcPts val="0"/>
              </a:spcAft>
              <a:buNone/>
            </a:pPr>
            <a:r>
              <a:rPr lang="en-US" sz="1800" b="0" i="0" u="none" strike="noStrike" cap="none">
                <a:solidFill>
                  <a:schemeClr val="lt1"/>
                </a:solidFill>
                <a:latin typeface="Times New Roman"/>
                <a:ea typeface="Times New Roman"/>
                <a:cs typeface="Times New Roman"/>
                <a:sym typeface="Times New Roman"/>
              </a:rPr>
              <a:t>Hát đúng cao độ, trường độ, sắc thái bài hát</a:t>
            </a:r>
            <a:endParaRPr sz="1800" b="0" i="0" u="none" strike="noStrike" cap="none">
              <a:solidFill>
                <a:schemeClr val="dk1"/>
              </a:solidFill>
              <a:latin typeface="Times New Roman"/>
              <a:ea typeface="Times New Roman"/>
              <a:cs typeface="Times New Roman"/>
              <a:sym typeface="Times New Roman"/>
            </a:endParaRPr>
          </a:p>
        </p:txBody>
      </p:sp>
      <p:sp>
        <p:nvSpPr>
          <p:cNvPr id="165" name="Google Shape;165;p20"/>
          <p:cNvSpPr/>
          <p:nvPr/>
        </p:nvSpPr>
        <p:spPr>
          <a:xfrm>
            <a:off x="5265709" y="4293007"/>
            <a:ext cx="628727" cy="541731"/>
          </a:xfrm>
          <a:prstGeom prst="hexagon">
            <a:avLst>
              <a:gd name="adj" fmla="val 28900"/>
              <a:gd name="vf" fmla="val 115470"/>
            </a:avLst>
          </a:prstGeom>
          <a:gradFill>
            <a:gsLst>
              <a:gs pos="0">
                <a:srgbClr val="F6D3CC"/>
              </a:gs>
              <a:gs pos="78000">
                <a:srgbClr val="E9B9B0"/>
              </a:gs>
              <a:gs pos="100000">
                <a:srgbClr val="E9B9B0"/>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0"/>
          <p:cNvSpPr/>
          <p:nvPr/>
        </p:nvSpPr>
        <p:spPr>
          <a:xfrm>
            <a:off x="4519920" y="3280665"/>
            <a:ext cx="628727" cy="541731"/>
          </a:xfrm>
          <a:prstGeom prst="hexagon">
            <a:avLst>
              <a:gd name="adj" fmla="val 28900"/>
              <a:gd name="vf" fmla="val 115470"/>
            </a:avLst>
          </a:prstGeom>
          <a:gradFill>
            <a:gsLst>
              <a:gs pos="0">
                <a:srgbClr val="F6D3CC"/>
              </a:gs>
              <a:gs pos="78000">
                <a:srgbClr val="E9B9B0"/>
              </a:gs>
              <a:gs pos="100000">
                <a:srgbClr val="E9B9B0"/>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0"/>
          <p:cNvSpPr/>
          <p:nvPr/>
        </p:nvSpPr>
        <p:spPr>
          <a:xfrm>
            <a:off x="5347381" y="4236980"/>
            <a:ext cx="1811485" cy="1467544"/>
          </a:xfrm>
          <a:prstGeom prst="hexagon">
            <a:avLst>
              <a:gd name="adj" fmla="val 25000"/>
              <a:gd name="vf" fmla="val 115470"/>
            </a:avLst>
          </a:prstGeom>
          <a:gradFill>
            <a:gsLst>
              <a:gs pos="0">
                <a:srgbClr val="E8713E"/>
              </a:gs>
              <a:gs pos="78000">
                <a:srgbClr val="D25D15"/>
              </a:gs>
              <a:gs pos="100000">
                <a:srgbClr val="D25D15"/>
              </a:gs>
            </a:gsLst>
            <a:lin ang="5400000" scaled="0"/>
          </a:gradFill>
          <a:ln>
            <a:noFill/>
          </a:ln>
          <a:effectLst>
            <a:outerShdw blurRad="50800" dist="381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chemeClr val="lt1"/>
                </a:solidFill>
                <a:latin typeface="Times New Roman"/>
                <a:ea typeface="Times New Roman"/>
                <a:cs typeface="Times New Roman"/>
                <a:sym typeface="Times New Roman"/>
              </a:rPr>
              <a:t>Cảm nhận được sắc thái và tình cảm của bài hát</a:t>
            </a:r>
            <a:endParaRPr sz="1800" b="0" i="0" u="none" strike="noStrike" cap="none">
              <a:solidFill>
                <a:schemeClr val="lt1"/>
              </a:solidFill>
              <a:latin typeface="Times New Roman"/>
              <a:ea typeface="Times New Roman"/>
              <a:cs typeface="Times New Roman"/>
              <a:sym typeface="Times New Roman"/>
            </a:endParaRPr>
          </a:p>
        </p:txBody>
      </p:sp>
      <p:sp>
        <p:nvSpPr>
          <p:cNvPr id="168" name="Google Shape;168;p20"/>
          <p:cNvSpPr/>
          <p:nvPr/>
        </p:nvSpPr>
        <p:spPr>
          <a:xfrm>
            <a:off x="3581400" y="3603526"/>
            <a:ext cx="1792486" cy="1425674"/>
          </a:xfrm>
          <a:prstGeom prst="hexagon">
            <a:avLst>
              <a:gd name="adj" fmla="val 25000"/>
              <a:gd name="vf" fmla="val 115470"/>
            </a:avLst>
          </a:prstGeom>
          <a:gradFill>
            <a:gsLst>
              <a:gs pos="0">
                <a:srgbClr val="C6493F"/>
              </a:gs>
              <a:gs pos="78000">
                <a:srgbClr val="B22A17"/>
              </a:gs>
              <a:gs pos="100000">
                <a:srgbClr val="B22A17"/>
              </a:gs>
            </a:gsLst>
            <a:lin ang="5400000" scaled="0"/>
          </a:gradFill>
          <a:ln>
            <a:noFill/>
          </a:ln>
          <a:effectLst>
            <a:outerShdw blurRad="50800" dist="381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
        <p:nvSpPr>
          <p:cNvPr id="169" name="Google Shape;169;p20"/>
          <p:cNvSpPr/>
          <p:nvPr/>
        </p:nvSpPr>
        <p:spPr>
          <a:xfrm>
            <a:off x="6688435" y="1709933"/>
            <a:ext cx="1738852" cy="1475949"/>
          </a:xfrm>
          <a:prstGeom prst="hexagon">
            <a:avLst>
              <a:gd name="adj" fmla="val 25000"/>
              <a:gd name="vf" fmla="val 115470"/>
            </a:avLst>
          </a:prstGeom>
          <a:gradFill>
            <a:gsLst>
              <a:gs pos="0">
                <a:srgbClr val="E5BBBA"/>
              </a:gs>
              <a:gs pos="88000">
                <a:srgbClr val="CB625C"/>
              </a:gs>
              <a:gs pos="100000">
                <a:srgbClr val="CB625C"/>
              </a:gs>
            </a:gsLst>
            <a:lin ang="5400000" scaled="0"/>
          </a:gradFill>
          <a:ln w="12700" cap="rnd"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chemeClr val="lt1"/>
                </a:solidFill>
                <a:latin typeface="Times New Roman"/>
                <a:ea typeface="Times New Roman"/>
                <a:cs typeface="Times New Roman"/>
                <a:sym typeface="Times New Roman"/>
              </a:rPr>
              <a:t>Bài hát được viết ở nhịp mấy?</a:t>
            </a:r>
            <a:endParaRPr sz="1800" b="0" i="0" u="none" strike="noStrike" cap="none">
              <a:solidFill>
                <a:schemeClr val="lt1"/>
              </a:solidFill>
              <a:latin typeface="Times New Roman"/>
              <a:ea typeface="Times New Roman"/>
              <a:cs typeface="Times New Roman"/>
              <a:sym typeface="Times New Roman"/>
            </a:endParaRPr>
          </a:p>
        </p:txBody>
      </p:sp>
      <p:sp>
        <p:nvSpPr>
          <p:cNvPr id="170" name="Google Shape;170;p20"/>
          <p:cNvSpPr/>
          <p:nvPr/>
        </p:nvSpPr>
        <p:spPr>
          <a:xfrm>
            <a:off x="3540500" y="1828601"/>
            <a:ext cx="1841490" cy="1522846"/>
          </a:xfrm>
          <a:prstGeom prst="hexagon">
            <a:avLst>
              <a:gd name="adj" fmla="val 25000"/>
              <a:gd name="vf" fmla="val 115470"/>
            </a:avLst>
          </a:prstGeom>
          <a:solidFill>
            <a:srgbClr val="00B0F0"/>
          </a:solidFill>
          <a:ln>
            <a:noFill/>
          </a:ln>
          <a:effectLst>
            <a:outerShdw blurRad="50800" dist="381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imes New Roman"/>
              <a:ea typeface="Times New Roman"/>
              <a:cs typeface="Times New Roman"/>
              <a:sym typeface="Times New Roman"/>
            </a:endParaRPr>
          </a:p>
        </p:txBody>
      </p:sp>
      <p:sp>
        <p:nvSpPr>
          <p:cNvPr id="171" name="Google Shape;171;p20"/>
          <p:cNvSpPr/>
          <p:nvPr/>
        </p:nvSpPr>
        <p:spPr>
          <a:xfrm>
            <a:off x="5254272" y="1213583"/>
            <a:ext cx="1590231" cy="1333061"/>
          </a:xfrm>
          <a:prstGeom prst="hexagon">
            <a:avLst>
              <a:gd name="adj" fmla="val 25000"/>
              <a:gd name="vf" fmla="val 115470"/>
            </a:avLst>
          </a:prstGeom>
          <a:gradFill>
            <a:gsLst>
              <a:gs pos="0">
                <a:srgbClr val="E8713E"/>
              </a:gs>
              <a:gs pos="78000">
                <a:srgbClr val="D25D15"/>
              </a:gs>
              <a:gs pos="100000">
                <a:srgbClr val="D25D15"/>
              </a:gs>
            </a:gsLst>
            <a:lin ang="5400000" scaled="0"/>
          </a:gradFill>
          <a:ln>
            <a:noFill/>
          </a:ln>
          <a:effectLst>
            <a:outerShdw blurRad="50800" dist="381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chemeClr val="lt1"/>
                </a:solidFill>
                <a:latin typeface="Times New Roman"/>
                <a:ea typeface="Times New Roman"/>
                <a:cs typeface="Times New Roman"/>
                <a:sym typeface="Times New Roman"/>
              </a:rPr>
              <a:t>Nêu được xuất xứ bài hát</a:t>
            </a:r>
            <a:endParaRPr sz="1800" b="0" i="0" u="none" strike="noStrike" cap="none">
              <a:solidFill>
                <a:schemeClr val="lt1"/>
              </a:solidFill>
              <a:latin typeface="Times New Roman"/>
              <a:ea typeface="Times New Roman"/>
              <a:cs typeface="Times New Roman"/>
              <a:sym typeface="Times New Roman"/>
            </a:endParaRPr>
          </a:p>
        </p:txBody>
      </p:sp>
      <p:sp>
        <p:nvSpPr>
          <p:cNvPr id="172" name="Google Shape;172;p20"/>
          <p:cNvSpPr txBox="1"/>
          <p:nvPr/>
        </p:nvSpPr>
        <p:spPr>
          <a:xfrm>
            <a:off x="3750826" y="3671218"/>
            <a:ext cx="1523999" cy="1146107"/>
          </a:xfrm>
          <a:prstGeom prst="rect">
            <a:avLst/>
          </a:prstGeom>
          <a:noFill/>
          <a:ln>
            <a:noFill/>
          </a:ln>
        </p:spPr>
        <p:txBody>
          <a:bodyPr spcFirstLastPara="1" wrap="square" lIns="91425" tIns="45700" rIns="91425" bIns="45700" anchor="t" anchorCtr="0">
            <a:normAutofit fontScale="75000" lnSpcReduction="20000"/>
          </a:bodyPr>
          <a:lstStyle/>
          <a:p>
            <a:pPr marL="0" marR="0" lvl="0" indent="0" algn="l" rtl="0">
              <a:spcBef>
                <a:spcPts val="0"/>
              </a:spcBef>
              <a:spcAft>
                <a:spcPts val="0"/>
              </a:spcAft>
              <a:buClr>
                <a:schemeClr val="lt1"/>
              </a:buClr>
              <a:buSzPct val="100000"/>
              <a:buFont typeface="Times New Roman"/>
              <a:buNone/>
            </a:pPr>
            <a:r>
              <a:rPr lang="en-US" sz="2400" b="0" i="0" u="none" strike="noStrike" cap="none">
                <a:solidFill>
                  <a:schemeClr val="lt1"/>
                </a:solidFill>
                <a:latin typeface="Times New Roman"/>
                <a:ea typeface="Times New Roman"/>
                <a:cs typeface="Times New Roman"/>
                <a:sym typeface="Times New Roman"/>
              </a:rPr>
              <a:t>Tìm hiểu  về  Quan họ là gì?</a:t>
            </a:r>
            <a:r>
              <a:rPr lang="en-US" sz="2000" b="0" i="0" u="none" strike="noStrike" cap="none">
                <a:solidFill>
                  <a:srgbClr val="00B0F0"/>
                </a:solidFill>
                <a:latin typeface="Times New Roman"/>
                <a:ea typeface="Times New Roman"/>
                <a:cs typeface="Times New Roman"/>
                <a:sym typeface="Times New Roman"/>
              </a:rPr>
              <a:t/>
            </a:r>
            <a:br>
              <a:rPr lang="en-US" sz="2000" b="0" i="0" u="none" strike="noStrike" cap="none">
                <a:solidFill>
                  <a:srgbClr val="00B0F0"/>
                </a:solidFill>
                <a:latin typeface="Times New Roman"/>
                <a:ea typeface="Times New Roman"/>
                <a:cs typeface="Times New Roman"/>
                <a:sym typeface="Times New Roman"/>
              </a:rPr>
            </a:br>
            <a:r>
              <a:rPr lang="en-US" sz="1800" b="0" i="0" u="none" strike="noStrike" cap="none">
                <a:solidFill>
                  <a:schemeClr val="accent1"/>
                </a:solidFill>
                <a:latin typeface="Times New Roman"/>
                <a:ea typeface="Times New Roman"/>
                <a:cs typeface="Times New Roman"/>
                <a:sym typeface="Times New Roman"/>
              </a:rPr>
              <a:t/>
            </a:r>
            <a:br>
              <a:rPr lang="en-US" sz="1800" b="0" i="0" u="none" strike="noStrike" cap="none">
                <a:solidFill>
                  <a:schemeClr val="accent1"/>
                </a:solidFill>
                <a:latin typeface="Times New Roman"/>
                <a:ea typeface="Times New Roman"/>
                <a:cs typeface="Times New Roman"/>
                <a:sym typeface="Times New Roman"/>
              </a:rPr>
            </a:br>
            <a:endParaRPr sz="1800" b="0" i="0" u="none" strike="noStrike" cap="none">
              <a:solidFill>
                <a:schemeClr val="accent1"/>
              </a:solidFill>
              <a:latin typeface="Trebuchet MS"/>
              <a:ea typeface="Trebuchet MS"/>
              <a:cs typeface="Trebuchet MS"/>
              <a:sym typeface="Trebuchet MS"/>
            </a:endParaRPr>
          </a:p>
        </p:txBody>
      </p:sp>
      <p:sp>
        <p:nvSpPr>
          <p:cNvPr id="173" name="Google Shape;173;p20"/>
          <p:cNvSpPr txBox="1"/>
          <p:nvPr/>
        </p:nvSpPr>
        <p:spPr>
          <a:xfrm>
            <a:off x="3634487" y="2094122"/>
            <a:ext cx="1619784" cy="1325016"/>
          </a:xfrm>
          <a:prstGeom prst="rect">
            <a:avLst/>
          </a:prstGeom>
          <a:noFill/>
          <a:ln>
            <a:noFill/>
          </a:ln>
        </p:spPr>
        <p:txBody>
          <a:bodyPr spcFirstLastPara="1" wrap="square" lIns="91425" tIns="45700" rIns="91425" bIns="45700" anchor="t" anchorCtr="0">
            <a:normAutofit fontScale="45000" lnSpcReduction="20000"/>
          </a:bodyPr>
          <a:lstStyle/>
          <a:p>
            <a:pPr marL="0" marR="0" lvl="0" indent="0" algn="l" rtl="0">
              <a:spcBef>
                <a:spcPts val="0"/>
              </a:spcBef>
              <a:spcAft>
                <a:spcPts val="0"/>
              </a:spcAft>
              <a:buClr>
                <a:schemeClr val="lt1"/>
              </a:buClr>
              <a:buSzPct val="100000"/>
              <a:buFont typeface="Times New Roman"/>
              <a:buNone/>
            </a:pPr>
            <a:r>
              <a:rPr lang="en-US" sz="4000" b="0" i="0" u="none" strike="noStrike" cap="none">
                <a:solidFill>
                  <a:schemeClr val="lt1"/>
                </a:solidFill>
                <a:latin typeface="Times New Roman"/>
                <a:ea typeface="Times New Roman"/>
                <a:cs typeface="Times New Roman"/>
                <a:sym typeface="Times New Roman"/>
              </a:rPr>
              <a:t>Tự tin hát đơn ca , song ca kết hợp gõ phách</a:t>
            </a:r>
            <a:r>
              <a:rPr lang="en-US" sz="1800" b="0" i="0" u="none" strike="noStrike" cap="none">
                <a:solidFill>
                  <a:schemeClr val="accent1"/>
                </a:solidFill>
                <a:latin typeface="Times New Roman"/>
                <a:ea typeface="Times New Roman"/>
                <a:cs typeface="Times New Roman"/>
                <a:sym typeface="Times New Roman"/>
              </a:rPr>
              <a:t/>
            </a:r>
            <a:br>
              <a:rPr lang="en-US" sz="1800" b="0" i="0" u="none" strike="noStrike" cap="none">
                <a:solidFill>
                  <a:schemeClr val="accent1"/>
                </a:solidFill>
                <a:latin typeface="Times New Roman"/>
                <a:ea typeface="Times New Roman"/>
                <a:cs typeface="Times New Roman"/>
                <a:sym typeface="Times New Roman"/>
              </a:rPr>
            </a:br>
            <a:r>
              <a:rPr lang="en-US" sz="1800" b="0" i="0" u="none" strike="noStrike" cap="none">
                <a:solidFill>
                  <a:schemeClr val="accent1"/>
                </a:solidFill>
                <a:latin typeface="Times New Roman"/>
                <a:ea typeface="Times New Roman"/>
                <a:cs typeface="Times New Roman"/>
                <a:sym typeface="Times New Roman"/>
              </a:rPr>
              <a:t/>
            </a:r>
            <a:br>
              <a:rPr lang="en-US" sz="1800" b="0" i="0" u="none" strike="noStrike" cap="none">
                <a:solidFill>
                  <a:schemeClr val="accent1"/>
                </a:solidFill>
                <a:latin typeface="Times New Roman"/>
                <a:ea typeface="Times New Roman"/>
                <a:cs typeface="Times New Roman"/>
                <a:sym typeface="Times New Roman"/>
              </a:rPr>
            </a:br>
            <a:r>
              <a:rPr lang="en-US" sz="1800" b="0" i="0" u="none" strike="noStrike" cap="none">
                <a:solidFill>
                  <a:schemeClr val="accent1"/>
                </a:solidFill>
                <a:latin typeface="Times New Roman"/>
                <a:ea typeface="Times New Roman"/>
                <a:cs typeface="Times New Roman"/>
                <a:sym typeface="Times New Roman"/>
              </a:rPr>
              <a:t/>
            </a:r>
            <a:br>
              <a:rPr lang="en-US" sz="1800" b="0" i="0" u="none" strike="noStrike" cap="none">
                <a:solidFill>
                  <a:schemeClr val="accent1"/>
                </a:solidFill>
                <a:latin typeface="Times New Roman"/>
                <a:ea typeface="Times New Roman"/>
                <a:cs typeface="Times New Roman"/>
                <a:sym typeface="Times New Roman"/>
              </a:rPr>
            </a:br>
            <a:endParaRPr sz="1800" b="0" i="0" u="none" strike="noStrike" cap="none">
              <a:solidFill>
                <a:schemeClr val="accent1"/>
              </a:solidFill>
              <a:latin typeface="Trebuchet MS"/>
              <a:ea typeface="Trebuchet MS"/>
              <a:cs typeface="Trebuchet MS"/>
              <a:sym typeface="Trebuchet M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1"/>
                                        </p:tgtEl>
                                        <p:attrNameLst>
                                          <p:attrName>style.visibility</p:attrName>
                                        </p:attrNameLst>
                                      </p:cBhvr>
                                      <p:to>
                                        <p:strVal val="visible"/>
                                      </p:to>
                                    </p:set>
                                    <p:anim calcmode="lin" valueType="num">
                                      <p:cBhvr additive="base">
                                        <p:cTn id="7" dur="500"/>
                                        <p:tgtEl>
                                          <p:spTgt spid="171"/>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69"/>
                                        </p:tgtEl>
                                        <p:attrNameLst>
                                          <p:attrName>style.visibility</p:attrName>
                                        </p:attrNameLst>
                                      </p:cBhvr>
                                      <p:to>
                                        <p:strVal val="visible"/>
                                      </p:to>
                                    </p:set>
                                    <p:anim calcmode="lin" valueType="num">
                                      <p:cBhvr additive="base">
                                        <p:cTn id="12" dur="500"/>
                                        <p:tgtEl>
                                          <p:spTgt spid="169"/>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64"/>
                                        </p:tgtEl>
                                        <p:attrNameLst>
                                          <p:attrName>style.visibility</p:attrName>
                                        </p:attrNameLst>
                                      </p:cBhvr>
                                      <p:to>
                                        <p:strVal val="visible"/>
                                      </p:to>
                                    </p:set>
                                    <p:anim calcmode="lin" valueType="num">
                                      <p:cBhvr additive="base">
                                        <p:cTn id="17" dur="500"/>
                                        <p:tgtEl>
                                          <p:spTgt spid="164"/>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67"/>
                                        </p:tgtEl>
                                        <p:attrNameLst>
                                          <p:attrName>style.visibility</p:attrName>
                                        </p:attrNameLst>
                                      </p:cBhvr>
                                      <p:to>
                                        <p:strVal val="visible"/>
                                      </p:to>
                                    </p:set>
                                    <p:anim calcmode="lin" valueType="num">
                                      <p:cBhvr additive="base">
                                        <p:cTn id="22" dur="500"/>
                                        <p:tgtEl>
                                          <p:spTgt spid="167"/>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68"/>
                                        </p:tgtEl>
                                        <p:attrNameLst>
                                          <p:attrName>style.visibility</p:attrName>
                                        </p:attrNameLst>
                                      </p:cBhvr>
                                      <p:to>
                                        <p:strVal val="visible"/>
                                      </p:to>
                                    </p:set>
                                    <p:anim calcmode="lin" valueType="num">
                                      <p:cBhvr additive="base">
                                        <p:cTn id="27" dur="500"/>
                                        <p:tgtEl>
                                          <p:spTgt spid="168"/>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70"/>
                                        </p:tgtEl>
                                        <p:attrNameLst>
                                          <p:attrName>style.visibility</p:attrName>
                                        </p:attrNameLst>
                                      </p:cBhvr>
                                      <p:to>
                                        <p:strVal val="visible"/>
                                      </p:to>
                                    </p:set>
                                    <p:anim calcmode="lin" valueType="num">
                                      <p:cBhvr additive="base">
                                        <p:cTn id="32" dur="500"/>
                                        <p:tgtEl>
                                          <p:spTgt spid="1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1"/>
          <p:cNvSpPr txBox="1">
            <a:spLocks noGrp="1"/>
          </p:cNvSpPr>
          <p:nvPr>
            <p:ph type="title"/>
          </p:nvPr>
        </p:nvSpPr>
        <p:spPr>
          <a:xfrm>
            <a:off x="2133600" y="609600"/>
            <a:ext cx="6858001" cy="762000"/>
          </a:xfrm>
          <a:prstGeom prst="rect">
            <a:avLst/>
          </a:prstGeom>
          <a:noFill/>
          <a:ln>
            <a:noFill/>
          </a:ln>
        </p:spPr>
        <p:txBody>
          <a:bodyPr spcFirstLastPara="1" wrap="square" lIns="91425" tIns="45700" rIns="91425" bIns="45700" anchor="t" anchorCtr="0">
            <a:normAutofit fontScale="90000"/>
          </a:bodyPr>
          <a:lstStyle/>
          <a:p>
            <a:pPr marL="0" lvl="0" indent="0" algn="l" rtl="0">
              <a:spcBef>
                <a:spcPts val="0"/>
              </a:spcBef>
              <a:spcAft>
                <a:spcPts val="0"/>
              </a:spcAft>
              <a:buClr>
                <a:srgbClr val="00B050"/>
              </a:buClr>
              <a:buSzPct val="100000"/>
              <a:buFont typeface="Times New Roman"/>
              <a:buNone/>
            </a:pPr>
            <a:r>
              <a:rPr lang="en-US" b="1" u="sng">
                <a:solidFill>
                  <a:srgbClr val="00B050"/>
                </a:solidFill>
                <a:latin typeface="Times New Roman"/>
                <a:ea typeface="Times New Roman"/>
                <a:cs typeface="Times New Roman"/>
                <a:sym typeface="Times New Roman"/>
              </a:rPr>
              <a:t>1 , Sơ lược về quê hương quan họ</a:t>
            </a:r>
            <a:br>
              <a:rPr lang="en-US" b="1" u="sng">
                <a:solidFill>
                  <a:srgbClr val="00B050"/>
                </a:solidFill>
                <a:latin typeface="Times New Roman"/>
                <a:ea typeface="Times New Roman"/>
                <a:cs typeface="Times New Roman"/>
                <a:sym typeface="Times New Roman"/>
              </a:rPr>
            </a:br>
            <a:endParaRPr/>
          </a:p>
        </p:txBody>
      </p:sp>
      <p:sp>
        <p:nvSpPr>
          <p:cNvPr id="179" name="Google Shape;179;p21"/>
          <p:cNvSpPr txBox="1">
            <a:spLocks noGrp="1"/>
          </p:cNvSpPr>
          <p:nvPr>
            <p:ph type="body" idx="1"/>
          </p:nvPr>
        </p:nvSpPr>
        <p:spPr>
          <a:xfrm>
            <a:off x="2133599" y="1371601"/>
            <a:ext cx="7696201" cy="46697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1920"/>
              <a:buChar char="►"/>
            </a:pPr>
            <a:r>
              <a:rPr lang="en-US" sz="2400" b="1">
                <a:solidFill>
                  <a:srgbClr val="00B0F0"/>
                </a:solidFill>
                <a:latin typeface="Times New Roman"/>
                <a:ea typeface="Times New Roman"/>
                <a:cs typeface="Times New Roman"/>
                <a:sym typeface="Times New Roman"/>
              </a:rPr>
              <a:t> </a:t>
            </a:r>
            <a:r>
              <a:rPr lang="en-US" sz="2500" b="1">
                <a:solidFill>
                  <a:srgbClr val="00B0F0"/>
                </a:solidFill>
                <a:latin typeface="Times New Roman"/>
                <a:ea typeface="Times New Roman"/>
                <a:cs typeface="Times New Roman"/>
                <a:sym typeface="Times New Roman"/>
              </a:rPr>
              <a:t>- </a:t>
            </a:r>
            <a:r>
              <a:rPr lang="en-US" sz="2500" b="1">
                <a:solidFill>
                  <a:srgbClr val="486112"/>
                </a:solidFill>
                <a:latin typeface="Times New Roman"/>
                <a:ea typeface="Times New Roman"/>
                <a:cs typeface="Times New Roman"/>
                <a:sym typeface="Times New Roman"/>
              </a:rPr>
              <a:t>Dân ca quan họ</a:t>
            </a:r>
            <a:r>
              <a:rPr lang="en-US" sz="2500">
                <a:solidFill>
                  <a:srgbClr val="486112"/>
                </a:solidFill>
                <a:latin typeface="Times New Roman"/>
                <a:ea typeface="Times New Roman"/>
                <a:cs typeface="Times New Roman"/>
                <a:sym typeface="Times New Roman"/>
              </a:rPr>
              <a:t> (</a:t>
            </a:r>
            <a:r>
              <a:rPr lang="en-US" sz="2500" i="1">
                <a:solidFill>
                  <a:srgbClr val="486112"/>
                </a:solidFill>
                <a:latin typeface="Times New Roman"/>
                <a:ea typeface="Times New Roman"/>
                <a:cs typeface="Times New Roman"/>
                <a:sym typeface="Times New Roman"/>
              </a:rPr>
              <a:t>còn được gọi là dân ca quan họ Bắc Ninh hay dân ca quan họ Kinh Bắc</a:t>
            </a:r>
            <a:r>
              <a:rPr lang="en-US" sz="2500">
                <a:solidFill>
                  <a:srgbClr val="486112"/>
                </a:solidFill>
                <a:latin typeface="Times New Roman"/>
                <a:ea typeface="Times New Roman"/>
                <a:cs typeface="Times New Roman"/>
                <a:sym typeface="Times New Roman"/>
              </a:rPr>
              <a:t>) là những làn điệu dân ca của vùng châu thổ sông Hồng ở miền Bắc Việt Nam; tập trung ở vùng văn hóa Kinh Bắc - mà trọng tâm là 2 tỉnh Bắc Giang và Bắc Ninh ngày nay. Tên gọi Quan họ Bắc Ninh không có nghĩa tỉnh Bắc Ninh là chủ thể chính của thể loại dân ca này, Bắc Ninh hay Kinh Bắc được hiểu là tỉnh Bắc Ninh cũ gồm cả Bắc Giang ngày nay. Theo các nhà nghiên cứu, tên gọi di sản này có thể thay đổi theo thời gian, do các chủ thể văn hóa tạo ra.</a:t>
            </a:r>
            <a:endParaRPr sz="25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2"/>
          <p:cNvSpPr txBox="1">
            <a:spLocks noGrp="1"/>
          </p:cNvSpPr>
          <p:nvPr>
            <p:ph type="subTitle" idx="1"/>
          </p:nvPr>
        </p:nvSpPr>
        <p:spPr>
          <a:xfrm>
            <a:off x="1981200" y="152400"/>
            <a:ext cx="8305800" cy="63246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2000"/>
              <a:buNone/>
            </a:pPr>
            <a:r>
              <a:rPr lang="en-US" sz="2500">
                <a:solidFill>
                  <a:srgbClr val="002060"/>
                </a:solidFill>
                <a:latin typeface="Times New Roman"/>
                <a:ea typeface="Times New Roman"/>
                <a:cs typeface="Times New Roman"/>
                <a:sym typeface="Times New Roman"/>
              </a:rPr>
              <a:t>-   Do phần lớn các làng quan họ quần tụ trên mảnh đất Bắc Ninh, chỉ có vài làng nằm trên đất Bắc Giang; nên người ta vẫn thường nói Kinh Bắc ; hay có khi nói Bắc Ninh là quê hương, là chiếc nôi sinh ra và nuôi dưỡng các làng Quan họ.</a:t>
            </a:r>
            <a:endParaRPr/>
          </a:p>
          <a:p>
            <a:pPr marL="0" lvl="0" indent="0" algn="l" rtl="0">
              <a:spcBef>
                <a:spcPts val="1000"/>
              </a:spcBef>
              <a:spcAft>
                <a:spcPts val="0"/>
              </a:spcAft>
              <a:buSzPts val="2000"/>
              <a:buNone/>
            </a:pPr>
            <a:r>
              <a:rPr lang="en-US" sz="2500">
                <a:solidFill>
                  <a:srgbClr val="002060"/>
                </a:solidFill>
                <a:latin typeface="Times New Roman"/>
                <a:ea typeface="Times New Roman"/>
                <a:cs typeface="Times New Roman"/>
                <a:sym typeface="Times New Roman"/>
              </a:rPr>
              <a:t>- Ngày 30 tháng 9 năm 2009, tại kỳ họp lần thứ tư của Ủy ban liên chính phủ Công ước UNESCO Bảo vệ di sản văn hóa phi vật thể (từ ngày 28 tháng 9 tới ngày 2 tháng 10 năm 2009), Dân ca quan họ đã được ghi danh là di sản văn hóa phi vật thể đại diện của nhân loại sau </a:t>
            </a:r>
            <a:r>
              <a:rPr lang="en-US" sz="2500" i="1">
                <a:solidFill>
                  <a:srgbClr val="002060"/>
                </a:solidFill>
                <a:latin typeface="Times New Roman"/>
                <a:ea typeface="Times New Roman"/>
                <a:cs typeface="Times New Roman"/>
                <a:sym typeface="Times New Roman"/>
              </a:rPr>
              <a:t>Nhã nhạc cung đình Huế </a:t>
            </a:r>
            <a:r>
              <a:rPr lang="en-US" sz="2500">
                <a:solidFill>
                  <a:srgbClr val="002060"/>
                </a:solidFill>
                <a:latin typeface="Times New Roman"/>
                <a:ea typeface="Times New Roman"/>
                <a:cs typeface="Times New Roman"/>
                <a:sym typeface="Times New Roman"/>
              </a:rPr>
              <a:t>, không gian văn hóa </a:t>
            </a:r>
            <a:r>
              <a:rPr lang="en-US" sz="2500" i="1">
                <a:solidFill>
                  <a:srgbClr val="002060"/>
                </a:solidFill>
                <a:latin typeface="Times New Roman"/>
                <a:ea typeface="Times New Roman"/>
                <a:cs typeface="Times New Roman"/>
                <a:sym typeface="Times New Roman"/>
              </a:rPr>
              <a:t>Cồng Chiêng Tây Nguyên</a:t>
            </a:r>
            <a:r>
              <a:rPr lang="en-US" sz="2500">
                <a:solidFill>
                  <a:srgbClr val="002060"/>
                </a:solidFill>
                <a:latin typeface="Times New Roman"/>
                <a:ea typeface="Times New Roman"/>
                <a:cs typeface="Times New Roman"/>
                <a:sym typeface="Times New Roman"/>
              </a:rPr>
              <a:t> và cùng đợt với </a:t>
            </a:r>
            <a:r>
              <a:rPr lang="en-US" sz="2500" i="1">
                <a:solidFill>
                  <a:srgbClr val="002060"/>
                </a:solidFill>
                <a:latin typeface="Times New Roman"/>
                <a:ea typeface="Times New Roman"/>
                <a:cs typeface="Times New Roman"/>
                <a:sym typeface="Times New Roman"/>
              </a:rPr>
              <a:t>ca trù</a:t>
            </a:r>
            <a:r>
              <a:rPr lang="en-US" sz="2500">
                <a:solidFill>
                  <a:srgbClr val="002060"/>
                </a:solidFill>
                <a:latin typeface="Times New Roman"/>
                <a:ea typeface="Times New Roman"/>
                <a:cs typeface="Times New Roman"/>
                <a:sym typeface="Times New Roman"/>
              </a:rPr>
              <a:t>.</a:t>
            </a:r>
            <a:endParaRPr sz="2500">
              <a:solidFill>
                <a:srgbClr val="002060"/>
              </a:solidFill>
              <a:latin typeface="Times New Roman"/>
              <a:ea typeface="Times New Roman"/>
              <a:cs typeface="Times New Roman"/>
              <a:sym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23"/>
          <p:cNvSpPr txBox="1">
            <a:spLocks noGrp="1"/>
          </p:cNvSpPr>
          <p:nvPr>
            <p:ph type="title"/>
          </p:nvPr>
        </p:nvSpPr>
        <p:spPr>
          <a:xfrm>
            <a:off x="1676401" y="609600"/>
            <a:ext cx="8763000" cy="1371600"/>
          </a:xfrm>
          <a:prstGeom prst="rect">
            <a:avLst/>
          </a:prstGeom>
          <a:noFill/>
          <a:ln>
            <a:noFill/>
          </a:ln>
        </p:spPr>
        <p:txBody>
          <a:bodyPr spcFirstLastPara="1" wrap="square" lIns="91425" tIns="45700" rIns="91425" bIns="45700" anchor="t" anchorCtr="0">
            <a:normAutofit fontScale="90000"/>
          </a:bodyPr>
          <a:lstStyle/>
          <a:p>
            <a:pPr marL="0" lvl="0" indent="0" algn="l" rtl="0">
              <a:spcBef>
                <a:spcPts val="0"/>
              </a:spcBef>
              <a:spcAft>
                <a:spcPts val="0"/>
              </a:spcAft>
              <a:buClr>
                <a:srgbClr val="0C0C0C"/>
              </a:buClr>
              <a:buSzPct val="100000"/>
              <a:buFont typeface="Times New Roman"/>
              <a:buNone/>
            </a:pPr>
            <a:r>
              <a:rPr lang="en-US" sz="2000">
                <a:solidFill>
                  <a:srgbClr val="0C0C0C"/>
                </a:solidFill>
                <a:latin typeface="Times New Roman"/>
                <a:ea typeface="Times New Roman"/>
                <a:cs typeface="Times New Roman"/>
                <a:sym typeface="Times New Roman"/>
              </a:rPr>
              <a:t>Bắc Ninh tiếp giáp với vùng trung du Bắc bộ tại tỉnh Bắc Giang. Thành phố Bắc Ninh nằm cách trung tâm Thành phố Hà Nội 30 km về phía đông bắc, có vị trí địa lý:</a:t>
            </a:r>
            <a:br>
              <a:rPr lang="en-US" sz="2000">
                <a:solidFill>
                  <a:srgbClr val="0C0C0C"/>
                </a:solidFill>
                <a:latin typeface="Times New Roman"/>
                <a:ea typeface="Times New Roman"/>
                <a:cs typeface="Times New Roman"/>
                <a:sym typeface="Times New Roman"/>
              </a:rPr>
            </a:br>
            <a:r>
              <a:rPr lang="en-US" sz="2000">
                <a:solidFill>
                  <a:srgbClr val="0C0C0C"/>
                </a:solidFill>
                <a:latin typeface="Times New Roman"/>
                <a:ea typeface="Times New Roman"/>
                <a:cs typeface="Times New Roman"/>
                <a:sym typeface="Times New Roman"/>
              </a:rPr>
              <a:t>- Phía tây giáp thủ đô Hà Nội                           - Phía đông giáp tỉnh Hải Dương</a:t>
            </a:r>
            <a:br>
              <a:rPr lang="en-US" sz="2000">
                <a:solidFill>
                  <a:srgbClr val="0C0C0C"/>
                </a:solidFill>
                <a:latin typeface="Times New Roman"/>
                <a:ea typeface="Times New Roman"/>
                <a:cs typeface="Times New Roman"/>
                <a:sym typeface="Times New Roman"/>
              </a:rPr>
            </a:br>
            <a:r>
              <a:rPr lang="en-US" sz="2000">
                <a:solidFill>
                  <a:srgbClr val="0C0C0C"/>
                </a:solidFill>
                <a:latin typeface="Times New Roman"/>
                <a:ea typeface="Times New Roman"/>
                <a:cs typeface="Times New Roman"/>
                <a:sym typeface="Times New Roman"/>
              </a:rPr>
              <a:t>- Phía bắc giáp tỉnh Bắc Giang                         - Phía nam giáp tỉnh Hưng Yên</a:t>
            </a:r>
            <a:br>
              <a:rPr lang="en-US" sz="2000">
                <a:solidFill>
                  <a:srgbClr val="0C0C0C"/>
                </a:solidFill>
                <a:latin typeface="Times New Roman"/>
                <a:ea typeface="Times New Roman"/>
                <a:cs typeface="Times New Roman"/>
                <a:sym typeface="Times New Roman"/>
              </a:rPr>
            </a:br>
            <a:r>
              <a:rPr lang="en-US" sz="2000">
                <a:solidFill>
                  <a:srgbClr val="0C0C0C"/>
                </a:solidFill>
                <a:latin typeface="Times New Roman"/>
                <a:ea typeface="Times New Roman"/>
                <a:cs typeface="Times New Roman"/>
                <a:sym typeface="Times New Roman"/>
              </a:rPr>
              <a:t/>
            </a:r>
            <a:br>
              <a:rPr lang="en-US" sz="2000">
                <a:solidFill>
                  <a:srgbClr val="0C0C0C"/>
                </a:solidFill>
                <a:latin typeface="Times New Roman"/>
                <a:ea typeface="Times New Roman"/>
                <a:cs typeface="Times New Roman"/>
                <a:sym typeface="Times New Roman"/>
              </a:rPr>
            </a:br>
            <a:r>
              <a:rPr lang="en-US"/>
              <a:t/>
            </a:r>
            <a:br>
              <a:rPr lang="en-US"/>
            </a:br>
            <a:endParaRPr/>
          </a:p>
        </p:txBody>
      </p:sp>
      <p:pic>
        <p:nvPicPr>
          <p:cNvPr id="190" name="Google Shape;190;p23"/>
          <p:cNvPicPr preferRelativeResize="0">
            <a:picLocks noGrp="1"/>
          </p:cNvPicPr>
          <p:nvPr>
            <p:ph type="body" idx="1"/>
          </p:nvPr>
        </p:nvPicPr>
        <p:blipFill rotWithShape="1">
          <a:blip r:embed="rId3">
            <a:alphaModFix/>
          </a:blip>
          <a:srcRect/>
          <a:stretch/>
        </p:blipFill>
        <p:spPr>
          <a:xfrm>
            <a:off x="2350826" y="2160588"/>
            <a:ext cx="5250385" cy="388143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4"/>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accent1"/>
              </a:buClr>
              <a:buSzPts val="3600"/>
              <a:buFont typeface="Trebuchet MS"/>
              <a:buNone/>
            </a:pPr>
            <a:endParaRPr/>
          </a:p>
        </p:txBody>
      </p:sp>
      <p:pic>
        <p:nvPicPr>
          <p:cNvPr id="196" name="Google Shape;196;p24" descr="âm nhạc.jpg"/>
          <p:cNvPicPr preferRelativeResize="0">
            <a:picLocks noGrp="1"/>
          </p:cNvPicPr>
          <p:nvPr>
            <p:ph type="body" idx="1"/>
          </p:nvPr>
        </p:nvPicPr>
        <p:blipFill rotWithShape="1">
          <a:blip r:embed="rId3">
            <a:alphaModFix/>
          </a:blip>
          <a:srcRect/>
          <a:stretch/>
        </p:blipFill>
        <p:spPr>
          <a:xfrm>
            <a:off x="1524000" y="0"/>
            <a:ext cx="9144000" cy="6858000"/>
          </a:xfrm>
          <a:prstGeom prst="rect">
            <a:avLst/>
          </a:prstGeom>
          <a:noFill/>
          <a:ln>
            <a:noFill/>
          </a:ln>
        </p:spPr>
      </p:pic>
      <p:sp>
        <p:nvSpPr>
          <p:cNvPr id="197" name="Google Shape;197;p24"/>
          <p:cNvSpPr/>
          <p:nvPr/>
        </p:nvSpPr>
        <p:spPr>
          <a:xfrm>
            <a:off x="6781800" y="4495800"/>
            <a:ext cx="2667000" cy="1371600"/>
          </a:xfrm>
          <a:prstGeom prst="roundRect">
            <a:avLst>
              <a:gd name="adj" fmla="val 16667"/>
            </a:avLst>
          </a:prstGeom>
          <a:solidFill>
            <a:srgbClr val="C0B895"/>
          </a:solidFill>
          <a:ln w="19050" cap="rnd" cmpd="sng">
            <a:solidFill>
              <a:srgbClr val="698D1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0" i="0" u="none" strike="noStrike" cap="none">
                <a:solidFill>
                  <a:srgbClr val="0070C0"/>
                </a:solidFill>
                <a:latin typeface="Times New Roman"/>
                <a:ea typeface="Times New Roman"/>
                <a:cs typeface="Times New Roman"/>
                <a:sym typeface="Times New Roman"/>
              </a:rPr>
              <a:t>Quan họ mới</a:t>
            </a:r>
            <a:endParaRPr sz="2400" b="0" i="0" u="none" strike="noStrike" cap="none">
              <a:solidFill>
                <a:srgbClr val="0070C0"/>
              </a:solidFill>
              <a:latin typeface="Times New Roman"/>
              <a:ea typeface="Times New Roman"/>
              <a:cs typeface="Times New Roman"/>
              <a:sym typeface="Times New Roman"/>
            </a:endParaRPr>
          </a:p>
        </p:txBody>
      </p:sp>
      <p:sp>
        <p:nvSpPr>
          <p:cNvPr id="198" name="Google Shape;198;p24"/>
          <p:cNvSpPr/>
          <p:nvPr/>
        </p:nvSpPr>
        <p:spPr>
          <a:xfrm>
            <a:off x="2514600" y="4572000"/>
            <a:ext cx="2667000" cy="1371600"/>
          </a:xfrm>
          <a:prstGeom prst="roundRect">
            <a:avLst>
              <a:gd name="adj" fmla="val 16667"/>
            </a:avLst>
          </a:prstGeom>
          <a:solidFill>
            <a:srgbClr val="C0B895"/>
          </a:solidFill>
          <a:ln w="19050" cap="rnd" cmpd="sng">
            <a:solidFill>
              <a:srgbClr val="698D1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0" i="0" u="none" strike="noStrike" cap="none">
                <a:solidFill>
                  <a:srgbClr val="0070C0"/>
                </a:solidFill>
                <a:latin typeface="Times New Roman"/>
                <a:ea typeface="Times New Roman"/>
                <a:cs typeface="Times New Roman"/>
                <a:sym typeface="Times New Roman"/>
              </a:rPr>
              <a:t>Quan họ truyền thống </a:t>
            </a:r>
            <a:endParaRPr sz="2400" b="0" i="0" u="none" strike="noStrike" cap="none">
              <a:solidFill>
                <a:srgbClr val="0070C0"/>
              </a:solidFill>
              <a:latin typeface="Times New Roman"/>
              <a:ea typeface="Times New Roman"/>
              <a:cs typeface="Times New Roman"/>
              <a:sym typeface="Times New Roman"/>
            </a:endParaRPr>
          </a:p>
        </p:txBody>
      </p:sp>
      <p:sp>
        <p:nvSpPr>
          <p:cNvPr id="199" name="Google Shape;199;p24"/>
          <p:cNvSpPr/>
          <p:nvPr/>
        </p:nvSpPr>
        <p:spPr>
          <a:xfrm>
            <a:off x="3962400" y="1676400"/>
            <a:ext cx="4038600" cy="1981200"/>
          </a:xfrm>
          <a:prstGeom prst="ellipse">
            <a:avLst/>
          </a:prstGeom>
          <a:solidFill>
            <a:srgbClr val="C0B895"/>
          </a:solidFill>
          <a:ln w="19050" cap="rnd" cmpd="sng">
            <a:solidFill>
              <a:srgbClr val="00206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0" i="0" u="none" strike="noStrike" cap="none">
                <a:solidFill>
                  <a:srgbClr val="002060"/>
                </a:solidFill>
                <a:latin typeface="Times New Roman"/>
                <a:ea typeface="Times New Roman"/>
                <a:cs typeface="Times New Roman"/>
                <a:sym typeface="Times New Roman"/>
              </a:rPr>
              <a:t>Hai loại hình quan họ</a:t>
            </a:r>
            <a:endParaRPr sz="2400" b="0" i="0" u="none" strike="noStrike" cap="none">
              <a:solidFill>
                <a:srgbClr val="002060"/>
              </a:solidFill>
              <a:latin typeface="Times New Roman"/>
              <a:ea typeface="Times New Roman"/>
              <a:cs typeface="Times New Roman"/>
              <a:sym typeface="Times New Roman"/>
            </a:endParaRPr>
          </a:p>
        </p:txBody>
      </p:sp>
      <p:cxnSp>
        <p:nvCxnSpPr>
          <p:cNvPr id="200" name="Google Shape;200;p24"/>
          <p:cNvCxnSpPr/>
          <p:nvPr/>
        </p:nvCxnSpPr>
        <p:spPr>
          <a:xfrm flipH="1">
            <a:off x="3657600" y="3581400"/>
            <a:ext cx="1143000" cy="838200"/>
          </a:xfrm>
          <a:prstGeom prst="straightConnector1">
            <a:avLst/>
          </a:prstGeom>
          <a:noFill/>
          <a:ln w="12700" cap="rnd" cmpd="sng">
            <a:solidFill>
              <a:schemeClr val="accent1"/>
            </a:solidFill>
            <a:prstDash val="solid"/>
            <a:round/>
            <a:headEnd type="none" w="sm" len="sm"/>
            <a:tailEnd type="stealth" w="med" len="med"/>
          </a:ln>
        </p:spPr>
      </p:cxnSp>
      <p:cxnSp>
        <p:nvCxnSpPr>
          <p:cNvPr id="201" name="Google Shape;201;p24"/>
          <p:cNvCxnSpPr/>
          <p:nvPr/>
        </p:nvCxnSpPr>
        <p:spPr>
          <a:xfrm>
            <a:off x="7467600" y="3505200"/>
            <a:ext cx="990600" cy="838200"/>
          </a:xfrm>
          <a:prstGeom prst="straightConnector1">
            <a:avLst/>
          </a:prstGeom>
          <a:noFill/>
          <a:ln w="12700" cap="rnd" cmpd="sng">
            <a:solidFill>
              <a:schemeClr val="accent1"/>
            </a:solidFill>
            <a:prstDash val="solid"/>
            <a:round/>
            <a:headEnd type="none" w="sm" len="sm"/>
            <a:tailEnd type="stealth" w="med" len="med"/>
          </a:ln>
        </p:spPr>
      </p:cxn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8">
                                            <p:txEl>
                                              <p:pRg st="0" end="0"/>
                                            </p:txEl>
                                          </p:spTgt>
                                        </p:tgtEl>
                                        <p:attrNameLst>
                                          <p:attrName>style.visibility</p:attrName>
                                        </p:attrNameLst>
                                      </p:cBhvr>
                                      <p:to>
                                        <p:strVal val="visible"/>
                                      </p:to>
                                    </p:set>
                                    <p:anim calcmode="lin" valueType="num">
                                      <p:cBhvr additive="base">
                                        <p:cTn id="7" dur="500"/>
                                        <p:tgtEl>
                                          <p:spTgt spid="19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97">
                                            <p:txEl>
                                              <p:pRg st="0" end="0"/>
                                            </p:txEl>
                                          </p:spTgt>
                                        </p:tgtEl>
                                        <p:attrNameLst>
                                          <p:attrName>style.visibility</p:attrName>
                                        </p:attrNameLst>
                                      </p:cBhvr>
                                      <p:to>
                                        <p:strVal val="visible"/>
                                      </p:to>
                                    </p:set>
                                    <p:anim calcmode="lin" valueType="num">
                                      <p:cBhvr additive="base">
                                        <p:cTn id="12" dur="500"/>
                                        <p:tgtEl>
                                          <p:spTgt spid="19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25"/>
          <p:cNvSpPr txBox="1">
            <a:spLocks noGrp="1"/>
          </p:cNvSpPr>
          <p:nvPr>
            <p:ph type="body" idx="1"/>
          </p:nvPr>
        </p:nvSpPr>
        <p:spPr>
          <a:xfrm>
            <a:off x="1905001" y="778670"/>
            <a:ext cx="3581399" cy="576262"/>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SzPts val="2240"/>
              <a:buNone/>
            </a:pPr>
            <a:r>
              <a:rPr lang="en-US" sz="2800">
                <a:solidFill>
                  <a:srgbClr val="0070C0"/>
                </a:solidFill>
                <a:latin typeface="Times New Roman"/>
                <a:ea typeface="Times New Roman"/>
                <a:cs typeface="Times New Roman"/>
                <a:sym typeface="Times New Roman"/>
              </a:rPr>
              <a:t>Quan họ Truyền Thống</a:t>
            </a:r>
            <a:endParaRPr sz="2800">
              <a:solidFill>
                <a:srgbClr val="0070C0"/>
              </a:solidFill>
              <a:latin typeface="Times New Roman"/>
              <a:ea typeface="Times New Roman"/>
              <a:cs typeface="Times New Roman"/>
              <a:sym typeface="Times New Roman"/>
            </a:endParaRPr>
          </a:p>
        </p:txBody>
      </p:sp>
      <p:sp>
        <p:nvSpPr>
          <p:cNvPr id="207" name="Google Shape;207;p25"/>
          <p:cNvSpPr txBox="1">
            <a:spLocks noGrp="1"/>
          </p:cNvSpPr>
          <p:nvPr>
            <p:ph type="body" idx="2"/>
          </p:nvPr>
        </p:nvSpPr>
        <p:spPr>
          <a:xfrm>
            <a:off x="1676400" y="1600201"/>
            <a:ext cx="3445534" cy="3304117"/>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1920"/>
              <a:buChar char="►"/>
            </a:pPr>
            <a:r>
              <a:rPr lang="en-US" sz="2400">
                <a:solidFill>
                  <a:srgbClr val="00B050"/>
                </a:solidFill>
                <a:latin typeface="Times New Roman"/>
                <a:ea typeface="Times New Roman"/>
                <a:cs typeface="Times New Roman"/>
                <a:sym typeface="Times New Roman"/>
              </a:rPr>
              <a:t>Quan họ truyền thống không có nhạc đệm và chủ yếu hát đôi giữa liền anh và liền chị vào dịp lễ hội xuân thu nhị kỳ ở các làng quê</a:t>
            </a:r>
            <a:endParaRPr sz="2400">
              <a:solidFill>
                <a:srgbClr val="00B050"/>
              </a:solidFill>
              <a:latin typeface="Times New Roman"/>
              <a:ea typeface="Times New Roman"/>
              <a:cs typeface="Times New Roman"/>
              <a:sym typeface="Times New Roman"/>
            </a:endParaRPr>
          </a:p>
        </p:txBody>
      </p:sp>
      <p:sp>
        <p:nvSpPr>
          <p:cNvPr id="208" name="Google Shape;208;p25"/>
          <p:cNvSpPr txBox="1">
            <a:spLocks noGrp="1"/>
          </p:cNvSpPr>
          <p:nvPr>
            <p:ph type="body" idx="3"/>
          </p:nvPr>
        </p:nvSpPr>
        <p:spPr>
          <a:xfrm>
            <a:off x="5943600" y="778670"/>
            <a:ext cx="2988334" cy="576262"/>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SzPts val="2240"/>
              <a:buNone/>
            </a:pPr>
            <a:r>
              <a:rPr lang="en-US" sz="2800">
                <a:solidFill>
                  <a:srgbClr val="C00000"/>
                </a:solidFill>
                <a:latin typeface="Times New Roman"/>
                <a:ea typeface="Times New Roman"/>
                <a:cs typeface="Times New Roman"/>
                <a:sym typeface="Times New Roman"/>
              </a:rPr>
              <a:t>Quan họ mới</a:t>
            </a:r>
            <a:endParaRPr sz="2800">
              <a:solidFill>
                <a:srgbClr val="C00000"/>
              </a:solidFill>
              <a:latin typeface="Times New Roman"/>
              <a:ea typeface="Times New Roman"/>
              <a:cs typeface="Times New Roman"/>
              <a:sym typeface="Times New Roman"/>
            </a:endParaRPr>
          </a:p>
        </p:txBody>
      </p:sp>
      <p:sp>
        <p:nvSpPr>
          <p:cNvPr id="209" name="Google Shape;209;p25"/>
          <p:cNvSpPr txBox="1">
            <a:spLocks noGrp="1"/>
          </p:cNvSpPr>
          <p:nvPr>
            <p:ph type="body" idx="4"/>
          </p:nvPr>
        </p:nvSpPr>
        <p:spPr>
          <a:xfrm>
            <a:off x="5486400" y="1600200"/>
            <a:ext cx="4038600" cy="4038600"/>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1920"/>
              <a:buChar char="►"/>
            </a:pPr>
            <a:r>
              <a:rPr lang="en-US" sz="2400">
                <a:latin typeface="Times New Roman"/>
                <a:ea typeface="Times New Roman"/>
                <a:cs typeface="Times New Roman"/>
                <a:sym typeface="Times New Roman"/>
              </a:rPr>
              <a:t>Quan họ mới còn được gọi là "hát Quan họ lời mới", là hình thức biểu diễn (hát) quan họ chủ yếu trên sân khấu hoặc trong các sinh hoạt cộng đồng Tết đầu xuân, lễ hội, hoạt động du lịch, nhà hàng,...</a:t>
            </a:r>
            <a:endParaRPr sz="2400">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6">
                                            <p:txEl>
                                              <p:pRg st="0" end="0"/>
                                            </p:txEl>
                                          </p:spTgt>
                                        </p:tgtEl>
                                        <p:attrNameLst>
                                          <p:attrName>style.visibility</p:attrName>
                                        </p:attrNameLst>
                                      </p:cBhvr>
                                      <p:to>
                                        <p:strVal val="visible"/>
                                      </p:to>
                                    </p:set>
                                    <p:anim calcmode="lin" valueType="num">
                                      <p:cBhvr additive="base">
                                        <p:cTn id="7" dur="500"/>
                                        <p:tgtEl>
                                          <p:spTgt spid="20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07">
                                            <p:txEl>
                                              <p:pRg st="0" end="0"/>
                                            </p:txEl>
                                          </p:spTgt>
                                        </p:tgtEl>
                                        <p:attrNameLst>
                                          <p:attrName>style.visibility</p:attrName>
                                        </p:attrNameLst>
                                      </p:cBhvr>
                                      <p:to>
                                        <p:strVal val="visible"/>
                                      </p:to>
                                    </p:set>
                                    <p:anim calcmode="lin" valueType="num">
                                      <p:cBhvr additive="base">
                                        <p:cTn id="12" dur="500"/>
                                        <p:tgtEl>
                                          <p:spTgt spid="20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08">
                                            <p:txEl>
                                              <p:pRg st="0" end="0"/>
                                            </p:txEl>
                                          </p:spTgt>
                                        </p:tgtEl>
                                        <p:attrNameLst>
                                          <p:attrName>style.visibility</p:attrName>
                                        </p:attrNameLst>
                                      </p:cBhvr>
                                      <p:to>
                                        <p:strVal val="visible"/>
                                      </p:to>
                                    </p:set>
                                    <p:anim calcmode="lin" valueType="num">
                                      <p:cBhvr additive="base">
                                        <p:cTn id="17" dur="500"/>
                                        <p:tgtEl>
                                          <p:spTgt spid="20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09">
                                            <p:txEl>
                                              <p:pRg st="0" end="0"/>
                                            </p:txEl>
                                          </p:spTgt>
                                        </p:tgtEl>
                                        <p:attrNameLst>
                                          <p:attrName>style.visibility</p:attrName>
                                        </p:attrNameLst>
                                      </p:cBhvr>
                                      <p:to>
                                        <p:strVal val="visible"/>
                                      </p:to>
                                    </p:set>
                                    <p:anim calcmode="lin" valueType="num">
                                      <p:cBhvr additive="base">
                                        <p:cTn id="22" dur="500"/>
                                        <p:tgtEl>
                                          <p:spTgt spid="20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26"/>
          <p:cNvSpPr txBox="1"/>
          <p:nvPr/>
        </p:nvSpPr>
        <p:spPr>
          <a:xfrm>
            <a:off x="1524000" y="0"/>
            <a:ext cx="5715000"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5400" b="0" i="0" u="none" strike="noStrike" cap="none">
                <a:solidFill>
                  <a:srgbClr val="FFFF00"/>
                </a:solidFill>
                <a:latin typeface="Times New Roman"/>
                <a:ea typeface="Times New Roman"/>
                <a:cs typeface="Times New Roman"/>
                <a:sym typeface="Times New Roman"/>
              </a:rPr>
              <a:t>2, Trang phục</a:t>
            </a:r>
            <a:endParaRPr sz="5400">
              <a:solidFill>
                <a:srgbClr val="FFFF00"/>
              </a:solidFill>
              <a:latin typeface="Times New Roman"/>
              <a:ea typeface="Times New Roman"/>
              <a:cs typeface="Times New Roman"/>
              <a:sym typeface="Times New Roman"/>
            </a:endParaRPr>
          </a:p>
        </p:txBody>
      </p:sp>
      <p:pic>
        <p:nvPicPr>
          <p:cNvPr id="215" name="Google Shape;215;p26"/>
          <p:cNvPicPr preferRelativeResize="0">
            <a:picLocks noGrp="1"/>
          </p:cNvPicPr>
          <p:nvPr>
            <p:ph type="body" idx="1"/>
          </p:nvPr>
        </p:nvPicPr>
        <p:blipFill rotWithShape="1">
          <a:blip r:embed="rId3">
            <a:alphaModFix/>
          </a:blip>
          <a:srcRect/>
          <a:stretch/>
        </p:blipFill>
        <p:spPr>
          <a:xfrm>
            <a:off x="1600200" y="1010314"/>
            <a:ext cx="4419600" cy="5847686"/>
          </a:xfrm>
          <a:prstGeom prst="rect">
            <a:avLst/>
          </a:prstGeom>
          <a:noFill/>
          <a:ln>
            <a:noFill/>
          </a:ln>
        </p:spPr>
      </p:pic>
      <p:pic>
        <p:nvPicPr>
          <p:cNvPr id="216" name="Google Shape;216;p26"/>
          <p:cNvPicPr preferRelativeResize="0"/>
          <p:nvPr/>
        </p:nvPicPr>
        <p:blipFill rotWithShape="1">
          <a:blip r:embed="rId4">
            <a:alphaModFix/>
          </a:blip>
          <a:srcRect/>
          <a:stretch/>
        </p:blipFill>
        <p:spPr>
          <a:xfrm>
            <a:off x="6019800" y="1010314"/>
            <a:ext cx="4457700" cy="5847686"/>
          </a:xfrm>
          <a:prstGeom prst="rect">
            <a:avLst/>
          </a:prstGeom>
          <a:noFill/>
          <a:ln>
            <a:noFill/>
          </a:ln>
        </p:spPr>
      </p:pic>
    </p:spTree>
  </p:cSld>
  <p:clrMapOvr>
    <a:masterClrMapping/>
  </p:clrMapOvr>
  <p:transition>
    <p:fade thruBlk="1"/>
  </p:transition>
</p:sld>
</file>

<file path=ppt/theme/theme1.xml><?xml version="1.0" encoding="utf-8"?>
<a:theme xmlns:a="http://schemas.openxmlformats.org/drawingml/2006/main" name="Facet">
  <a:themeElements>
    <a:clrScheme name="Facet">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681</Words>
  <Application>Microsoft Office PowerPoint</Application>
  <PresentationFormat>Widescreen</PresentationFormat>
  <Paragraphs>51</Paragraphs>
  <Slides>25</Slides>
  <Notes>25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Noto Sans Symbols</vt:lpstr>
      <vt:lpstr>Times New Roman</vt:lpstr>
      <vt:lpstr>Trebuchet MS</vt:lpstr>
      <vt:lpstr>Facet</vt:lpstr>
      <vt:lpstr>PowerPoint Presentation</vt:lpstr>
      <vt:lpstr>Tuần 4 Tiết 4 </vt:lpstr>
      <vt:lpstr>PowerPoint Presentation</vt:lpstr>
      <vt:lpstr>1 , Sơ lược về quê hương quan họ </vt:lpstr>
      <vt:lpstr>PowerPoint Presentation</vt:lpstr>
      <vt:lpstr>Bắc Ninh tiếp giáp với vùng trung du Bắc bộ tại tỉnh Bắc Giang. Thành phố Bắc Ninh nằm cách trung tâm Thành phố Hà Nội 30 km về phía đông bắc, có vị trí địa lý: - Phía tây giáp thủ đô Hà Nội                           - Phía đông giáp tỉnh Hải Dương - Phía bắc giáp tỉnh Bắc Giang                         - Phía nam giáp tỉnh Hưng Yên   </vt:lpstr>
      <vt:lpstr>PowerPoint Presentation</vt:lpstr>
      <vt:lpstr>PowerPoint Presentation</vt:lpstr>
      <vt:lpstr>PowerPoint Presentation</vt:lpstr>
      <vt:lpstr>PowerPoint Presentation</vt:lpstr>
      <vt:lpstr>PowerPoint Presentation</vt:lpstr>
      <vt:lpstr>PowerPoint Presentation</vt:lpstr>
      <vt:lpstr>Tuần 4 Tiết 4 </vt:lpstr>
      <vt:lpstr>II, Học Hát - Mời các em cùng nghe giai điệu bài hát</vt:lpstr>
      <vt:lpstr>PowerPoint Presentation</vt:lpstr>
      <vt:lpstr>1, Ký hiệu đặc biệt cần lưu  của bài  - Các em cho biết những ký hiệu đặc biệt cần lưu ý trong bài?</vt:lpstr>
      <vt:lpstr>PowerPoint Presentation</vt:lpstr>
      <vt:lpstr>PowerPoint Presentation</vt:lpstr>
      <vt:lpstr>2, Mời các em cùng học hát</vt:lpstr>
      <vt:lpstr>Tập hát từng câu</vt:lpstr>
      <vt:lpstr>PowerPoint Presentation</vt:lpstr>
      <vt:lpstr>PowerPoint Presentation</vt:lpstr>
      <vt:lpstr>PowerPoint Presentation</vt:lpstr>
      <vt:lpstr>Dăn dò</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ADMIN</cp:lastModifiedBy>
  <cp:revision>3</cp:revision>
  <dcterms:modified xsi:type="dcterms:W3CDTF">2021-10-03T04:05:29Z</dcterms:modified>
</cp:coreProperties>
</file>