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8" r:id="rId4"/>
    <p:sldMasterId id="2147483699" r:id="rId5"/>
    <p:sldMasterId id="2147483700" r:id="rId6"/>
    <p:sldMasterId id="214748370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6858000" cx="9144000"/>
  <p:notesSz cx="6858000" cy="9144000"/>
  <p:embeddedFontLst>
    <p:embeddedFont>
      <p:font typeface="Garamond"/>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Garamond-bold.fntdata"/><Relationship Id="rId25" Type="http://schemas.openxmlformats.org/officeDocument/2006/relationships/font" Target="fonts/Garamond-regular.fntdata"/><Relationship Id="rId28" Type="http://schemas.openxmlformats.org/officeDocument/2006/relationships/font" Target="fonts/Garamond-boldItalic.fntdata"/><Relationship Id="rId27" Type="http://schemas.openxmlformats.org/officeDocument/2006/relationships/font" Target="fonts/Garamon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2pPr>
            <a:lvl3pPr lvl="2"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3pPr>
            <a:lvl4pPr lvl="3"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4pPr>
            <a:lvl5pPr lvl="4"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5pPr>
            <a:lvl6pPr lvl="5"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6pPr>
            <a:lvl7pPr lvl="6"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7pPr>
            <a:lvl8pPr lvl="7"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8pPr>
            <a:lvl9pPr lvl="8"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2pPr>
            <a:lvl3pPr lvl="2"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3pPr>
            <a:lvl4pPr lvl="3"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4pPr>
            <a:lvl5pPr lvl="4"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5pPr>
            <a:lvl6pPr lvl="5"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6pPr>
            <a:lvl7pPr lvl="6"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7pPr>
            <a:lvl8pPr lvl="7"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8pPr>
            <a:lvl9pPr lvl="8"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2pPr>
            <a:lvl3pPr lvl="2"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3pPr>
            <a:lvl4pPr lvl="3"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4pPr>
            <a:lvl5pPr lvl="4"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5pPr>
            <a:lvl6pPr lvl="5"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6pPr>
            <a:lvl7pPr lvl="6"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7pPr>
            <a:lvl8pPr lvl="7"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8pPr>
            <a:lvl9pPr lvl="8"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9" name="Google Shape;42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2" name="Google Shape;5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9" name="Google Shape;51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6" name="Google Shape;52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3" name="Google Shape;53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9" name="Google Shape;53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5" name="Google Shape;54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1" name="Google Shape;55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8" name="Google Shape;43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6" name="Google Shape;44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1" name="Google Shape;45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7" name="Google Shape;45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3" name="Google Shape;48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0" name="Google Shape;49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8" name="Google Shape;49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5" name="Google Shape;50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2"/>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9" name="Shape 89"/>
        <p:cNvGrpSpPr/>
        <p:nvPr/>
      </p:nvGrpSpPr>
      <p:grpSpPr>
        <a:xfrm>
          <a:off x="0" y="0"/>
          <a:ext cx="0" cy="0"/>
          <a:chOff x="0" y="0"/>
          <a:chExt cx="0" cy="0"/>
        </a:xfrm>
      </p:grpSpPr>
      <p:sp>
        <p:nvSpPr>
          <p:cNvPr id="90" name="Google Shape;90;p11"/>
          <p:cNvSpPr txBox="1"/>
          <p:nvPr>
            <p:ph type="title"/>
          </p:nvPr>
        </p:nvSpPr>
        <p:spPr>
          <a:xfrm>
            <a:off x="1176866" y="4815415"/>
            <a:ext cx="6798734"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
          <p:cNvSpPr/>
          <p:nvPr>
            <p:ph idx="2" type="pic"/>
          </p:nvPr>
        </p:nvSpPr>
        <p:spPr>
          <a:xfrm>
            <a:off x="1026260" y="1032933"/>
            <a:ext cx="7091482" cy="3361269"/>
          </a:xfrm>
          <a:prstGeom prst="roundRect">
            <a:avLst>
              <a:gd fmla="val 0" name="adj"/>
            </a:avLst>
          </a:prstGeom>
          <a:noFill/>
          <a:ln cap="flat" cmpd="thickThin" w="57150">
            <a:solidFill>
              <a:srgbClr val="7F7F7F"/>
            </a:solidFill>
            <a:prstDash val="solid"/>
            <a:round/>
            <a:headEnd len="sm" w="sm" type="none"/>
            <a:tailEnd len="sm" w="sm" type="none"/>
          </a:ln>
        </p:spPr>
      </p:sp>
      <p:sp>
        <p:nvSpPr>
          <p:cNvPr id="92" name="Google Shape;92;p11"/>
          <p:cNvSpPr txBox="1"/>
          <p:nvPr>
            <p:ph idx="1" type="body"/>
          </p:nvPr>
        </p:nvSpPr>
        <p:spPr>
          <a:xfrm>
            <a:off x="1176866" y="5382153"/>
            <a:ext cx="6798734" cy="493712"/>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93" name="Google Shape;93;p11"/>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6" name="Shape 96"/>
        <p:cNvGrpSpPr/>
        <p:nvPr/>
      </p:nvGrpSpPr>
      <p:grpSpPr>
        <a:xfrm>
          <a:off x="0" y="0"/>
          <a:ext cx="0" cy="0"/>
          <a:chOff x="0" y="0"/>
          <a:chExt cx="0" cy="0"/>
        </a:xfrm>
      </p:grpSpPr>
      <p:sp>
        <p:nvSpPr>
          <p:cNvPr id="97" name="Google Shape;97;p12"/>
          <p:cNvSpPr txBox="1"/>
          <p:nvPr>
            <p:ph type="title"/>
          </p:nvPr>
        </p:nvSpPr>
        <p:spPr>
          <a:xfrm>
            <a:off x="1176866" y="906873"/>
            <a:ext cx="6798734" cy="309786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 type="body"/>
          </p:nvPr>
        </p:nvSpPr>
        <p:spPr>
          <a:xfrm>
            <a:off x="1176865" y="4275666"/>
            <a:ext cx="6798736" cy="1600202"/>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99" name="Google Shape;99;p12"/>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cxnSp>
        <p:nvCxnSpPr>
          <p:cNvPr id="102" name="Google Shape;102;p12"/>
          <p:cNvCxnSpPr/>
          <p:nvPr/>
        </p:nvCxnSpPr>
        <p:spPr>
          <a:xfrm>
            <a:off x="1278465" y="4140199"/>
            <a:ext cx="6606425"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3" name="Shape 103"/>
        <p:cNvGrpSpPr/>
        <p:nvPr/>
      </p:nvGrpSpPr>
      <p:grpSpPr>
        <a:xfrm>
          <a:off x="0" y="0"/>
          <a:ext cx="0" cy="0"/>
          <a:chOff x="0" y="0"/>
          <a:chExt cx="0" cy="0"/>
        </a:xfrm>
      </p:grpSpPr>
      <p:sp>
        <p:nvSpPr>
          <p:cNvPr id="104" name="Google Shape;104;p13"/>
          <p:cNvSpPr txBox="1"/>
          <p:nvPr>
            <p:ph type="title"/>
          </p:nvPr>
        </p:nvSpPr>
        <p:spPr>
          <a:xfrm>
            <a:off x="1334333" y="982132"/>
            <a:ext cx="6400250"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 type="body"/>
          </p:nvPr>
        </p:nvSpPr>
        <p:spPr>
          <a:xfrm>
            <a:off x="1600200" y="3352799"/>
            <a:ext cx="5892798" cy="651933"/>
          </a:xfrm>
          <a:prstGeom prst="rect">
            <a:avLst/>
          </a:prstGeom>
          <a:noFill/>
          <a:ln>
            <a:noFill/>
          </a:ln>
        </p:spPr>
        <p:txBody>
          <a:bodyPr anchorCtr="0" anchor="ctr" bIns="45700" lIns="91425" spcFirstLastPara="1" rIns="91425" wrap="square" tIns="45700">
            <a:normAutofit/>
          </a:bodyPr>
          <a:lstStyle>
            <a:lvl1pPr indent="-228600" lvl="0" marL="457200" algn="r">
              <a:spcBef>
                <a:spcPts val="360"/>
              </a:spcBef>
              <a:spcAft>
                <a:spcPts val="0"/>
              </a:spcAft>
              <a:buSzPts val="2070"/>
              <a:buFont typeface="Garamond"/>
              <a:buNone/>
              <a:defRPr sz="18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06" name="Google Shape;106;p13"/>
          <p:cNvSpPr txBox="1"/>
          <p:nvPr>
            <p:ph idx="2" type="body"/>
          </p:nvPr>
        </p:nvSpPr>
        <p:spPr>
          <a:xfrm>
            <a:off x="1176863" y="4343400"/>
            <a:ext cx="6798738"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07" name="Google Shape;107;p13"/>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3"/>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13"/>
          <p:cNvSpPr txBox="1"/>
          <p:nvPr/>
        </p:nvSpPr>
        <p:spPr>
          <a:xfrm>
            <a:off x="849969" y="905362"/>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7200" u="none" cap="none" strike="noStrike">
                <a:solidFill>
                  <a:schemeClr val="dk1"/>
                </a:solidFill>
                <a:latin typeface="Batang"/>
                <a:ea typeface="Batang"/>
                <a:cs typeface="Batang"/>
                <a:sym typeface="Batang"/>
              </a:rPr>
              <a:t>“</a:t>
            </a:r>
            <a:endParaRPr/>
          </a:p>
        </p:txBody>
      </p:sp>
      <p:sp>
        <p:nvSpPr>
          <p:cNvPr id="111" name="Google Shape;111;p13"/>
          <p:cNvSpPr txBox="1"/>
          <p:nvPr/>
        </p:nvSpPr>
        <p:spPr>
          <a:xfrm>
            <a:off x="7633503" y="2827870"/>
            <a:ext cx="457319"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7200" u="none" cap="none" strike="noStrike">
                <a:solidFill>
                  <a:schemeClr val="dk1"/>
                </a:solidFill>
                <a:latin typeface="Batang"/>
                <a:ea typeface="Batang"/>
                <a:cs typeface="Batang"/>
                <a:sym typeface="Batang"/>
              </a:rPr>
              <a:t>”</a:t>
            </a:r>
            <a:endParaRPr/>
          </a:p>
        </p:txBody>
      </p:sp>
      <p:cxnSp>
        <p:nvCxnSpPr>
          <p:cNvPr id="112" name="Google Shape;112;p13"/>
          <p:cNvCxnSpPr/>
          <p:nvPr/>
        </p:nvCxnSpPr>
        <p:spPr>
          <a:xfrm>
            <a:off x="1278466" y="4140199"/>
            <a:ext cx="659553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3" name="Shape 113"/>
        <p:cNvGrpSpPr/>
        <p:nvPr/>
      </p:nvGrpSpPr>
      <p:grpSpPr>
        <a:xfrm>
          <a:off x="0" y="0"/>
          <a:ext cx="0" cy="0"/>
          <a:chOff x="0" y="0"/>
          <a:chExt cx="0" cy="0"/>
        </a:xfrm>
      </p:grpSpPr>
      <p:sp>
        <p:nvSpPr>
          <p:cNvPr id="114" name="Google Shape;114;p14"/>
          <p:cNvSpPr txBox="1"/>
          <p:nvPr>
            <p:ph type="title"/>
          </p:nvPr>
        </p:nvSpPr>
        <p:spPr>
          <a:xfrm>
            <a:off x="1176869" y="3308581"/>
            <a:ext cx="6798728"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4"/>
          <p:cNvSpPr txBox="1"/>
          <p:nvPr>
            <p:ph idx="1" type="body"/>
          </p:nvPr>
        </p:nvSpPr>
        <p:spPr>
          <a:xfrm>
            <a:off x="1176868" y="4777381"/>
            <a:ext cx="6798730"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6" name="Google Shape;116;p14"/>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4"/>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4"/>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9" name="Shape 119"/>
        <p:cNvGrpSpPr/>
        <p:nvPr/>
      </p:nvGrpSpPr>
      <p:grpSpPr>
        <a:xfrm>
          <a:off x="0" y="0"/>
          <a:ext cx="0" cy="0"/>
          <a:chOff x="0" y="0"/>
          <a:chExt cx="0" cy="0"/>
        </a:xfrm>
      </p:grpSpPr>
      <p:sp>
        <p:nvSpPr>
          <p:cNvPr id="120" name="Google Shape;120;p15"/>
          <p:cNvSpPr txBox="1"/>
          <p:nvPr>
            <p:ph type="title"/>
          </p:nvPr>
        </p:nvSpPr>
        <p:spPr>
          <a:xfrm>
            <a:off x="1409416" y="982132"/>
            <a:ext cx="6325168"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5"/>
          <p:cNvSpPr txBox="1"/>
          <p:nvPr>
            <p:ph idx="1" type="body"/>
          </p:nvPr>
        </p:nvSpPr>
        <p:spPr>
          <a:xfrm>
            <a:off x="1176868" y="3639312"/>
            <a:ext cx="6798730" cy="88696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2" name="Google Shape;122;p15"/>
          <p:cNvSpPr txBox="1"/>
          <p:nvPr>
            <p:ph idx="2" type="body"/>
          </p:nvPr>
        </p:nvSpPr>
        <p:spPr>
          <a:xfrm>
            <a:off x="1176865" y="4529667"/>
            <a:ext cx="6798736" cy="1346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840"/>
              <a:buNone/>
              <a:defRPr sz="1600">
                <a:solidFill>
                  <a:schemeClr val="dk1"/>
                </a:solidFill>
              </a:defRPr>
            </a:lvl1pPr>
            <a:lvl2pPr indent="-228600" lvl="1" marL="914400" algn="l">
              <a:spcBef>
                <a:spcPts val="600"/>
              </a:spcBef>
              <a:spcAft>
                <a:spcPts val="0"/>
              </a:spcAft>
              <a:buSzPts val="1840"/>
              <a:buNone/>
              <a:defRPr sz="16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3" name="Google Shape;123;p15"/>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5"/>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15"/>
          <p:cNvSpPr txBox="1"/>
          <p:nvPr/>
        </p:nvSpPr>
        <p:spPr>
          <a:xfrm>
            <a:off x="878060" y="896895"/>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dk1"/>
                </a:solidFill>
                <a:latin typeface="Batang"/>
                <a:ea typeface="Batang"/>
                <a:cs typeface="Batang"/>
                <a:sym typeface="Batang"/>
              </a:rPr>
              <a:t>“</a:t>
            </a:r>
            <a:endParaRPr/>
          </a:p>
        </p:txBody>
      </p:sp>
      <p:sp>
        <p:nvSpPr>
          <p:cNvPr id="127" name="Google Shape;127;p15"/>
          <p:cNvSpPr txBox="1"/>
          <p:nvPr/>
        </p:nvSpPr>
        <p:spPr>
          <a:xfrm>
            <a:off x="7649796" y="2607728"/>
            <a:ext cx="457319"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dk1"/>
                </a:solidFill>
                <a:latin typeface="Batang"/>
                <a:ea typeface="Batang"/>
                <a:cs typeface="Batang"/>
                <a:sym typeface="Batang"/>
              </a:rPr>
              <a:t>”</a:t>
            </a:r>
            <a:endParaRPr/>
          </a:p>
        </p:txBody>
      </p:sp>
      <p:cxnSp>
        <p:nvCxnSpPr>
          <p:cNvPr id="128" name="Google Shape;128;p15"/>
          <p:cNvCxnSpPr/>
          <p:nvPr/>
        </p:nvCxnSpPr>
        <p:spPr>
          <a:xfrm>
            <a:off x="1278466" y="3429000"/>
            <a:ext cx="659553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9" name="Shape 129"/>
        <p:cNvGrpSpPr/>
        <p:nvPr/>
      </p:nvGrpSpPr>
      <p:grpSpPr>
        <a:xfrm>
          <a:off x="0" y="0"/>
          <a:ext cx="0" cy="0"/>
          <a:chOff x="0" y="0"/>
          <a:chExt cx="0" cy="0"/>
        </a:xfrm>
      </p:grpSpPr>
      <p:sp>
        <p:nvSpPr>
          <p:cNvPr id="130" name="Google Shape;130;p16"/>
          <p:cNvSpPr txBox="1"/>
          <p:nvPr>
            <p:ph type="title"/>
          </p:nvPr>
        </p:nvSpPr>
        <p:spPr>
          <a:xfrm>
            <a:off x="1176865" y="982131"/>
            <a:ext cx="6798734" cy="22944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 type="body"/>
          </p:nvPr>
        </p:nvSpPr>
        <p:spPr>
          <a:xfrm>
            <a:off x="1176868" y="3566160"/>
            <a:ext cx="6798730" cy="905256"/>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32" name="Google Shape;132;p16"/>
          <p:cNvSpPr txBox="1"/>
          <p:nvPr>
            <p:ph idx="2" type="body"/>
          </p:nvPr>
        </p:nvSpPr>
        <p:spPr>
          <a:xfrm>
            <a:off x="1176866" y="4470400"/>
            <a:ext cx="6798734" cy="1405467"/>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840"/>
              <a:buNone/>
              <a:defRPr sz="1600">
                <a:solidFill>
                  <a:schemeClr val="dk1"/>
                </a:solidFill>
              </a:defRPr>
            </a:lvl1pPr>
            <a:lvl2pPr indent="-228600" lvl="1" marL="914400" algn="l">
              <a:spcBef>
                <a:spcPts val="600"/>
              </a:spcBef>
              <a:spcAft>
                <a:spcPts val="0"/>
              </a:spcAft>
              <a:buSzPts val="1840"/>
              <a:buNone/>
              <a:defRPr sz="16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33" name="Google Shape;133;p16"/>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6"/>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6"/>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cxnSp>
        <p:nvCxnSpPr>
          <p:cNvPr id="136" name="Google Shape;136;p16"/>
          <p:cNvCxnSpPr/>
          <p:nvPr/>
        </p:nvCxnSpPr>
        <p:spPr>
          <a:xfrm>
            <a:off x="1278469" y="3429000"/>
            <a:ext cx="6606421"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17"/>
          <p:cNvSpPr txBox="1"/>
          <p:nvPr>
            <p:ph type="title"/>
          </p:nvPr>
        </p:nvSpPr>
        <p:spPr>
          <a:xfrm>
            <a:off x="1176866" y="915337"/>
            <a:ext cx="6798734"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0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7"/>
          <p:cNvSpPr txBox="1"/>
          <p:nvPr>
            <p:ph idx="1" type="body"/>
          </p:nvPr>
        </p:nvSpPr>
        <p:spPr>
          <a:xfrm rot="5400000">
            <a:off x="2883366" y="783633"/>
            <a:ext cx="3385733" cy="679873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0" name="Google Shape;140;p17"/>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7"/>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7"/>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cxnSp>
        <p:nvCxnSpPr>
          <p:cNvPr id="143" name="Google Shape;143;p17"/>
          <p:cNvCxnSpPr/>
          <p:nvPr/>
        </p:nvCxnSpPr>
        <p:spPr>
          <a:xfrm>
            <a:off x="1278466" y="2354670"/>
            <a:ext cx="660642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18"/>
          <p:cNvSpPr txBox="1"/>
          <p:nvPr>
            <p:ph type="title"/>
          </p:nvPr>
        </p:nvSpPr>
        <p:spPr>
          <a:xfrm rot="5400000">
            <a:off x="4681634" y="2581906"/>
            <a:ext cx="4968995" cy="161893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8"/>
          <p:cNvSpPr txBox="1"/>
          <p:nvPr>
            <p:ph idx="1" type="body"/>
          </p:nvPr>
        </p:nvSpPr>
        <p:spPr>
          <a:xfrm rot="5400000">
            <a:off x="1150125" y="933615"/>
            <a:ext cx="4968993" cy="4915509"/>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7" name="Google Shape;147;p18"/>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8"/>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8"/>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cxnSp>
        <p:nvCxnSpPr>
          <p:cNvPr id="150" name="Google Shape;150;p18"/>
          <p:cNvCxnSpPr/>
          <p:nvPr/>
        </p:nvCxnSpPr>
        <p:spPr>
          <a:xfrm>
            <a:off x="6245512" y="906873"/>
            <a:ext cx="0" cy="4968993"/>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60" name="Shape 160"/>
        <p:cNvGrpSpPr/>
        <p:nvPr/>
      </p:nvGrpSpPr>
      <p:grpSpPr>
        <a:xfrm>
          <a:off x="0" y="0"/>
          <a:ext cx="0" cy="0"/>
          <a:chOff x="0" y="0"/>
          <a:chExt cx="0" cy="0"/>
        </a:xfrm>
      </p:grpSpPr>
      <p:sp>
        <p:nvSpPr>
          <p:cNvPr id="161" name="Google Shape;161;p20"/>
          <p:cNvSpPr/>
          <p:nvPr/>
        </p:nvSpPr>
        <p:spPr>
          <a:xfrm>
            <a:off x="3175" y="6400800"/>
            <a:ext cx="9140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p:nvPr/>
        </p:nvSpPr>
        <p:spPr>
          <a:xfrm>
            <a:off x="0" y="6334125"/>
            <a:ext cx="9142413" cy="6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0"/>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0"/>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0"/>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6" name="Shape 166"/>
        <p:cNvGrpSpPr/>
        <p:nvPr/>
      </p:nvGrpSpPr>
      <p:grpSpPr>
        <a:xfrm>
          <a:off x="0" y="0"/>
          <a:ext cx="0" cy="0"/>
          <a:chOff x="0" y="0"/>
          <a:chExt cx="0" cy="0"/>
        </a:xfrm>
      </p:grpSpPr>
      <p:sp>
        <p:nvSpPr>
          <p:cNvPr id="167" name="Google Shape;167;p21"/>
          <p:cNvSpPr txBox="1"/>
          <p:nvPr>
            <p:ph type="title"/>
          </p:nvPr>
        </p:nvSpPr>
        <p:spPr>
          <a:xfrm>
            <a:off x="822325" y="287338"/>
            <a:ext cx="7543800" cy="144938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68" name="Google Shape;168;p21"/>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1"/>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1"/>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grpSp>
        <p:nvGrpSpPr>
          <p:cNvPr id="25" name="Google Shape;25;p3"/>
          <p:cNvGrpSpPr/>
          <p:nvPr/>
        </p:nvGrpSpPr>
        <p:grpSpPr>
          <a:xfrm>
            <a:off x="0" y="0"/>
            <a:ext cx="9144677" cy="6858000"/>
            <a:chOff x="0" y="0"/>
            <a:chExt cx="9144677" cy="6858000"/>
          </a:xfrm>
        </p:grpSpPr>
        <p:pic>
          <p:nvPicPr>
            <p:cNvPr descr="SD-PanelTitle-R1.png" id="26" name="Google Shape;26;p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7" name="Google Shape;27;p3"/>
            <p:cNvSpPr/>
            <p:nvPr/>
          </p:nvSpPr>
          <p:spPr>
            <a:xfrm>
              <a:off x="1515532" y="1520422"/>
              <a:ext cx="6112935" cy="3818468"/>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28" name="Google Shape;28;p3"/>
            <p:cNvPicPr preferRelativeResize="0"/>
            <p:nvPr/>
          </p:nvPicPr>
          <p:blipFill rotWithShape="1">
            <a:blip r:embed="rId3">
              <a:alphaModFix/>
            </a:blip>
            <a:srcRect b="0" l="-2" r="47958" t="0"/>
            <a:stretch/>
          </p:blipFill>
          <p:spPr>
            <a:xfrm>
              <a:off x="0" y="3128434"/>
              <a:ext cx="1664208" cy="612648"/>
            </a:xfrm>
            <a:prstGeom prst="rect">
              <a:avLst/>
            </a:prstGeom>
            <a:noFill/>
            <a:ln>
              <a:noFill/>
            </a:ln>
          </p:spPr>
        </p:pic>
        <p:pic>
          <p:nvPicPr>
            <p:cNvPr descr="HDRibbonTitle-UniformTrim.png" id="29" name="Google Shape;29;p3"/>
            <p:cNvPicPr preferRelativeResize="0"/>
            <p:nvPr/>
          </p:nvPicPr>
          <p:blipFill rotWithShape="1">
            <a:blip r:embed="rId3">
              <a:alphaModFix/>
            </a:blip>
            <a:srcRect b="0" l="-2" r="47958" t="0"/>
            <a:stretch/>
          </p:blipFill>
          <p:spPr>
            <a:xfrm>
              <a:off x="7480469" y="3128434"/>
              <a:ext cx="1664208" cy="612648"/>
            </a:xfrm>
            <a:prstGeom prst="rect">
              <a:avLst/>
            </a:prstGeom>
            <a:noFill/>
            <a:ln>
              <a:noFill/>
            </a:ln>
          </p:spPr>
        </p:pic>
      </p:grpSp>
      <p:sp>
        <p:nvSpPr>
          <p:cNvPr id="30" name="Google Shape;30;p3"/>
          <p:cNvSpPr txBox="1"/>
          <p:nvPr>
            <p:ph type="ctrTitle"/>
          </p:nvPr>
        </p:nvSpPr>
        <p:spPr>
          <a:xfrm>
            <a:off x="1921934" y="1811863"/>
            <a:ext cx="5308866" cy="151553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4800"/>
              <a:buFont typeface="Garamond"/>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 type="subTitle"/>
          </p:nvPr>
        </p:nvSpPr>
        <p:spPr>
          <a:xfrm>
            <a:off x="1921934" y="3598327"/>
            <a:ext cx="5308866" cy="1377651"/>
          </a:xfrm>
          <a:prstGeom prst="rect">
            <a:avLst/>
          </a:prstGeom>
          <a:noFill/>
          <a:ln>
            <a:noFill/>
          </a:ln>
        </p:spPr>
        <p:txBody>
          <a:bodyPr anchorCtr="0" anchor="t" bIns="45700" lIns="91425" spcFirstLastPara="1" rIns="91425" wrap="square" tIns="45700">
            <a:normAutofit/>
          </a:bodyPr>
          <a:lstStyle>
            <a:lvl1pPr lvl="0" algn="ctr">
              <a:spcBef>
                <a:spcPts val="400"/>
              </a:spcBef>
              <a:spcAft>
                <a:spcPts val="0"/>
              </a:spcAft>
              <a:buSzPts val="2300"/>
              <a:buNone/>
              <a:defRPr sz="20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32" name="Google Shape;32;p3"/>
          <p:cNvSpPr txBox="1"/>
          <p:nvPr>
            <p:ph idx="10" type="dt"/>
          </p:nvPr>
        </p:nvSpPr>
        <p:spPr>
          <a:xfrm>
            <a:off x="6065417" y="5054602"/>
            <a:ext cx="673276"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
          <p:cNvSpPr txBox="1"/>
          <p:nvPr>
            <p:ph idx="11" type="ftr"/>
          </p:nvPr>
        </p:nvSpPr>
        <p:spPr>
          <a:xfrm>
            <a:off x="1921934" y="5054602"/>
            <a:ext cx="406486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
          <p:cNvSpPr txBox="1"/>
          <p:nvPr>
            <p:ph idx="12" type="sldNum"/>
          </p:nvPr>
        </p:nvSpPr>
        <p:spPr>
          <a:xfrm>
            <a:off x="6817317" y="5054602"/>
            <a:ext cx="413483"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cxnSp>
        <p:nvCxnSpPr>
          <p:cNvPr id="35" name="Google Shape;35;p3"/>
          <p:cNvCxnSpPr/>
          <p:nvPr/>
        </p:nvCxnSpPr>
        <p:spPr>
          <a:xfrm>
            <a:off x="2019825" y="3471329"/>
            <a:ext cx="5113083"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1" name="Shape 171"/>
        <p:cNvGrpSpPr/>
        <p:nvPr/>
      </p:nvGrpSpPr>
      <p:grpSpPr>
        <a:xfrm>
          <a:off x="0" y="0"/>
          <a:ext cx="0" cy="0"/>
          <a:chOff x="0" y="0"/>
          <a:chExt cx="0" cy="0"/>
        </a:xfrm>
      </p:grpSpPr>
      <p:sp>
        <p:nvSpPr>
          <p:cNvPr id="172" name="Google Shape;172;p22"/>
          <p:cNvSpPr/>
          <p:nvPr/>
        </p:nvSpPr>
        <p:spPr>
          <a:xfrm>
            <a:off x="3175" y="6400800"/>
            <a:ext cx="9140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p:nvPr/>
        </p:nvSpPr>
        <p:spPr>
          <a:xfrm>
            <a:off x="0" y="6334125"/>
            <a:ext cx="9142413" cy="6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4" name="Google Shape;174;p22"/>
          <p:cNvCxnSpPr/>
          <p:nvPr/>
        </p:nvCxnSpPr>
        <p:spPr>
          <a:xfrm>
            <a:off x="906463" y="4343400"/>
            <a:ext cx="7405687" cy="0"/>
          </a:xfrm>
          <a:prstGeom prst="straightConnector1">
            <a:avLst/>
          </a:prstGeom>
          <a:noFill/>
          <a:ln cap="flat" cmpd="sng" w="9525">
            <a:solidFill>
              <a:srgbClr val="7F7F7F"/>
            </a:solidFill>
            <a:prstDash val="solid"/>
            <a:round/>
            <a:headEnd len="sm" w="sm" type="none"/>
            <a:tailEnd len="sm" w="sm" type="none"/>
          </a:ln>
        </p:spPr>
      </p:cxnSp>
      <p:sp>
        <p:nvSpPr>
          <p:cNvPr id="175" name="Google Shape;175;p22"/>
          <p:cNvSpPr txBox="1"/>
          <p:nvPr>
            <p:ph type="ctr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sz="8000">
                <a:solidFill>
                  <a:srgbClr val="262626"/>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76" name="Google Shape;176;p22"/>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77" name="Google Shape;177;p22"/>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2"/>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2"/>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0" name="Shape 180"/>
        <p:cNvGrpSpPr/>
        <p:nvPr/>
      </p:nvGrpSpPr>
      <p:grpSpPr>
        <a:xfrm>
          <a:off x="0" y="0"/>
          <a:ext cx="0" cy="0"/>
          <a:chOff x="0" y="0"/>
          <a:chExt cx="0" cy="0"/>
        </a:xfrm>
      </p:grpSpPr>
      <p:sp>
        <p:nvSpPr>
          <p:cNvPr id="181" name="Google Shape;181;p23"/>
          <p:cNvSpPr txBox="1"/>
          <p:nvPr>
            <p:ph type="title"/>
          </p:nvPr>
        </p:nvSpPr>
        <p:spPr>
          <a:xfrm>
            <a:off x="822325" y="287338"/>
            <a:ext cx="7543800" cy="144938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82" name="Google Shape;182;p23"/>
          <p:cNvSpPr txBox="1"/>
          <p:nvPr>
            <p:ph idx="1" type="body"/>
          </p:nvPr>
        </p:nvSpPr>
        <p:spPr>
          <a:xfrm>
            <a:off x="822325" y="1846263"/>
            <a:ext cx="7543800" cy="4022725"/>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3" name="Google Shape;183;p23"/>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3"/>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3"/>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86" name="Shape 186"/>
        <p:cNvGrpSpPr/>
        <p:nvPr/>
      </p:nvGrpSpPr>
      <p:grpSpPr>
        <a:xfrm>
          <a:off x="0" y="0"/>
          <a:ext cx="0" cy="0"/>
          <a:chOff x="0" y="0"/>
          <a:chExt cx="0" cy="0"/>
        </a:xfrm>
      </p:grpSpPr>
      <p:sp>
        <p:nvSpPr>
          <p:cNvPr id="187" name="Google Shape;187;p24"/>
          <p:cNvSpPr/>
          <p:nvPr/>
        </p:nvSpPr>
        <p:spPr>
          <a:xfrm>
            <a:off x="3175" y="6400800"/>
            <a:ext cx="9140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
          <p:cNvSpPr/>
          <p:nvPr/>
        </p:nvSpPr>
        <p:spPr>
          <a:xfrm>
            <a:off x="0" y="6334125"/>
            <a:ext cx="9142413" cy="6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9" name="Google Shape;189;p24"/>
          <p:cNvCxnSpPr/>
          <p:nvPr/>
        </p:nvCxnSpPr>
        <p:spPr>
          <a:xfrm>
            <a:off x="906463" y="4343400"/>
            <a:ext cx="7405687" cy="0"/>
          </a:xfrm>
          <a:prstGeom prst="straightConnector1">
            <a:avLst/>
          </a:prstGeom>
          <a:noFill/>
          <a:ln cap="flat" cmpd="sng" w="9525">
            <a:solidFill>
              <a:srgbClr val="7F7F7F"/>
            </a:solidFill>
            <a:prstDash val="solid"/>
            <a:round/>
            <a:headEnd len="sm" w="sm" type="none"/>
            <a:tailEnd len="sm" w="sm" type="none"/>
          </a:ln>
        </p:spPr>
      </p:cxnSp>
      <p:sp>
        <p:nvSpPr>
          <p:cNvPr id="190" name="Google Shape;190;p24"/>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b="0" sz="8000">
                <a:solidFill>
                  <a:srgbClr val="262626"/>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91" name="Google Shape;191;p24"/>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92" name="Google Shape;192;p24"/>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4"/>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4"/>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5" name="Shape 195"/>
        <p:cNvGrpSpPr/>
        <p:nvPr/>
      </p:nvGrpSpPr>
      <p:grpSpPr>
        <a:xfrm>
          <a:off x="0" y="0"/>
          <a:ext cx="0" cy="0"/>
          <a:chOff x="0" y="0"/>
          <a:chExt cx="0" cy="0"/>
        </a:xfrm>
      </p:grpSpPr>
      <p:sp>
        <p:nvSpPr>
          <p:cNvPr id="196" name="Google Shape;196;p25"/>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97" name="Google Shape;197;p25"/>
          <p:cNvSpPr txBox="1"/>
          <p:nvPr>
            <p:ph idx="1" type="body"/>
          </p:nvPr>
        </p:nvSpPr>
        <p:spPr>
          <a:xfrm>
            <a:off x="822960" y="1845734"/>
            <a:ext cx="3703320" cy="402336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8" name="Google Shape;198;p25"/>
          <p:cNvSpPr txBox="1"/>
          <p:nvPr>
            <p:ph idx="2" type="body"/>
          </p:nvPr>
        </p:nvSpPr>
        <p:spPr>
          <a:xfrm>
            <a:off x="4663440" y="1845736"/>
            <a:ext cx="3703320" cy="4023359"/>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9" name="Google Shape;199;p25"/>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25"/>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5"/>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2" name="Shape 202"/>
        <p:cNvGrpSpPr/>
        <p:nvPr/>
      </p:nvGrpSpPr>
      <p:grpSpPr>
        <a:xfrm>
          <a:off x="0" y="0"/>
          <a:ext cx="0" cy="0"/>
          <a:chOff x="0" y="0"/>
          <a:chExt cx="0" cy="0"/>
        </a:xfrm>
      </p:grpSpPr>
      <p:sp>
        <p:nvSpPr>
          <p:cNvPr id="203" name="Google Shape;203;p2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04" name="Google Shape;204;p26"/>
          <p:cNvSpPr txBox="1"/>
          <p:nvPr>
            <p:ph idx="1" type="body"/>
          </p:nvPr>
        </p:nvSpPr>
        <p:spPr>
          <a:xfrm>
            <a:off x="82296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05" name="Google Shape;205;p26"/>
          <p:cNvSpPr txBox="1"/>
          <p:nvPr>
            <p:ph idx="2" type="body"/>
          </p:nvPr>
        </p:nvSpPr>
        <p:spPr>
          <a:xfrm>
            <a:off x="822960" y="2582334"/>
            <a:ext cx="3703320" cy="328676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6" name="Google Shape;206;p26"/>
          <p:cNvSpPr txBox="1"/>
          <p:nvPr>
            <p:ph idx="3" type="body"/>
          </p:nvPr>
        </p:nvSpPr>
        <p:spPr>
          <a:xfrm>
            <a:off x="466344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07" name="Google Shape;207;p26"/>
          <p:cNvSpPr txBox="1"/>
          <p:nvPr>
            <p:ph idx="4" type="body"/>
          </p:nvPr>
        </p:nvSpPr>
        <p:spPr>
          <a:xfrm>
            <a:off x="4663440" y="2582334"/>
            <a:ext cx="3703320" cy="328676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8" name="Google Shape;208;p26"/>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26"/>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26"/>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11" name="Shape 211"/>
        <p:cNvGrpSpPr/>
        <p:nvPr/>
      </p:nvGrpSpPr>
      <p:grpSpPr>
        <a:xfrm>
          <a:off x="0" y="0"/>
          <a:ext cx="0" cy="0"/>
          <a:chOff x="0" y="0"/>
          <a:chExt cx="0" cy="0"/>
        </a:xfrm>
      </p:grpSpPr>
      <p:sp>
        <p:nvSpPr>
          <p:cNvPr id="212" name="Google Shape;212;p27"/>
          <p:cNvSpPr/>
          <p:nvPr/>
        </p:nvSpPr>
        <p:spPr>
          <a:xfrm>
            <a:off x="0" y="0"/>
            <a:ext cx="3038475"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
          <p:cNvSpPr/>
          <p:nvPr/>
        </p:nvSpPr>
        <p:spPr>
          <a:xfrm>
            <a:off x="3030538" y="0"/>
            <a:ext cx="47625"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7"/>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b="0" sz="3600">
                <a:solidFill>
                  <a:srgbClr val="FFFFFF"/>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15" name="Google Shape;215;p27"/>
          <p:cNvSpPr txBox="1"/>
          <p:nvPr>
            <p:ph idx="1" type="body"/>
          </p:nvPr>
        </p:nvSpPr>
        <p:spPr>
          <a:xfrm>
            <a:off x="3460237" y="731520"/>
            <a:ext cx="5009393" cy="52578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6" name="Google Shape;216;p27"/>
          <p:cNvSpPr txBox="1"/>
          <p:nvPr>
            <p:ph idx="2" type="body"/>
          </p:nvPr>
        </p:nvSpPr>
        <p:spPr>
          <a:xfrm>
            <a:off x="342900" y="2926080"/>
            <a:ext cx="24003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17" name="Google Shape;217;p27"/>
          <p:cNvSpPr txBox="1"/>
          <p:nvPr>
            <p:ph idx="10" type="dt"/>
          </p:nvPr>
        </p:nvSpPr>
        <p:spPr>
          <a:xfrm>
            <a:off x="349250" y="6459538"/>
            <a:ext cx="1963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27"/>
          <p:cNvSpPr txBox="1"/>
          <p:nvPr>
            <p:ph idx="11" type="ftr"/>
          </p:nvPr>
        </p:nvSpPr>
        <p:spPr>
          <a:xfrm>
            <a:off x="3600450" y="6459538"/>
            <a:ext cx="34861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27"/>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chemeClr val="dk2"/>
                </a:solidFill>
                <a:latin typeface="Batang"/>
                <a:ea typeface="Batang"/>
                <a:cs typeface="Batang"/>
                <a:sym typeface="Batang"/>
              </a:defRPr>
            </a:lvl1pPr>
            <a:lvl2pPr indent="0" lvl="1" marL="0" marR="0" algn="r">
              <a:spcBef>
                <a:spcPts val="0"/>
              </a:spcBef>
              <a:spcAft>
                <a:spcPts val="0"/>
              </a:spcAft>
              <a:buNone/>
              <a:defRPr b="0" i="0" sz="1050" u="none" cap="none" strike="noStrike">
                <a:solidFill>
                  <a:schemeClr val="dk2"/>
                </a:solidFill>
                <a:latin typeface="Batang"/>
                <a:ea typeface="Batang"/>
                <a:cs typeface="Batang"/>
                <a:sym typeface="Batang"/>
              </a:defRPr>
            </a:lvl2pPr>
            <a:lvl3pPr indent="0" lvl="2" marL="0" marR="0" algn="r">
              <a:spcBef>
                <a:spcPts val="0"/>
              </a:spcBef>
              <a:spcAft>
                <a:spcPts val="0"/>
              </a:spcAft>
              <a:buNone/>
              <a:defRPr b="0" i="0" sz="1050" u="none" cap="none" strike="noStrike">
                <a:solidFill>
                  <a:schemeClr val="dk2"/>
                </a:solidFill>
                <a:latin typeface="Batang"/>
                <a:ea typeface="Batang"/>
                <a:cs typeface="Batang"/>
                <a:sym typeface="Batang"/>
              </a:defRPr>
            </a:lvl3pPr>
            <a:lvl4pPr indent="0" lvl="3" marL="0" marR="0" algn="r">
              <a:spcBef>
                <a:spcPts val="0"/>
              </a:spcBef>
              <a:spcAft>
                <a:spcPts val="0"/>
              </a:spcAft>
              <a:buNone/>
              <a:defRPr b="0" i="0" sz="1050" u="none" cap="none" strike="noStrike">
                <a:solidFill>
                  <a:schemeClr val="dk2"/>
                </a:solidFill>
                <a:latin typeface="Batang"/>
                <a:ea typeface="Batang"/>
                <a:cs typeface="Batang"/>
                <a:sym typeface="Batang"/>
              </a:defRPr>
            </a:lvl4pPr>
            <a:lvl5pPr indent="0" lvl="4" marL="0" marR="0" algn="r">
              <a:spcBef>
                <a:spcPts val="0"/>
              </a:spcBef>
              <a:spcAft>
                <a:spcPts val="0"/>
              </a:spcAft>
              <a:buNone/>
              <a:defRPr b="0" i="0" sz="1050" u="none" cap="none" strike="noStrike">
                <a:solidFill>
                  <a:schemeClr val="dk2"/>
                </a:solidFill>
                <a:latin typeface="Batang"/>
                <a:ea typeface="Batang"/>
                <a:cs typeface="Batang"/>
                <a:sym typeface="Batang"/>
              </a:defRPr>
            </a:lvl5pPr>
            <a:lvl6pPr indent="0" lvl="5" marL="0" marR="0" algn="r">
              <a:spcBef>
                <a:spcPts val="0"/>
              </a:spcBef>
              <a:spcAft>
                <a:spcPts val="0"/>
              </a:spcAft>
              <a:buNone/>
              <a:defRPr b="0" i="0" sz="1050" u="none" cap="none" strike="noStrike">
                <a:solidFill>
                  <a:schemeClr val="dk2"/>
                </a:solidFill>
                <a:latin typeface="Batang"/>
                <a:ea typeface="Batang"/>
                <a:cs typeface="Batang"/>
                <a:sym typeface="Batang"/>
              </a:defRPr>
            </a:lvl6pPr>
            <a:lvl7pPr indent="0" lvl="6" marL="0" marR="0" algn="r">
              <a:spcBef>
                <a:spcPts val="0"/>
              </a:spcBef>
              <a:spcAft>
                <a:spcPts val="0"/>
              </a:spcAft>
              <a:buNone/>
              <a:defRPr b="0" i="0" sz="1050" u="none" cap="none" strike="noStrike">
                <a:solidFill>
                  <a:schemeClr val="dk2"/>
                </a:solidFill>
                <a:latin typeface="Batang"/>
                <a:ea typeface="Batang"/>
                <a:cs typeface="Batang"/>
                <a:sym typeface="Batang"/>
              </a:defRPr>
            </a:lvl7pPr>
            <a:lvl8pPr indent="0" lvl="7" marL="0" marR="0" algn="r">
              <a:spcBef>
                <a:spcPts val="0"/>
              </a:spcBef>
              <a:spcAft>
                <a:spcPts val="0"/>
              </a:spcAft>
              <a:buNone/>
              <a:defRPr b="0" i="0" sz="1050" u="none" cap="none" strike="noStrike">
                <a:solidFill>
                  <a:schemeClr val="dk2"/>
                </a:solidFill>
                <a:latin typeface="Batang"/>
                <a:ea typeface="Batang"/>
                <a:cs typeface="Batang"/>
                <a:sym typeface="Batang"/>
              </a:defRPr>
            </a:lvl8pPr>
            <a:lvl9pPr indent="0" lvl="8" marL="0" marR="0" algn="r">
              <a:spcBef>
                <a:spcPts val="0"/>
              </a:spcBef>
              <a:spcAft>
                <a:spcPts val="0"/>
              </a:spcAft>
              <a:buNone/>
              <a:defRPr b="0" i="0" sz="1050" u="none" cap="none" strike="noStrike">
                <a:solidFill>
                  <a:schemeClr val="dk2"/>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20" name="Shape 220"/>
        <p:cNvGrpSpPr/>
        <p:nvPr/>
      </p:nvGrpSpPr>
      <p:grpSpPr>
        <a:xfrm>
          <a:off x="0" y="0"/>
          <a:ext cx="0" cy="0"/>
          <a:chOff x="0" y="0"/>
          <a:chExt cx="0" cy="0"/>
        </a:xfrm>
      </p:grpSpPr>
      <p:sp>
        <p:nvSpPr>
          <p:cNvPr id="221" name="Google Shape;221;p28"/>
          <p:cNvSpPr/>
          <p:nvPr/>
        </p:nvSpPr>
        <p:spPr>
          <a:xfrm>
            <a:off x="0" y="4953000"/>
            <a:ext cx="9142413"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8"/>
          <p:cNvSpPr/>
          <p:nvPr/>
        </p:nvSpPr>
        <p:spPr>
          <a:xfrm>
            <a:off x="0" y="4914900"/>
            <a:ext cx="9142413" cy="6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8"/>
          <p:cNvSpPr txBox="1"/>
          <p:nvPr>
            <p:ph type="title"/>
          </p:nvPr>
        </p:nvSpPr>
        <p:spPr>
          <a:xfrm>
            <a:off x="822960" y="5074920"/>
            <a:ext cx="7589520"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SzPts val="1400"/>
              <a:buNone/>
              <a:defRPr b="0" sz="3600">
                <a:solidFill>
                  <a:srgbClr val="FFFFFF"/>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pic>
        <p:nvPicPr>
          <p:cNvPr id="224" name="Google Shape;224;p28"/>
          <p:cNvPicPr preferRelativeResize="0"/>
          <p:nvPr>
            <p:ph idx="2" type="pic"/>
          </p:nvPr>
        </p:nvPicPr>
        <p:blipFill/>
        <p:spPr>
          <a:xfrm>
            <a:off x="12" y="0"/>
            <a:ext cx="9143989" cy="4915076"/>
          </a:xfrm>
          <a:prstGeom prst="rect">
            <a:avLst/>
          </a:prstGeom>
          <a:blipFill rotWithShape="1">
            <a:blip r:embed="rId2">
              <a:alphaModFix/>
            </a:blip>
            <a:stretch>
              <a:fillRect b="0" l="0" r="0" t="0"/>
            </a:stretch>
          </a:blipFill>
          <a:ln>
            <a:noFill/>
          </a:ln>
        </p:spPr>
      </p:pic>
      <p:sp>
        <p:nvSpPr>
          <p:cNvPr id="225" name="Google Shape;225;p28"/>
          <p:cNvSpPr txBox="1"/>
          <p:nvPr>
            <p:ph idx="1" type="body"/>
          </p:nvPr>
        </p:nvSpPr>
        <p:spPr>
          <a:xfrm>
            <a:off x="822959" y="5907024"/>
            <a:ext cx="7589520"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26" name="Google Shape;226;p28"/>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28"/>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28"/>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9" name="Shape 229"/>
        <p:cNvGrpSpPr/>
        <p:nvPr/>
      </p:nvGrpSpPr>
      <p:grpSpPr>
        <a:xfrm>
          <a:off x="0" y="0"/>
          <a:ext cx="0" cy="0"/>
          <a:chOff x="0" y="0"/>
          <a:chExt cx="0" cy="0"/>
        </a:xfrm>
      </p:grpSpPr>
      <p:sp>
        <p:nvSpPr>
          <p:cNvPr id="230" name="Google Shape;230;p29"/>
          <p:cNvSpPr txBox="1"/>
          <p:nvPr>
            <p:ph type="title"/>
          </p:nvPr>
        </p:nvSpPr>
        <p:spPr>
          <a:xfrm>
            <a:off x="822325" y="287338"/>
            <a:ext cx="7543800" cy="144938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31" name="Google Shape;231;p29"/>
          <p:cNvSpPr txBox="1"/>
          <p:nvPr>
            <p:ph idx="1" type="body"/>
          </p:nvPr>
        </p:nvSpPr>
        <p:spPr>
          <a:xfrm rot="5400000">
            <a:off x="2582863" y="85725"/>
            <a:ext cx="4022725" cy="7543800"/>
          </a:xfrm>
          <a:prstGeom prst="rect">
            <a:avLst/>
          </a:prstGeom>
          <a:noFill/>
          <a:ln>
            <a:noFill/>
          </a:ln>
        </p:spPr>
        <p:txBody>
          <a:bodyPr anchorCtr="0" anchor="t" bIns="0" lIns="45700" spcFirstLastPara="1" rIns="45700" wrap="square" tIns="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2" name="Google Shape;232;p29"/>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29"/>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29"/>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5" name="Shape 235"/>
        <p:cNvGrpSpPr/>
        <p:nvPr/>
      </p:nvGrpSpPr>
      <p:grpSpPr>
        <a:xfrm>
          <a:off x="0" y="0"/>
          <a:ext cx="0" cy="0"/>
          <a:chOff x="0" y="0"/>
          <a:chExt cx="0" cy="0"/>
        </a:xfrm>
      </p:grpSpPr>
      <p:sp>
        <p:nvSpPr>
          <p:cNvPr id="236" name="Google Shape;236;p30"/>
          <p:cNvSpPr/>
          <p:nvPr/>
        </p:nvSpPr>
        <p:spPr>
          <a:xfrm>
            <a:off x="3175" y="6400800"/>
            <a:ext cx="9140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0"/>
          <p:cNvSpPr/>
          <p:nvPr/>
        </p:nvSpPr>
        <p:spPr>
          <a:xfrm>
            <a:off x="0" y="6334125"/>
            <a:ext cx="9142413" cy="6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0"/>
          <p:cNvSpPr txBox="1"/>
          <p:nvPr>
            <p:ph type="title"/>
          </p:nvPr>
        </p:nvSpPr>
        <p:spPr>
          <a:xfrm rot="5400000">
            <a:off x="4650802" y="2307652"/>
            <a:ext cx="5757421" cy="197167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39" name="Google Shape;239;p30"/>
          <p:cNvSpPr txBox="1"/>
          <p:nvPr>
            <p:ph idx="1" type="body"/>
          </p:nvPr>
        </p:nvSpPr>
        <p:spPr>
          <a:xfrm rot="5400000">
            <a:off x="650302" y="393126"/>
            <a:ext cx="5757420" cy="5800725"/>
          </a:xfrm>
          <a:prstGeom prst="rect">
            <a:avLst/>
          </a:prstGeom>
          <a:noFill/>
          <a:ln>
            <a:noFill/>
          </a:ln>
        </p:spPr>
        <p:txBody>
          <a:bodyPr anchorCtr="0" anchor="t" bIns="0" lIns="45700" spcFirstLastPara="1" rIns="45700" wrap="square" tIns="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0" name="Google Shape;240;p30"/>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0"/>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0"/>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52" name="Shape 252"/>
        <p:cNvGrpSpPr/>
        <p:nvPr/>
      </p:nvGrpSpPr>
      <p:grpSpPr>
        <a:xfrm>
          <a:off x="0" y="0"/>
          <a:ext cx="0" cy="0"/>
          <a:chOff x="0" y="0"/>
          <a:chExt cx="0" cy="0"/>
        </a:xfrm>
      </p:grpSpPr>
      <p:sp>
        <p:nvSpPr>
          <p:cNvPr id="253" name="Google Shape;253;p32"/>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2"/>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3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cxnSp>
        <p:nvCxnSpPr>
          <p:cNvPr id="37" name="Google Shape;37;p4"/>
          <p:cNvCxnSpPr/>
          <p:nvPr/>
        </p:nvCxnSpPr>
        <p:spPr>
          <a:xfrm>
            <a:off x="1278465" y="2356260"/>
            <a:ext cx="6595534" cy="0"/>
          </a:xfrm>
          <a:prstGeom prst="straightConnector1">
            <a:avLst/>
          </a:prstGeom>
          <a:noFill/>
          <a:ln cap="flat" cmpd="sng" w="15875">
            <a:solidFill>
              <a:schemeClr val="accent1"/>
            </a:solidFill>
            <a:prstDash val="solid"/>
            <a:round/>
            <a:headEnd len="sm" w="sm" type="none"/>
            <a:tailEnd len="sm" w="sm" type="none"/>
          </a:ln>
        </p:spPr>
      </p:cxnSp>
      <p:sp>
        <p:nvSpPr>
          <p:cNvPr id="38" name="Google Shape;38;p4"/>
          <p:cNvSpPr txBox="1"/>
          <p:nvPr>
            <p:ph type="title"/>
          </p:nvPr>
        </p:nvSpPr>
        <p:spPr>
          <a:xfrm>
            <a:off x="1176866" y="915337"/>
            <a:ext cx="6798734"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 type="body"/>
          </p:nvPr>
        </p:nvSpPr>
        <p:spPr>
          <a:xfrm>
            <a:off x="1176865" y="2490135"/>
            <a:ext cx="6798736" cy="3444997"/>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40" name="Google Shape;40;p4"/>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58" name="Shape 258"/>
        <p:cNvGrpSpPr/>
        <p:nvPr/>
      </p:nvGrpSpPr>
      <p:grpSpPr>
        <a:xfrm>
          <a:off x="0" y="0"/>
          <a:ext cx="0" cy="0"/>
          <a:chOff x="0" y="0"/>
          <a:chExt cx="0" cy="0"/>
        </a:xfrm>
      </p:grpSpPr>
      <p:sp>
        <p:nvSpPr>
          <p:cNvPr id="259" name="Google Shape;259;p33"/>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3"/>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3"/>
          <p:cNvSpPr txBox="1"/>
          <p:nvPr>
            <p:ph type="ctr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33"/>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63" name="Google Shape;263;p33"/>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33"/>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cxnSp>
        <p:nvCxnSpPr>
          <p:cNvPr id="266" name="Google Shape;266;p33"/>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7" name="Shape 267"/>
        <p:cNvGrpSpPr/>
        <p:nvPr/>
      </p:nvGrpSpPr>
      <p:grpSpPr>
        <a:xfrm>
          <a:off x="0" y="0"/>
          <a:ext cx="0" cy="0"/>
          <a:chOff x="0" y="0"/>
          <a:chExt cx="0" cy="0"/>
        </a:xfrm>
      </p:grpSpPr>
      <p:sp>
        <p:nvSpPr>
          <p:cNvPr id="268" name="Google Shape;268;p34"/>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34"/>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0" name="Google Shape;270;p34"/>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4"/>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273" name="Shape 273"/>
        <p:cNvGrpSpPr/>
        <p:nvPr/>
      </p:nvGrpSpPr>
      <p:grpSpPr>
        <a:xfrm>
          <a:off x="0" y="0"/>
          <a:ext cx="0" cy="0"/>
          <a:chOff x="0" y="0"/>
          <a:chExt cx="0" cy="0"/>
        </a:xfrm>
      </p:grpSpPr>
      <p:sp>
        <p:nvSpPr>
          <p:cNvPr id="274" name="Google Shape;274;p35"/>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5"/>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5"/>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35"/>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278" name="Google Shape;278;p35"/>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35"/>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3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cxnSp>
        <p:nvCxnSpPr>
          <p:cNvPr id="281" name="Google Shape;281;p35"/>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2" name="Shape 282"/>
        <p:cNvGrpSpPr/>
        <p:nvPr/>
      </p:nvGrpSpPr>
      <p:grpSpPr>
        <a:xfrm>
          <a:off x="0" y="0"/>
          <a:ext cx="0" cy="0"/>
          <a:chOff x="0" y="0"/>
          <a:chExt cx="0" cy="0"/>
        </a:xfrm>
      </p:grpSpPr>
      <p:sp>
        <p:nvSpPr>
          <p:cNvPr id="283" name="Google Shape;283;p3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36"/>
          <p:cNvSpPr txBox="1"/>
          <p:nvPr>
            <p:ph idx="1" type="body"/>
          </p:nvPr>
        </p:nvSpPr>
        <p:spPr>
          <a:xfrm>
            <a:off x="822960" y="1845734"/>
            <a:ext cx="370332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5" name="Google Shape;285;p36"/>
          <p:cNvSpPr txBox="1"/>
          <p:nvPr>
            <p:ph idx="2" type="body"/>
          </p:nvPr>
        </p:nvSpPr>
        <p:spPr>
          <a:xfrm>
            <a:off x="4663440" y="1845736"/>
            <a:ext cx="3703320" cy="4023359"/>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6" name="Google Shape;286;p36"/>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36"/>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3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9" name="Shape 289"/>
        <p:cNvGrpSpPr/>
        <p:nvPr/>
      </p:nvGrpSpPr>
      <p:grpSpPr>
        <a:xfrm>
          <a:off x="0" y="0"/>
          <a:ext cx="0" cy="0"/>
          <a:chOff x="0" y="0"/>
          <a:chExt cx="0" cy="0"/>
        </a:xfrm>
      </p:grpSpPr>
      <p:sp>
        <p:nvSpPr>
          <p:cNvPr id="290" name="Google Shape;290;p3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1" name="Google Shape;291;p37"/>
          <p:cNvSpPr txBox="1"/>
          <p:nvPr>
            <p:ph idx="1" type="body"/>
          </p:nvPr>
        </p:nvSpPr>
        <p:spPr>
          <a:xfrm>
            <a:off x="82296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92" name="Google Shape;292;p37"/>
          <p:cNvSpPr txBox="1"/>
          <p:nvPr>
            <p:ph idx="2" type="body"/>
          </p:nvPr>
        </p:nvSpPr>
        <p:spPr>
          <a:xfrm>
            <a:off x="822960" y="2582334"/>
            <a:ext cx="370332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93" name="Google Shape;293;p37"/>
          <p:cNvSpPr txBox="1"/>
          <p:nvPr>
            <p:ph idx="3" type="body"/>
          </p:nvPr>
        </p:nvSpPr>
        <p:spPr>
          <a:xfrm>
            <a:off x="466344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94" name="Google Shape;294;p37"/>
          <p:cNvSpPr txBox="1"/>
          <p:nvPr>
            <p:ph idx="4" type="body"/>
          </p:nvPr>
        </p:nvSpPr>
        <p:spPr>
          <a:xfrm>
            <a:off x="4663440" y="2582334"/>
            <a:ext cx="370332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95" name="Google Shape;295;p37"/>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37"/>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3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8" name="Shape 298"/>
        <p:cNvGrpSpPr/>
        <p:nvPr/>
      </p:nvGrpSpPr>
      <p:grpSpPr>
        <a:xfrm>
          <a:off x="0" y="0"/>
          <a:ext cx="0" cy="0"/>
          <a:chOff x="0" y="0"/>
          <a:chExt cx="0" cy="0"/>
        </a:xfrm>
      </p:grpSpPr>
      <p:sp>
        <p:nvSpPr>
          <p:cNvPr id="299" name="Google Shape;299;p3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0" name="Google Shape;300;p38"/>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38"/>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3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303" name="Shape 303"/>
        <p:cNvGrpSpPr/>
        <p:nvPr/>
      </p:nvGrpSpPr>
      <p:grpSpPr>
        <a:xfrm>
          <a:off x="0" y="0"/>
          <a:ext cx="0" cy="0"/>
          <a:chOff x="0" y="0"/>
          <a:chExt cx="0" cy="0"/>
        </a:xfrm>
      </p:grpSpPr>
      <p:sp>
        <p:nvSpPr>
          <p:cNvPr id="304" name="Google Shape;304;p39"/>
          <p:cNvSpPr/>
          <p:nvPr/>
        </p:nvSpPr>
        <p:spPr>
          <a:xfrm>
            <a:off x="13" y="0"/>
            <a:ext cx="3038093"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9"/>
          <p:cNvSpPr/>
          <p:nvPr/>
        </p:nvSpPr>
        <p:spPr>
          <a:xfrm>
            <a:off x="3030053" y="0"/>
            <a:ext cx="48006"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9"/>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7" name="Google Shape;307;p39"/>
          <p:cNvSpPr txBox="1"/>
          <p:nvPr>
            <p:ph idx="1" type="body"/>
          </p:nvPr>
        </p:nvSpPr>
        <p:spPr>
          <a:xfrm>
            <a:off x="3460237" y="731520"/>
            <a:ext cx="5009393"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8" name="Google Shape;308;p39"/>
          <p:cNvSpPr txBox="1"/>
          <p:nvPr>
            <p:ph idx="2" type="body"/>
          </p:nvPr>
        </p:nvSpPr>
        <p:spPr>
          <a:xfrm>
            <a:off x="342900" y="2926080"/>
            <a:ext cx="24003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309" name="Google Shape;309;p39"/>
          <p:cNvSpPr txBox="1"/>
          <p:nvPr>
            <p:ph idx="10" type="dt"/>
          </p:nvPr>
        </p:nvSpPr>
        <p:spPr>
          <a:xfrm>
            <a:off x="349134" y="6459786"/>
            <a:ext cx="196388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39"/>
          <p:cNvSpPr txBox="1"/>
          <p:nvPr>
            <p:ph idx="11" type="ftr"/>
          </p:nvPr>
        </p:nvSpPr>
        <p:spPr>
          <a:xfrm>
            <a:off x="3600450" y="6459786"/>
            <a:ext cx="34861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3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chemeClr val="dk2"/>
                </a:solidFill>
                <a:latin typeface="Batang"/>
                <a:ea typeface="Batang"/>
                <a:cs typeface="Batang"/>
                <a:sym typeface="Batang"/>
              </a:defRPr>
            </a:lvl1pPr>
            <a:lvl2pPr indent="0" lvl="1" marL="0" marR="0" algn="r">
              <a:spcBef>
                <a:spcPts val="0"/>
              </a:spcBef>
              <a:spcAft>
                <a:spcPts val="0"/>
              </a:spcAft>
              <a:buNone/>
              <a:defRPr b="0" i="0" sz="1050" u="none" cap="none" strike="noStrike">
                <a:solidFill>
                  <a:schemeClr val="dk2"/>
                </a:solidFill>
                <a:latin typeface="Batang"/>
                <a:ea typeface="Batang"/>
                <a:cs typeface="Batang"/>
                <a:sym typeface="Batang"/>
              </a:defRPr>
            </a:lvl2pPr>
            <a:lvl3pPr indent="0" lvl="2" marL="0" marR="0" algn="r">
              <a:spcBef>
                <a:spcPts val="0"/>
              </a:spcBef>
              <a:spcAft>
                <a:spcPts val="0"/>
              </a:spcAft>
              <a:buNone/>
              <a:defRPr b="0" i="0" sz="1050" u="none" cap="none" strike="noStrike">
                <a:solidFill>
                  <a:schemeClr val="dk2"/>
                </a:solidFill>
                <a:latin typeface="Batang"/>
                <a:ea typeface="Batang"/>
                <a:cs typeface="Batang"/>
                <a:sym typeface="Batang"/>
              </a:defRPr>
            </a:lvl3pPr>
            <a:lvl4pPr indent="0" lvl="3" marL="0" marR="0" algn="r">
              <a:spcBef>
                <a:spcPts val="0"/>
              </a:spcBef>
              <a:spcAft>
                <a:spcPts val="0"/>
              </a:spcAft>
              <a:buNone/>
              <a:defRPr b="0" i="0" sz="1050" u="none" cap="none" strike="noStrike">
                <a:solidFill>
                  <a:schemeClr val="dk2"/>
                </a:solidFill>
                <a:latin typeface="Batang"/>
                <a:ea typeface="Batang"/>
                <a:cs typeface="Batang"/>
                <a:sym typeface="Batang"/>
              </a:defRPr>
            </a:lvl4pPr>
            <a:lvl5pPr indent="0" lvl="4" marL="0" marR="0" algn="r">
              <a:spcBef>
                <a:spcPts val="0"/>
              </a:spcBef>
              <a:spcAft>
                <a:spcPts val="0"/>
              </a:spcAft>
              <a:buNone/>
              <a:defRPr b="0" i="0" sz="1050" u="none" cap="none" strike="noStrike">
                <a:solidFill>
                  <a:schemeClr val="dk2"/>
                </a:solidFill>
                <a:latin typeface="Batang"/>
                <a:ea typeface="Batang"/>
                <a:cs typeface="Batang"/>
                <a:sym typeface="Batang"/>
              </a:defRPr>
            </a:lvl5pPr>
            <a:lvl6pPr indent="0" lvl="5" marL="0" marR="0" algn="r">
              <a:spcBef>
                <a:spcPts val="0"/>
              </a:spcBef>
              <a:spcAft>
                <a:spcPts val="0"/>
              </a:spcAft>
              <a:buNone/>
              <a:defRPr b="0" i="0" sz="1050" u="none" cap="none" strike="noStrike">
                <a:solidFill>
                  <a:schemeClr val="dk2"/>
                </a:solidFill>
                <a:latin typeface="Batang"/>
                <a:ea typeface="Batang"/>
                <a:cs typeface="Batang"/>
                <a:sym typeface="Batang"/>
              </a:defRPr>
            </a:lvl6pPr>
            <a:lvl7pPr indent="0" lvl="6" marL="0" marR="0" algn="r">
              <a:spcBef>
                <a:spcPts val="0"/>
              </a:spcBef>
              <a:spcAft>
                <a:spcPts val="0"/>
              </a:spcAft>
              <a:buNone/>
              <a:defRPr b="0" i="0" sz="1050" u="none" cap="none" strike="noStrike">
                <a:solidFill>
                  <a:schemeClr val="dk2"/>
                </a:solidFill>
                <a:latin typeface="Batang"/>
                <a:ea typeface="Batang"/>
                <a:cs typeface="Batang"/>
                <a:sym typeface="Batang"/>
              </a:defRPr>
            </a:lvl7pPr>
            <a:lvl8pPr indent="0" lvl="7" marL="0" marR="0" algn="r">
              <a:spcBef>
                <a:spcPts val="0"/>
              </a:spcBef>
              <a:spcAft>
                <a:spcPts val="0"/>
              </a:spcAft>
              <a:buNone/>
              <a:defRPr b="0" i="0" sz="1050" u="none" cap="none" strike="noStrike">
                <a:solidFill>
                  <a:schemeClr val="dk2"/>
                </a:solidFill>
                <a:latin typeface="Batang"/>
                <a:ea typeface="Batang"/>
                <a:cs typeface="Batang"/>
                <a:sym typeface="Batang"/>
              </a:defRPr>
            </a:lvl8pPr>
            <a:lvl9pPr indent="0" lvl="8" marL="0" marR="0" algn="r">
              <a:spcBef>
                <a:spcPts val="0"/>
              </a:spcBef>
              <a:spcAft>
                <a:spcPts val="0"/>
              </a:spcAft>
              <a:buNone/>
              <a:defRPr b="0" i="0" sz="1050" u="none" cap="none" strike="noStrike">
                <a:solidFill>
                  <a:schemeClr val="dk2"/>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12" name="Shape 312"/>
        <p:cNvGrpSpPr/>
        <p:nvPr/>
      </p:nvGrpSpPr>
      <p:grpSpPr>
        <a:xfrm>
          <a:off x="0" y="0"/>
          <a:ext cx="0" cy="0"/>
          <a:chOff x="0" y="0"/>
          <a:chExt cx="0" cy="0"/>
        </a:xfrm>
      </p:grpSpPr>
      <p:sp>
        <p:nvSpPr>
          <p:cNvPr id="313" name="Google Shape;313;p40"/>
          <p:cNvSpPr/>
          <p:nvPr/>
        </p:nvSpPr>
        <p:spPr>
          <a:xfrm>
            <a:off x="0" y="4953000"/>
            <a:ext cx="9141619"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0"/>
          <p:cNvSpPr/>
          <p:nvPr/>
        </p:nvSpPr>
        <p:spPr>
          <a:xfrm>
            <a:off x="12" y="491507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0"/>
          <p:cNvSpPr txBox="1"/>
          <p:nvPr>
            <p:ph type="title"/>
          </p:nvPr>
        </p:nvSpPr>
        <p:spPr>
          <a:xfrm>
            <a:off x="822960" y="5074920"/>
            <a:ext cx="7589520"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16" name="Google Shape;316;p40"/>
          <p:cNvPicPr preferRelativeResize="0"/>
          <p:nvPr>
            <p:ph idx="2" type="pic"/>
          </p:nvPr>
        </p:nvPicPr>
        <p:blipFill/>
        <p:spPr>
          <a:xfrm>
            <a:off x="12" y="0"/>
            <a:ext cx="9143989" cy="4915076"/>
          </a:xfrm>
          <a:prstGeom prst="rect">
            <a:avLst/>
          </a:prstGeom>
          <a:blipFill rotWithShape="1">
            <a:blip r:embed="rId2">
              <a:alphaModFix/>
            </a:blip>
            <a:stretch>
              <a:fillRect b="0" l="0" r="0" t="0"/>
            </a:stretch>
          </a:blipFill>
          <a:ln>
            <a:noFill/>
          </a:ln>
        </p:spPr>
      </p:pic>
      <p:sp>
        <p:nvSpPr>
          <p:cNvPr id="317" name="Google Shape;317;p40"/>
          <p:cNvSpPr txBox="1"/>
          <p:nvPr>
            <p:ph idx="1" type="body"/>
          </p:nvPr>
        </p:nvSpPr>
        <p:spPr>
          <a:xfrm>
            <a:off x="822959" y="5907024"/>
            <a:ext cx="7589520"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318" name="Google Shape;318;p40"/>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40"/>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4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21" name="Shape 321"/>
        <p:cNvGrpSpPr/>
        <p:nvPr/>
      </p:nvGrpSpPr>
      <p:grpSpPr>
        <a:xfrm>
          <a:off x="0" y="0"/>
          <a:ext cx="0" cy="0"/>
          <a:chOff x="0" y="0"/>
          <a:chExt cx="0" cy="0"/>
        </a:xfrm>
      </p:grpSpPr>
      <p:sp>
        <p:nvSpPr>
          <p:cNvPr id="322" name="Google Shape;322;p41"/>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3" name="Google Shape;323;p41"/>
          <p:cNvSpPr txBox="1"/>
          <p:nvPr>
            <p:ph idx="1" type="body"/>
          </p:nvPr>
        </p:nvSpPr>
        <p:spPr>
          <a:xfrm rot="5400000">
            <a:off x="2583180" y="85514"/>
            <a:ext cx="4023360" cy="7543801"/>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24" name="Google Shape;324;p4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4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4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327" name="Shape 327"/>
        <p:cNvGrpSpPr/>
        <p:nvPr/>
      </p:nvGrpSpPr>
      <p:grpSpPr>
        <a:xfrm>
          <a:off x="0" y="0"/>
          <a:ext cx="0" cy="0"/>
          <a:chOff x="0" y="0"/>
          <a:chExt cx="0" cy="0"/>
        </a:xfrm>
      </p:grpSpPr>
      <p:sp>
        <p:nvSpPr>
          <p:cNvPr id="328" name="Google Shape;328;p42"/>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2"/>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2"/>
          <p:cNvSpPr txBox="1"/>
          <p:nvPr>
            <p:ph type="title"/>
          </p:nvPr>
        </p:nvSpPr>
        <p:spPr>
          <a:xfrm rot="5400000">
            <a:off x="4650802" y="2307652"/>
            <a:ext cx="5757421" cy="197167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1" name="Google Shape;331;p42"/>
          <p:cNvSpPr txBox="1"/>
          <p:nvPr>
            <p:ph idx="1" type="body"/>
          </p:nvPr>
        </p:nvSpPr>
        <p:spPr>
          <a:xfrm rot="5400000">
            <a:off x="650302" y="393126"/>
            <a:ext cx="5757420" cy="5800725"/>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2" name="Google Shape;332;p4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4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4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5"/>
          <p:cNvSpPr txBox="1"/>
          <p:nvPr>
            <p:ph type="title"/>
          </p:nvPr>
        </p:nvSpPr>
        <p:spPr>
          <a:xfrm>
            <a:off x="1278465" y="1641413"/>
            <a:ext cx="6595534" cy="182251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4000"/>
              <a:buFont typeface="Garamond"/>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 type="body"/>
          </p:nvPr>
        </p:nvSpPr>
        <p:spPr>
          <a:xfrm>
            <a:off x="1278465" y="3734859"/>
            <a:ext cx="6595534" cy="1090015"/>
          </a:xfrm>
          <a:prstGeom prst="rect">
            <a:avLst/>
          </a:prstGeom>
          <a:noFill/>
          <a:ln>
            <a:noFill/>
          </a:ln>
        </p:spPr>
        <p:txBody>
          <a:bodyPr anchorCtr="0" anchor="t" bIns="45700" lIns="91425" spcFirstLastPara="1" rIns="91425" wrap="square" tIns="45700">
            <a:normAutofit/>
          </a:bodyPr>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46" name="Google Shape;46;p5"/>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cxnSp>
        <p:nvCxnSpPr>
          <p:cNvPr id="49" name="Google Shape;49;p5"/>
          <p:cNvCxnSpPr/>
          <p:nvPr/>
        </p:nvCxnSpPr>
        <p:spPr>
          <a:xfrm>
            <a:off x="1278466" y="3599392"/>
            <a:ext cx="6595533"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44" name="Shape 344"/>
        <p:cNvGrpSpPr/>
        <p:nvPr/>
      </p:nvGrpSpPr>
      <p:grpSpPr>
        <a:xfrm>
          <a:off x="0" y="0"/>
          <a:ext cx="0" cy="0"/>
          <a:chOff x="0" y="0"/>
          <a:chExt cx="0" cy="0"/>
        </a:xfrm>
      </p:grpSpPr>
      <p:sp>
        <p:nvSpPr>
          <p:cNvPr id="345" name="Google Shape;345;p44"/>
          <p:cNvSpPr/>
          <p:nvPr/>
        </p:nvSpPr>
        <p:spPr>
          <a:xfrm>
            <a:off x="3175" y="6400800"/>
            <a:ext cx="9140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4"/>
          <p:cNvSpPr/>
          <p:nvPr/>
        </p:nvSpPr>
        <p:spPr>
          <a:xfrm>
            <a:off x="0" y="6334125"/>
            <a:ext cx="9142413" cy="6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4"/>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44"/>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44"/>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50" name="Shape 350"/>
        <p:cNvGrpSpPr/>
        <p:nvPr/>
      </p:nvGrpSpPr>
      <p:grpSpPr>
        <a:xfrm>
          <a:off x="0" y="0"/>
          <a:ext cx="0" cy="0"/>
          <a:chOff x="0" y="0"/>
          <a:chExt cx="0" cy="0"/>
        </a:xfrm>
      </p:grpSpPr>
      <p:sp>
        <p:nvSpPr>
          <p:cNvPr id="351" name="Google Shape;351;p45"/>
          <p:cNvSpPr/>
          <p:nvPr/>
        </p:nvSpPr>
        <p:spPr>
          <a:xfrm>
            <a:off x="3175" y="6400800"/>
            <a:ext cx="9140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5"/>
          <p:cNvSpPr/>
          <p:nvPr/>
        </p:nvSpPr>
        <p:spPr>
          <a:xfrm>
            <a:off x="0" y="6334125"/>
            <a:ext cx="9142413" cy="6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3" name="Google Shape;353;p45"/>
          <p:cNvCxnSpPr/>
          <p:nvPr/>
        </p:nvCxnSpPr>
        <p:spPr>
          <a:xfrm>
            <a:off x="906463" y="4343400"/>
            <a:ext cx="7405687" cy="0"/>
          </a:xfrm>
          <a:prstGeom prst="straightConnector1">
            <a:avLst/>
          </a:prstGeom>
          <a:noFill/>
          <a:ln cap="flat" cmpd="sng" w="9525">
            <a:solidFill>
              <a:srgbClr val="7F7F7F"/>
            </a:solidFill>
            <a:prstDash val="solid"/>
            <a:round/>
            <a:headEnd len="sm" w="sm" type="none"/>
            <a:tailEnd len="sm" w="sm" type="none"/>
          </a:ln>
        </p:spPr>
      </p:cxnSp>
      <p:sp>
        <p:nvSpPr>
          <p:cNvPr id="354" name="Google Shape;354;p45"/>
          <p:cNvSpPr txBox="1"/>
          <p:nvPr>
            <p:ph type="ctr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sz="8000">
                <a:solidFill>
                  <a:srgbClr val="262626"/>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55" name="Google Shape;355;p45"/>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356" name="Google Shape;356;p45"/>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45"/>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45"/>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9" name="Shape 359"/>
        <p:cNvGrpSpPr/>
        <p:nvPr/>
      </p:nvGrpSpPr>
      <p:grpSpPr>
        <a:xfrm>
          <a:off x="0" y="0"/>
          <a:ext cx="0" cy="0"/>
          <a:chOff x="0" y="0"/>
          <a:chExt cx="0" cy="0"/>
        </a:xfrm>
      </p:grpSpPr>
      <p:sp>
        <p:nvSpPr>
          <p:cNvPr id="360" name="Google Shape;360;p46"/>
          <p:cNvSpPr txBox="1"/>
          <p:nvPr>
            <p:ph type="title"/>
          </p:nvPr>
        </p:nvSpPr>
        <p:spPr>
          <a:xfrm>
            <a:off x="822325" y="287338"/>
            <a:ext cx="7543800" cy="144938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61" name="Google Shape;361;p46"/>
          <p:cNvSpPr txBox="1"/>
          <p:nvPr>
            <p:ph idx="1" type="body"/>
          </p:nvPr>
        </p:nvSpPr>
        <p:spPr>
          <a:xfrm>
            <a:off x="822325" y="1846263"/>
            <a:ext cx="7543800" cy="4022725"/>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2" name="Google Shape;362;p46"/>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46"/>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46"/>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65" name="Shape 365"/>
        <p:cNvGrpSpPr/>
        <p:nvPr/>
      </p:nvGrpSpPr>
      <p:grpSpPr>
        <a:xfrm>
          <a:off x="0" y="0"/>
          <a:ext cx="0" cy="0"/>
          <a:chOff x="0" y="0"/>
          <a:chExt cx="0" cy="0"/>
        </a:xfrm>
      </p:grpSpPr>
      <p:sp>
        <p:nvSpPr>
          <p:cNvPr id="366" name="Google Shape;366;p47"/>
          <p:cNvSpPr/>
          <p:nvPr/>
        </p:nvSpPr>
        <p:spPr>
          <a:xfrm>
            <a:off x="3175" y="6400800"/>
            <a:ext cx="9140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7"/>
          <p:cNvSpPr/>
          <p:nvPr/>
        </p:nvSpPr>
        <p:spPr>
          <a:xfrm>
            <a:off x="0" y="6334125"/>
            <a:ext cx="9142413" cy="6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8" name="Google Shape;368;p47"/>
          <p:cNvCxnSpPr/>
          <p:nvPr/>
        </p:nvCxnSpPr>
        <p:spPr>
          <a:xfrm>
            <a:off x="906463" y="4343400"/>
            <a:ext cx="7405687" cy="0"/>
          </a:xfrm>
          <a:prstGeom prst="straightConnector1">
            <a:avLst/>
          </a:prstGeom>
          <a:noFill/>
          <a:ln cap="flat" cmpd="sng" w="9525">
            <a:solidFill>
              <a:srgbClr val="7F7F7F"/>
            </a:solidFill>
            <a:prstDash val="solid"/>
            <a:round/>
            <a:headEnd len="sm" w="sm" type="none"/>
            <a:tailEnd len="sm" w="sm" type="none"/>
          </a:ln>
        </p:spPr>
      </p:cxnSp>
      <p:sp>
        <p:nvSpPr>
          <p:cNvPr id="369" name="Google Shape;369;p47"/>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b="0" sz="8000">
                <a:solidFill>
                  <a:srgbClr val="262626"/>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70" name="Google Shape;370;p47"/>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71" name="Google Shape;371;p47"/>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47"/>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47"/>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4" name="Shape 374"/>
        <p:cNvGrpSpPr/>
        <p:nvPr/>
      </p:nvGrpSpPr>
      <p:grpSpPr>
        <a:xfrm>
          <a:off x="0" y="0"/>
          <a:ext cx="0" cy="0"/>
          <a:chOff x="0" y="0"/>
          <a:chExt cx="0" cy="0"/>
        </a:xfrm>
      </p:grpSpPr>
      <p:sp>
        <p:nvSpPr>
          <p:cNvPr id="375" name="Google Shape;375;p4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76" name="Google Shape;376;p48"/>
          <p:cNvSpPr txBox="1"/>
          <p:nvPr>
            <p:ph idx="1" type="body"/>
          </p:nvPr>
        </p:nvSpPr>
        <p:spPr>
          <a:xfrm>
            <a:off x="822960" y="1845734"/>
            <a:ext cx="3703320" cy="402336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7" name="Google Shape;377;p48"/>
          <p:cNvSpPr txBox="1"/>
          <p:nvPr>
            <p:ph idx="2" type="body"/>
          </p:nvPr>
        </p:nvSpPr>
        <p:spPr>
          <a:xfrm>
            <a:off x="4663440" y="1845736"/>
            <a:ext cx="3703320" cy="4023359"/>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8" name="Google Shape;378;p48"/>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48"/>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48"/>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1" name="Shape 381"/>
        <p:cNvGrpSpPr/>
        <p:nvPr/>
      </p:nvGrpSpPr>
      <p:grpSpPr>
        <a:xfrm>
          <a:off x="0" y="0"/>
          <a:ext cx="0" cy="0"/>
          <a:chOff x="0" y="0"/>
          <a:chExt cx="0" cy="0"/>
        </a:xfrm>
      </p:grpSpPr>
      <p:sp>
        <p:nvSpPr>
          <p:cNvPr id="382" name="Google Shape;382;p49"/>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83" name="Google Shape;383;p49"/>
          <p:cNvSpPr txBox="1"/>
          <p:nvPr>
            <p:ph idx="1" type="body"/>
          </p:nvPr>
        </p:nvSpPr>
        <p:spPr>
          <a:xfrm>
            <a:off x="82296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384" name="Google Shape;384;p49"/>
          <p:cNvSpPr txBox="1"/>
          <p:nvPr>
            <p:ph idx="2" type="body"/>
          </p:nvPr>
        </p:nvSpPr>
        <p:spPr>
          <a:xfrm>
            <a:off x="822960" y="2582334"/>
            <a:ext cx="3703320" cy="328676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5" name="Google Shape;385;p49"/>
          <p:cNvSpPr txBox="1"/>
          <p:nvPr>
            <p:ph idx="3" type="body"/>
          </p:nvPr>
        </p:nvSpPr>
        <p:spPr>
          <a:xfrm>
            <a:off x="466344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386" name="Google Shape;386;p49"/>
          <p:cNvSpPr txBox="1"/>
          <p:nvPr>
            <p:ph idx="4" type="body"/>
          </p:nvPr>
        </p:nvSpPr>
        <p:spPr>
          <a:xfrm>
            <a:off x="4663440" y="2582334"/>
            <a:ext cx="3703320" cy="328676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7" name="Google Shape;387;p49"/>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8" name="Google Shape;388;p49"/>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9" name="Google Shape;389;p49"/>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0" name="Shape 390"/>
        <p:cNvGrpSpPr/>
        <p:nvPr/>
      </p:nvGrpSpPr>
      <p:grpSpPr>
        <a:xfrm>
          <a:off x="0" y="0"/>
          <a:ext cx="0" cy="0"/>
          <a:chOff x="0" y="0"/>
          <a:chExt cx="0" cy="0"/>
        </a:xfrm>
      </p:grpSpPr>
      <p:sp>
        <p:nvSpPr>
          <p:cNvPr id="391" name="Google Shape;391;p50"/>
          <p:cNvSpPr txBox="1"/>
          <p:nvPr>
            <p:ph type="title"/>
          </p:nvPr>
        </p:nvSpPr>
        <p:spPr>
          <a:xfrm>
            <a:off x="822325" y="287338"/>
            <a:ext cx="7543800" cy="144938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92" name="Google Shape;392;p50"/>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50"/>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50"/>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395" name="Shape 395"/>
        <p:cNvGrpSpPr/>
        <p:nvPr/>
      </p:nvGrpSpPr>
      <p:grpSpPr>
        <a:xfrm>
          <a:off x="0" y="0"/>
          <a:ext cx="0" cy="0"/>
          <a:chOff x="0" y="0"/>
          <a:chExt cx="0" cy="0"/>
        </a:xfrm>
      </p:grpSpPr>
      <p:sp>
        <p:nvSpPr>
          <p:cNvPr id="396" name="Google Shape;396;p51"/>
          <p:cNvSpPr/>
          <p:nvPr/>
        </p:nvSpPr>
        <p:spPr>
          <a:xfrm>
            <a:off x="0" y="0"/>
            <a:ext cx="3038475"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1"/>
          <p:cNvSpPr/>
          <p:nvPr/>
        </p:nvSpPr>
        <p:spPr>
          <a:xfrm>
            <a:off x="3030538" y="0"/>
            <a:ext cx="47625"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1"/>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b="0" sz="3600">
                <a:solidFill>
                  <a:srgbClr val="FFFFFF"/>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99" name="Google Shape;399;p51"/>
          <p:cNvSpPr txBox="1"/>
          <p:nvPr>
            <p:ph idx="1" type="body"/>
          </p:nvPr>
        </p:nvSpPr>
        <p:spPr>
          <a:xfrm>
            <a:off x="3460237" y="731520"/>
            <a:ext cx="5009393" cy="52578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0" name="Google Shape;400;p51"/>
          <p:cNvSpPr txBox="1"/>
          <p:nvPr>
            <p:ph idx="2" type="body"/>
          </p:nvPr>
        </p:nvSpPr>
        <p:spPr>
          <a:xfrm>
            <a:off x="342900" y="2926080"/>
            <a:ext cx="24003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401" name="Google Shape;401;p51"/>
          <p:cNvSpPr txBox="1"/>
          <p:nvPr>
            <p:ph idx="10" type="dt"/>
          </p:nvPr>
        </p:nvSpPr>
        <p:spPr>
          <a:xfrm>
            <a:off x="349250" y="6459538"/>
            <a:ext cx="19637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51"/>
          <p:cNvSpPr txBox="1"/>
          <p:nvPr>
            <p:ph idx="11" type="ftr"/>
          </p:nvPr>
        </p:nvSpPr>
        <p:spPr>
          <a:xfrm>
            <a:off x="3600450" y="6459538"/>
            <a:ext cx="34861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3" name="Google Shape;403;p51"/>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chemeClr val="dk2"/>
                </a:solidFill>
                <a:latin typeface="Batang"/>
                <a:ea typeface="Batang"/>
                <a:cs typeface="Batang"/>
                <a:sym typeface="Batang"/>
              </a:defRPr>
            </a:lvl1pPr>
            <a:lvl2pPr indent="0" lvl="1" marL="0" marR="0" algn="r">
              <a:spcBef>
                <a:spcPts val="0"/>
              </a:spcBef>
              <a:spcAft>
                <a:spcPts val="0"/>
              </a:spcAft>
              <a:buNone/>
              <a:defRPr b="0" i="0" sz="1050" u="none" cap="none" strike="noStrike">
                <a:solidFill>
                  <a:schemeClr val="dk2"/>
                </a:solidFill>
                <a:latin typeface="Batang"/>
                <a:ea typeface="Batang"/>
                <a:cs typeface="Batang"/>
                <a:sym typeface="Batang"/>
              </a:defRPr>
            </a:lvl2pPr>
            <a:lvl3pPr indent="0" lvl="2" marL="0" marR="0" algn="r">
              <a:spcBef>
                <a:spcPts val="0"/>
              </a:spcBef>
              <a:spcAft>
                <a:spcPts val="0"/>
              </a:spcAft>
              <a:buNone/>
              <a:defRPr b="0" i="0" sz="1050" u="none" cap="none" strike="noStrike">
                <a:solidFill>
                  <a:schemeClr val="dk2"/>
                </a:solidFill>
                <a:latin typeface="Batang"/>
                <a:ea typeface="Batang"/>
                <a:cs typeface="Batang"/>
                <a:sym typeface="Batang"/>
              </a:defRPr>
            </a:lvl3pPr>
            <a:lvl4pPr indent="0" lvl="3" marL="0" marR="0" algn="r">
              <a:spcBef>
                <a:spcPts val="0"/>
              </a:spcBef>
              <a:spcAft>
                <a:spcPts val="0"/>
              </a:spcAft>
              <a:buNone/>
              <a:defRPr b="0" i="0" sz="1050" u="none" cap="none" strike="noStrike">
                <a:solidFill>
                  <a:schemeClr val="dk2"/>
                </a:solidFill>
                <a:latin typeface="Batang"/>
                <a:ea typeface="Batang"/>
                <a:cs typeface="Batang"/>
                <a:sym typeface="Batang"/>
              </a:defRPr>
            </a:lvl4pPr>
            <a:lvl5pPr indent="0" lvl="4" marL="0" marR="0" algn="r">
              <a:spcBef>
                <a:spcPts val="0"/>
              </a:spcBef>
              <a:spcAft>
                <a:spcPts val="0"/>
              </a:spcAft>
              <a:buNone/>
              <a:defRPr b="0" i="0" sz="1050" u="none" cap="none" strike="noStrike">
                <a:solidFill>
                  <a:schemeClr val="dk2"/>
                </a:solidFill>
                <a:latin typeface="Batang"/>
                <a:ea typeface="Batang"/>
                <a:cs typeface="Batang"/>
                <a:sym typeface="Batang"/>
              </a:defRPr>
            </a:lvl5pPr>
            <a:lvl6pPr indent="0" lvl="5" marL="0" marR="0" algn="r">
              <a:spcBef>
                <a:spcPts val="0"/>
              </a:spcBef>
              <a:spcAft>
                <a:spcPts val="0"/>
              </a:spcAft>
              <a:buNone/>
              <a:defRPr b="0" i="0" sz="1050" u="none" cap="none" strike="noStrike">
                <a:solidFill>
                  <a:schemeClr val="dk2"/>
                </a:solidFill>
                <a:latin typeface="Batang"/>
                <a:ea typeface="Batang"/>
                <a:cs typeface="Batang"/>
                <a:sym typeface="Batang"/>
              </a:defRPr>
            </a:lvl6pPr>
            <a:lvl7pPr indent="0" lvl="6" marL="0" marR="0" algn="r">
              <a:spcBef>
                <a:spcPts val="0"/>
              </a:spcBef>
              <a:spcAft>
                <a:spcPts val="0"/>
              </a:spcAft>
              <a:buNone/>
              <a:defRPr b="0" i="0" sz="1050" u="none" cap="none" strike="noStrike">
                <a:solidFill>
                  <a:schemeClr val="dk2"/>
                </a:solidFill>
                <a:latin typeface="Batang"/>
                <a:ea typeface="Batang"/>
                <a:cs typeface="Batang"/>
                <a:sym typeface="Batang"/>
              </a:defRPr>
            </a:lvl7pPr>
            <a:lvl8pPr indent="0" lvl="7" marL="0" marR="0" algn="r">
              <a:spcBef>
                <a:spcPts val="0"/>
              </a:spcBef>
              <a:spcAft>
                <a:spcPts val="0"/>
              </a:spcAft>
              <a:buNone/>
              <a:defRPr b="0" i="0" sz="1050" u="none" cap="none" strike="noStrike">
                <a:solidFill>
                  <a:schemeClr val="dk2"/>
                </a:solidFill>
                <a:latin typeface="Batang"/>
                <a:ea typeface="Batang"/>
                <a:cs typeface="Batang"/>
                <a:sym typeface="Batang"/>
              </a:defRPr>
            </a:lvl8pPr>
            <a:lvl9pPr indent="0" lvl="8" marL="0" marR="0" algn="r">
              <a:spcBef>
                <a:spcPts val="0"/>
              </a:spcBef>
              <a:spcAft>
                <a:spcPts val="0"/>
              </a:spcAft>
              <a:buNone/>
              <a:defRPr b="0" i="0" sz="1050" u="none" cap="none" strike="noStrike">
                <a:solidFill>
                  <a:schemeClr val="dk2"/>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404" name="Shape 404"/>
        <p:cNvGrpSpPr/>
        <p:nvPr/>
      </p:nvGrpSpPr>
      <p:grpSpPr>
        <a:xfrm>
          <a:off x="0" y="0"/>
          <a:ext cx="0" cy="0"/>
          <a:chOff x="0" y="0"/>
          <a:chExt cx="0" cy="0"/>
        </a:xfrm>
      </p:grpSpPr>
      <p:sp>
        <p:nvSpPr>
          <p:cNvPr id="405" name="Google Shape;405;p52"/>
          <p:cNvSpPr/>
          <p:nvPr/>
        </p:nvSpPr>
        <p:spPr>
          <a:xfrm>
            <a:off x="0" y="4953000"/>
            <a:ext cx="9142413"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2"/>
          <p:cNvSpPr/>
          <p:nvPr/>
        </p:nvSpPr>
        <p:spPr>
          <a:xfrm>
            <a:off x="0" y="4914900"/>
            <a:ext cx="9142413" cy="6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2"/>
          <p:cNvSpPr txBox="1"/>
          <p:nvPr>
            <p:ph type="title"/>
          </p:nvPr>
        </p:nvSpPr>
        <p:spPr>
          <a:xfrm>
            <a:off x="822960" y="5074920"/>
            <a:ext cx="7589520"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SzPts val="1400"/>
              <a:buNone/>
              <a:defRPr b="0" sz="3600">
                <a:solidFill>
                  <a:srgbClr val="FFFFFF"/>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pic>
        <p:nvPicPr>
          <p:cNvPr id="408" name="Google Shape;408;p52"/>
          <p:cNvPicPr preferRelativeResize="0"/>
          <p:nvPr>
            <p:ph idx="2" type="pic"/>
          </p:nvPr>
        </p:nvPicPr>
        <p:blipFill/>
        <p:spPr>
          <a:xfrm>
            <a:off x="12" y="0"/>
            <a:ext cx="9143989" cy="4915076"/>
          </a:xfrm>
          <a:prstGeom prst="rect">
            <a:avLst/>
          </a:prstGeom>
          <a:blipFill rotWithShape="1">
            <a:blip r:embed="rId2">
              <a:alphaModFix/>
            </a:blip>
            <a:stretch>
              <a:fillRect b="0" l="0" r="0" t="0"/>
            </a:stretch>
          </a:blipFill>
          <a:ln>
            <a:noFill/>
          </a:ln>
        </p:spPr>
      </p:pic>
      <p:sp>
        <p:nvSpPr>
          <p:cNvPr id="409" name="Google Shape;409;p52"/>
          <p:cNvSpPr txBox="1"/>
          <p:nvPr>
            <p:ph idx="1" type="body"/>
          </p:nvPr>
        </p:nvSpPr>
        <p:spPr>
          <a:xfrm>
            <a:off x="822959" y="5907024"/>
            <a:ext cx="7589520"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410" name="Google Shape;410;p52"/>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52"/>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52"/>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3" name="Shape 413"/>
        <p:cNvGrpSpPr/>
        <p:nvPr/>
      </p:nvGrpSpPr>
      <p:grpSpPr>
        <a:xfrm>
          <a:off x="0" y="0"/>
          <a:ext cx="0" cy="0"/>
          <a:chOff x="0" y="0"/>
          <a:chExt cx="0" cy="0"/>
        </a:xfrm>
      </p:grpSpPr>
      <p:sp>
        <p:nvSpPr>
          <p:cNvPr id="414" name="Google Shape;414;p53"/>
          <p:cNvSpPr txBox="1"/>
          <p:nvPr>
            <p:ph type="title"/>
          </p:nvPr>
        </p:nvSpPr>
        <p:spPr>
          <a:xfrm>
            <a:off x="822325" y="287338"/>
            <a:ext cx="7543800" cy="144938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415" name="Google Shape;415;p53"/>
          <p:cNvSpPr txBox="1"/>
          <p:nvPr>
            <p:ph idx="1" type="body"/>
          </p:nvPr>
        </p:nvSpPr>
        <p:spPr>
          <a:xfrm rot="5400000">
            <a:off x="2582863" y="85725"/>
            <a:ext cx="4022725" cy="7543800"/>
          </a:xfrm>
          <a:prstGeom prst="rect">
            <a:avLst/>
          </a:prstGeom>
          <a:noFill/>
          <a:ln>
            <a:noFill/>
          </a:ln>
        </p:spPr>
        <p:txBody>
          <a:bodyPr anchorCtr="0" anchor="t" bIns="0" lIns="45700" spcFirstLastPara="1" rIns="45700" wrap="square" tIns="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6" name="Google Shape;416;p53"/>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53"/>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53"/>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cxnSp>
        <p:nvCxnSpPr>
          <p:cNvPr id="51" name="Google Shape;51;p6"/>
          <p:cNvCxnSpPr/>
          <p:nvPr/>
        </p:nvCxnSpPr>
        <p:spPr>
          <a:xfrm>
            <a:off x="1278465" y="2356260"/>
            <a:ext cx="6595534" cy="0"/>
          </a:xfrm>
          <a:prstGeom prst="straightConnector1">
            <a:avLst/>
          </a:prstGeom>
          <a:noFill/>
          <a:ln cap="flat" cmpd="sng" w="15875">
            <a:solidFill>
              <a:schemeClr val="accent1"/>
            </a:solidFill>
            <a:prstDash val="solid"/>
            <a:round/>
            <a:headEnd len="sm" w="sm" type="none"/>
            <a:tailEnd len="sm" w="sm" type="none"/>
          </a:ln>
        </p:spPr>
      </p:cxnSp>
      <p:sp>
        <p:nvSpPr>
          <p:cNvPr id="52" name="Google Shape;52;p6"/>
          <p:cNvSpPr txBox="1"/>
          <p:nvPr>
            <p:ph type="title"/>
          </p:nvPr>
        </p:nvSpPr>
        <p:spPr>
          <a:xfrm>
            <a:off x="1176866" y="915337"/>
            <a:ext cx="6798734"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 type="body"/>
          </p:nvPr>
        </p:nvSpPr>
        <p:spPr>
          <a:xfrm>
            <a:off x="1176866" y="2487168"/>
            <a:ext cx="3337560" cy="344728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4" name="Google Shape;54;p6"/>
          <p:cNvSpPr txBox="1"/>
          <p:nvPr>
            <p:ph idx="2" type="body"/>
          </p:nvPr>
        </p:nvSpPr>
        <p:spPr>
          <a:xfrm>
            <a:off x="4645152" y="2487168"/>
            <a:ext cx="3337560" cy="344728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5" name="Google Shape;55;p6"/>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419" name="Shape 419"/>
        <p:cNvGrpSpPr/>
        <p:nvPr/>
      </p:nvGrpSpPr>
      <p:grpSpPr>
        <a:xfrm>
          <a:off x="0" y="0"/>
          <a:ext cx="0" cy="0"/>
          <a:chOff x="0" y="0"/>
          <a:chExt cx="0" cy="0"/>
        </a:xfrm>
      </p:grpSpPr>
      <p:sp>
        <p:nvSpPr>
          <p:cNvPr id="420" name="Google Shape;420;p54"/>
          <p:cNvSpPr/>
          <p:nvPr/>
        </p:nvSpPr>
        <p:spPr>
          <a:xfrm>
            <a:off x="3175" y="6400800"/>
            <a:ext cx="9140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4"/>
          <p:cNvSpPr/>
          <p:nvPr/>
        </p:nvSpPr>
        <p:spPr>
          <a:xfrm>
            <a:off x="0" y="6334125"/>
            <a:ext cx="9142413" cy="6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4"/>
          <p:cNvSpPr txBox="1"/>
          <p:nvPr>
            <p:ph type="title"/>
          </p:nvPr>
        </p:nvSpPr>
        <p:spPr>
          <a:xfrm rot="5400000">
            <a:off x="4650802" y="2307652"/>
            <a:ext cx="5757421" cy="197167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423" name="Google Shape;423;p54"/>
          <p:cNvSpPr txBox="1"/>
          <p:nvPr>
            <p:ph idx="1" type="body"/>
          </p:nvPr>
        </p:nvSpPr>
        <p:spPr>
          <a:xfrm rot="5400000">
            <a:off x="650302" y="393126"/>
            <a:ext cx="5757420" cy="5800725"/>
          </a:xfrm>
          <a:prstGeom prst="rect">
            <a:avLst/>
          </a:prstGeom>
          <a:noFill/>
          <a:ln>
            <a:noFill/>
          </a:ln>
        </p:spPr>
        <p:txBody>
          <a:bodyPr anchorCtr="0" anchor="t" bIns="0" lIns="45700" spcFirstLastPara="1" rIns="45700" wrap="square" tIns="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4" name="Google Shape;424;p54"/>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54"/>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p54"/>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7"/>
          <p:cNvSpPr txBox="1"/>
          <p:nvPr>
            <p:ph type="title"/>
          </p:nvPr>
        </p:nvSpPr>
        <p:spPr>
          <a:xfrm>
            <a:off x="1176866" y="915337"/>
            <a:ext cx="6798734"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0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 type="body"/>
          </p:nvPr>
        </p:nvSpPr>
        <p:spPr>
          <a:xfrm>
            <a:off x="1176868" y="2658533"/>
            <a:ext cx="3337560" cy="5762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760"/>
              <a:buNone/>
              <a:defRPr b="0" sz="24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61" name="Google Shape;61;p7"/>
          <p:cNvSpPr txBox="1"/>
          <p:nvPr>
            <p:ph idx="2" type="body"/>
          </p:nvPr>
        </p:nvSpPr>
        <p:spPr>
          <a:xfrm>
            <a:off x="1176868" y="3243263"/>
            <a:ext cx="3337560" cy="2706624"/>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2" name="Google Shape;62;p7"/>
          <p:cNvSpPr txBox="1"/>
          <p:nvPr>
            <p:ph idx="3" type="body"/>
          </p:nvPr>
        </p:nvSpPr>
        <p:spPr>
          <a:xfrm>
            <a:off x="4641832" y="2658533"/>
            <a:ext cx="3337560" cy="5762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760"/>
              <a:buNone/>
              <a:defRPr b="0" sz="24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63" name="Google Shape;63;p7"/>
          <p:cNvSpPr txBox="1"/>
          <p:nvPr>
            <p:ph idx="4" type="body"/>
          </p:nvPr>
        </p:nvSpPr>
        <p:spPr>
          <a:xfrm>
            <a:off x="4641832" y="3243263"/>
            <a:ext cx="3337560" cy="2706624"/>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4" name="Google Shape;64;p7"/>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cxnSp>
        <p:nvCxnSpPr>
          <p:cNvPr id="67" name="Google Shape;67;p7"/>
          <p:cNvCxnSpPr/>
          <p:nvPr/>
        </p:nvCxnSpPr>
        <p:spPr>
          <a:xfrm>
            <a:off x="1278466" y="2354670"/>
            <a:ext cx="659553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8"/>
          <p:cNvSpPr txBox="1"/>
          <p:nvPr>
            <p:ph type="title"/>
          </p:nvPr>
        </p:nvSpPr>
        <p:spPr>
          <a:xfrm>
            <a:off x="1176865" y="915337"/>
            <a:ext cx="6798735"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8"/>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cxnSp>
        <p:nvCxnSpPr>
          <p:cNvPr id="73" name="Google Shape;73;p8"/>
          <p:cNvCxnSpPr/>
          <p:nvPr/>
        </p:nvCxnSpPr>
        <p:spPr>
          <a:xfrm>
            <a:off x="1278466" y="2354670"/>
            <a:ext cx="659553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9"/>
          <p:cNvSpPr txBox="1"/>
          <p:nvPr>
            <p:ph type="title"/>
          </p:nvPr>
        </p:nvSpPr>
        <p:spPr>
          <a:xfrm>
            <a:off x="1176865" y="1388534"/>
            <a:ext cx="2536798"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
          <p:cNvSpPr txBox="1"/>
          <p:nvPr>
            <p:ph idx="1" type="body"/>
          </p:nvPr>
        </p:nvSpPr>
        <p:spPr>
          <a:xfrm>
            <a:off x="4120062" y="982132"/>
            <a:ext cx="3855539"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77" name="Google Shape;77;p9"/>
          <p:cNvSpPr txBox="1"/>
          <p:nvPr>
            <p:ph idx="2" type="body"/>
          </p:nvPr>
        </p:nvSpPr>
        <p:spPr>
          <a:xfrm>
            <a:off x="1176865" y="3031065"/>
            <a:ext cx="2536798"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78" name="Google Shape;78;p9"/>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9"/>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9"/>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9"/>
          <p:cNvCxnSpPr/>
          <p:nvPr/>
        </p:nvCxnSpPr>
        <p:spPr>
          <a:xfrm>
            <a:off x="1278466" y="2912533"/>
            <a:ext cx="233359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10"/>
          <p:cNvSpPr txBox="1"/>
          <p:nvPr>
            <p:ph type="title"/>
          </p:nvPr>
        </p:nvSpPr>
        <p:spPr>
          <a:xfrm>
            <a:off x="1176865" y="1883832"/>
            <a:ext cx="3632202"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0"/>
          <p:cNvSpPr/>
          <p:nvPr>
            <p:ph idx="2" type="pic"/>
          </p:nvPr>
        </p:nvSpPr>
        <p:spPr>
          <a:xfrm>
            <a:off x="5183069" y="1032933"/>
            <a:ext cx="2929463" cy="4792136"/>
          </a:xfrm>
          <a:prstGeom prst="roundRect">
            <a:avLst>
              <a:gd fmla="val 0" name="adj"/>
            </a:avLst>
          </a:prstGeom>
          <a:noFill/>
          <a:ln cap="flat" cmpd="thickThin" w="57150">
            <a:solidFill>
              <a:srgbClr val="7F7F7F"/>
            </a:solidFill>
            <a:prstDash val="solid"/>
            <a:round/>
            <a:headEnd len="sm" w="sm" type="none"/>
            <a:tailEnd len="sm" w="sm" type="none"/>
          </a:ln>
        </p:spPr>
      </p:sp>
      <p:sp>
        <p:nvSpPr>
          <p:cNvPr id="85" name="Google Shape;85;p10"/>
          <p:cNvSpPr txBox="1"/>
          <p:nvPr>
            <p:ph idx="1" type="body"/>
          </p:nvPr>
        </p:nvSpPr>
        <p:spPr>
          <a:xfrm>
            <a:off x="1176865" y="3255432"/>
            <a:ext cx="3632201"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6" name="Google Shape;86;p10"/>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0"/>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4.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5.jp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1.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2"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0" Type="http://schemas.openxmlformats.org/officeDocument/2006/relationships/slideLayout" Target="../slideLayouts/slideLayout49.xml"/><Relationship Id="rId12" Type="http://schemas.openxmlformats.org/officeDocument/2006/relationships/theme" Target="../theme/theme2.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1"/>
          <p:cNvGrpSpPr/>
          <p:nvPr/>
        </p:nvGrpSpPr>
        <p:grpSpPr>
          <a:xfrm>
            <a:off x="0" y="0"/>
            <a:ext cx="9152467" cy="6858000"/>
            <a:chOff x="0" y="0"/>
            <a:chExt cx="9152467" cy="6858000"/>
          </a:xfrm>
        </p:grpSpPr>
        <p:pic>
          <p:nvPicPr>
            <p:cNvPr descr="SD-PanelContent.png" id="11" name="Google Shape;11;p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 name="Google Shape;12;p1"/>
            <p:cNvSpPr/>
            <p:nvPr/>
          </p:nvSpPr>
          <p:spPr>
            <a:xfrm>
              <a:off x="553888" y="542807"/>
              <a:ext cx="8039776" cy="5756392"/>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13" name="Google Shape;13;p1"/>
            <p:cNvPicPr preferRelativeResize="0"/>
            <p:nvPr/>
          </p:nvPicPr>
          <p:blipFill rotWithShape="1">
            <a:blip r:embed="rId3">
              <a:alphaModFix/>
            </a:blip>
            <a:srcRect b="0" l="1" r="14240" t="0"/>
            <a:stretch/>
          </p:blipFill>
          <p:spPr>
            <a:xfrm>
              <a:off x="0" y="3128434"/>
              <a:ext cx="685800" cy="606425"/>
            </a:xfrm>
            <a:prstGeom prst="rect">
              <a:avLst/>
            </a:prstGeom>
            <a:noFill/>
            <a:ln>
              <a:noFill/>
            </a:ln>
          </p:spPr>
        </p:pic>
        <p:pic>
          <p:nvPicPr>
            <p:cNvPr descr="HDRibbonContent-UniformTrim.png" id="14" name="Google Shape;14;p1"/>
            <p:cNvPicPr preferRelativeResize="0"/>
            <p:nvPr/>
          </p:nvPicPr>
          <p:blipFill rotWithShape="1">
            <a:blip r:embed="rId3">
              <a:alphaModFix/>
            </a:blip>
            <a:srcRect b="0" l="1" r="14240" t="0"/>
            <a:stretch/>
          </p:blipFill>
          <p:spPr>
            <a:xfrm>
              <a:off x="8466667" y="3128434"/>
              <a:ext cx="685800" cy="606425"/>
            </a:xfrm>
            <a:prstGeom prst="rect">
              <a:avLst/>
            </a:prstGeom>
            <a:noFill/>
            <a:ln>
              <a:noFill/>
            </a:ln>
          </p:spPr>
        </p:pic>
      </p:grpSp>
      <p:sp>
        <p:nvSpPr>
          <p:cNvPr id="15" name="Google Shape;15;p1"/>
          <p:cNvSpPr txBox="1"/>
          <p:nvPr>
            <p:ph type="title"/>
          </p:nvPr>
        </p:nvSpPr>
        <p:spPr>
          <a:xfrm>
            <a:off x="1176866" y="915337"/>
            <a:ext cx="6798734"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000"/>
              <a:buFont typeface="Garamond"/>
              <a:buNone/>
              <a:defRPr b="0" i="0" sz="40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6" name="Google Shape;16;p1"/>
          <p:cNvSpPr txBox="1"/>
          <p:nvPr>
            <p:ph idx="1" type="body"/>
          </p:nvPr>
        </p:nvSpPr>
        <p:spPr>
          <a:xfrm>
            <a:off x="1176865" y="2490135"/>
            <a:ext cx="6798736" cy="3444997"/>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7" name="Google Shape;17;p1"/>
          <p:cNvSpPr txBox="1"/>
          <p:nvPr>
            <p:ph idx="10" type="dt"/>
          </p:nvPr>
        </p:nvSpPr>
        <p:spPr>
          <a:xfrm>
            <a:off x="6356670" y="5960533"/>
            <a:ext cx="1148283" cy="279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2pPr>
            <a:lvl3pPr lvl="2"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3pPr>
            <a:lvl4pPr lvl="3"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4pPr>
            <a:lvl5pPr lvl="4"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5pPr>
            <a:lvl6pPr lvl="5"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6pPr>
            <a:lvl7pPr lvl="6"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7pPr>
            <a:lvl8pPr lvl="7"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8pPr>
            <a:lvl9pPr lvl="8"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9pPr>
          </a:lstStyle>
          <a:p/>
        </p:txBody>
      </p:sp>
      <p:sp>
        <p:nvSpPr>
          <p:cNvPr id="18" name="Google Shape;18;p1"/>
          <p:cNvSpPr txBox="1"/>
          <p:nvPr>
            <p:ph idx="11" type="ftr"/>
          </p:nvPr>
        </p:nvSpPr>
        <p:spPr>
          <a:xfrm>
            <a:off x="1176865" y="5960533"/>
            <a:ext cx="5104667" cy="279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2pPr>
            <a:lvl3pPr lvl="2"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3pPr>
            <a:lvl4pPr lvl="3"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4pPr>
            <a:lvl5pPr lvl="4"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5pPr>
            <a:lvl6pPr lvl="5"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6pPr>
            <a:lvl7pPr lvl="6"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7pPr>
            <a:lvl8pPr lvl="7"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8pPr>
            <a:lvl9pPr lvl="8"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9pPr>
          </a:lstStyle>
          <a:p/>
        </p:txBody>
      </p:sp>
      <p:sp>
        <p:nvSpPr>
          <p:cNvPr id="19" name="Google Shape;19;p1"/>
          <p:cNvSpPr txBox="1"/>
          <p:nvPr>
            <p:ph idx="12" type="sldNum"/>
          </p:nvPr>
        </p:nvSpPr>
        <p:spPr>
          <a:xfrm>
            <a:off x="7580091" y="5960533"/>
            <a:ext cx="395510"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00" u="none" cap="none" strike="noStrike">
                <a:solidFill>
                  <a:schemeClr val="dk1"/>
                </a:solidFill>
                <a:latin typeface="Garamond"/>
                <a:ea typeface="Garamond"/>
                <a:cs typeface="Garamond"/>
                <a:sym typeface="Garamond"/>
              </a:defRPr>
            </a:lvl1pPr>
            <a:lvl2pPr indent="0" lvl="1" marL="0" marR="0" rtl="0" algn="r">
              <a:spcBef>
                <a:spcPts val="0"/>
              </a:spcBef>
              <a:spcAft>
                <a:spcPts val="0"/>
              </a:spcAft>
              <a:buNone/>
              <a:defRPr b="0" i="0" sz="1000" u="none" cap="none" strike="noStrike">
                <a:solidFill>
                  <a:schemeClr val="dk1"/>
                </a:solidFill>
                <a:latin typeface="Garamond"/>
                <a:ea typeface="Garamond"/>
                <a:cs typeface="Garamond"/>
                <a:sym typeface="Garamond"/>
              </a:defRPr>
            </a:lvl2pPr>
            <a:lvl3pPr indent="0" lvl="2" marL="0" marR="0" rtl="0" algn="r">
              <a:spcBef>
                <a:spcPts val="0"/>
              </a:spcBef>
              <a:spcAft>
                <a:spcPts val="0"/>
              </a:spcAft>
              <a:buNone/>
              <a:defRPr b="0" i="0" sz="1000" u="none" cap="none" strike="noStrike">
                <a:solidFill>
                  <a:schemeClr val="dk1"/>
                </a:solidFill>
                <a:latin typeface="Garamond"/>
                <a:ea typeface="Garamond"/>
                <a:cs typeface="Garamond"/>
                <a:sym typeface="Garamond"/>
              </a:defRPr>
            </a:lvl3pPr>
            <a:lvl4pPr indent="0" lvl="3" marL="0" marR="0" rtl="0" algn="r">
              <a:spcBef>
                <a:spcPts val="0"/>
              </a:spcBef>
              <a:spcAft>
                <a:spcPts val="0"/>
              </a:spcAft>
              <a:buNone/>
              <a:defRPr b="0" i="0" sz="1000" u="none" cap="none" strike="noStrike">
                <a:solidFill>
                  <a:schemeClr val="dk1"/>
                </a:solidFill>
                <a:latin typeface="Garamond"/>
                <a:ea typeface="Garamond"/>
                <a:cs typeface="Garamond"/>
                <a:sym typeface="Garamond"/>
              </a:defRPr>
            </a:lvl4pPr>
            <a:lvl5pPr indent="0" lvl="4" marL="0" marR="0" rtl="0" algn="r">
              <a:spcBef>
                <a:spcPts val="0"/>
              </a:spcBef>
              <a:spcAft>
                <a:spcPts val="0"/>
              </a:spcAft>
              <a:buNone/>
              <a:defRPr b="0" i="0" sz="1000" u="none" cap="none" strike="noStrike">
                <a:solidFill>
                  <a:schemeClr val="dk1"/>
                </a:solidFill>
                <a:latin typeface="Garamond"/>
                <a:ea typeface="Garamond"/>
                <a:cs typeface="Garamond"/>
                <a:sym typeface="Garamond"/>
              </a:defRPr>
            </a:lvl5pPr>
            <a:lvl6pPr indent="0" lvl="5" marL="0" marR="0" rtl="0" algn="r">
              <a:spcBef>
                <a:spcPts val="0"/>
              </a:spcBef>
              <a:spcAft>
                <a:spcPts val="0"/>
              </a:spcAft>
              <a:buNone/>
              <a:defRPr b="0" i="0" sz="1000" u="none" cap="none" strike="noStrike">
                <a:solidFill>
                  <a:schemeClr val="dk1"/>
                </a:solidFill>
                <a:latin typeface="Garamond"/>
                <a:ea typeface="Garamond"/>
                <a:cs typeface="Garamond"/>
                <a:sym typeface="Garamond"/>
              </a:defRPr>
            </a:lvl6pPr>
            <a:lvl7pPr indent="0" lvl="6" marL="0" marR="0" rtl="0" algn="r">
              <a:spcBef>
                <a:spcPts val="0"/>
              </a:spcBef>
              <a:spcAft>
                <a:spcPts val="0"/>
              </a:spcAft>
              <a:buNone/>
              <a:defRPr b="0" i="0" sz="1000" u="none" cap="none" strike="noStrike">
                <a:solidFill>
                  <a:schemeClr val="dk1"/>
                </a:solidFill>
                <a:latin typeface="Garamond"/>
                <a:ea typeface="Garamond"/>
                <a:cs typeface="Garamond"/>
                <a:sym typeface="Garamond"/>
              </a:defRPr>
            </a:lvl7pPr>
            <a:lvl8pPr indent="0" lvl="7" marL="0" marR="0" rtl="0" algn="r">
              <a:spcBef>
                <a:spcPts val="0"/>
              </a:spcBef>
              <a:spcAft>
                <a:spcPts val="0"/>
              </a:spcAft>
              <a:buNone/>
              <a:defRPr b="0" i="0" sz="1000" u="none" cap="none" strike="noStrike">
                <a:solidFill>
                  <a:schemeClr val="dk1"/>
                </a:solidFill>
                <a:latin typeface="Garamond"/>
                <a:ea typeface="Garamond"/>
                <a:cs typeface="Garamond"/>
                <a:sym typeface="Garamond"/>
              </a:defRPr>
            </a:lvl8pPr>
            <a:lvl9pPr indent="0" lvl="8" marL="0" marR="0" rtl="0" algn="r">
              <a:spcBef>
                <a:spcPts val="0"/>
              </a:spcBef>
              <a:spcAft>
                <a:spcPts val="0"/>
              </a:spcAft>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19"/>
          <p:cNvSpPr/>
          <p:nvPr/>
        </p:nvSpPr>
        <p:spPr>
          <a:xfrm>
            <a:off x="0" y="6400800"/>
            <a:ext cx="9144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a:off x="0" y="6334125"/>
            <a:ext cx="9144000" cy="66675"/>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txBox="1"/>
          <p:nvPr>
            <p:ph type="title"/>
          </p:nvPr>
        </p:nvSpPr>
        <p:spPr>
          <a:xfrm>
            <a:off x="822325" y="287338"/>
            <a:ext cx="7543800" cy="144938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1pPr>
            <a:lvl2pPr lvl="1"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2pPr>
            <a:lvl3pPr lvl="2"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3pPr>
            <a:lvl4pPr lvl="3"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4pPr>
            <a:lvl5pPr lvl="4"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5pPr>
            <a:lvl6pPr lvl="5"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6pPr>
            <a:lvl7pPr lvl="6"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7pPr>
            <a:lvl8pPr lvl="7"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8pPr>
            <a:lvl9pPr lvl="8"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9pPr>
          </a:lstStyle>
          <a:p/>
        </p:txBody>
      </p:sp>
      <p:sp>
        <p:nvSpPr>
          <p:cNvPr id="155" name="Google Shape;155;p19"/>
          <p:cNvSpPr txBox="1"/>
          <p:nvPr>
            <p:ph idx="1" type="body"/>
          </p:nvPr>
        </p:nvSpPr>
        <p:spPr>
          <a:xfrm>
            <a:off x="822325" y="1846263"/>
            <a:ext cx="7543800" cy="4022725"/>
          </a:xfrm>
          <a:prstGeom prst="rect">
            <a:avLst/>
          </a:prstGeom>
          <a:noFill/>
          <a:ln>
            <a:noFill/>
          </a:ln>
        </p:spPr>
        <p:txBody>
          <a:bodyPr anchorCtr="0" anchor="t" bIns="45700" lIns="0" spcFirstLastPara="1" rIns="0" wrap="square" tIns="45700">
            <a:no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404040"/>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404040"/>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404040"/>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404040"/>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404040"/>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56" name="Google Shape;156;p19"/>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Batang"/>
                <a:ea typeface="Batang"/>
                <a:cs typeface="Batang"/>
                <a:sym typeface="Batang"/>
              </a:defRPr>
            </a:lvl1pPr>
            <a:lvl2pPr lvl="1"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2pPr>
            <a:lvl3pPr lvl="2"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3pPr>
            <a:lvl4pPr lvl="3"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4pPr>
            <a:lvl5pPr lvl="4"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5pPr>
            <a:lvl6pPr lvl="5"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6pPr>
            <a:lvl7pPr lvl="6"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7pPr>
            <a:lvl8pPr lvl="7"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8pPr>
            <a:lvl9pPr lvl="8"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9pPr>
          </a:lstStyle>
          <a:p/>
        </p:txBody>
      </p:sp>
      <p:sp>
        <p:nvSpPr>
          <p:cNvPr id="157" name="Google Shape;157;p19"/>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Batang"/>
                <a:ea typeface="Batang"/>
                <a:cs typeface="Batang"/>
                <a:sym typeface="Batang"/>
              </a:defRPr>
            </a:lvl1pPr>
            <a:lvl2pPr lvl="1"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2pPr>
            <a:lvl3pPr lvl="2"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3pPr>
            <a:lvl4pPr lvl="3"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4pPr>
            <a:lvl5pPr lvl="4"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5pPr>
            <a:lvl6pPr lvl="5"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6pPr>
            <a:lvl7pPr lvl="6"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7pPr>
            <a:lvl8pPr lvl="7"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8pPr>
            <a:lvl9pPr lvl="8"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9pPr>
          </a:lstStyle>
          <a:p/>
        </p:txBody>
      </p:sp>
      <p:sp>
        <p:nvSpPr>
          <p:cNvPr id="158" name="Google Shape;158;p19"/>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rtl="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rtl="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rtl="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rtl="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rtl="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rtl="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rtl="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rtl="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cxnSp>
        <p:nvCxnSpPr>
          <p:cNvPr id="159" name="Google Shape;159;p19"/>
          <p:cNvCxnSpPr/>
          <p:nvPr/>
        </p:nvCxnSpPr>
        <p:spPr>
          <a:xfrm>
            <a:off x="895350" y="1738313"/>
            <a:ext cx="7475538"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31"/>
          <p:cNvSpPr/>
          <p:nvPr/>
        </p:nvSpPr>
        <p:spPr>
          <a:xfrm>
            <a:off x="0" y="6400800"/>
            <a:ext cx="9144001"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1"/>
          <p:cNvSpPr/>
          <p:nvPr/>
        </p:nvSpPr>
        <p:spPr>
          <a:xfrm>
            <a:off x="0" y="6334315"/>
            <a:ext cx="9144001" cy="659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1"/>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7" name="Google Shape;247;p31"/>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248" name="Google Shape;248;p3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Batang"/>
                <a:ea typeface="Batang"/>
                <a:cs typeface="Batang"/>
                <a:sym typeface="Batang"/>
              </a:defRPr>
            </a:lvl1pPr>
            <a:lvl2pPr lvl="1"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2pPr>
            <a:lvl3pPr lvl="2"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3pPr>
            <a:lvl4pPr lvl="3"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4pPr>
            <a:lvl5pPr lvl="4"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5pPr>
            <a:lvl6pPr lvl="5"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6pPr>
            <a:lvl7pPr lvl="6"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7pPr>
            <a:lvl8pPr lvl="7"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8pPr>
            <a:lvl9pPr lvl="8"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9pPr>
          </a:lstStyle>
          <a:p/>
        </p:txBody>
      </p:sp>
      <p:sp>
        <p:nvSpPr>
          <p:cNvPr id="249" name="Google Shape;249;p3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Batang"/>
                <a:ea typeface="Batang"/>
                <a:cs typeface="Batang"/>
                <a:sym typeface="Batang"/>
              </a:defRPr>
            </a:lvl1pPr>
            <a:lvl2pPr lvl="1"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2pPr>
            <a:lvl3pPr lvl="2"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3pPr>
            <a:lvl4pPr lvl="3"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4pPr>
            <a:lvl5pPr lvl="4"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5pPr>
            <a:lvl6pPr lvl="5"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6pPr>
            <a:lvl7pPr lvl="6"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7pPr>
            <a:lvl8pPr lvl="7"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8pPr>
            <a:lvl9pPr lvl="8"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9pPr>
          </a:lstStyle>
          <a:p/>
        </p:txBody>
      </p:sp>
      <p:sp>
        <p:nvSpPr>
          <p:cNvPr id="250" name="Google Shape;250;p3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rtl="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rtl="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rtl="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rtl="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rtl="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rtl="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rtl="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rtl="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cxnSp>
        <p:nvCxnSpPr>
          <p:cNvPr id="251" name="Google Shape;251;p31"/>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p43"/>
          <p:cNvSpPr/>
          <p:nvPr/>
        </p:nvSpPr>
        <p:spPr>
          <a:xfrm>
            <a:off x="0" y="6400800"/>
            <a:ext cx="9144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3"/>
          <p:cNvSpPr/>
          <p:nvPr/>
        </p:nvSpPr>
        <p:spPr>
          <a:xfrm>
            <a:off x="0" y="6334125"/>
            <a:ext cx="9144000" cy="66675"/>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3"/>
          <p:cNvSpPr txBox="1"/>
          <p:nvPr>
            <p:ph type="title"/>
          </p:nvPr>
        </p:nvSpPr>
        <p:spPr>
          <a:xfrm>
            <a:off x="822325" y="287338"/>
            <a:ext cx="7543800" cy="144938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1pPr>
            <a:lvl2pPr lvl="1"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2pPr>
            <a:lvl3pPr lvl="2"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3pPr>
            <a:lvl4pPr lvl="3"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4pPr>
            <a:lvl5pPr lvl="4"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5pPr>
            <a:lvl6pPr lvl="5"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6pPr>
            <a:lvl7pPr lvl="6"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7pPr>
            <a:lvl8pPr lvl="7"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8pPr>
            <a:lvl9pPr lvl="8"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9pPr>
          </a:lstStyle>
          <a:p/>
        </p:txBody>
      </p:sp>
      <p:sp>
        <p:nvSpPr>
          <p:cNvPr id="339" name="Google Shape;339;p43"/>
          <p:cNvSpPr txBox="1"/>
          <p:nvPr>
            <p:ph idx="1" type="body"/>
          </p:nvPr>
        </p:nvSpPr>
        <p:spPr>
          <a:xfrm>
            <a:off x="822325" y="1846263"/>
            <a:ext cx="7543800" cy="4022725"/>
          </a:xfrm>
          <a:prstGeom prst="rect">
            <a:avLst/>
          </a:prstGeom>
          <a:noFill/>
          <a:ln>
            <a:noFill/>
          </a:ln>
        </p:spPr>
        <p:txBody>
          <a:bodyPr anchorCtr="0" anchor="t" bIns="45700" lIns="0" spcFirstLastPara="1" rIns="0" wrap="square" tIns="45700">
            <a:no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404040"/>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404040"/>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404040"/>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404040"/>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404040"/>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340" name="Google Shape;340;p43"/>
          <p:cNvSpPr txBox="1"/>
          <p:nvPr>
            <p:ph idx="10" type="dt"/>
          </p:nvPr>
        </p:nvSpPr>
        <p:spPr>
          <a:xfrm>
            <a:off x="822325" y="6459538"/>
            <a:ext cx="1854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Batang"/>
                <a:ea typeface="Batang"/>
                <a:cs typeface="Batang"/>
                <a:sym typeface="Batang"/>
              </a:defRPr>
            </a:lvl1pPr>
            <a:lvl2pPr lvl="1"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2pPr>
            <a:lvl3pPr lvl="2"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3pPr>
            <a:lvl4pPr lvl="3"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4pPr>
            <a:lvl5pPr lvl="4"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5pPr>
            <a:lvl6pPr lvl="5"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6pPr>
            <a:lvl7pPr lvl="6"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7pPr>
            <a:lvl8pPr lvl="7"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8pPr>
            <a:lvl9pPr lvl="8"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9pPr>
          </a:lstStyle>
          <a:p/>
        </p:txBody>
      </p:sp>
      <p:sp>
        <p:nvSpPr>
          <p:cNvPr id="341" name="Google Shape;341;p43"/>
          <p:cNvSpPr txBox="1"/>
          <p:nvPr>
            <p:ph idx="11" type="ftr"/>
          </p:nvPr>
        </p:nvSpPr>
        <p:spPr>
          <a:xfrm>
            <a:off x="2765425" y="6459538"/>
            <a:ext cx="361632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Batang"/>
                <a:ea typeface="Batang"/>
                <a:cs typeface="Batang"/>
                <a:sym typeface="Batang"/>
              </a:defRPr>
            </a:lvl1pPr>
            <a:lvl2pPr lvl="1"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2pPr>
            <a:lvl3pPr lvl="2"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3pPr>
            <a:lvl4pPr lvl="3"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4pPr>
            <a:lvl5pPr lvl="4"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5pPr>
            <a:lvl6pPr lvl="5"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6pPr>
            <a:lvl7pPr lvl="6"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7pPr>
            <a:lvl8pPr lvl="7"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8pPr>
            <a:lvl9pPr lvl="8" marR="0" rtl="0" algn="l">
              <a:spcBef>
                <a:spcPts val="0"/>
              </a:spcBef>
              <a:spcAft>
                <a:spcPts val="0"/>
              </a:spcAft>
              <a:buSzPts val="1400"/>
              <a:buNone/>
              <a:defRPr b="0" i="0" sz="2400" u="none" cap="none" strike="noStrike">
                <a:solidFill>
                  <a:schemeClr val="dk1"/>
                </a:solidFill>
                <a:latin typeface="Batang"/>
                <a:ea typeface="Batang"/>
                <a:cs typeface="Batang"/>
                <a:sym typeface="Batang"/>
              </a:defRPr>
            </a:lvl9pPr>
          </a:lstStyle>
          <a:p/>
        </p:txBody>
      </p:sp>
      <p:sp>
        <p:nvSpPr>
          <p:cNvPr id="342" name="Google Shape;342;p43"/>
          <p:cNvSpPr txBox="1"/>
          <p:nvPr>
            <p:ph idx="12" type="sldNum"/>
          </p:nvPr>
        </p:nvSpPr>
        <p:spPr>
          <a:xfrm>
            <a:off x="7424738" y="6459538"/>
            <a:ext cx="9842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50" u="none" cap="none" strike="noStrike">
                <a:solidFill>
                  <a:srgbClr val="FFFFFF"/>
                </a:solidFill>
                <a:latin typeface="Batang"/>
                <a:ea typeface="Batang"/>
                <a:cs typeface="Batang"/>
                <a:sym typeface="Batang"/>
              </a:defRPr>
            </a:lvl1pPr>
            <a:lvl2pPr indent="0" lvl="1" marL="0" marR="0" rtl="0" algn="r">
              <a:spcBef>
                <a:spcPts val="0"/>
              </a:spcBef>
              <a:spcAft>
                <a:spcPts val="0"/>
              </a:spcAft>
              <a:buNone/>
              <a:defRPr b="0" i="0" sz="1050" u="none" cap="none" strike="noStrike">
                <a:solidFill>
                  <a:srgbClr val="FFFFFF"/>
                </a:solidFill>
                <a:latin typeface="Batang"/>
                <a:ea typeface="Batang"/>
                <a:cs typeface="Batang"/>
                <a:sym typeface="Batang"/>
              </a:defRPr>
            </a:lvl2pPr>
            <a:lvl3pPr indent="0" lvl="2" marL="0" marR="0" rtl="0" algn="r">
              <a:spcBef>
                <a:spcPts val="0"/>
              </a:spcBef>
              <a:spcAft>
                <a:spcPts val="0"/>
              </a:spcAft>
              <a:buNone/>
              <a:defRPr b="0" i="0" sz="1050" u="none" cap="none" strike="noStrike">
                <a:solidFill>
                  <a:srgbClr val="FFFFFF"/>
                </a:solidFill>
                <a:latin typeface="Batang"/>
                <a:ea typeface="Batang"/>
                <a:cs typeface="Batang"/>
                <a:sym typeface="Batang"/>
              </a:defRPr>
            </a:lvl3pPr>
            <a:lvl4pPr indent="0" lvl="3" marL="0" marR="0" rtl="0" algn="r">
              <a:spcBef>
                <a:spcPts val="0"/>
              </a:spcBef>
              <a:spcAft>
                <a:spcPts val="0"/>
              </a:spcAft>
              <a:buNone/>
              <a:defRPr b="0" i="0" sz="1050" u="none" cap="none" strike="noStrike">
                <a:solidFill>
                  <a:srgbClr val="FFFFFF"/>
                </a:solidFill>
                <a:latin typeface="Batang"/>
                <a:ea typeface="Batang"/>
                <a:cs typeface="Batang"/>
                <a:sym typeface="Batang"/>
              </a:defRPr>
            </a:lvl4pPr>
            <a:lvl5pPr indent="0" lvl="4" marL="0" marR="0" rtl="0" algn="r">
              <a:spcBef>
                <a:spcPts val="0"/>
              </a:spcBef>
              <a:spcAft>
                <a:spcPts val="0"/>
              </a:spcAft>
              <a:buNone/>
              <a:defRPr b="0" i="0" sz="1050" u="none" cap="none" strike="noStrike">
                <a:solidFill>
                  <a:srgbClr val="FFFFFF"/>
                </a:solidFill>
                <a:latin typeface="Batang"/>
                <a:ea typeface="Batang"/>
                <a:cs typeface="Batang"/>
                <a:sym typeface="Batang"/>
              </a:defRPr>
            </a:lvl5pPr>
            <a:lvl6pPr indent="0" lvl="5" marL="0" marR="0" rtl="0" algn="r">
              <a:spcBef>
                <a:spcPts val="0"/>
              </a:spcBef>
              <a:spcAft>
                <a:spcPts val="0"/>
              </a:spcAft>
              <a:buNone/>
              <a:defRPr b="0" i="0" sz="1050" u="none" cap="none" strike="noStrike">
                <a:solidFill>
                  <a:srgbClr val="FFFFFF"/>
                </a:solidFill>
                <a:latin typeface="Batang"/>
                <a:ea typeface="Batang"/>
                <a:cs typeface="Batang"/>
                <a:sym typeface="Batang"/>
              </a:defRPr>
            </a:lvl6pPr>
            <a:lvl7pPr indent="0" lvl="6" marL="0" marR="0" rtl="0" algn="r">
              <a:spcBef>
                <a:spcPts val="0"/>
              </a:spcBef>
              <a:spcAft>
                <a:spcPts val="0"/>
              </a:spcAft>
              <a:buNone/>
              <a:defRPr b="0" i="0" sz="1050" u="none" cap="none" strike="noStrike">
                <a:solidFill>
                  <a:srgbClr val="FFFFFF"/>
                </a:solidFill>
                <a:latin typeface="Batang"/>
                <a:ea typeface="Batang"/>
                <a:cs typeface="Batang"/>
                <a:sym typeface="Batang"/>
              </a:defRPr>
            </a:lvl7pPr>
            <a:lvl8pPr indent="0" lvl="7" marL="0" marR="0" rtl="0" algn="r">
              <a:spcBef>
                <a:spcPts val="0"/>
              </a:spcBef>
              <a:spcAft>
                <a:spcPts val="0"/>
              </a:spcAft>
              <a:buNone/>
              <a:defRPr b="0" i="0" sz="1050" u="none" cap="none" strike="noStrike">
                <a:solidFill>
                  <a:srgbClr val="FFFFFF"/>
                </a:solidFill>
                <a:latin typeface="Batang"/>
                <a:ea typeface="Batang"/>
                <a:cs typeface="Batang"/>
                <a:sym typeface="Batang"/>
              </a:defRPr>
            </a:lvl8pPr>
            <a:lvl9pPr indent="0" lvl="8" marL="0" marR="0" rtl="0" algn="r">
              <a:spcBef>
                <a:spcPts val="0"/>
              </a:spcBef>
              <a:spcAft>
                <a:spcPts val="0"/>
              </a:spcAft>
              <a:buNone/>
              <a:defRPr b="0" i="0" sz="1050" u="none" cap="none" strike="noStrike">
                <a:solidFill>
                  <a:srgbClr val="FFFFFF"/>
                </a:solidFill>
                <a:latin typeface="Batang"/>
                <a:ea typeface="Batang"/>
                <a:cs typeface="Batang"/>
                <a:sym typeface="Batang"/>
              </a:defRPr>
            </a:lvl9pPr>
          </a:lstStyle>
          <a:p>
            <a:pPr indent="0" lvl="0" marL="0" rtl="0" algn="r">
              <a:spcBef>
                <a:spcPts val="0"/>
              </a:spcBef>
              <a:spcAft>
                <a:spcPts val="0"/>
              </a:spcAft>
              <a:buNone/>
            </a:pPr>
            <a:fld id="{00000000-1234-1234-1234-123412341234}" type="slidenum">
              <a:rPr lang="en-US"/>
              <a:t>‹#›</a:t>
            </a:fld>
            <a:endParaRPr/>
          </a:p>
        </p:txBody>
      </p:sp>
      <p:cxnSp>
        <p:nvCxnSpPr>
          <p:cNvPr id="343" name="Google Shape;343;p43"/>
          <p:cNvCxnSpPr/>
          <p:nvPr/>
        </p:nvCxnSpPr>
        <p:spPr>
          <a:xfrm>
            <a:off x="895350" y="1738313"/>
            <a:ext cx="7475538"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gif"/><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5"/>
          <p:cNvSpPr txBox="1"/>
          <p:nvPr>
            <p:ph idx="4294967295" type="ctrTitle"/>
          </p:nvPr>
        </p:nvSpPr>
        <p:spPr>
          <a:xfrm>
            <a:off x="1439908" y="1944868"/>
            <a:ext cx="5867400" cy="1241425"/>
          </a:xfrm>
          <a:prstGeom prst="rect">
            <a:avLst/>
          </a:prstGeom>
          <a:noFill/>
          <a:ln>
            <a:noFill/>
          </a:ln>
        </p:spPr>
        <p:txBody>
          <a:bodyPr anchorCtr="0" anchor="ctr" bIns="45700" lIns="91425" spcFirstLastPara="1" rIns="91425" wrap="square" tIns="45700">
            <a:normAutofit fontScale="90000"/>
          </a:bodyPr>
          <a:lstStyle/>
          <a:p>
            <a:pPr indent="0" lvl="0" marL="0" marR="0" rtl="0" algn="ctr">
              <a:spcBef>
                <a:spcPts val="0"/>
              </a:spcBef>
              <a:spcAft>
                <a:spcPts val="0"/>
              </a:spcAft>
              <a:buClr>
                <a:srgbClr val="654321"/>
              </a:buClr>
              <a:buSzPct val="100000"/>
              <a:buFont typeface="Times New Roman"/>
              <a:buNone/>
            </a:pPr>
            <a:r>
              <a:rPr b="1" i="0" lang="en-US" sz="4000" u="none" cap="none" strike="noStrike">
                <a:solidFill>
                  <a:srgbClr val="654321"/>
                </a:solidFill>
                <a:latin typeface="Times New Roman"/>
                <a:ea typeface="Times New Roman"/>
                <a:cs typeface="Times New Roman"/>
                <a:sym typeface="Times New Roman"/>
              </a:rPr>
              <a:t>Chào mừng các em học sinh</a:t>
            </a:r>
            <a:endParaRPr b="1" i="0" sz="4000" u="none" cap="none" strike="noStrike">
              <a:solidFill>
                <a:srgbClr val="654321"/>
              </a:solidFill>
              <a:latin typeface="Times New Roman"/>
              <a:ea typeface="Times New Roman"/>
              <a:cs typeface="Times New Roman"/>
              <a:sym typeface="Times New Roman"/>
            </a:endParaRPr>
          </a:p>
        </p:txBody>
      </p:sp>
      <p:sp>
        <p:nvSpPr>
          <p:cNvPr id="432" name="Google Shape;432;p55"/>
          <p:cNvSpPr txBox="1"/>
          <p:nvPr>
            <p:ph idx="4294967295" type="subTitle"/>
          </p:nvPr>
        </p:nvSpPr>
        <p:spPr>
          <a:xfrm>
            <a:off x="1457325" y="4113529"/>
            <a:ext cx="5619750" cy="110966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accent1"/>
              </a:buClr>
              <a:buSzPts val="3220"/>
              <a:buFont typeface="Noto Sans Symbols"/>
              <a:buNone/>
            </a:pPr>
            <a:r>
              <a:rPr b="1" i="0" lang="en-US" sz="2800" u="none" cap="none" strike="noStrike">
                <a:solidFill>
                  <a:srgbClr val="654321"/>
                </a:solidFill>
                <a:latin typeface="Times New Roman"/>
                <a:ea typeface="Times New Roman"/>
                <a:cs typeface="Times New Roman"/>
                <a:sym typeface="Times New Roman"/>
              </a:rPr>
              <a:t>Môn: Âm Nhạc</a:t>
            </a:r>
            <a:endParaRPr b="1" i="0" sz="2800" u="none" cap="none" strike="noStrike">
              <a:solidFill>
                <a:srgbClr val="654321"/>
              </a:solidFill>
              <a:latin typeface="Times New Roman"/>
              <a:ea typeface="Times New Roman"/>
              <a:cs typeface="Times New Roman"/>
              <a:sym typeface="Times New Roman"/>
            </a:endParaRPr>
          </a:p>
          <a:p>
            <a:pPr indent="0" lvl="0" marL="0" marR="0" rtl="0" algn="ctr">
              <a:lnSpc>
                <a:spcPct val="90000"/>
              </a:lnSpc>
              <a:spcBef>
                <a:spcPts val="1160"/>
              </a:spcBef>
              <a:spcAft>
                <a:spcPts val="0"/>
              </a:spcAft>
              <a:buClr>
                <a:schemeClr val="accent1"/>
              </a:buClr>
              <a:buSzPts val="3220"/>
              <a:buFont typeface="Noto Sans Symbols"/>
              <a:buNone/>
            </a:pPr>
            <a:r>
              <a:rPr b="1" i="0" lang="en-US" sz="2800" u="none" cap="none" strike="noStrike">
                <a:solidFill>
                  <a:srgbClr val="654321"/>
                </a:solidFill>
                <a:latin typeface="Times New Roman"/>
                <a:ea typeface="Times New Roman"/>
                <a:cs typeface="Times New Roman"/>
                <a:sym typeface="Times New Roman"/>
              </a:rPr>
              <a:t>Khối 8</a:t>
            </a:r>
            <a:endParaRPr/>
          </a:p>
        </p:txBody>
      </p:sp>
      <p:pic>
        <p:nvPicPr>
          <p:cNvPr descr="dividers55mf9aw1rm2" id="433" name="Google Shape;433;p55"/>
          <p:cNvPicPr preferRelativeResize="0"/>
          <p:nvPr/>
        </p:nvPicPr>
        <p:blipFill rotWithShape="1">
          <a:blip r:embed="rId3">
            <a:alphaModFix/>
          </a:blip>
          <a:srcRect b="0" l="0" r="0" t="0"/>
          <a:stretch/>
        </p:blipFill>
        <p:spPr>
          <a:xfrm>
            <a:off x="457200" y="5715000"/>
            <a:ext cx="3810000" cy="476250"/>
          </a:xfrm>
          <a:prstGeom prst="rect">
            <a:avLst/>
          </a:prstGeom>
          <a:noFill/>
          <a:ln>
            <a:noFill/>
          </a:ln>
        </p:spPr>
      </p:pic>
      <p:pic>
        <p:nvPicPr>
          <p:cNvPr descr="dividers55mf9aw1rm2" id="434" name="Google Shape;434;p55"/>
          <p:cNvPicPr preferRelativeResize="0"/>
          <p:nvPr/>
        </p:nvPicPr>
        <p:blipFill rotWithShape="1">
          <a:blip r:embed="rId3">
            <a:alphaModFix/>
          </a:blip>
          <a:srcRect b="0" l="0" r="0" t="0"/>
          <a:stretch/>
        </p:blipFill>
        <p:spPr>
          <a:xfrm>
            <a:off x="4419600" y="5715000"/>
            <a:ext cx="3810000" cy="476250"/>
          </a:xfrm>
          <a:prstGeom prst="rect">
            <a:avLst/>
          </a:prstGeom>
          <a:noFill/>
          <a:ln>
            <a:noFill/>
          </a:ln>
        </p:spPr>
      </p:pic>
      <p:pic>
        <p:nvPicPr>
          <p:cNvPr descr="butterfly23" id="435" name="Google Shape;435;p55"/>
          <p:cNvPicPr preferRelativeResize="0"/>
          <p:nvPr/>
        </p:nvPicPr>
        <p:blipFill rotWithShape="1">
          <a:blip r:embed="rId4">
            <a:alphaModFix/>
          </a:blip>
          <a:srcRect b="0" l="0" r="0" t="0"/>
          <a:stretch/>
        </p:blipFill>
        <p:spPr>
          <a:xfrm>
            <a:off x="7696200" y="609600"/>
            <a:ext cx="828675" cy="228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4"/>
          <p:cNvSpPr/>
          <p:nvPr/>
        </p:nvSpPr>
        <p:spPr>
          <a:xfrm>
            <a:off x="685800" y="1143000"/>
            <a:ext cx="9636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0070C0"/>
                </a:solidFill>
                <a:latin typeface="Times New Roman"/>
                <a:ea typeface="Times New Roman"/>
                <a:cs typeface="Times New Roman"/>
                <a:sym typeface="Times New Roman"/>
              </a:rPr>
              <a:t>Câu 3</a:t>
            </a:r>
            <a:endParaRPr b="1" i="0" sz="2400" u="none" cap="none" strike="noStrike">
              <a:solidFill>
                <a:srgbClr val="0070C0"/>
              </a:solidFill>
              <a:latin typeface="Times New Roman"/>
              <a:ea typeface="Times New Roman"/>
              <a:cs typeface="Times New Roman"/>
              <a:sym typeface="Times New Roman"/>
            </a:endParaRPr>
          </a:p>
        </p:txBody>
      </p:sp>
      <p:pic>
        <p:nvPicPr>
          <p:cNvPr id="515" name="Google Shape;515;p64"/>
          <p:cNvPicPr preferRelativeResize="0"/>
          <p:nvPr/>
        </p:nvPicPr>
        <p:blipFill rotWithShape="1">
          <a:blip r:embed="rId3">
            <a:alphaModFix/>
          </a:blip>
          <a:srcRect b="0" l="0" r="0" t="0"/>
          <a:stretch/>
        </p:blipFill>
        <p:spPr>
          <a:xfrm>
            <a:off x="762000" y="2057400"/>
            <a:ext cx="7667625" cy="1323975"/>
          </a:xfrm>
          <a:prstGeom prst="rect">
            <a:avLst/>
          </a:prstGeom>
          <a:noFill/>
          <a:ln>
            <a:noFill/>
          </a:ln>
        </p:spPr>
      </p:pic>
      <p:pic>
        <p:nvPicPr>
          <p:cNvPr descr="1147863vfq6fp3e9x" id="516" name="Google Shape;516;p64"/>
          <p:cNvPicPr preferRelativeResize="0"/>
          <p:nvPr/>
        </p:nvPicPr>
        <p:blipFill rotWithShape="1">
          <a:blip r:embed="rId4">
            <a:alphaModFix/>
          </a:blip>
          <a:srcRect b="0" l="0" r="0" t="0"/>
          <a:stretch/>
        </p:blipFill>
        <p:spPr>
          <a:xfrm>
            <a:off x="249238" y="4535488"/>
            <a:ext cx="950912" cy="1533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5"/>
          <p:cNvSpPr/>
          <p:nvPr/>
        </p:nvSpPr>
        <p:spPr>
          <a:xfrm>
            <a:off x="685800" y="1143000"/>
            <a:ext cx="9636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0070C0"/>
                </a:solidFill>
                <a:latin typeface="Times New Roman"/>
                <a:ea typeface="Times New Roman"/>
                <a:cs typeface="Times New Roman"/>
                <a:sym typeface="Times New Roman"/>
              </a:rPr>
              <a:t>Câu 4</a:t>
            </a:r>
            <a:endParaRPr b="1" i="0" sz="2400" u="none" cap="none" strike="noStrike">
              <a:solidFill>
                <a:srgbClr val="0070C0"/>
              </a:solidFill>
              <a:latin typeface="Times New Roman"/>
              <a:ea typeface="Times New Roman"/>
              <a:cs typeface="Times New Roman"/>
              <a:sym typeface="Times New Roman"/>
            </a:endParaRPr>
          </a:p>
        </p:txBody>
      </p:sp>
      <p:pic>
        <p:nvPicPr>
          <p:cNvPr id="522" name="Google Shape;522;p65"/>
          <p:cNvPicPr preferRelativeResize="0"/>
          <p:nvPr/>
        </p:nvPicPr>
        <p:blipFill rotWithShape="1">
          <a:blip r:embed="rId3">
            <a:alphaModFix/>
          </a:blip>
          <a:srcRect b="0" l="0" r="0" t="0"/>
          <a:stretch/>
        </p:blipFill>
        <p:spPr>
          <a:xfrm>
            <a:off x="533400" y="1828800"/>
            <a:ext cx="8382000" cy="1495425"/>
          </a:xfrm>
          <a:prstGeom prst="rect">
            <a:avLst/>
          </a:prstGeom>
          <a:noFill/>
          <a:ln>
            <a:noFill/>
          </a:ln>
        </p:spPr>
      </p:pic>
      <p:pic>
        <p:nvPicPr>
          <p:cNvPr descr="1147863vfq6fp3e9x" id="523" name="Google Shape;523;p65"/>
          <p:cNvPicPr preferRelativeResize="0"/>
          <p:nvPr/>
        </p:nvPicPr>
        <p:blipFill rotWithShape="1">
          <a:blip r:embed="rId4">
            <a:alphaModFix/>
          </a:blip>
          <a:srcRect b="0" l="0" r="0" t="0"/>
          <a:stretch/>
        </p:blipFill>
        <p:spPr>
          <a:xfrm>
            <a:off x="249238" y="4535488"/>
            <a:ext cx="950912" cy="1533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66"/>
          <p:cNvSpPr/>
          <p:nvPr/>
        </p:nvSpPr>
        <p:spPr>
          <a:xfrm>
            <a:off x="457200" y="685800"/>
            <a:ext cx="282575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0070C0"/>
                </a:solidFill>
                <a:latin typeface="Times New Roman"/>
                <a:ea typeface="Times New Roman"/>
                <a:cs typeface="Times New Roman"/>
                <a:sym typeface="Times New Roman"/>
              </a:rPr>
              <a:t>Ghép câu 3 và câu 4</a:t>
            </a:r>
            <a:endParaRPr b="1" i="0" sz="2400" u="none" cap="none" strike="noStrike">
              <a:solidFill>
                <a:srgbClr val="0070C0"/>
              </a:solidFill>
              <a:latin typeface="Times New Roman"/>
              <a:ea typeface="Times New Roman"/>
              <a:cs typeface="Times New Roman"/>
              <a:sym typeface="Times New Roman"/>
            </a:endParaRPr>
          </a:p>
        </p:txBody>
      </p:sp>
      <p:pic>
        <p:nvPicPr>
          <p:cNvPr id="529" name="Google Shape;529;p66"/>
          <p:cNvPicPr preferRelativeResize="0"/>
          <p:nvPr/>
        </p:nvPicPr>
        <p:blipFill rotWithShape="1">
          <a:blip r:embed="rId3">
            <a:alphaModFix/>
          </a:blip>
          <a:srcRect b="0" l="0" r="0" t="0"/>
          <a:stretch/>
        </p:blipFill>
        <p:spPr>
          <a:xfrm>
            <a:off x="533400" y="1219200"/>
            <a:ext cx="8067675" cy="2686050"/>
          </a:xfrm>
          <a:prstGeom prst="rect">
            <a:avLst/>
          </a:prstGeom>
          <a:noFill/>
          <a:ln>
            <a:noFill/>
          </a:ln>
        </p:spPr>
      </p:pic>
      <p:pic>
        <p:nvPicPr>
          <p:cNvPr descr="1147863vfq6fp3e9x" id="530" name="Google Shape;530;p66"/>
          <p:cNvPicPr preferRelativeResize="0"/>
          <p:nvPr/>
        </p:nvPicPr>
        <p:blipFill rotWithShape="1">
          <a:blip r:embed="rId4">
            <a:alphaModFix/>
          </a:blip>
          <a:srcRect b="0" l="0" r="0" t="0"/>
          <a:stretch/>
        </p:blipFill>
        <p:spPr>
          <a:xfrm>
            <a:off x="249238" y="4535488"/>
            <a:ext cx="950912" cy="1533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67"/>
          <p:cNvSpPr txBox="1"/>
          <p:nvPr/>
        </p:nvSpPr>
        <p:spPr>
          <a:xfrm>
            <a:off x="3048000" y="34925"/>
            <a:ext cx="28067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Ghép cả bài</a:t>
            </a:r>
            <a:endParaRPr b="1" i="0" sz="4000" u="none" cap="none" strike="noStrike">
              <a:solidFill>
                <a:srgbClr val="FF0000"/>
              </a:solidFill>
              <a:latin typeface="Times New Roman"/>
              <a:ea typeface="Times New Roman"/>
              <a:cs typeface="Times New Roman"/>
              <a:sym typeface="Times New Roman"/>
            </a:endParaRPr>
          </a:p>
        </p:txBody>
      </p:sp>
      <p:pic>
        <p:nvPicPr>
          <p:cNvPr id="536" name="Google Shape;536;p67"/>
          <p:cNvPicPr preferRelativeResize="0"/>
          <p:nvPr/>
        </p:nvPicPr>
        <p:blipFill rotWithShape="1">
          <a:blip r:embed="rId3">
            <a:alphaModFix/>
          </a:blip>
          <a:srcRect b="0" l="0" r="0" t="0"/>
          <a:stretch/>
        </p:blipFill>
        <p:spPr>
          <a:xfrm>
            <a:off x="381000" y="914400"/>
            <a:ext cx="8382000" cy="50815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68"/>
          <p:cNvSpPr txBox="1"/>
          <p:nvPr>
            <p:ph type="title"/>
          </p:nvPr>
        </p:nvSpPr>
        <p:spPr>
          <a:xfrm>
            <a:off x="295275" y="0"/>
            <a:ext cx="8229600" cy="715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None/>
            </a:pPr>
            <a:r>
              <a:rPr lang="en-US" sz="4000">
                <a:solidFill>
                  <a:srgbClr val="C00000"/>
                </a:solidFill>
              </a:rPr>
              <a:t>Hát kết hợp gõ đệm</a:t>
            </a:r>
            <a:endParaRPr sz="4000">
              <a:solidFill>
                <a:srgbClr val="C00000"/>
              </a:solidFill>
              <a:latin typeface="Times New Roman"/>
              <a:ea typeface="Times New Roman"/>
              <a:cs typeface="Times New Roman"/>
              <a:sym typeface="Times New Roman"/>
            </a:endParaRPr>
          </a:p>
        </p:txBody>
      </p:sp>
      <p:pic>
        <p:nvPicPr>
          <p:cNvPr id="542" name="Google Shape;542;p68"/>
          <p:cNvPicPr preferRelativeResize="0"/>
          <p:nvPr/>
        </p:nvPicPr>
        <p:blipFill rotWithShape="1">
          <a:blip r:embed="rId3">
            <a:alphaModFix/>
          </a:blip>
          <a:srcRect b="0" l="0" r="0" t="0"/>
          <a:stretch/>
        </p:blipFill>
        <p:spPr>
          <a:xfrm>
            <a:off x="762000" y="828675"/>
            <a:ext cx="7762875" cy="53832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9"/>
          <p:cNvSpPr txBox="1"/>
          <p:nvPr>
            <p:ph type="title"/>
          </p:nvPr>
        </p:nvSpPr>
        <p:spPr>
          <a:xfrm>
            <a:off x="381000" y="0"/>
            <a:ext cx="8229600" cy="715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None/>
            </a:pPr>
            <a:r>
              <a:rPr lang="en-US" sz="4000">
                <a:solidFill>
                  <a:srgbClr val="C00000"/>
                </a:solidFill>
              </a:rPr>
              <a:t>Trình bày hoàn chỉnh bài hát</a:t>
            </a:r>
            <a:endParaRPr sz="4000">
              <a:solidFill>
                <a:srgbClr val="C00000"/>
              </a:solidFill>
              <a:latin typeface="Times New Roman"/>
              <a:ea typeface="Times New Roman"/>
              <a:cs typeface="Times New Roman"/>
              <a:sym typeface="Times New Roman"/>
            </a:endParaRPr>
          </a:p>
        </p:txBody>
      </p:sp>
      <p:pic>
        <p:nvPicPr>
          <p:cNvPr id="548" name="Google Shape;548;p69"/>
          <p:cNvPicPr preferRelativeResize="0"/>
          <p:nvPr/>
        </p:nvPicPr>
        <p:blipFill rotWithShape="1">
          <a:blip r:embed="rId3">
            <a:alphaModFix/>
          </a:blip>
          <a:srcRect b="0" l="0" r="0" t="0"/>
          <a:stretch/>
        </p:blipFill>
        <p:spPr>
          <a:xfrm>
            <a:off x="762000" y="838200"/>
            <a:ext cx="7762875" cy="5381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0"/>
          <p:cNvSpPr/>
          <p:nvPr/>
        </p:nvSpPr>
        <p:spPr>
          <a:xfrm>
            <a:off x="2978070" y="1024523"/>
            <a:ext cx="2928473"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3600"/>
              <a:buFont typeface="Times New Roman"/>
              <a:buNone/>
            </a:pPr>
            <a:r>
              <a:rPr b="1" i="0" lang="en-US" sz="3600" u="sng" cap="none" strike="noStrike">
                <a:solidFill>
                  <a:srgbClr val="FF0000"/>
                </a:solidFill>
                <a:latin typeface="Times New Roman"/>
                <a:ea typeface="Times New Roman"/>
                <a:cs typeface="Times New Roman"/>
                <a:sym typeface="Times New Roman"/>
              </a:rPr>
              <a:t>DẶN DÒ:</a:t>
            </a:r>
            <a:endParaRPr/>
          </a:p>
        </p:txBody>
      </p:sp>
      <p:sp>
        <p:nvSpPr>
          <p:cNvPr id="554" name="Google Shape;554;p70"/>
          <p:cNvSpPr/>
          <p:nvPr/>
        </p:nvSpPr>
        <p:spPr>
          <a:xfrm>
            <a:off x="685800" y="2209800"/>
            <a:ext cx="8458200" cy="2438400"/>
          </a:xfrm>
          <a:prstGeom prst="rect">
            <a:avLst/>
          </a:prstGeom>
          <a:noFill/>
          <a:ln>
            <a:noFill/>
          </a:ln>
        </p:spPr>
        <p:txBody>
          <a:bodyPr anchorCtr="0" anchor="t" bIns="46025" lIns="92075" spcFirstLastPara="1" rIns="92075" wrap="square" tIns="0">
            <a:noAutofit/>
          </a:bodyPr>
          <a:lstStyle/>
          <a:p>
            <a:pPr indent="0" lvl="0" marL="26988" marR="0" rtl="0" algn="l">
              <a:spcBef>
                <a:spcPts val="0"/>
              </a:spcBef>
              <a:spcAft>
                <a:spcPts val="0"/>
              </a:spcAft>
              <a:buClr>
                <a:srgbClr val="320E04"/>
              </a:buClr>
              <a:buSzPts val="2800"/>
              <a:buFont typeface="Times New Roman"/>
              <a:buNone/>
            </a:pPr>
            <a:r>
              <a:rPr b="0" i="0" lang="en-US" sz="2800" u="none" cap="none" strike="noStrike">
                <a:solidFill>
                  <a:srgbClr val="320E04"/>
                </a:solidFill>
                <a:latin typeface="Times New Roman"/>
                <a:ea typeface="Times New Roman"/>
                <a:cs typeface="Times New Roman"/>
                <a:sym typeface="Times New Roman"/>
              </a:rPr>
              <a:t>- </a:t>
            </a:r>
            <a:r>
              <a:rPr b="1" i="0" lang="en-US" sz="2800" u="none" cap="none" strike="noStrike">
                <a:solidFill>
                  <a:srgbClr val="000000"/>
                </a:solidFill>
                <a:latin typeface="Times New Roman"/>
                <a:ea typeface="Times New Roman"/>
                <a:cs typeface="Times New Roman"/>
                <a:sym typeface="Times New Roman"/>
              </a:rPr>
              <a:t>Học thuộc bài hát Lí dĩa bánh bò</a:t>
            </a:r>
            <a:endParaRPr b="1" i="1" sz="2800" u="none" cap="none" strike="noStrike">
              <a:solidFill>
                <a:srgbClr val="000000"/>
              </a:solidFill>
              <a:latin typeface="Times New Roman"/>
              <a:ea typeface="Times New Roman"/>
              <a:cs typeface="Times New Roman"/>
              <a:sym typeface="Times New Roman"/>
            </a:endParaRPr>
          </a:p>
          <a:p>
            <a:pPr indent="0" lvl="0" marL="26988" marR="0" rtl="0" algn="l">
              <a:spcBef>
                <a:spcPts val="560"/>
              </a:spcBef>
              <a:spcAft>
                <a:spcPts val="0"/>
              </a:spcAft>
              <a:buClr>
                <a:srgbClr val="000000"/>
              </a:buClr>
              <a:buSzPts val="2800"/>
              <a:buFont typeface="Times New Roman"/>
              <a:buNone/>
            </a:pPr>
            <a:r>
              <a:rPr b="1" i="0" lang="en-US" sz="2800" u="none" cap="none" strike="noStrike">
                <a:solidFill>
                  <a:srgbClr val="000000"/>
                </a:solidFill>
                <a:latin typeface="Times New Roman"/>
                <a:ea typeface="Times New Roman"/>
                <a:cs typeface="Times New Roman"/>
                <a:sym typeface="Times New Roman"/>
              </a:rPr>
              <a:t>- Tập hát kết hợp gõ đệm theo phách, theo nhịp</a:t>
            </a:r>
            <a:endParaRPr b="1" i="0" sz="2800" u="none" cap="none" strike="noStrike">
              <a:solidFill>
                <a:srgbClr val="000000"/>
              </a:solidFill>
              <a:latin typeface="Times New Roman"/>
              <a:ea typeface="Times New Roman"/>
              <a:cs typeface="Times New Roman"/>
              <a:sym typeface="Times New Roman"/>
            </a:endParaRPr>
          </a:p>
          <a:p>
            <a:pPr indent="0" lvl="0" marL="26988" marR="0" rtl="0" algn="l">
              <a:spcBef>
                <a:spcPts val="560"/>
              </a:spcBef>
              <a:spcAft>
                <a:spcPts val="0"/>
              </a:spcAft>
              <a:buClr>
                <a:srgbClr val="000000"/>
              </a:buClr>
              <a:buSzPts val="2800"/>
              <a:buFont typeface="Times New Roman"/>
              <a:buNone/>
            </a:pPr>
            <a:r>
              <a:rPr b="1" i="0" lang="en-US" sz="2800" u="none" cap="none" strike="noStrike">
                <a:solidFill>
                  <a:srgbClr val="000000"/>
                </a:solidFill>
                <a:latin typeface="Times New Roman"/>
                <a:ea typeface="Times New Roman"/>
                <a:cs typeface="Times New Roman"/>
                <a:sym typeface="Times New Roman"/>
              </a:rPr>
              <a:t>-Xem trước bài TĐN số 2: Trở về Su-ri-en-tô</a:t>
            </a:r>
            <a:endParaRPr b="1" i="0" sz="2800" u="none" cap="none" strike="noStrike">
              <a:solidFill>
                <a:srgbClr val="000000"/>
              </a:solidFill>
              <a:latin typeface="Times New Roman"/>
              <a:ea typeface="Times New Roman"/>
              <a:cs typeface="Times New Roman"/>
              <a:sym typeface="Times New Roman"/>
            </a:endParaRPr>
          </a:p>
        </p:txBody>
      </p:sp>
      <p:pic>
        <p:nvPicPr>
          <p:cNvPr descr="MCj02382670000[1]" id="555" name="Google Shape;555;p70"/>
          <p:cNvPicPr preferRelativeResize="0"/>
          <p:nvPr/>
        </p:nvPicPr>
        <p:blipFill rotWithShape="1">
          <a:blip r:embed="rId3">
            <a:alphaModFix/>
          </a:blip>
          <a:srcRect b="0" l="0" r="0" t="0"/>
          <a:stretch/>
        </p:blipFill>
        <p:spPr>
          <a:xfrm>
            <a:off x="3374571" y="4561806"/>
            <a:ext cx="2593975" cy="15563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4">
                                            <p:txEl>
                                              <p:pRg end="0" st="0"/>
                                            </p:txEl>
                                          </p:spTgt>
                                        </p:tgtEl>
                                        <p:attrNameLst>
                                          <p:attrName>style.visibility</p:attrName>
                                        </p:attrNameLst>
                                      </p:cBhvr>
                                      <p:to>
                                        <p:strVal val="visible"/>
                                      </p:to>
                                    </p:set>
                                    <p:animEffect filter="fade" transition="in">
                                      <p:cBhvr>
                                        <p:cTn dur="500"/>
                                        <p:tgtEl>
                                          <p:spTgt spid="55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554">
                                            <p:txEl>
                                              <p:pRg end="1" st="1"/>
                                            </p:txEl>
                                          </p:spTgt>
                                        </p:tgtEl>
                                        <p:attrNameLst>
                                          <p:attrName>style.visibility</p:attrName>
                                        </p:attrNameLst>
                                      </p:cBhvr>
                                      <p:to>
                                        <p:strVal val="visible"/>
                                      </p:to>
                                    </p:set>
                                    <p:animEffect filter="fade" transition="in">
                                      <p:cBhvr>
                                        <p:cTn dur="500"/>
                                        <p:tgtEl>
                                          <p:spTgt spid="55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554">
                                            <p:txEl>
                                              <p:pRg end="2" st="2"/>
                                            </p:txEl>
                                          </p:spTgt>
                                        </p:tgtEl>
                                        <p:attrNameLst>
                                          <p:attrName>style.visibility</p:attrName>
                                        </p:attrNameLst>
                                      </p:cBhvr>
                                      <p:to>
                                        <p:strVal val="visible"/>
                                      </p:to>
                                    </p:set>
                                    <p:animEffect filter="fade" transition="in">
                                      <p:cBhvr>
                                        <p:cTn dur="500"/>
                                        <p:tgtEl>
                                          <p:spTgt spid="55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6"/>
          <p:cNvSpPr txBox="1"/>
          <p:nvPr>
            <p:ph idx="4294967295" type="title"/>
          </p:nvPr>
        </p:nvSpPr>
        <p:spPr>
          <a:xfrm>
            <a:off x="552994" y="304800"/>
            <a:ext cx="3048000" cy="915987"/>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None/>
            </a:pPr>
            <a:r>
              <a:rPr b="1" lang="en-US" sz="2800" u="sng">
                <a:solidFill>
                  <a:schemeClr val="dk1"/>
                </a:solidFill>
                <a:latin typeface="Times New Roman"/>
                <a:ea typeface="Times New Roman"/>
                <a:cs typeface="Times New Roman"/>
                <a:sym typeface="Times New Roman"/>
              </a:rPr>
              <a:t>Tiết 4: HỌC HÁT</a:t>
            </a:r>
            <a:endParaRPr/>
          </a:p>
        </p:txBody>
      </p:sp>
      <p:sp>
        <p:nvSpPr>
          <p:cNvPr id="441" name="Google Shape;441;p56"/>
          <p:cNvSpPr txBox="1"/>
          <p:nvPr/>
        </p:nvSpPr>
        <p:spPr>
          <a:xfrm>
            <a:off x="609600" y="1305920"/>
            <a:ext cx="8153400" cy="144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500"/>
              <a:buFont typeface="Noto Sans Symbols"/>
              <a:buNone/>
            </a:pPr>
            <a:r>
              <a:rPr b="1" i="0" lang="en-US" sz="6000" u="none" cap="none" strike="noStrike">
                <a:solidFill>
                  <a:srgbClr val="FF0000"/>
                </a:solidFill>
                <a:latin typeface="Times New Roman"/>
                <a:ea typeface="Times New Roman"/>
                <a:cs typeface="Times New Roman"/>
                <a:sym typeface="Times New Roman"/>
              </a:rPr>
              <a:t>Lí dĩa bánh bò</a:t>
            </a:r>
            <a:endParaRPr/>
          </a:p>
          <a:p>
            <a:pPr indent="0" lvl="0" marL="0" marR="0" rtl="0" algn="ctr">
              <a:spcBef>
                <a:spcPts val="1200"/>
              </a:spcBef>
              <a:spcAft>
                <a:spcPts val="0"/>
              </a:spcAft>
              <a:buClr>
                <a:schemeClr val="dk1"/>
              </a:buClr>
              <a:buSzPts val="4500"/>
              <a:buFont typeface="Noto Sans Symbols"/>
              <a:buNone/>
            </a:pPr>
            <a:r>
              <a:t/>
            </a:r>
            <a:endParaRPr b="1" i="0" sz="6000" u="none" cap="none" strike="noStrike">
              <a:solidFill>
                <a:srgbClr val="FF0000"/>
              </a:solidFill>
              <a:latin typeface="Times New Roman"/>
              <a:ea typeface="Times New Roman"/>
              <a:cs typeface="Times New Roman"/>
              <a:sym typeface="Times New Roman"/>
            </a:endParaRPr>
          </a:p>
        </p:txBody>
      </p:sp>
      <p:sp>
        <p:nvSpPr>
          <p:cNvPr id="442" name="Google Shape;442;p56"/>
          <p:cNvSpPr/>
          <p:nvPr/>
        </p:nvSpPr>
        <p:spPr>
          <a:xfrm>
            <a:off x="6019800" y="2484838"/>
            <a:ext cx="1903413"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000"/>
              <a:buFont typeface="Noto Sans Symbols"/>
              <a:buNone/>
            </a:pPr>
            <a:r>
              <a:rPr b="1" i="0" lang="en-US" sz="2000" u="none" cap="none" strike="noStrike">
                <a:solidFill>
                  <a:schemeClr val="dk1"/>
                </a:solidFill>
                <a:latin typeface="Times New Roman"/>
                <a:ea typeface="Times New Roman"/>
                <a:cs typeface="Times New Roman"/>
                <a:sym typeface="Times New Roman"/>
              </a:rPr>
              <a:t>Dân ca Nam Bộ</a:t>
            </a:r>
            <a:endParaRPr b="0" i="0" sz="2000" u="none" cap="none" strike="noStrike">
              <a:solidFill>
                <a:schemeClr val="dk1"/>
              </a:solidFill>
              <a:latin typeface="Times New Roman"/>
              <a:ea typeface="Times New Roman"/>
              <a:cs typeface="Times New Roman"/>
              <a:sym typeface="Times New Roman"/>
            </a:endParaRPr>
          </a:p>
        </p:txBody>
      </p:sp>
      <p:pic>
        <p:nvPicPr>
          <p:cNvPr id="443" name="Google Shape;443;p56"/>
          <p:cNvPicPr preferRelativeResize="0"/>
          <p:nvPr/>
        </p:nvPicPr>
        <p:blipFill rotWithShape="1">
          <a:blip r:embed="rId3">
            <a:alphaModFix/>
          </a:blip>
          <a:srcRect b="0" l="0" r="0" t="0"/>
          <a:stretch/>
        </p:blipFill>
        <p:spPr>
          <a:xfrm>
            <a:off x="2286000" y="3120298"/>
            <a:ext cx="4495800" cy="3189287"/>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pic>
        <p:nvPicPr>
          <p:cNvPr id="448" name="Google Shape;448;p57"/>
          <p:cNvPicPr preferRelativeResize="0"/>
          <p:nvPr/>
        </p:nvPicPr>
        <p:blipFill rotWithShape="1">
          <a:blip r:embed="rId3">
            <a:alphaModFix/>
          </a:blip>
          <a:srcRect b="0" l="0" r="0" t="0"/>
          <a:stretch/>
        </p:blipFill>
        <p:spPr>
          <a:xfrm>
            <a:off x="228600" y="381000"/>
            <a:ext cx="8570913" cy="5886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8"/>
          <p:cNvSpPr txBox="1"/>
          <p:nvPr>
            <p:ph idx="4294967295" type="body"/>
          </p:nvPr>
        </p:nvSpPr>
        <p:spPr>
          <a:xfrm>
            <a:off x="533400" y="76200"/>
            <a:ext cx="8229600" cy="2971800"/>
          </a:xfrm>
          <a:prstGeom prst="rect">
            <a:avLst/>
          </a:prstGeom>
          <a:noFill/>
          <a:ln>
            <a:noFill/>
          </a:ln>
        </p:spPr>
        <p:txBody>
          <a:bodyPr anchorCtr="0" anchor="t" bIns="45700" lIns="0" spcFirstLastPara="1" rIns="0" wrap="square" tIns="45700">
            <a:noAutofit/>
          </a:bodyPr>
          <a:lstStyle/>
          <a:p>
            <a:pPr indent="0" lvl="0" marL="0" rtl="0" algn="ctr">
              <a:lnSpc>
                <a:spcPct val="90000"/>
              </a:lnSpc>
              <a:spcBef>
                <a:spcPts val="0"/>
              </a:spcBef>
              <a:spcAft>
                <a:spcPts val="0"/>
              </a:spcAft>
              <a:buSzPts val="3200"/>
              <a:buFont typeface="Times New Roman"/>
              <a:buNone/>
            </a:pPr>
            <a:r>
              <a:rPr lang="en-US" sz="3200">
                <a:solidFill>
                  <a:srgbClr val="C00000"/>
                </a:solidFill>
                <a:latin typeface="Times New Roman"/>
                <a:ea typeface="Times New Roman"/>
                <a:cs typeface="Times New Roman"/>
                <a:sym typeface="Times New Roman"/>
              </a:rPr>
              <a:t>DÂN CA LÀ GÌ?</a:t>
            </a:r>
            <a:endParaRPr/>
          </a:p>
          <a:p>
            <a:pPr indent="-203200" lvl="0" marL="91440" rtl="0" algn="just">
              <a:lnSpc>
                <a:spcPct val="90000"/>
              </a:lnSpc>
              <a:spcBef>
                <a:spcPts val="1400"/>
              </a:spcBef>
              <a:spcAft>
                <a:spcPts val="0"/>
              </a:spcAft>
              <a:buSzPts val="3200"/>
              <a:buChar char=" "/>
            </a:pPr>
            <a:r>
              <a:rPr lang="en-US" sz="3200">
                <a:latin typeface="Times New Roman"/>
                <a:ea typeface="Times New Roman"/>
                <a:cs typeface="Times New Roman"/>
                <a:sym typeface="Times New Roman"/>
              </a:rPr>
              <a:t>* Dân ca là những bài hát do nhân dân sáng tác ra, không rõ tác giả. Được truyền miệng qua nhiều người, từ đời này qua đời khác và đượcphổ biến ở từng vùng, từng dân tộc</a:t>
            </a:r>
            <a:endParaRPr sz="3200">
              <a:latin typeface="Times New Roman"/>
              <a:ea typeface="Times New Roman"/>
              <a:cs typeface="Times New Roman"/>
              <a:sym typeface="Times New Roman"/>
            </a:endParaRPr>
          </a:p>
        </p:txBody>
      </p:sp>
      <p:sp>
        <p:nvSpPr>
          <p:cNvPr id="454" name="Google Shape;454;p58"/>
          <p:cNvSpPr txBox="1"/>
          <p:nvPr/>
        </p:nvSpPr>
        <p:spPr>
          <a:xfrm>
            <a:off x="609600" y="3048000"/>
            <a:ext cx="8229600" cy="3200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C00000"/>
              </a:buClr>
              <a:buSzPts val="3200"/>
              <a:buFont typeface="Times New Roman"/>
              <a:buNone/>
            </a:pPr>
            <a:r>
              <a:rPr b="0" i="0" lang="en-US" sz="3200" u="none" cap="none" strike="noStrike">
                <a:solidFill>
                  <a:srgbClr val="C00000"/>
                </a:solidFill>
                <a:latin typeface="Times New Roman"/>
                <a:ea typeface="Times New Roman"/>
                <a:cs typeface="Times New Roman"/>
                <a:sym typeface="Times New Roman"/>
              </a:rPr>
              <a:t>LÍ LÀ GÌ?</a:t>
            </a:r>
            <a:endParaRPr/>
          </a:p>
          <a:p>
            <a:pPr indent="-342900" lvl="0" marL="342900" marR="0" rtl="0" algn="just">
              <a:spcBef>
                <a:spcPts val="64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Lí là những khúc hát dân gian chiếm vị trí quan trọng trong sinh hoạt tinh thần của đồng bào Trung bộ và Nam bộ. Đó là những ca khúc ngắn gọn, súc tích, cấu trúc mạch lạc, thường được hình thành từ câu thơ lục bát.</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3">
                                            <p:txEl>
                                              <p:pRg end="0" st="0"/>
                                            </p:txEl>
                                          </p:spTgt>
                                        </p:tgtEl>
                                        <p:attrNameLst>
                                          <p:attrName>style.visibility</p:attrName>
                                        </p:attrNameLst>
                                      </p:cBhvr>
                                      <p:to>
                                        <p:strVal val="visible"/>
                                      </p:to>
                                    </p:set>
                                    <p:anim calcmode="lin" valueType="num">
                                      <p:cBhvr additive="base">
                                        <p:cTn dur="500"/>
                                        <p:tgtEl>
                                          <p:spTgt spid="45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3">
                                            <p:txEl>
                                              <p:pRg end="1" st="1"/>
                                            </p:txEl>
                                          </p:spTgt>
                                        </p:tgtEl>
                                        <p:attrNameLst>
                                          <p:attrName>style.visibility</p:attrName>
                                        </p:attrNameLst>
                                      </p:cBhvr>
                                      <p:to>
                                        <p:strVal val="visible"/>
                                      </p:to>
                                    </p:set>
                                    <p:anim calcmode="lin" valueType="num">
                                      <p:cBhvr additive="base">
                                        <p:cTn dur="500"/>
                                        <p:tgtEl>
                                          <p:spTgt spid="45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59"/>
          <p:cNvPicPr preferRelativeResize="0"/>
          <p:nvPr/>
        </p:nvPicPr>
        <p:blipFill rotWithShape="1">
          <a:blip r:embed="rId3">
            <a:alphaModFix/>
          </a:blip>
          <a:srcRect b="0" l="0" r="0" t="0"/>
          <a:stretch/>
        </p:blipFill>
        <p:spPr>
          <a:xfrm>
            <a:off x="152400" y="1295400"/>
            <a:ext cx="5799138" cy="4419600"/>
          </a:xfrm>
          <a:prstGeom prst="rect">
            <a:avLst/>
          </a:prstGeom>
          <a:noFill/>
          <a:ln>
            <a:noFill/>
          </a:ln>
        </p:spPr>
      </p:pic>
      <p:sp>
        <p:nvSpPr>
          <p:cNvPr id="460" name="Google Shape;460;p59"/>
          <p:cNvSpPr txBox="1"/>
          <p:nvPr>
            <p:ph idx="4294967295" type="title"/>
          </p:nvPr>
        </p:nvSpPr>
        <p:spPr>
          <a:xfrm>
            <a:off x="0" y="155575"/>
            <a:ext cx="3008313" cy="41275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None/>
            </a:pPr>
            <a:r>
              <a:rPr lang="en-US" sz="2400">
                <a:solidFill>
                  <a:srgbClr val="C00000"/>
                </a:solidFill>
                <a:latin typeface="Times New Roman"/>
                <a:ea typeface="Times New Roman"/>
                <a:cs typeface="Times New Roman"/>
                <a:sym typeface="Times New Roman"/>
              </a:rPr>
              <a:t>TÌM HIỂU BÀI</a:t>
            </a:r>
            <a:endParaRPr/>
          </a:p>
        </p:txBody>
      </p:sp>
      <p:sp>
        <p:nvSpPr>
          <p:cNvPr id="461" name="Google Shape;461;p59"/>
          <p:cNvSpPr txBox="1"/>
          <p:nvPr>
            <p:ph idx="4294967295" type="body"/>
          </p:nvPr>
        </p:nvSpPr>
        <p:spPr>
          <a:xfrm>
            <a:off x="6019800" y="1135063"/>
            <a:ext cx="3124200" cy="5341937"/>
          </a:xfrm>
          <a:prstGeom prst="rect">
            <a:avLst/>
          </a:prstGeom>
          <a:noFill/>
          <a:ln>
            <a:noFill/>
          </a:ln>
        </p:spPr>
        <p:txBody>
          <a:bodyPr anchorCtr="0" anchor="t" bIns="45700" lIns="0" spcFirstLastPara="1" rIns="0" wrap="square" tIns="45700">
            <a:noAutofit/>
          </a:bodyPr>
          <a:lstStyle/>
          <a:p>
            <a:pPr indent="-152400" lvl="0" marL="90488" rtl="0" algn="l">
              <a:lnSpc>
                <a:spcPct val="90000"/>
              </a:lnSpc>
              <a:spcBef>
                <a:spcPts val="0"/>
              </a:spcBef>
              <a:spcAft>
                <a:spcPts val="0"/>
              </a:spcAft>
              <a:buSzPts val="2400"/>
              <a:buFont typeface="Times New Roman"/>
              <a:buChar char="-"/>
            </a:pPr>
            <a:r>
              <a:rPr lang="en-US" sz="2400">
                <a:latin typeface="Times New Roman"/>
                <a:ea typeface="Times New Roman"/>
                <a:cs typeface="Times New Roman"/>
                <a:sym typeface="Times New Roman"/>
              </a:rPr>
              <a:t>Xuất xứ: Dân ca Nam Bộ</a:t>
            </a:r>
            <a:endParaRPr/>
          </a:p>
          <a:p>
            <a:pPr indent="0" lvl="0" marL="0" rtl="0" algn="l">
              <a:lnSpc>
                <a:spcPct val="90000"/>
              </a:lnSpc>
              <a:spcBef>
                <a:spcPts val="1400"/>
              </a:spcBef>
              <a:spcAft>
                <a:spcPts val="0"/>
              </a:spcAft>
              <a:buSzPts val="2400"/>
              <a:buFont typeface="Calibri"/>
              <a:buNone/>
            </a:pPr>
            <a:r>
              <a:t/>
            </a:r>
            <a:endParaRPr sz="2400">
              <a:latin typeface="Times New Roman"/>
              <a:ea typeface="Times New Roman"/>
              <a:cs typeface="Times New Roman"/>
              <a:sym typeface="Times New Roman"/>
            </a:endParaRPr>
          </a:p>
          <a:p>
            <a:pPr indent="-152400" lvl="0" marL="90488" rtl="0" algn="l">
              <a:lnSpc>
                <a:spcPct val="90000"/>
              </a:lnSpc>
              <a:spcBef>
                <a:spcPts val="1400"/>
              </a:spcBef>
              <a:spcAft>
                <a:spcPts val="0"/>
              </a:spcAft>
              <a:buSzPts val="2400"/>
              <a:buFont typeface="Times New Roman"/>
              <a:buChar char="-"/>
            </a:pPr>
            <a:r>
              <a:rPr lang="en-US" sz="2400">
                <a:latin typeface="Times New Roman"/>
                <a:ea typeface="Times New Roman"/>
                <a:cs typeface="Times New Roman"/>
                <a:sym typeface="Times New Roman"/>
              </a:rPr>
              <a:t>Nhịp </a:t>
            </a:r>
            <a:endParaRPr/>
          </a:p>
          <a:p>
            <a:pPr indent="0" lvl="0" marL="90488" rtl="0" algn="l">
              <a:lnSpc>
                <a:spcPct val="90000"/>
              </a:lnSpc>
              <a:spcBef>
                <a:spcPts val="1400"/>
              </a:spcBef>
              <a:spcAft>
                <a:spcPts val="0"/>
              </a:spcAft>
              <a:buSzPts val="2400"/>
              <a:buFont typeface="Calibri"/>
              <a:buNone/>
            </a:pPr>
            <a:r>
              <a:t/>
            </a:r>
            <a:endParaRPr sz="2400">
              <a:latin typeface="Times New Roman"/>
              <a:ea typeface="Times New Roman"/>
              <a:cs typeface="Times New Roman"/>
              <a:sym typeface="Times New Roman"/>
            </a:endParaRPr>
          </a:p>
          <a:p>
            <a:pPr indent="-152400" lvl="0" marL="90488" rtl="0" algn="l">
              <a:lnSpc>
                <a:spcPct val="90000"/>
              </a:lnSpc>
              <a:spcBef>
                <a:spcPts val="1400"/>
              </a:spcBef>
              <a:spcAft>
                <a:spcPts val="0"/>
              </a:spcAft>
              <a:buSzPts val="2400"/>
              <a:buFont typeface="Times New Roman"/>
              <a:buChar char="-"/>
            </a:pPr>
            <a:r>
              <a:rPr lang="en-US" sz="2400">
                <a:latin typeface="Times New Roman"/>
                <a:ea typeface="Times New Roman"/>
                <a:cs typeface="Times New Roman"/>
                <a:sym typeface="Times New Roman"/>
              </a:rPr>
              <a:t>Ký hiệu âm nhạc: dấu luyến, dấu nhắc lại, khung thay đổi</a:t>
            </a:r>
            <a:endParaRPr sz="2400">
              <a:latin typeface="Times New Roman"/>
              <a:ea typeface="Times New Roman"/>
              <a:cs typeface="Times New Roman"/>
              <a:sym typeface="Times New Roman"/>
            </a:endParaRPr>
          </a:p>
          <a:p>
            <a:pPr indent="0" lvl="0" marL="0" rtl="0" algn="l">
              <a:lnSpc>
                <a:spcPct val="90000"/>
              </a:lnSpc>
              <a:spcBef>
                <a:spcPts val="1400"/>
              </a:spcBef>
              <a:spcAft>
                <a:spcPts val="0"/>
              </a:spcAft>
              <a:buSzPts val="2400"/>
              <a:buFont typeface="Calibri"/>
              <a:buNone/>
            </a:pPr>
            <a:r>
              <a:t/>
            </a:r>
            <a:endParaRPr sz="2400">
              <a:latin typeface="Times New Roman"/>
              <a:ea typeface="Times New Roman"/>
              <a:cs typeface="Times New Roman"/>
              <a:sym typeface="Times New Roman"/>
            </a:endParaRPr>
          </a:p>
          <a:p>
            <a:pPr indent="-152400" lvl="0" marL="90488" rtl="0" algn="l">
              <a:lnSpc>
                <a:spcPct val="90000"/>
              </a:lnSpc>
              <a:spcBef>
                <a:spcPts val="1400"/>
              </a:spcBef>
              <a:spcAft>
                <a:spcPts val="0"/>
              </a:spcAft>
              <a:buSzPts val="2400"/>
              <a:buFont typeface="Times New Roman"/>
              <a:buChar char="-"/>
            </a:pPr>
            <a:r>
              <a:rPr lang="en-US" sz="2400">
                <a:latin typeface="Times New Roman"/>
                <a:ea typeface="Times New Roman"/>
                <a:cs typeface="Times New Roman"/>
                <a:sym typeface="Times New Roman"/>
              </a:rPr>
              <a:t>Bài hát chia 4 câu</a:t>
            </a:r>
            <a:endParaRPr/>
          </a:p>
          <a:p>
            <a:pPr indent="0" lvl="0" marL="0" rtl="0" algn="l">
              <a:lnSpc>
                <a:spcPct val="90000"/>
              </a:lnSpc>
              <a:spcBef>
                <a:spcPts val="1400"/>
              </a:spcBef>
              <a:spcAft>
                <a:spcPts val="0"/>
              </a:spcAft>
              <a:buSzPts val="2400"/>
              <a:buFont typeface="Calibri"/>
              <a:buNone/>
            </a:pPr>
            <a:r>
              <a:t/>
            </a:r>
            <a:endParaRPr sz="2400">
              <a:latin typeface="Times New Roman"/>
              <a:ea typeface="Times New Roman"/>
              <a:cs typeface="Times New Roman"/>
              <a:sym typeface="Times New Roman"/>
            </a:endParaRPr>
          </a:p>
          <a:p>
            <a:pPr indent="0" lvl="0" marL="0" rtl="0" algn="l">
              <a:lnSpc>
                <a:spcPct val="90000"/>
              </a:lnSpc>
              <a:spcBef>
                <a:spcPts val="1400"/>
              </a:spcBef>
              <a:spcAft>
                <a:spcPts val="0"/>
              </a:spcAft>
              <a:buSzPts val="2400"/>
              <a:buFont typeface="Calibri"/>
              <a:buNone/>
            </a:pPr>
            <a:r>
              <a:t/>
            </a:r>
            <a:endParaRPr sz="2400">
              <a:latin typeface="Times New Roman"/>
              <a:ea typeface="Times New Roman"/>
              <a:cs typeface="Times New Roman"/>
              <a:sym typeface="Times New Roman"/>
            </a:endParaRPr>
          </a:p>
        </p:txBody>
      </p:sp>
      <p:sp>
        <p:nvSpPr>
          <p:cNvPr id="462" name="Google Shape;462;p59"/>
          <p:cNvSpPr/>
          <p:nvPr/>
        </p:nvSpPr>
        <p:spPr>
          <a:xfrm>
            <a:off x="7067550" y="2298700"/>
            <a:ext cx="377825"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2</a:t>
            </a:r>
            <a:endParaRPr/>
          </a:p>
          <a:p>
            <a:pPr indent="0" lvl="0" marL="0" marR="0" rtl="0" algn="ctr">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4</a:t>
            </a:r>
            <a:endParaRPr b="1" i="0" sz="2000" u="none" cap="none" strike="noStrike">
              <a:solidFill>
                <a:schemeClr val="dk1"/>
              </a:solidFill>
              <a:latin typeface="Batang"/>
              <a:ea typeface="Batang"/>
              <a:cs typeface="Batang"/>
              <a:sym typeface="Batang"/>
            </a:endParaRPr>
          </a:p>
        </p:txBody>
      </p:sp>
      <p:sp>
        <p:nvSpPr>
          <p:cNvPr id="463" name="Google Shape;463;p59"/>
          <p:cNvSpPr/>
          <p:nvPr/>
        </p:nvSpPr>
        <p:spPr>
          <a:xfrm>
            <a:off x="762000" y="2562225"/>
            <a:ext cx="371475" cy="2778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1200"/>
              <a:buFont typeface="Times New Roman"/>
              <a:buNone/>
            </a:pPr>
            <a:r>
              <a:rPr b="1" i="0" lang="en-US" sz="1200" u="none" cap="none" strike="noStrike">
                <a:solidFill>
                  <a:srgbClr val="FF0000"/>
                </a:solidFill>
                <a:latin typeface="Times New Roman"/>
                <a:ea typeface="Times New Roman"/>
                <a:cs typeface="Times New Roman"/>
                <a:sym typeface="Times New Roman"/>
              </a:rPr>
              <a:t>C1</a:t>
            </a:r>
            <a:endParaRPr b="1" i="0" sz="1200" u="none" cap="none" strike="noStrike">
              <a:solidFill>
                <a:srgbClr val="FF0000"/>
              </a:solidFill>
              <a:latin typeface="Batang"/>
              <a:ea typeface="Batang"/>
              <a:cs typeface="Batang"/>
              <a:sym typeface="Batang"/>
            </a:endParaRPr>
          </a:p>
        </p:txBody>
      </p:sp>
      <p:sp>
        <p:nvSpPr>
          <p:cNvPr id="464" name="Google Shape;464;p59"/>
          <p:cNvSpPr/>
          <p:nvPr/>
        </p:nvSpPr>
        <p:spPr>
          <a:xfrm>
            <a:off x="4254500" y="2605088"/>
            <a:ext cx="371475"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1200"/>
              <a:buFont typeface="Times New Roman"/>
              <a:buNone/>
            </a:pPr>
            <a:r>
              <a:rPr b="1" i="0" lang="en-US" sz="1200" u="none" cap="none" strike="noStrike">
                <a:solidFill>
                  <a:srgbClr val="FF0000"/>
                </a:solidFill>
                <a:latin typeface="Times New Roman"/>
                <a:ea typeface="Times New Roman"/>
                <a:cs typeface="Times New Roman"/>
                <a:sym typeface="Times New Roman"/>
              </a:rPr>
              <a:t>C2</a:t>
            </a:r>
            <a:endParaRPr b="1" i="0" sz="1200" u="none" cap="none" strike="noStrike">
              <a:solidFill>
                <a:srgbClr val="FF0000"/>
              </a:solidFill>
              <a:latin typeface="Batang"/>
              <a:ea typeface="Batang"/>
              <a:cs typeface="Batang"/>
              <a:sym typeface="Batang"/>
            </a:endParaRPr>
          </a:p>
        </p:txBody>
      </p:sp>
      <p:sp>
        <p:nvSpPr>
          <p:cNvPr id="465" name="Google Shape;465;p59"/>
          <p:cNvSpPr/>
          <p:nvPr/>
        </p:nvSpPr>
        <p:spPr>
          <a:xfrm>
            <a:off x="4841875" y="4308475"/>
            <a:ext cx="373063" cy="2778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1200"/>
              <a:buFont typeface="Times New Roman"/>
              <a:buNone/>
            </a:pPr>
            <a:r>
              <a:rPr b="1" i="0" lang="en-US" sz="1200" u="none" cap="none" strike="noStrike">
                <a:solidFill>
                  <a:srgbClr val="FF0000"/>
                </a:solidFill>
                <a:latin typeface="Times New Roman"/>
                <a:ea typeface="Times New Roman"/>
                <a:cs typeface="Times New Roman"/>
                <a:sym typeface="Times New Roman"/>
              </a:rPr>
              <a:t>C4</a:t>
            </a:r>
            <a:endParaRPr b="1" i="0" sz="1200" u="none" cap="none" strike="noStrike">
              <a:solidFill>
                <a:srgbClr val="FF0000"/>
              </a:solidFill>
              <a:latin typeface="Batang"/>
              <a:ea typeface="Batang"/>
              <a:cs typeface="Batang"/>
              <a:sym typeface="Batang"/>
            </a:endParaRPr>
          </a:p>
        </p:txBody>
      </p:sp>
      <p:sp>
        <p:nvSpPr>
          <p:cNvPr id="466" name="Google Shape;466;p59"/>
          <p:cNvSpPr/>
          <p:nvPr/>
        </p:nvSpPr>
        <p:spPr>
          <a:xfrm>
            <a:off x="5213350" y="3333750"/>
            <a:ext cx="373063" cy="2778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1200"/>
              <a:buFont typeface="Times New Roman"/>
              <a:buNone/>
            </a:pPr>
            <a:r>
              <a:rPr b="1" i="0" lang="en-US" sz="1200" u="none" cap="none" strike="noStrike">
                <a:solidFill>
                  <a:srgbClr val="FF0000"/>
                </a:solidFill>
                <a:latin typeface="Times New Roman"/>
                <a:ea typeface="Times New Roman"/>
                <a:cs typeface="Times New Roman"/>
                <a:sym typeface="Times New Roman"/>
              </a:rPr>
              <a:t>C3</a:t>
            </a:r>
            <a:endParaRPr b="1" i="0" sz="1200" u="none" cap="none" strike="noStrike">
              <a:solidFill>
                <a:srgbClr val="FF0000"/>
              </a:solidFill>
              <a:latin typeface="Batang"/>
              <a:ea typeface="Batang"/>
              <a:cs typeface="Batang"/>
              <a:sym typeface="Batang"/>
            </a:endParaRPr>
          </a:p>
        </p:txBody>
      </p:sp>
      <p:grpSp>
        <p:nvGrpSpPr>
          <p:cNvPr id="467" name="Google Shape;467;p59"/>
          <p:cNvGrpSpPr/>
          <p:nvPr/>
        </p:nvGrpSpPr>
        <p:grpSpPr>
          <a:xfrm>
            <a:off x="4440238" y="1905000"/>
            <a:ext cx="131762" cy="290513"/>
            <a:chOff x="672" y="240"/>
            <a:chExt cx="288" cy="288"/>
          </a:xfrm>
        </p:grpSpPr>
        <p:cxnSp>
          <p:nvCxnSpPr>
            <p:cNvPr id="468" name="Google Shape;468;p59"/>
            <p:cNvCxnSpPr/>
            <p:nvPr/>
          </p:nvCxnSpPr>
          <p:spPr>
            <a:xfrm>
              <a:off x="672" y="384"/>
              <a:ext cx="144" cy="144"/>
            </a:xfrm>
            <a:prstGeom prst="straightConnector1">
              <a:avLst/>
            </a:prstGeom>
            <a:noFill/>
            <a:ln cap="flat" cmpd="sng" w="28575">
              <a:solidFill>
                <a:srgbClr val="FF0000"/>
              </a:solidFill>
              <a:prstDash val="solid"/>
              <a:round/>
              <a:headEnd len="med" w="med" type="none"/>
              <a:tailEnd len="med" w="med" type="none"/>
            </a:ln>
          </p:spPr>
        </p:cxnSp>
        <p:cxnSp>
          <p:nvCxnSpPr>
            <p:cNvPr id="469" name="Google Shape;469;p59"/>
            <p:cNvCxnSpPr/>
            <p:nvPr/>
          </p:nvCxnSpPr>
          <p:spPr>
            <a:xfrm flipH="1">
              <a:off x="816" y="240"/>
              <a:ext cx="144" cy="288"/>
            </a:xfrm>
            <a:prstGeom prst="straightConnector1">
              <a:avLst/>
            </a:prstGeom>
            <a:noFill/>
            <a:ln cap="flat" cmpd="sng" w="28575">
              <a:solidFill>
                <a:srgbClr val="FF0000"/>
              </a:solidFill>
              <a:prstDash val="solid"/>
              <a:round/>
              <a:headEnd len="med" w="med" type="none"/>
              <a:tailEnd len="med" w="med" type="none"/>
            </a:ln>
          </p:spPr>
        </p:cxnSp>
      </p:grpSp>
      <p:grpSp>
        <p:nvGrpSpPr>
          <p:cNvPr id="470" name="Google Shape;470;p59"/>
          <p:cNvGrpSpPr/>
          <p:nvPr/>
        </p:nvGrpSpPr>
        <p:grpSpPr>
          <a:xfrm>
            <a:off x="5257800" y="2892425"/>
            <a:ext cx="112713" cy="228600"/>
            <a:chOff x="672" y="240"/>
            <a:chExt cx="288" cy="288"/>
          </a:xfrm>
        </p:grpSpPr>
        <p:cxnSp>
          <p:nvCxnSpPr>
            <p:cNvPr id="471" name="Google Shape;471;p59"/>
            <p:cNvCxnSpPr/>
            <p:nvPr/>
          </p:nvCxnSpPr>
          <p:spPr>
            <a:xfrm>
              <a:off x="672" y="384"/>
              <a:ext cx="144" cy="144"/>
            </a:xfrm>
            <a:prstGeom prst="straightConnector1">
              <a:avLst/>
            </a:prstGeom>
            <a:noFill/>
            <a:ln cap="flat" cmpd="sng" w="28575">
              <a:solidFill>
                <a:srgbClr val="FF0000"/>
              </a:solidFill>
              <a:prstDash val="solid"/>
              <a:round/>
              <a:headEnd len="med" w="med" type="none"/>
              <a:tailEnd len="med" w="med" type="none"/>
            </a:ln>
          </p:spPr>
        </p:cxnSp>
        <p:cxnSp>
          <p:nvCxnSpPr>
            <p:cNvPr id="472" name="Google Shape;472;p59"/>
            <p:cNvCxnSpPr/>
            <p:nvPr/>
          </p:nvCxnSpPr>
          <p:spPr>
            <a:xfrm flipH="1">
              <a:off x="816" y="240"/>
              <a:ext cx="144" cy="288"/>
            </a:xfrm>
            <a:prstGeom prst="straightConnector1">
              <a:avLst/>
            </a:prstGeom>
            <a:noFill/>
            <a:ln cap="flat" cmpd="sng" w="28575">
              <a:solidFill>
                <a:srgbClr val="FF0000"/>
              </a:solidFill>
              <a:prstDash val="solid"/>
              <a:round/>
              <a:headEnd len="med" w="med" type="none"/>
              <a:tailEnd len="med" w="med" type="none"/>
            </a:ln>
          </p:spPr>
        </p:cxnSp>
      </p:grpSp>
      <p:grpSp>
        <p:nvGrpSpPr>
          <p:cNvPr id="473" name="Google Shape;473;p59"/>
          <p:cNvGrpSpPr/>
          <p:nvPr/>
        </p:nvGrpSpPr>
        <p:grpSpPr>
          <a:xfrm>
            <a:off x="5078413" y="3865563"/>
            <a:ext cx="112712" cy="228600"/>
            <a:chOff x="672" y="240"/>
            <a:chExt cx="288" cy="288"/>
          </a:xfrm>
        </p:grpSpPr>
        <p:cxnSp>
          <p:nvCxnSpPr>
            <p:cNvPr id="474" name="Google Shape;474;p59"/>
            <p:cNvCxnSpPr/>
            <p:nvPr/>
          </p:nvCxnSpPr>
          <p:spPr>
            <a:xfrm>
              <a:off x="672" y="384"/>
              <a:ext cx="144" cy="144"/>
            </a:xfrm>
            <a:prstGeom prst="straightConnector1">
              <a:avLst/>
            </a:prstGeom>
            <a:noFill/>
            <a:ln cap="flat" cmpd="sng" w="28575">
              <a:solidFill>
                <a:srgbClr val="FF0000"/>
              </a:solidFill>
              <a:prstDash val="solid"/>
              <a:round/>
              <a:headEnd len="med" w="med" type="none"/>
              <a:tailEnd len="med" w="med" type="none"/>
            </a:ln>
          </p:spPr>
        </p:cxnSp>
        <p:cxnSp>
          <p:nvCxnSpPr>
            <p:cNvPr id="475" name="Google Shape;475;p59"/>
            <p:cNvCxnSpPr/>
            <p:nvPr/>
          </p:nvCxnSpPr>
          <p:spPr>
            <a:xfrm flipH="1">
              <a:off x="816" y="240"/>
              <a:ext cx="144" cy="288"/>
            </a:xfrm>
            <a:prstGeom prst="straightConnector1">
              <a:avLst/>
            </a:prstGeom>
            <a:noFill/>
            <a:ln cap="flat" cmpd="sng" w="28575">
              <a:solidFill>
                <a:srgbClr val="FF0000"/>
              </a:solidFill>
              <a:prstDash val="solid"/>
              <a:round/>
              <a:headEnd len="med" w="med" type="none"/>
              <a:tailEnd len="med" w="med" type="none"/>
            </a:ln>
          </p:spPr>
        </p:cxnSp>
      </p:grpSp>
      <p:pic>
        <p:nvPicPr>
          <p:cNvPr descr="https://lh3.googleusercontent.com/u9iM6AIP7cJ5bj42DMLUj8KsNNprUqqvYiriKU0u87YZ_oTJbSChqctoshgm04jMLEzp56Fqy80hwBNd_ffgmPj314uZBh1i2fGYqaPBizQwfIwYnqsxSJDcXHCCZdEkbSY3X7fQNJXV9I3aCTHJ7UsJkQAo4so5RXn_5hsq=s0" id="476" name="Google Shape;476;p59"/>
          <p:cNvPicPr preferRelativeResize="0"/>
          <p:nvPr/>
        </p:nvPicPr>
        <p:blipFill rotWithShape="1">
          <a:blip r:embed="rId4">
            <a:alphaModFix/>
          </a:blip>
          <a:srcRect b="0" l="0" r="0" t="0"/>
          <a:stretch/>
        </p:blipFill>
        <p:spPr>
          <a:xfrm>
            <a:off x="1447800" y="2051050"/>
            <a:ext cx="322263" cy="542925"/>
          </a:xfrm>
          <a:prstGeom prst="rect">
            <a:avLst/>
          </a:prstGeom>
          <a:noFill/>
          <a:ln>
            <a:noFill/>
          </a:ln>
        </p:spPr>
      </p:pic>
      <p:pic>
        <p:nvPicPr>
          <p:cNvPr descr="https://lh3.googleusercontent.com/u9iM6AIP7cJ5bj42DMLUj8KsNNprUqqvYiriKU0u87YZ_oTJbSChqctoshgm04jMLEzp56Fqy80hwBNd_ffgmPj314uZBh1i2fGYqaPBizQwfIwYnqsxSJDcXHCCZdEkbSY3X7fQNJXV9I3aCTHJ7UsJkQAo4so5RXn_5hsq=s0" id="477" name="Google Shape;477;p59"/>
          <p:cNvPicPr preferRelativeResize="0"/>
          <p:nvPr/>
        </p:nvPicPr>
        <p:blipFill rotWithShape="1">
          <a:blip r:embed="rId5">
            <a:alphaModFix/>
          </a:blip>
          <a:srcRect b="0" l="0" r="0" t="0"/>
          <a:stretch/>
        </p:blipFill>
        <p:spPr>
          <a:xfrm>
            <a:off x="5076825" y="4799013"/>
            <a:ext cx="323850" cy="552450"/>
          </a:xfrm>
          <a:prstGeom prst="rect">
            <a:avLst/>
          </a:prstGeom>
          <a:noFill/>
          <a:ln>
            <a:noFill/>
          </a:ln>
        </p:spPr>
      </p:pic>
      <p:pic>
        <p:nvPicPr>
          <p:cNvPr descr="https://lh4.googleusercontent.com/0SsaDN79njfXmlQIOIY4CJ3KlGoKscuR7Yw_iOADfDh2LDwyoRA1h8T1c6z60MyVwfSgccQvPIa_YONNhfHzRZshf1Dkf8y3XxBtWoyVIeH8fGZJ_ABTJhqJWrPdKA08T7UoG2HFPcBdMMJVyrL7y7VsMXo3m-AF9gYsC8kL=s0" id="478" name="Google Shape;478;p59"/>
          <p:cNvPicPr preferRelativeResize="0"/>
          <p:nvPr/>
        </p:nvPicPr>
        <p:blipFill rotWithShape="1">
          <a:blip r:embed="rId6">
            <a:alphaModFix/>
          </a:blip>
          <a:srcRect b="0" l="0" r="0" t="0"/>
          <a:stretch/>
        </p:blipFill>
        <p:spPr>
          <a:xfrm>
            <a:off x="3495675" y="4648200"/>
            <a:ext cx="841375" cy="812800"/>
          </a:xfrm>
          <a:prstGeom prst="rect">
            <a:avLst/>
          </a:prstGeom>
          <a:noFill/>
          <a:ln>
            <a:noFill/>
          </a:ln>
        </p:spPr>
      </p:pic>
      <p:cxnSp>
        <p:nvCxnSpPr>
          <p:cNvPr id="479" name="Google Shape;479;p59"/>
          <p:cNvCxnSpPr/>
          <p:nvPr/>
        </p:nvCxnSpPr>
        <p:spPr>
          <a:xfrm>
            <a:off x="4398963" y="4572000"/>
            <a:ext cx="6350" cy="214313"/>
          </a:xfrm>
          <a:prstGeom prst="straightConnector1">
            <a:avLst/>
          </a:prstGeom>
          <a:noFill/>
          <a:ln cap="sq" cmpd="sng" w="12700">
            <a:solidFill>
              <a:srgbClr val="00B050"/>
            </a:solidFill>
            <a:prstDash val="solid"/>
            <a:round/>
            <a:headEnd len="med" w="med" type="none"/>
            <a:tailEnd len="med" w="med" type="triangle"/>
          </a:ln>
        </p:spPr>
      </p:cxnSp>
      <p:cxnSp>
        <p:nvCxnSpPr>
          <p:cNvPr id="480" name="Google Shape;480;p59"/>
          <p:cNvCxnSpPr/>
          <p:nvPr/>
        </p:nvCxnSpPr>
        <p:spPr>
          <a:xfrm>
            <a:off x="5389563" y="4565650"/>
            <a:ext cx="4762" cy="212725"/>
          </a:xfrm>
          <a:prstGeom prst="straightConnector1">
            <a:avLst/>
          </a:prstGeom>
          <a:noFill/>
          <a:ln cap="sq" cmpd="sng" w="12700">
            <a:solidFill>
              <a:srgbClr val="00B05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500"/>
                                        <p:tgtEl>
                                          <p:spTgt spid="4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0"/>
                                        </p:tgtEl>
                                        <p:attrNameLst>
                                          <p:attrName>style.visibility</p:attrName>
                                        </p:attrNameLst>
                                      </p:cBhvr>
                                      <p:to>
                                        <p:strVal val="visible"/>
                                      </p:to>
                                    </p:set>
                                    <p:anim calcmode="lin" valueType="num">
                                      <p:cBhvr additive="base">
                                        <p:cTn dur="500"/>
                                        <p:tgtEl>
                                          <p:spTgt spid="4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500"/>
                                        <p:tgtEl>
                                          <p:spTgt spid="4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0"/>
          <p:cNvSpPr txBox="1"/>
          <p:nvPr/>
        </p:nvSpPr>
        <p:spPr>
          <a:xfrm>
            <a:off x="685800" y="76200"/>
            <a:ext cx="82296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rgbClr val="C00000"/>
                </a:solidFill>
                <a:latin typeface="Calibri"/>
                <a:ea typeface="Calibri"/>
                <a:cs typeface="Calibri"/>
                <a:sym typeface="Calibri"/>
              </a:rPr>
              <a:t>Khởi động giọng</a:t>
            </a:r>
            <a:endParaRPr b="0" i="0" sz="4000" u="none" cap="none" strike="noStrike">
              <a:solidFill>
                <a:srgbClr val="C00000"/>
              </a:solidFill>
              <a:latin typeface="Times New Roman"/>
              <a:ea typeface="Times New Roman"/>
              <a:cs typeface="Times New Roman"/>
              <a:sym typeface="Times New Roman"/>
            </a:endParaRPr>
          </a:p>
        </p:txBody>
      </p:sp>
      <p:pic>
        <p:nvPicPr>
          <p:cNvPr id="486" name="Google Shape;486;p60"/>
          <p:cNvPicPr preferRelativeResize="0"/>
          <p:nvPr/>
        </p:nvPicPr>
        <p:blipFill rotWithShape="1">
          <a:blip r:embed="rId3">
            <a:alphaModFix/>
          </a:blip>
          <a:srcRect b="0" l="0" r="0" t="0"/>
          <a:stretch/>
        </p:blipFill>
        <p:spPr>
          <a:xfrm>
            <a:off x="381000" y="3810000"/>
            <a:ext cx="8024813" cy="2193925"/>
          </a:xfrm>
          <a:prstGeom prst="rect">
            <a:avLst/>
          </a:prstGeom>
          <a:noFill/>
          <a:ln>
            <a:noFill/>
          </a:ln>
        </p:spPr>
      </p:pic>
      <p:pic>
        <p:nvPicPr>
          <p:cNvPr descr="hat" id="487" name="Google Shape;487;p60"/>
          <p:cNvPicPr preferRelativeResize="0"/>
          <p:nvPr/>
        </p:nvPicPr>
        <p:blipFill rotWithShape="1">
          <a:blip r:embed="rId4">
            <a:alphaModFix/>
          </a:blip>
          <a:srcRect b="0" l="0" r="0" t="0"/>
          <a:stretch/>
        </p:blipFill>
        <p:spPr>
          <a:xfrm>
            <a:off x="3581400" y="1398588"/>
            <a:ext cx="2262188" cy="21320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1"/>
          <p:cNvSpPr txBox="1"/>
          <p:nvPr>
            <p:ph idx="4294967295" type="title"/>
          </p:nvPr>
        </p:nvSpPr>
        <p:spPr>
          <a:xfrm>
            <a:off x="0" y="365125"/>
            <a:ext cx="8839200" cy="62547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None/>
            </a:pPr>
            <a:r>
              <a:rPr lang="en-US" sz="4000">
                <a:solidFill>
                  <a:srgbClr val="C00000"/>
                </a:solidFill>
              </a:rPr>
              <a:t>Tập hát từng câu</a:t>
            </a:r>
            <a:endParaRPr sz="4000">
              <a:solidFill>
                <a:srgbClr val="C00000"/>
              </a:solidFill>
            </a:endParaRPr>
          </a:p>
        </p:txBody>
      </p:sp>
      <p:sp>
        <p:nvSpPr>
          <p:cNvPr id="493" name="Google Shape;493;p61"/>
          <p:cNvSpPr/>
          <p:nvPr/>
        </p:nvSpPr>
        <p:spPr>
          <a:xfrm>
            <a:off x="1219200" y="1371600"/>
            <a:ext cx="9636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0070C0"/>
                </a:solidFill>
                <a:latin typeface="Times New Roman"/>
                <a:ea typeface="Times New Roman"/>
                <a:cs typeface="Times New Roman"/>
                <a:sym typeface="Times New Roman"/>
              </a:rPr>
              <a:t>Câu 1</a:t>
            </a:r>
            <a:endParaRPr b="1" i="0" sz="2400" u="none" cap="none" strike="noStrike">
              <a:solidFill>
                <a:srgbClr val="0070C0"/>
              </a:solidFill>
              <a:latin typeface="Times New Roman"/>
              <a:ea typeface="Times New Roman"/>
              <a:cs typeface="Times New Roman"/>
              <a:sym typeface="Times New Roman"/>
            </a:endParaRPr>
          </a:p>
        </p:txBody>
      </p:sp>
      <p:pic>
        <p:nvPicPr>
          <p:cNvPr id="494" name="Google Shape;494;p61"/>
          <p:cNvPicPr preferRelativeResize="0"/>
          <p:nvPr/>
        </p:nvPicPr>
        <p:blipFill rotWithShape="1">
          <a:blip r:embed="rId3">
            <a:alphaModFix/>
          </a:blip>
          <a:srcRect b="0" l="0" r="0" t="0"/>
          <a:stretch/>
        </p:blipFill>
        <p:spPr>
          <a:xfrm>
            <a:off x="990600" y="1914525"/>
            <a:ext cx="7453313" cy="1695450"/>
          </a:xfrm>
          <a:prstGeom prst="rect">
            <a:avLst/>
          </a:prstGeom>
          <a:noFill/>
          <a:ln>
            <a:noFill/>
          </a:ln>
        </p:spPr>
      </p:pic>
      <p:pic>
        <p:nvPicPr>
          <p:cNvPr descr="1147863vfq6fp3e9x" id="495" name="Google Shape;495;p61"/>
          <p:cNvPicPr preferRelativeResize="0"/>
          <p:nvPr/>
        </p:nvPicPr>
        <p:blipFill rotWithShape="1">
          <a:blip r:embed="rId4">
            <a:alphaModFix/>
          </a:blip>
          <a:srcRect b="0" l="0" r="0" t="0"/>
          <a:stretch/>
        </p:blipFill>
        <p:spPr>
          <a:xfrm>
            <a:off x="249238" y="4535488"/>
            <a:ext cx="950912" cy="1533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2"/>
          <p:cNvSpPr/>
          <p:nvPr/>
        </p:nvSpPr>
        <p:spPr>
          <a:xfrm>
            <a:off x="685800" y="1143000"/>
            <a:ext cx="9636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0070C0"/>
                </a:solidFill>
                <a:latin typeface="Times New Roman"/>
                <a:ea typeface="Times New Roman"/>
                <a:cs typeface="Times New Roman"/>
                <a:sym typeface="Times New Roman"/>
              </a:rPr>
              <a:t>Câu 2</a:t>
            </a:r>
            <a:endParaRPr b="1" i="0" sz="2400" u="none" cap="none" strike="noStrike">
              <a:solidFill>
                <a:srgbClr val="0070C0"/>
              </a:solidFill>
              <a:latin typeface="Times New Roman"/>
              <a:ea typeface="Times New Roman"/>
              <a:cs typeface="Times New Roman"/>
              <a:sym typeface="Times New Roman"/>
            </a:endParaRPr>
          </a:p>
        </p:txBody>
      </p:sp>
      <p:pic>
        <p:nvPicPr>
          <p:cNvPr id="501" name="Google Shape;501;p62"/>
          <p:cNvPicPr preferRelativeResize="0"/>
          <p:nvPr/>
        </p:nvPicPr>
        <p:blipFill rotWithShape="1">
          <a:blip r:embed="rId3">
            <a:alphaModFix/>
          </a:blip>
          <a:srcRect b="0" l="0" r="0" t="0"/>
          <a:stretch/>
        </p:blipFill>
        <p:spPr>
          <a:xfrm>
            <a:off x="304800" y="2209800"/>
            <a:ext cx="8458200" cy="1314450"/>
          </a:xfrm>
          <a:prstGeom prst="rect">
            <a:avLst/>
          </a:prstGeom>
          <a:noFill/>
          <a:ln>
            <a:noFill/>
          </a:ln>
        </p:spPr>
      </p:pic>
      <p:pic>
        <p:nvPicPr>
          <p:cNvPr descr="1147863vfq6fp3e9x" id="502" name="Google Shape;502;p62"/>
          <p:cNvPicPr preferRelativeResize="0"/>
          <p:nvPr/>
        </p:nvPicPr>
        <p:blipFill rotWithShape="1">
          <a:blip r:embed="rId4">
            <a:alphaModFix/>
          </a:blip>
          <a:srcRect b="0" l="0" r="0" t="0"/>
          <a:stretch/>
        </p:blipFill>
        <p:spPr>
          <a:xfrm>
            <a:off x="249238" y="4535488"/>
            <a:ext cx="950912" cy="153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3"/>
          <p:cNvSpPr/>
          <p:nvPr/>
        </p:nvSpPr>
        <p:spPr>
          <a:xfrm>
            <a:off x="457200" y="685800"/>
            <a:ext cx="282575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0070C0"/>
                </a:solidFill>
                <a:latin typeface="Times New Roman"/>
                <a:ea typeface="Times New Roman"/>
                <a:cs typeface="Times New Roman"/>
                <a:sym typeface="Times New Roman"/>
              </a:rPr>
              <a:t>Ghép câu 1 và câu 2</a:t>
            </a:r>
            <a:endParaRPr b="1" i="0" sz="2400" u="none" cap="none" strike="noStrike">
              <a:solidFill>
                <a:srgbClr val="0070C0"/>
              </a:solidFill>
              <a:latin typeface="Times New Roman"/>
              <a:ea typeface="Times New Roman"/>
              <a:cs typeface="Times New Roman"/>
              <a:sym typeface="Times New Roman"/>
            </a:endParaRPr>
          </a:p>
        </p:txBody>
      </p:sp>
      <p:pic>
        <p:nvPicPr>
          <p:cNvPr id="508" name="Google Shape;508;p63"/>
          <p:cNvPicPr preferRelativeResize="0"/>
          <p:nvPr/>
        </p:nvPicPr>
        <p:blipFill rotWithShape="1">
          <a:blip r:embed="rId3">
            <a:alphaModFix/>
          </a:blip>
          <a:srcRect b="0" l="0" r="0" t="0"/>
          <a:stretch/>
        </p:blipFill>
        <p:spPr>
          <a:xfrm>
            <a:off x="381000" y="1409700"/>
            <a:ext cx="8634413" cy="2828925"/>
          </a:xfrm>
          <a:prstGeom prst="rect">
            <a:avLst/>
          </a:prstGeom>
          <a:noFill/>
          <a:ln>
            <a:noFill/>
          </a:ln>
        </p:spPr>
      </p:pic>
      <p:pic>
        <p:nvPicPr>
          <p:cNvPr descr="1147863vfq6fp3e9x" id="509" name="Google Shape;509;p63"/>
          <p:cNvPicPr preferRelativeResize="0"/>
          <p:nvPr/>
        </p:nvPicPr>
        <p:blipFill rotWithShape="1">
          <a:blip r:embed="rId4">
            <a:alphaModFix/>
          </a:blip>
          <a:srcRect b="0" l="0" r="0" t="0"/>
          <a:stretch/>
        </p:blipFill>
        <p:spPr>
          <a:xfrm>
            <a:off x="249238" y="4535488"/>
            <a:ext cx="950912" cy="1533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