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2"/>
  </p:notesMasterIdLst>
  <p:sldIdLst>
    <p:sldId id="355" r:id="rId3"/>
    <p:sldId id="258" r:id="rId4"/>
    <p:sldId id="338" r:id="rId5"/>
    <p:sldId id="276" r:id="rId6"/>
    <p:sldId id="346" r:id="rId7"/>
    <p:sldId id="347" r:id="rId8"/>
    <p:sldId id="295" r:id="rId9"/>
    <p:sldId id="341" r:id="rId10"/>
    <p:sldId id="260" r:id="rId11"/>
    <p:sldId id="349" r:id="rId12"/>
    <p:sldId id="350" r:id="rId13"/>
    <p:sldId id="356" r:id="rId14"/>
    <p:sldId id="351" r:id="rId15"/>
    <p:sldId id="352" r:id="rId16"/>
    <p:sldId id="353" r:id="rId17"/>
    <p:sldId id="354" r:id="rId18"/>
    <p:sldId id="348" r:id="rId19"/>
    <p:sldId id="273" r:id="rId20"/>
    <p:sldId id="266" r:id="rId21"/>
  </p:sldIdLst>
  <p:sldSz cx="12192000" cy="6858000"/>
  <p:notesSz cx="6858000" cy="9144000"/>
  <p:embeddedFontLst>
    <p:embeddedFont>
      <p:font typeface="Calibri Light" panose="020F0302020204030204" pitchFamily="34" charset="0"/>
      <p:regular r:id="rId23"/>
      <p:italic r:id="rId24"/>
    </p:embeddedFont>
    <p:embeddedFont>
      <p:font typeface="Trebuchet MS" panose="020B0603020202020204" pitchFamily="34" charset="0"/>
      <p:regular r:id="rId25"/>
      <p:bold r:id="rId26"/>
      <p:italic r:id="rId27"/>
      <p:boldItalic r:id="rId28"/>
    </p:embeddedFont>
    <p:embeddedFont>
      <p:font typeface=".VnTifani Heavy" panose="020B7200000000000000" pitchFamily="3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.VnTimeH" panose="020B7200000000000000" pitchFamily="34" charset="0"/>
      <p:regular r:id="rId34"/>
      <p:bold r:id="rId35"/>
      <p:italic r:id="rId36"/>
      <p:boldItalic r:id="rId37"/>
    </p:embeddedFont>
    <p:embeddedFont>
      <p:font typeface=".VnTime" panose="020B7200000000000000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14" autoAdjust="0"/>
    <p:restoredTop sz="94660"/>
  </p:normalViewPr>
  <p:slideViewPr>
    <p:cSldViewPr snapToGrid="0">
      <p:cViewPr varScale="1">
        <p:scale>
          <a:sx n="73" d="100"/>
          <a:sy n="73" d="100"/>
        </p:scale>
        <p:origin x="4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8.xml"/><Relationship Id="rId41" Type="http://schemas.openxmlformats.org/officeDocument/2006/relationships/font" Target="fonts/font19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E02AC-FA92-4BA8-A30D-8DB63E58E48C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FF0A18-5A5A-42D0-9A08-8259124406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540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31A40A95-0469-4FA0-B32D-5E781F4D1DC2}" type="slidenum">
              <a:rPr lang="en-US" altLang="en-US">
                <a:latin typeface="Calibri" panose="020F0502020204030204" pitchFamily="34" charset="0"/>
              </a:rPr>
              <a:pPr/>
              <a:t>10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21645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 smtClean="0"/>
          </a:p>
        </p:txBody>
      </p:sp>
      <p:sp>
        <p:nvSpPr>
          <p:cNvPr id="19460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76F6687-B3F4-4382-BD49-B92D1130F7BD}" type="slidenum">
              <a:rPr lang="en-US" altLang="en-US">
                <a:latin typeface="Calibri" panose="020F0502020204030204" pitchFamily="34" charset="0"/>
              </a:rPr>
              <a:pPr/>
              <a:t>13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1126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 smtClean="0"/>
          </a:p>
        </p:txBody>
      </p:sp>
      <p:sp>
        <p:nvSpPr>
          <p:cNvPr id="21508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25E5387-7492-4DCA-8A2B-30A3CAF4B7C5}" type="slidenum">
              <a:rPr lang="en-US" altLang="en-US">
                <a:latin typeface="Calibri" panose="020F0502020204030204" pitchFamily="34" charset="0"/>
              </a:rPr>
              <a:pPr/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233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DA525-0DEA-4925-8A00-2145B50C59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B4EDA-99AD-48E0-843E-05E5053B7C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9AD193-61D5-4B8C-9593-EFFC9F65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25D98-CA4E-475D-A9BA-3935EB9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141E3-B0C0-4F34-BF52-1B2F2241B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173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EC1FB-3B61-4A66-9297-4783C313C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8329A6-970C-4AE3-BE0B-3F8471BF3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217E33-2772-4EDF-9DE9-FD6C2F063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FF0D4-F720-4109-BA56-948A4487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4233F-2F7F-4239-889E-C24AA1F4D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48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633FF7-AD91-44B4-A9FE-DC7B545FC1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20D8A-7C8B-44A8-A452-E2BD3388CB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F48D89-6C15-4FD9-B044-EF64CD7849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64F21F-A7B3-4E1C-AF03-2C0E9D6F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DFA962-A2E6-4371-9766-DF9965534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51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558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895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673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79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4859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7986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19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95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9D230-6509-4833-823C-0DC4D61C4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05B5E-E0F6-46F9-A80A-113EE0B49C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3DB70-7BC9-41F2-8836-6C54B947F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748B7-EB31-46AB-AEF6-340B732F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AB3FEA-D3DC-4EC6-AED9-64C167C31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457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698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227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4B14-4FDC-7C49-A67F-3A9BBF73350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547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C911573-A7D0-4EFB-B8FB-BF1C537DB0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8876435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60272-45FA-4040-8686-4C1562B7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D2084E-7DF3-4FA1-96FA-755256E78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33381-F154-4A56-88E6-9772100C2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595E2-43C4-44DA-93D1-6E7182BD3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5BB2F7-1CEF-4706-B629-E7696ABB5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22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3B326-EB11-4293-A4E3-6B83FA1D2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124516-0418-4317-8918-64B09FA3BE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C2514D-ECEA-445D-BA57-951549B38E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8E8738-D14D-46FA-AACB-FA1EEAABA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4F707-8C27-4900-871E-EC47EC626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73ED88-9F59-4C70-A0B3-679126AA4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12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9293C-5F94-4529-9FBE-59CF253FD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79078-53D1-4179-A0E5-1A3EB090F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696680-9E28-4FC6-8C0D-2C02D2C8B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4AD20A-F807-4338-8A4D-E04C30C360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085958-98ED-47E0-96C1-737638851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098103-2C56-466A-9201-38524B575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C3300A-1AA6-4C01-A1E0-2475A7868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BE8EBF-4C44-4236-AFB1-50FBDCB2D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00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A15A5-4180-4B18-930D-8315CCDA12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FA589-AE0E-47B7-AD56-F4E6F1A51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958B2-5AC1-4B45-B13B-91DB5F03D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F00E8A-B07C-48C2-9A84-7F36B24F3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60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8B9F5E-8E5A-4AF0-B5B9-6E78BC61F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0DEAAC-0246-41F8-92C8-A4C348F3F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0F352-2007-4907-B0CB-601A1F9D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92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88A4D-3712-4A04-B61D-2FE0B5F6E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389E1-BFF6-42A5-B216-8F06E2372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3559A1-3DA4-4925-9B7F-17D474DFB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D79EE5-18E7-4297-A08B-1D27BA9C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E1E98E-E9E1-42D6-B673-BECF166BE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0D252-6628-4A89-A25B-1E8CA1128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15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FC43E-C500-4CCE-ABF0-FCBA8A72F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8E5635-73D3-45FB-AF0C-CBF66DBC6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FDE2C5-7D44-4C69-848B-01F55C035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27503-AA66-45AF-B5CE-FEFB06EFA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BF257-BB9A-46ED-BDD0-22A69405114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5A99F4-380E-4592-B266-7FAA59964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957B3-AB63-4B0E-AA60-D9BCBBED8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9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86A5DC-0814-4A3C-8600-6A11027F8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D8115-E6D1-4828-AFDA-A10A4A9F1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E44FF7-B387-4BCA-BB28-4D1EEA9F76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BF257-BB9A-46ED-BDD0-22A69405114F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EFFA8-6FA2-41D0-A704-39FF66D08C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3400E-2E32-4E7D-A94B-3FE1F41A11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FDB71-2B71-4AB1-A2CB-3F3B364C0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83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CB4B14-4FDC-7C49-A67F-3A9BBF733502}" type="datetimeFigureOut">
              <a:rPr lang="en-US" smtClean="0"/>
              <a:t>9/30/2021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38237-1152-9342-B613-515DE3BD4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1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2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2.pn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5">
            <a:extLst>
              <a:ext uri="{FF2B5EF4-FFF2-40B4-BE49-F238E27FC236}">
                <a16:creationId xmlns:a16="http://schemas.microsoft.com/office/drawing/2014/main" id="{F9BD79F0-0716-48A0-8600-F0F5B688F3C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114800" y="5791200"/>
            <a:ext cx="4038600" cy="381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>
              <a:ln w="19050">
                <a:solidFill>
                  <a:srgbClr val="99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.VnTimeH"/>
            </a:endParaRPr>
          </a:p>
        </p:txBody>
      </p:sp>
      <p:sp>
        <p:nvSpPr>
          <p:cNvPr id="3080" name="WordArt 8">
            <a:extLst>
              <a:ext uri="{FF2B5EF4-FFF2-40B4-BE49-F238E27FC236}">
                <a16:creationId xmlns:a16="http://schemas.microsoft.com/office/drawing/2014/main" id="{88255408-C61F-4B9E-A9BA-5F710C9175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4114800"/>
            <a:ext cx="685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nastasi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8DFA59-3A31-4029-9430-2CB601684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-76200"/>
            <a:ext cx="914400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42B285-847C-4A5A-9845-3AE903D420E4}"/>
              </a:ext>
            </a:extLst>
          </p:cNvPr>
          <p:cNvSpPr txBox="1"/>
          <p:nvPr/>
        </p:nvSpPr>
        <p:spPr>
          <a:xfrm>
            <a:off x="1942580" y="1790700"/>
            <a:ext cx="8229599" cy="2286000"/>
          </a:xfrm>
          <a:prstGeom prst="rect">
            <a:avLst/>
          </a:prstGeom>
          <a:noFill/>
        </p:spPr>
        <p:txBody>
          <a:bodyPr spcFirstLastPara="1">
            <a:prstTxWarp prst="textCircl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2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CHÀO MỪNG TẤT CẢ CÁC EM ĐẾN VỚI MÔN ÂM NHẠC 9</a:t>
            </a:r>
          </a:p>
        </p:txBody>
      </p:sp>
      <p:pic>
        <p:nvPicPr>
          <p:cNvPr id="8198" name="Picture 2">
            <a:extLst>
              <a:ext uri="{FF2B5EF4-FFF2-40B4-BE49-F238E27FC236}">
                <a16:creationId xmlns:a16="http://schemas.microsoft.com/office/drawing/2014/main" id="{D42CED61-8E71-4253-980B-50C235C4B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09800"/>
            <a:ext cx="2286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59445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800600" y="2895600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.VnTifani Heavy" panose="020B7200000000000000" pitchFamily="34" charset="0"/>
            </a:endParaRPr>
          </a:p>
        </p:txBody>
      </p:sp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228600" y="288925"/>
            <a:ext cx="112776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TẬP ĐỌC NHẠC SỐ 2</a:t>
            </a:r>
          </a:p>
          <a:p>
            <a:pPr eaLnBrk="1" hangingPunct="1"/>
            <a:r>
              <a:rPr lang="en-US" altLang="vi-VN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SĨ VỚI CÂY ĐÀN – Nhạc Nga</a:t>
            </a:r>
          </a:p>
          <a:p>
            <a:pPr eaLnBrk="1" hangingPunct="1"/>
            <a:endParaRPr lang="en-US" altLang="vi-VN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728663" y="2393950"/>
            <a:ext cx="65103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Calibri" panose="020F0502020204030204" pitchFamily="34" charset="0"/>
              </a:rPr>
              <a:t>Mời các em ôn lại một số tên nốt</a:t>
            </a:r>
          </a:p>
        </p:txBody>
      </p:sp>
      <p:sp>
        <p:nvSpPr>
          <p:cNvPr id="12293" name="Line 87"/>
          <p:cNvSpPr>
            <a:spLocks noChangeShapeType="1"/>
          </p:cNvSpPr>
          <p:nvPr/>
        </p:nvSpPr>
        <p:spPr bwMode="auto">
          <a:xfrm>
            <a:off x="1828800" y="4038600"/>
            <a:ext cx="8915400" cy="12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4" name="Line 88"/>
          <p:cNvSpPr>
            <a:spLocks noChangeShapeType="1"/>
          </p:cNvSpPr>
          <p:nvPr/>
        </p:nvSpPr>
        <p:spPr bwMode="auto">
          <a:xfrm>
            <a:off x="1828800" y="4343400"/>
            <a:ext cx="8915400" cy="34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5" name="Line 89"/>
          <p:cNvSpPr>
            <a:spLocks noChangeShapeType="1"/>
          </p:cNvSpPr>
          <p:nvPr/>
        </p:nvSpPr>
        <p:spPr bwMode="auto">
          <a:xfrm flipV="1">
            <a:off x="1857375" y="4649788"/>
            <a:ext cx="8886825" cy="158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296" name="Line 90"/>
          <p:cNvSpPr>
            <a:spLocks noChangeShapeType="1"/>
          </p:cNvSpPr>
          <p:nvPr/>
        </p:nvSpPr>
        <p:spPr bwMode="auto">
          <a:xfrm flipV="1">
            <a:off x="1857375" y="4922838"/>
            <a:ext cx="8886825" cy="31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grpSp>
        <p:nvGrpSpPr>
          <p:cNvPr id="12297" name="Group 93"/>
          <p:cNvGrpSpPr>
            <a:grpSpLocks noChangeAspect="1"/>
          </p:cNvGrpSpPr>
          <p:nvPr/>
        </p:nvGrpSpPr>
        <p:grpSpPr bwMode="auto">
          <a:xfrm>
            <a:off x="1762125" y="3427413"/>
            <a:ext cx="881063" cy="2378075"/>
            <a:chOff x="963" y="2061"/>
            <a:chExt cx="534" cy="1175"/>
          </a:xfrm>
        </p:grpSpPr>
        <p:sp>
          <p:nvSpPr>
            <p:cNvPr id="12313" name="AutoShape 94"/>
            <p:cNvSpPr>
              <a:spLocks noChangeAspect="1" noChangeArrowheads="1" noTextEdit="1"/>
            </p:cNvSpPr>
            <p:nvPr/>
          </p:nvSpPr>
          <p:spPr bwMode="auto">
            <a:xfrm>
              <a:off x="963" y="2061"/>
              <a:ext cx="534" cy="1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14" name="Freeform 95"/>
            <p:cNvSpPr>
              <a:spLocks/>
            </p:cNvSpPr>
            <p:nvPr/>
          </p:nvSpPr>
          <p:spPr bwMode="auto">
            <a:xfrm>
              <a:off x="970" y="2068"/>
              <a:ext cx="524" cy="894"/>
            </a:xfrm>
            <a:custGeom>
              <a:avLst/>
              <a:gdLst>
                <a:gd name="T0" fmla="*/ 3183 w 310"/>
                <a:gd name="T1" fmla="*/ 9 h 682"/>
                <a:gd name="T2" fmla="*/ 2735 w 310"/>
                <a:gd name="T3" fmla="*/ 165 h 682"/>
                <a:gd name="T4" fmla="*/ 2302 w 310"/>
                <a:gd name="T5" fmla="*/ 492 h 682"/>
                <a:gd name="T6" fmla="*/ 2280 w 310"/>
                <a:gd name="T7" fmla="*/ 1043 h 682"/>
                <a:gd name="T8" fmla="*/ 2598 w 310"/>
                <a:gd name="T9" fmla="*/ 549 h 682"/>
                <a:gd name="T10" fmla="*/ 3134 w 310"/>
                <a:gd name="T11" fmla="*/ 333 h 682"/>
                <a:gd name="T12" fmla="*/ 3534 w 310"/>
                <a:gd name="T13" fmla="*/ 283 h 682"/>
                <a:gd name="T14" fmla="*/ 3796 w 310"/>
                <a:gd name="T15" fmla="*/ 358 h 682"/>
                <a:gd name="T16" fmla="*/ 3758 w 310"/>
                <a:gd name="T17" fmla="*/ 552 h 682"/>
                <a:gd name="T18" fmla="*/ 2777 w 310"/>
                <a:gd name="T19" fmla="*/ 906 h 682"/>
                <a:gd name="T20" fmla="*/ 936 w 310"/>
                <a:gd name="T21" fmla="*/ 1370 h 682"/>
                <a:gd name="T22" fmla="*/ 154 w 310"/>
                <a:gd name="T23" fmla="*/ 1681 h 682"/>
                <a:gd name="T24" fmla="*/ 0 w 310"/>
                <a:gd name="T25" fmla="*/ 1947 h 682"/>
                <a:gd name="T26" fmla="*/ 414 w 310"/>
                <a:gd name="T27" fmla="*/ 2327 h 682"/>
                <a:gd name="T28" fmla="*/ 1357 w 310"/>
                <a:gd name="T29" fmla="*/ 2575 h 682"/>
                <a:gd name="T30" fmla="*/ 2377 w 310"/>
                <a:gd name="T31" fmla="*/ 2639 h 682"/>
                <a:gd name="T32" fmla="*/ 3100 w 310"/>
                <a:gd name="T33" fmla="*/ 2593 h 682"/>
                <a:gd name="T34" fmla="*/ 3812 w 310"/>
                <a:gd name="T35" fmla="*/ 2450 h 682"/>
                <a:gd name="T36" fmla="*/ 4255 w 310"/>
                <a:gd name="T37" fmla="*/ 2166 h 682"/>
                <a:gd name="T38" fmla="*/ 4057 w 310"/>
                <a:gd name="T39" fmla="*/ 1884 h 682"/>
                <a:gd name="T40" fmla="*/ 3519 w 310"/>
                <a:gd name="T41" fmla="*/ 1694 h 682"/>
                <a:gd name="T42" fmla="*/ 2694 w 310"/>
                <a:gd name="T43" fmla="*/ 1646 h 682"/>
                <a:gd name="T44" fmla="*/ 1903 w 310"/>
                <a:gd name="T45" fmla="*/ 1709 h 682"/>
                <a:gd name="T46" fmla="*/ 1444 w 310"/>
                <a:gd name="T47" fmla="*/ 1919 h 682"/>
                <a:gd name="T48" fmla="*/ 1398 w 310"/>
                <a:gd name="T49" fmla="*/ 2188 h 682"/>
                <a:gd name="T50" fmla="*/ 1854 w 310"/>
                <a:gd name="T51" fmla="*/ 2382 h 682"/>
                <a:gd name="T52" fmla="*/ 2164 w 310"/>
                <a:gd name="T53" fmla="*/ 2400 h 682"/>
                <a:gd name="T54" fmla="*/ 1700 w 310"/>
                <a:gd name="T55" fmla="*/ 2226 h 682"/>
                <a:gd name="T56" fmla="*/ 1677 w 310"/>
                <a:gd name="T57" fmla="*/ 2080 h 682"/>
                <a:gd name="T58" fmla="*/ 1961 w 310"/>
                <a:gd name="T59" fmla="*/ 1947 h 682"/>
                <a:gd name="T60" fmla="*/ 2777 w 310"/>
                <a:gd name="T61" fmla="*/ 1892 h 682"/>
                <a:gd name="T62" fmla="*/ 3519 w 310"/>
                <a:gd name="T63" fmla="*/ 2013 h 682"/>
                <a:gd name="T64" fmla="*/ 3812 w 310"/>
                <a:gd name="T65" fmla="*/ 2176 h 682"/>
                <a:gd name="T66" fmla="*/ 3440 w 310"/>
                <a:gd name="T67" fmla="*/ 2434 h 682"/>
                <a:gd name="T68" fmla="*/ 2777 w 310"/>
                <a:gd name="T69" fmla="*/ 2543 h 682"/>
                <a:gd name="T70" fmla="*/ 2071 w 310"/>
                <a:gd name="T71" fmla="*/ 2557 h 682"/>
                <a:gd name="T72" fmla="*/ 1462 w 310"/>
                <a:gd name="T73" fmla="*/ 2492 h 682"/>
                <a:gd name="T74" fmla="*/ 865 w 310"/>
                <a:gd name="T75" fmla="*/ 2342 h 682"/>
                <a:gd name="T76" fmla="*/ 483 w 310"/>
                <a:gd name="T77" fmla="*/ 2093 h 682"/>
                <a:gd name="T78" fmla="*/ 757 w 310"/>
                <a:gd name="T79" fmla="*/ 1774 h 682"/>
                <a:gd name="T80" fmla="*/ 1797 w 310"/>
                <a:gd name="T81" fmla="*/ 1466 h 682"/>
                <a:gd name="T82" fmla="*/ 3501 w 310"/>
                <a:gd name="T83" fmla="*/ 1008 h 682"/>
                <a:gd name="T84" fmla="*/ 3994 w 310"/>
                <a:gd name="T85" fmla="*/ 646 h 682"/>
                <a:gd name="T86" fmla="*/ 3916 w 310"/>
                <a:gd name="T87" fmla="*/ 316 h 682"/>
                <a:gd name="T88" fmla="*/ 3812 w 310"/>
                <a:gd name="T89" fmla="*/ 88 h 682"/>
                <a:gd name="T90" fmla="*/ 3501 w 310"/>
                <a:gd name="T91" fmla="*/ 0 h 6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10" h="682">
                  <a:moveTo>
                    <a:pt x="254" y="0"/>
                  </a:moveTo>
                  <a:lnTo>
                    <a:pt x="243" y="0"/>
                  </a:lnTo>
                  <a:lnTo>
                    <a:pt x="231" y="2"/>
                  </a:lnTo>
                  <a:lnTo>
                    <a:pt x="223" y="8"/>
                  </a:lnTo>
                  <a:lnTo>
                    <a:pt x="214" y="20"/>
                  </a:lnTo>
                  <a:lnTo>
                    <a:pt x="198" y="43"/>
                  </a:lnTo>
                  <a:lnTo>
                    <a:pt x="186" y="65"/>
                  </a:lnTo>
                  <a:lnTo>
                    <a:pt x="176" y="97"/>
                  </a:lnTo>
                  <a:lnTo>
                    <a:pt x="167" y="127"/>
                  </a:lnTo>
                  <a:lnTo>
                    <a:pt x="163" y="153"/>
                  </a:lnTo>
                  <a:lnTo>
                    <a:pt x="161" y="179"/>
                  </a:lnTo>
                  <a:lnTo>
                    <a:pt x="165" y="269"/>
                  </a:lnTo>
                  <a:lnTo>
                    <a:pt x="183" y="257"/>
                  </a:lnTo>
                  <a:lnTo>
                    <a:pt x="176" y="179"/>
                  </a:lnTo>
                  <a:lnTo>
                    <a:pt x="188" y="142"/>
                  </a:lnTo>
                  <a:lnTo>
                    <a:pt x="200" y="120"/>
                  </a:lnTo>
                  <a:lnTo>
                    <a:pt x="212" y="105"/>
                  </a:lnTo>
                  <a:lnTo>
                    <a:pt x="227" y="86"/>
                  </a:lnTo>
                  <a:lnTo>
                    <a:pt x="235" y="78"/>
                  </a:lnTo>
                  <a:lnTo>
                    <a:pt x="247" y="74"/>
                  </a:lnTo>
                  <a:lnTo>
                    <a:pt x="256" y="73"/>
                  </a:lnTo>
                  <a:lnTo>
                    <a:pt x="260" y="70"/>
                  </a:lnTo>
                  <a:lnTo>
                    <a:pt x="267" y="76"/>
                  </a:lnTo>
                  <a:lnTo>
                    <a:pt x="275" y="92"/>
                  </a:lnTo>
                  <a:lnTo>
                    <a:pt x="276" y="103"/>
                  </a:lnTo>
                  <a:lnTo>
                    <a:pt x="279" y="120"/>
                  </a:lnTo>
                  <a:lnTo>
                    <a:pt x="272" y="143"/>
                  </a:lnTo>
                  <a:lnTo>
                    <a:pt x="264" y="164"/>
                  </a:lnTo>
                  <a:lnTo>
                    <a:pt x="241" y="193"/>
                  </a:lnTo>
                  <a:lnTo>
                    <a:pt x="201" y="234"/>
                  </a:lnTo>
                  <a:lnTo>
                    <a:pt x="162" y="270"/>
                  </a:lnTo>
                  <a:lnTo>
                    <a:pt x="133" y="292"/>
                  </a:lnTo>
                  <a:lnTo>
                    <a:pt x="68" y="354"/>
                  </a:lnTo>
                  <a:lnTo>
                    <a:pt x="38" y="388"/>
                  </a:lnTo>
                  <a:lnTo>
                    <a:pt x="19" y="418"/>
                  </a:lnTo>
                  <a:lnTo>
                    <a:pt x="11" y="434"/>
                  </a:lnTo>
                  <a:lnTo>
                    <a:pt x="8" y="446"/>
                  </a:lnTo>
                  <a:lnTo>
                    <a:pt x="2" y="478"/>
                  </a:lnTo>
                  <a:lnTo>
                    <a:pt x="0" y="503"/>
                  </a:lnTo>
                  <a:lnTo>
                    <a:pt x="5" y="537"/>
                  </a:lnTo>
                  <a:lnTo>
                    <a:pt x="16" y="571"/>
                  </a:lnTo>
                  <a:lnTo>
                    <a:pt x="30" y="601"/>
                  </a:lnTo>
                  <a:lnTo>
                    <a:pt x="44" y="623"/>
                  </a:lnTo>
                  <a:lnTo>
                    <a:pt x="58" y="639"/>
                  </a:lnTo>
                  <a:lnTo>
                    <a:pt x="98" y="665"/>
                  </a:lnTo>
                  <a:lnTo>
                    <a:pt x="120" y="675"/>
                  </a:lnTo>
                  <a:lnTo>
                    <a:pt x="145" y="680"/>
                  </a:lnTo>
                  <a:lnTo>
                    <a:pt x="172" y="682"/>
                  </a:lnTo>
                  <a:lnTo>
                    <a:pt x="194" y="680"/>
                  </a:lnTo>
                  <a:lnTo>
                    <a:pt x="213" y="675"/>
                  </a:lnTo>
                  <a:lnTo>
                    <a:pt x="225" y="670"/>
                  </a:lnTo>
                  <a:lnTo>
                    <a:pt x="239" y="661"/>
                  </a:lnTo>
                  <a:lnTo>
                    <a:pt x="257" y="648"/>
                  </a:lnTo>
                  <a:lnTo>
                    <a:pt x="276" y="633"/>
                  </a:lnTo>
                  <a:lnTo>
                    <a:pt x="291" y="611"/>
                  </a:lnTo>
                  <a:lnTo>
                    <a:pt x="302" y="587"/>
                  </a:lnTo>
                  <a:lnTo>
                    <a:pt x="308" y="559"/>
                  </a:lnTo>
                  <a:lnTo>
                    <a:pt x="310" y="532"/>
                  </a:lnTo>
                  <a:lnTo>
                    <a:pt x="301" y="503"/>
                  </a:lnTo>
                  <a:lnTo>
                    <a:pt x="294" y="487"/>
                  </a:lnTo>
                  <a:lnTo>
                    <a:pt x="282" y="466"/>
                  </a:lnTo>
                  <a:lnTo>
                    <a:pt x="265" y="445"/>
                  </a:lnTo>
                  <a:lnTo>
                    <a:pt x="255" y="438"/>
                  </a:lnTo>
                  <a:lnTo>
                    <a:pt x="245" y="431"/>
                  </a:lnTo>
                  <a:lnTo>
                    <a:pt x="220" y="428"/>
                  </a:lnTo>
                  <a:lnTo>
                    <a:pt x="195" y="426"/>
                  </a:lnTo>
                  <a:lnTo>
                    <a:pt x="173" y="427"/>
                  </a:lnTo>
                  <a:lnTo>
                    <a:pt x="152" y="435"/>
                  </a:lnTo>
                  <a:lnTo>
                    <a:pt x="138" y="442"/>
                  </a:lnTo>
                  <a:lnTo>
                    <a:pt x="125" y="457"/>
                  </a:lnTo>
                  <a:lnTo>
                    <a:pt x="114" y="472"/>
                  </a:lnTo>
                  <a:lnTo>
                    <a:pt x="105" y="496"/>
                  </a:lnTo>
                  <a:lnTo>
                    <a:pt x="97" y="515"/>
                  </a:lnTo>
                  <a:lnTo>
                    <a:pt x="96" y="537"/>
                  </a:lnTo>
                  <a:lnTo>
                    <a:pt x="101" y="565"/>
                  </a:lnTo>
                  <a:lnTo>
                    <a:pt x="111" y="586"/>
                  </a:lnTo>
                  <a:lnTo>
                    <a:pt x="123" y="603"/>
                  </a:lnTo>
                  <a:lnTo>
                    <a:pt x="134" y="615"/>
                  </a:lnTo>
                  <a:lnTo>
                    <a:pt x="150" y="621"/>
                  </a:lnTo>
                  <a:lnTo>
                    <a:pt x="157" y="622"/>
                  </a:lnTo>
                  <a:lnTo>
                    <a:pt x="157" y="620"/>
                  </a:lnTo>
                  <a:lnTo>
                    <a:pt x="143" y="605"/>
                  </a:lnTo>
                  <a:lnTo>
                    <a:pt x="135" y="597"/>
                  </a:lnTo>
                  <a:lnTo>
                    <a:pt x="123" y="575"/>
                  </a:lnTo>
                  <a:lnTo>
                    <a:pt x="121" y="562"/>
                  </a:lnTo>
                  <a:lnTo>
                    <a:pt x="119" y="551"/>
                  </a:lnTo>
                  <a:lnTo>
                    <a:pt x="121" y="538"/>
                  </a:lnTo>
                  <a:lnTo>
                    <a:pt x="128" y="525"/>
                  </a:lnTo>
                  <a:lnTo>
                    <a:pt x="133" y="514"/>
                  </a:lnTo>
                  <a:lnTo>
                    <a:pt x="142" y="503"/>
                  </a:lnTo>
                  <a:lnTo>
                    <a:pt x="160" y="494"/>
                  </a:lnTo>
                  <a:lnTo>
                    <a:pt x="186" y="487"/>
                  </a:lnTo>
                  <a:lnTo>
                    <a:pt x="201" y="489"/>
                  </a:lnTo>
                  <a:lnTo>
                    <a:pt x="221" y="497"/>
                  </a:lnTo>
                  <a:lnTo>
                    <a:pt x="245" y="508"/>
                  </a:lnTo>
                  <a:lnTo>
                    <a:pt x="255" y="520"/>
                  </a:lnTo>
                  <a:lnTo>
                    <a:pt x="262" y="532"/>
                  </a:lnTo>
                  <a:lnTo>
                    <a:pt x="271" y="545"/>
                  </a:lnTo>
                  <a:lnTo>
                    <a:pt x="276" y="562"/>
                  </a:lnTo>
                  <a:lnTo>
                    <a:pt x="275" y="583"/>
                  </a:lnTo>
                  <a:lnTo>
                    <a:pt x="266" y="608"/>
                  </a:lnTo>
                  <a:lnTo>
                    <a:pt x="249" y="629"/>
                  </a:lnTo>
                  <a:lnTo>
                    <a:pt x="234" y="642"/>
                  </a:lnTo>
                  <a:lnTo>
                    <a:pt x="218" y="650"/>
                  </a:lnTo>
                  <a:lnTo>
                    <a:pt x="201" y="657"/>
                  </a:lnTo>
                  <a:lnTo>
                    <a:pt x="186" y="661"/>
                  </a:lnTo>
                  <a:lnTo>
                    <a:pt x="169" y="662"/>
                  </a:lnTo>
                  <a:lnTo>
                    <a:pt x="150" y="661"/>
                  </a:lnTo>
                  <a:lnTo>
                    <a:pt x="141" y="660"/>
                  </a:lnTo>
                  <a:lnTo>
                    <a:pt x="128" y="656"/>
                  </a:lnTo>
                  <a:lnTo>
                    <a:pt x="106" y="644"/>
                  </a:lnTo>
                  <a:lnTo>
                    <a:pt x="86" y="630"/>
                  </a:lnTo>
                  <a:lnTo>
                    <a:pt x="70" y="617"/>
                  </a:lnTo>
                  <a:lnTo>
                    <a:pt x="63" y="605"/>
                  </a:lnTo>
                  <a:lnTo>
                    <a:pt x="48" y="581"/>
                  </a:lnTo>
                  <a:lnTo>
                    <a:pt x="39" y="553"/>
                  </a:lnTo>
                  <a:lnTo>
                    <a:pt x="35" y="541"/>
                  </a:lnTo>
                  <a:lnTo>
                    <a:pt x="35" y="530"/>
                  </a:lnTo>
                  <a:lnTo>
                    <a:pt x="46" y="484"/>
                  </a:lnTo>
                  <a:lnTo>
                    <a:pt x="55" y="458"/>
                  </a:lnTo>
                  <a:lnTo>
                    <a:pt x="70" y="433"/>
                  </a:lnTo>
                  <a:lnTo>
                    <a:pt x="95" y="409"/>
                  </a:lnTo>
                  <a:lnTo>
                    <a:pt x="130" y="379"/>
                  </a:lnTo>
                  <a:lnTo>
                    <a:pt x="171" y="344"/>
                  </a:lnTo>
                  <a:lnTo>
                    <a:pt x="236" y="286"/>
                  </a:lnTo>
                  <a:lnTo>
                    <a:pt x="254" y="261"/>
                  </a:lnTo>
                  <a:lnTo>
                    <a:pt x="277" y="222"/>
                  </a:lnTo>
                  <a:lnTo>
                    <a:pt x="284" y="199"/>
                  </a:lnTo>
                  <a:lnTo>
                    <a:pt x="289" y="167"/>
                  </a:lnTo>
                  <a:lnTo>
                    <a:pt x="290" y="129"/>
                  </a:lnTo>
                  <a:lnTo>
                    <a:pt x="286" y="105"/>
                  </a:lnTo>
                  <a:lnTo>
                    <a:pt x="284" y="82"/>
                  </a:lnTo>
                  <a:lnTo>
                    <a:pt x="281" y="67"/>
                  </a:lnTo>
                  <a:lnTo>
                    <a:pt x="278" y="31"/>
                  </a:lnTo>
                  <a:lnTo>
                    <a:pt x="276" y="23"/>
                  </a:lnTo>
                  <a:lnTo>
                    <a:pt x="269" y="7"/>
                  </a:lnTo>
                  <a:lnTo>
                    <a:pt x="262" y="5"/>
                  </a:lnTo>
                  <a:lnTo>
                    <a:pt x="254" y="0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15" name="Freeform 96"/>
            <p:cNvSpPr>
              <a:spLocks/>
            </p:cNvSpPr>
            <p:nvPr/>
          </p:nvSpPr>
          <p:spPr bwMode="auto">
            <a:xfrm>
              <a:off x="1281" y="2062"/>
              <a:ext cx="118" cy="91"/>
            </a:xfrm>
            <a:custGeom>
              <a:avLst/>
              <a:gdLst>
                <a:gd name="T0" fmla="*/ 895 w 70"/>
                <a:gd name="T1" fmla="*/ 1 h 69"/>
                <a:gd name="T2" fmla="*/ 775 w 70"/>
                <a:gd name="T3" fmla="*/ 0 h 69"/>
                <a:gd name="T4" fmla="*/ 693 w 70"/>
                <a:gd name="T5" fmla="*/ 12 h 69"/>
                <a:gd name="T6" fmla="*/ 637 w 70"/>
                <a:gd name="T7" fmla="*/ 26 h 69"/>
                <a:gd name="T8" fmla="*/ 556 w 70"/>
                <a:gd name="T9" fmla="*/ 37 h 69"/>
                <a:gd name="T10" fmla="*/ 502 w 70"/>
                <a:gd name="T11" fmla="*/ 49 h 69"/>
                <a:gd name="T12" fmla="*/ 448 w 70"/>
                <a:gd name="T13" fmla="*/ 66 h 69"/>
                <a:gd name="T14" fmla="*/ 398 w 70"/>
                <a:gd name="T15" fmla="*/ 87 h 69"/>
                <a:gd name="T16" fmla="*/ 298 w 70"/>
                <a:gd name="T17" fmla="*/ 113 h 69"/>
                <a:gd name="T18" fmla="*/ 244 w 70"/>
                <a:gd name="T19" fmla="*/ 140 h 69"/>
                <a:gd name="T20" fmla="*/ 202 w 70"/>
                <a:gd name="T21" fmla="*/ 167 h 69"/>
                <a:gd name="T22" fmla="*/ 177 w 70"/>
                <a:gd name="T23" fmla="*/ 187 h 69"/>
                <a:gd name="T24" fmla="*/ 105 w 70"/>
                <a:gd name="T25" fmla="*/ 208 h 69"/>
                <a:gd name="T26" fmla="*/ 57 w 70"/>
                <a:gd name="T27" fmla="*/ 236 h 69"/>
                <a:gd name="T28" fmla="*/ 13 w 70"/>
                <a:gd name="T29" fmla="*/ 255 h 69"/>
                <a:gd name="T30" fmla="*/ 0 w 70"/>
                <a:gd name="T31" fmla="*/ 274 h 69"/>
                <a:gd name="T32" fmla="*/ 22 w 70"/>
                <a:gd name="T33" fmla="*/ 274 h 69"/>
                <a:gd name="T34" fmla="*/ 83 w 70"/>
                <a:gd name="T35" fmla="*/ 255 h 69"/>
                <a:gd name="T36" fmla="*/ 120 w 70"/>
                <a:gd name="T37" fmla="*/ 228 h 69"/>
                <a:gd name="T38" fmla="*/ 162 w 70"/>
                <a:gd name="T39" fmla="*/ 202 h 69"/>
                <a:gd name="T40" fmla="*/ 221 w 70"/>
                <a:gd name="T41" fmla="*/ 185 h 69"/>
                <a:gd name="T42" fmla="*/ 258 w 70"/>
                <a:gd name="T43" fmla="*/ 153 h 69"/>
                <a:gd name="T44" fmla="*/ 315 w 70"/>
                <a:gd name="T45" fmla="*/ 136 h 69"/>
                <a:gd name="T46" fmla="*/ 378 w 70"/>
                <a:gd name="T47" fmla="*/ 100 h 69"/>
                <a:gd name="T48" fmla="*/ 448 w 70"/>
                <a:gd name="T49" fmla="*/ 86 h 69"/>
                <a:gd name="T50" fmla="*/ 502 w 70"/>
                <a:gd name="T51" fmla="*/ 65 h 69"/>
                <a:gd name="T52" fmla="*/ 531 w 70"/>
                <a:gd name="T53" fmla="*/ 49 h 69"/>
                <a:gd name="T54" fmla="*/ 614 w 70"/>
                <a:gd name="T55" fmla="*/ 37 h 69"/>
                <a:gd name="T56" fmla="*/ 671 w 70"/>
                <a:gd name="T57" fmla="*/ 26 h 69"/>
                <a:gd name="T58" fmla="*/ 754 w 70"/>
                <a:gd name="T59" fmla="*/ 21 h 69"/>
                <a:gd name="T60" fmla="*/ 816 w 70"/>
                <a:gd name="T61" fmla="*/ 16 h 69"/>
                <a:gd name="T62" fmla="*/ 937 w 70"/>
                <a:gd name="T63" fmla="*/ 26 h 6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70" h="69">
                  <a:moveTo>
                    <a:pt x="70" y="2"/>
                  </a:moveTo>
                  <a:lnTo>
                    <a:pt x="66" y="1"/>
                  </a:lnTo>
                  <a:lnTo>
                    <a:pt x="61" y="1"/>
                  </a:lnTo>
                  <a:lnTo>
                    <a:pt x="57" y="0"/>
                  </a:lnTo>
                  <a:lnTo>
                    <a:pt x="53" y="2"/>
                  </a:lnTo>
                  <a:lnTo>
                    <a:pt x="51" y="3"/>
                  </a:lnTo>
                  <a:lnTo>
                    <a:pt x="49" y="5"/>
                  </a:lnTo>
                  <a:lnTo>
                    <a:pt x="47" y="6"/>
                  </a:lnTo>
                  <a:lnTo>
                    <a:pt x="44" y="6"/>
                  </a:lnTo>
                  <a:lnTo>
                    <a:pt x="41" y="9"/>
                  </a:lnTo>
                  <a:lnTo>
                    <a:pt x="39" y="11"/>
                  </a:lnTo>
                  <a:lnTo>
                    <a:pt x="37" y="12"/>
                  </a:lnTo>
                  <a:lnTo>
                    <a:pt x="33" y="15"/>
                  </a:lnTo>
                  <a:lnTo>
                    <a:pt x="33" y="17"/>
                  </a:lnTo>
                  <a:lnTo>
                    <a:pt x="31" y="19"/>
                  </a:lnTo>
                  <a:lnTo>
                    <a:pt x="29" y="22"/>
                  </a:lnTo>
                  <a:lnTo>
                    <a:pt x="27" y="23"/>
                  </a:lnTo>
                  <a:lnTo>
                    <a:pt x="22" y="28"/>
                  </a:lnTo>
                  <a:lnTo>
                    <a:pt x="20" y="32"/>
                  </a:lnTo>
                  <a:lnTo>
                    <a:pt x="18" y="35"/>
                  </a:lnTo>
                  <a:lnTo>
                    <a:pt x="16" y="38"/>
                  </a:lnTo>
                  <a:lnTo>
                    <a:pt x="15" y="42"/>
                  </a:lnTo>
                  <a:lnTo>
                    <a:pt x="13" y="43"/>
                  </a:lnTo>
                  <a:lnTo>
                    <a:pt x="13" y="47"/>
                  </a:lnTo>
                  <a:lnTo>
                    <a:pt x="8" y="50"/>
                  </a:lnTo>
                  <a:lnTo>
                    <a:pt x="8" y="52"/>
                  </a:lnTo>
                  <a:lnTo>
                    <a:pt x="6" y="55"/>
                  </a:lnTo>
                  <a:lnTo>
                    <a:pt x="4" y="59"/>
                  </a:lnTo>
                  <a:lnTo>
                    <a:pt x="3" y="62"/>
                  </a:lnTo>
                  <a:lnTo>
                    <a:pt x="1" y="64"/>
                  </a:lnTo>
                  <a:lnTo>
                    <a:pt x="0" y="69"/>
                  </a:lnTo>
                  <a:lnTo>
                    <a:pt x="2" y="69"/>
                  </a:lnTo>
                  <a:lnTo>
                    <a:pt x="3" y="66"/>
                  </a:lnTo>
                  <a:lnTo>
                    <a:pt x="6" y="64"/>
                  </a:lnTo>
                  <a:lnTo>
                    <a:pt x="7" y="61"/>
                  </a:lnTo>
                  <a:lnTo>
                    <a:pt x="9" y="57"/>
                  </a:lnTo>
                  <a:lnTo>
                    <a:pt x="12" y="54"/>
                  </a:lnTo>
                  <a:lnTo>
                    <a:pt x="12" y="51"/>
                  </a:lnTo>
                  <a:lnTo>
                    <a:pt x="14" y="49"/>
                  </a:lnTo>
                  <a:lnTo>
                    <a:pt x="16" y="46"/>
                  </a:lnTo>
                  <a:lnTo>
                    <a:pt x="17" y="42"/>
                  </a:lnTo>
                  <a:lnTo>
                    <a:pt x="19" y="39"/>
                  </a:lnTo>
                  <a:lnTo>
                    <a:pt x="21" y="37"/>
                  </a:lnTo>
                  <a:lnTo>
                    <a:pt x="23" y="34"/>
                  </a:lnTo>
                  <a:lnTo>
                    <a:pt x="26" y="31"/>
                  </a:lnTo>
                  <a:lnTo>
                    <a:pt x="28" y="25"/>
                  </a:lnTo>
                  <a:lnTo>
                    <a:pt x="30" y="24"/>
                  </a:lnTo>
                  <a:lnTo>
                    <a:pt x="33" y="21"/>
                  </a:lnTo>
                  <a:lnTo>
                    <a:pt x="35" y="19"/>
                  </a:lnTo>
                  <a:lnTo>
                    <a:pt x="37" y="16"/>
                  </a:lnTo>
                  <a:lnTo>
                    <a:pt x="39" y="14"/>
                  </a:lnTo>
                  <a:lnTo>
                    <a:pt x="39" y="12"/>
                  </a:lnTo>
                  <a:lnTo>
                    <a:pt x="43" y="11"/>
                  </a:lnTo>
                  <a:lnTo>
                    <a:pt x="45" y="9"/>
                  </a:lnTo>
                  <a:lnTo>
                    <a:pt x="47" y="8"/>
                  </a:lnTo>
                  <a:lnTo>
                    <a:pt x="49" y="6"/>
                  </a:lnTo>
                  <a:lnTo>
                    <a:pt x="53" y="5"/>
                  </a:lnTo>
                  <a:lnTo>
                    <a:pt x="55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6" y="5"/>
                  </a:lnTo>
                  <a:lnTo>
                    <a:pt x="69" y="6"/>
                  </a:lnTo>
                  <a:lnTo>
                    <a:pt x="70" y="2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16" name="Freeform 97"/>
            <p:cNvSpPr>
              <a:spLocks/>
            </p:cNvSpPr>
            <p:nvPr/>
          </p:nvSpPr>
          <p:spPr bwMode="auto">
            <a:xfrm>
              <a:off x="1237" y="2153"/>
              <a:ext cx="47" cy="149"/>
            </a:xfrm>
            <a:custGeom>
              <a:avLst/>
              <a:gdLst>
                <a:gd name="T0" fmla="*/ 349 w 28"/>
                <a:gd name="T1" fmla="*/ 0 h 114"/>
                <a:gd name="T2" fmla="*/ 349 w 28"/>
                <a:gd name="T3" fmla="*/ 0 h 114"/>
                <a:gd name="T4" fmla="*/ 316 w 28"/>
                <a:gd name="T5" fmla="*/ 9 h 114"/>
                <a:gd name="T6" fmla="*/ 316 w 28"/>
                <a:gd name="T7" fmla="*/ 21 h 114"/>
                <a:gd name="T8" fmla="*/ 279 w 28"/>
                <a:gd name="T9" fmla="*/ 38 h 114"/>
                <a:gd name="T10" fmla="*/ 279 w 28"/>
                <a:gd name="T11" fmla="*/ 54 h 114"/>
                <a:gd name="T12" fmla="*/ 257 w 28"/>
                <a:gd name="T13" fmla="*/ 65 h 114"/>
                <a:gd name="T14" fmla="*/ 237 w 28"/>
                <a:gd name="T15" fmla="*/ 88 h 114"/>
                <a:gd name="T16" fmla="*/ 232 w 28"/>
                <a:gd name="T17" fmla="*/ 99 h 114"/>
                <a:gd name="T18" fmla="*/ 200 w 28"/>
                <a:gd name="T19" fmla="*/ 115 h 114"/>
                <a:gd name="T20" fmla="*/ 200 w 28"/>
                <a:gd name="T21" fmla="*/ 124 h 114"/>
                <a:gd name="T22" fmla="*/ 161 w 28"/>
                <a:gd name="T23" fmla="*/ 137 h 114"/>
                <a:gd name="T24" fmla="*/ 161 w 28"/>
                <a:gd name="T25" fmla="*/ 152 h 114"/>
                <a:gd name="T26" fmla="*/ 141 w 28"/>
                <a:gd name="T27" fmla="*/ 169 h 114"/>
                <a:gd name="T28" fmla="*/ 141 w 28"/>
                <a:gd name="T29" fmla="*/ 179 h 114"/>
                <a:gd name="T30" fmla="*/ 104 w 28"/>
                <a:gd name="T31" fmla="*/ 212 h 114"/>
                <a:gd name="T32" fmla="*/ 96 w 28"/>
                <a:gd name="T33" fmla="*/ 234 h 114"/>
                <a:gd name="T34" fmla="*/ 96 w 28"/>
                <a:gd name="T35" fmla="*/ 248 h 114"/>
                <a:gd name="T36" fmla="*/ 82 w 28"/>
                <a:gd name="T37" fmla="*/ 260 h 114"/>
                <a:gd name="T38" fmla="*/ 57 w 28"/>
                <a:gd name="T39" fmla="*/ 274 h 114"/>
                <a:gd name="T40" fmla="*/ 13 w 28"/>
                <a:gd name="T41" fmla="*/ 356 h 114"/>
                <a:gd name="T42" fmla="*/ 22 w 28"/>
                <a:gd name="T43" fmla="*/ 371 h 114"/>
                <a:gd name="T44" fmla="*/ 22 w 28"/>
                <a:gd name="T45" fmla="*/ 378 h 114"/>
                <a:gd name="T46" fmla="*/ 13 w 28"/>
                <a:gd name="T47" fmla="*/ 388 h 114"/>
                <a:gd name="T48" fmla="*/ 0 w 28"/>
                <a:gd name="T49" fmla="*/ 421 h 114"/>
                <a:gd name="T50" fmla="*/ 22 w 28"/>
                <a:gd name="T51" fmla="*/ 430 h 114"/>
                <a:gd name="T52" fmla="*/ 22 w 28"/>
                <a:gd name="T53" fmla="*/ 430 h 114"/>
                <a:gd name="T54" fmla="*/ 62 w 28"/>
                <a:gd name="T55" fmla="*/ 435 h 114"/>
                <a:gd name="T56" fmla="*/ 62 w 28"/>
                <a:gd name="T57" fmla="*/ 427 h 114"/>
                <a:gd name="T58" fmla="*/ 22 w 28"/>
                <a:gd name="T59" fmla="*/ 421 h 114"/>
                <a:gd name="T60" fmla="*/ 37 w 28"/>
                <a:gd name="T61" fmla="*/ 393 h 114"/>
                <a:gd name="T62" fmla="*/ 57 w 28"/>
                <a:gd name="T63" fmla="*/ 378 h 114"/>
                <a:gd name="T64" fmla="*/ 57 w 28"/>
                <a:gd name="T65" fmla="*/ 371 h 114"/>
                <a:gd name="T66" fmla="*/ 57 w 28"/>
                <a:gd name="T67" fmla="*/ 358 h 114"/>
                <a:gd name="T68" fmla="*/ 96 w 28"/>
                <a:gd name="T69" fmla="*/ 274 h 114"/>
                <a:gd name="T70" fmla="*/ 104 w 28"/>
                <a:gd name="T71" fmla="*/ 263 h 114"/>
                <a:gd name="T72" fmla="*/ 104 w 28"/>
                <a:gd name="T73" fmla="*/ 248 h 114"/>
                <a:gd name="T74" fmla="*/ 119 w 28"/>
                <a:gd name="T75" fmla="*/ 238 h 114"/>
                <a:gd name="T76" fmla="*/ 138 w 28"/>
                <a:gd name="T77" fmla="*/ 212 h 114"/>
                <a:gd name="T78" fmla="*/ 175 w 28"/>
                <a:gd name="T79" fmla="*/ 179 h 114"/>
                <a:gd name="T80" fmla="*/ 200 w 28"/>
                <a:gd name="T81" fmla="*/ 169 h 114"/>
                <a:gd name="T82" fmla="*/ 200 w 28"/>
                <a:gd name="T83" fmla="*/ 159 h 114"/>
                <a:gd name="T84" fmla="*/ 215 w 28"/>
                <a:gd name="T85" fmla="*/ 140 h 114"/>
                <a:gd name="T86" fmla="*/ 215 w 28"/>
                <a:gd name="T87" fmla="*/ 124 h 114"/>
                <a:gd name="T88" fmla="*/ 257 w 28"/>
                <a:gd name="T89" fmla="*/ 115 h 114"/>
                <a:gd name="T90" fmla="*/ 257 w 28"/>
                <a:gd name="T91" fmla="*/ 99 h 114"/>
                <a:gd name="T92" fmla="*/ 270 w 28"/>
                <a:gd name="T93" fmla="*/ 88 h 114"/>
                <a:gd name="T94" fmla="*/ 294 w 28"/>
                <a:gd name="T95" fmla="*/ 71 h 114"/>
                <a:gd name="T96" fmla="*/ 307 w 28"/>
                <a:gd name="T97" fmla="*/ 54 h 114"/>
                <a:gd name="T98" fmla="*/ 307 w 28"/>
                <a:gd name="T99" fmla="*/ 41 h 114"/>
                <a:gd name="T100" fmla="*/ 349 w 28"/>
                <a:gd name="T101" fmla="*/ 21 h 114"/>
                <a:gd name="T102" fmla="*/ 349 w 28"/>
                <a:gd name="T103" fmla="*/ 9 h 114"/>
                <a:gd name="T104" fmla="*/ 374 w 28"/>
                <a:gd name="T105" fmla="*/ 0 h 114"/>
                <a:gd name="T106" fmla="*/ 374 w 28"/>
                <a:gd name="T107" fmla="*/ 0 h 114"/>
                <a:gd name="T108" fmla="*/ 349 w 28"/>
                <a:gd name="T109" fmla="*/ 0 h 11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8" h="114">
                  <a:moveTo>
                    <a:pt x="26" y="0"/>
                  </a:moveTo>
                  <a:lnTo>
                    <a:pt x="26" y="0"/>
                  </a:lnTo>
                  <a:lnTo>
                    <a:pt x="24" y="2"/>
                  </a:lnTo>
                  <a:lnTo>
                    <a:pt x="24" y="5"/>
                  </a:lnTo>
                  <a:lnTo>
                    <a:pt x="21" y="10"/>
                  </a:lnTo>
                  <a:lnTo>
                    <a:pt x="21" y="14"/>
                  </a:lnTo>
                  <a:lnTo>
                    <a:pt x="19" y="17"/>
                  </a:lnTo>
                  <a:lnTo>
                    <a:pt x="18" y="23"/>
                  </a:lnTo>
                  <a:lnTo>
                    <a:pt x="17" y="26"/>
                  </a:lnTo>
                  <a:lnTo>
                    <a:pt x="15" y="30"/>
                  </a:lnTo>
                  <a:lnTo>
                    <a:pt x="15" y="33"/>
                  </a:lnTo>
                  <a:lnTo>
                    <a:pt x="12" y="36"/>
                  </a:lnTo>
                  <a:lnTo>
                    <a:pt x="12" y="40"/>
                  </a:lnTo>
                  <a:lnTo>
                    <a:pt x="11" y="44"/>
                  </a:lnTo>
                  <a:lnTo>
                    <a:pt x="11" y="47"/>
                  </a:lnTo>
                  <a:lnTo>
                    <a:pt x="8" y="56"/>
                  </a:lnTo>
                  <a:lnTo>
                    <a:pt x="7" y="61"/>
                  </a:lnTo>
                  <a:lnTo>
                    <a:pt x="7" y="65"/>
                  </a:lnTo>
                  <a:lnTo>
                    <a:pt x="6" y="68"/>
                  </a:lnTo>
                  <a:lnTo>
                    <a:pt x="4" y="72"/>
                  </a:lnTo>
                  <a:lnTo>
                    <a:pt x="1" y="93"/>
                  </a:lnTo>
                  <a:lnTo>
                    <a:pt x="2" y="97"/>
                  </a:lnTo>
                  <a:lnTo>
                    <a:pt x="2" y="99"/>
                  </a:lnTo>
                  <a:lnTo>
                    <a:pt x="1" y="102"/>
                  </a:lnTo>
                  <a:lnTo>
                    <a:pt x="0" y="110"/>
                  </a:lnTo>
                  <a:lnTo>
                    <a:pt x="2" y="113"/>
                  </a:lnTo>
                  <a:lnTo>
                    <a:pt x="5" y="114"/>
                  </a:lnTo>
                  <a:lnTo>
                    <a:pt x="5" y="112"/>
                  </a:lnTo>
                  <a:lnTo>
                    <a:pt x="2" y="110"/>
                  </a:lnTo>
                  <a:lnTo>
                    <a:pt x="3" y="103"/>
                  </a:lnTo>
                  <a:lnTo>
                    <a:pt x="4" y="99"/>
                  </a:lnTo>
                  <a:lnTo>
                    <a:pt x="4" y="97"/>
                  </a:lnTo>
                  <a:lnTo>
                    <a:pt x="4" y="94"/>
                  </a:lnTo>
                  <a:lnTo>
                    <a:pt x="7" y="72"/>
                  </a:lnTo>
                  <a:lnTo>
                    <a:pt x="8" y="69"/>
                  </a:lnTo>
                  <a:lnTo>
                    <a:pt x="8" y="65"/>
                  </a:lnTo>
                  <a:lnTo>
                    <a:pt x="9" y="62"/>
                  </a:lnTo>
                  <a:lnTo>
                    <a:pt x="10" y="56"/>
                  </a:lnTo>
                  <a:lnTo>
                    <a:pt x="13" y="47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7"/>
                  </a:lnTo>
                  <a:lnTo>
                    <a:pt x="16" y="33"/>
                  </a:lnTo>
                  <a:lnTo>
                    <a:pt x="19" y="30"/>
                  </a:lnTo>
                  <a:lnTo>
                    <a:pt x="19" y="26"/>
                  </a:lnTo>
                  <a:lnTo>
                    <a:pt x="20" y="23"/>
                  </a:lnTo>
                  <a:lnTo>
                    <a:pt x="22" y="18"/>
                  </a:lnTo>
                  <a:lnTo>
                    <a:pt x="23" y="14"/>
                  </a:lnTo>
                  <a:lnTo>
                    <a:pt x="23" y="11"/>
                  </a:lnTo>
                  <a:lnTo>
                    <a:pt x="26" y="5"/>
                  </a:lnTo>
                  <a:lnTo>
                    <a:pt x="26" y="2"/>
                  </a:lnTo>
                  <a:lnTo>
                    <a:pt x="28" y="0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17" name="Freeform 98"/>
            <p:cNvSpPr>
              <a:spLocks/>
            </p:cNvSpPr>
            <p:nvPr/>
          </p:nvSpPr>
          <p:spPr bwMode="auto">
            <a:xfrm>
              <a:off x="1238" y="2301"/>
              <a:ext cx="14" cy="122"/>
            </a:xfrm>
            <a:custGeom>
              <a:avLst/>
              <a:gdLst>
                <a:gd name="T0" fmla="*/ 21 w 8"/>
                <a:gd name="T1" fmla="*/ 0 h 93"/>
                <a:gd name="T2" fmla="*/ 0 w 8"/>
                <a:gd name="T3" fmla="*/ 22 h 93"/>
                <a:gd name="T4" fmla="*/ 21 w 8"/>
                <a:gd name="T5" fmla="*/ 41 h 93"/>
                <a:gd name="T6" fmla="*/ 0 w 8"/>
                <a:gd name="T7" fmla="*/ 59 h 93"/>
                <a:gd name="T8" fmla="*/ 21 w 8"/>
                <a:gd name="T9" fmla="*/ 84 h 93"/>
                <a:gd name="T10" fmla="*/ 21 w 8"/>
                <a:gd name="T11" fmla="*/ 87 h 93"/>
                <a:gd name="T12" fmla="*/ 21 w 8"/>
                <a:gd name="T13" fmla="*/ 101 h 93"/>
                <a:gd name="T14" fmla="*/ 37 w 8"/>
                <a:gd name="T15" fmla="*/ 115 h 93"/>
                <a:gd name="T16" fmla="*/ 21 w 8"/>
                <a:gd name="T17" fmla="*/ 144 h 93"/>
                <a:gd name="T18" fmla="*/ 37 w 8"/>
                <a:gd name="T19" fmla="*/ 178 h 93"/>
                <a:gd name="T20" fmla="*/ 49 w 8"/>
                <a:gd name="T21" fmla="*/ 197 h 93"/>
                <a:gd name="T22" fmla="*/ 37 w 8"/>
                <a:gd name="T23" fmla="*/ 210 h 93"/>
                <a:gd name="T24" fmla="*/ 37 w 8"/>
                <a:gd name="T25" fmla="*/ 222 h 93"/>
                <a:gd name="T26" fmla="*/ 49 w 8"/>
                <a:gd name="T27" fmla="*/ 237 h 93"/>
                <a:gd name="T28" fmla="*/ 49 w 8"/>
                <a:gd name="T29" fmla="*/ 253 h 93"/>
                <a:gd name="T30" fmla="*/ 65 w 8"/>
                <a:gd name="T31" fmla="*/ 269 h 93"/>
                <a:gd name="T32" fmla="*/ 86 w 8"/>
                <a:gd name="T33" fmla="*/ 296 h 93"/>
                <a:gd name="T34" fmla="*/ 86 w 8"/>
                <a:gd name="T35" fmla="*/ 303 h 93"/>
                <a:gd name="T36" fmla="*/ 65 w 8"/>
                <a:gd name="T37" fmla="*/ 324 h 93"/>
                <a:gd name="T38" fmla="*/ 86 w 8"/>
                <a:gd name="T39" fmla="*/ 332 h 93"/>
                <a:gd name="T40" fmla="*/ 86 w 8"/>
                <a:gd name="T41" fmla="*/ 353 h 93"/>
                <a:gd name="T42" fmla="*/ 102 w 8"/>
                <a:gd name="T43" fmla="*/ 353 h 93"/>
                <a:gd name="T44" fmla="*/ 135 w 8"/>
                <a:gd name="T45" fmla="*/ 361 h 93"/>
                <a:gd name="T46" fmla="*/ 135 w 8"/>
                <a:gd name="T47" fmla="*/ 346 h 93"/>
                <a:gd name="T48" fmla="*/ 135 w 8"/>
                <a:gd name="T49" fmla="*/ 353 h 93"/>
                <a:gd name="T50" fmla="*/ 114 w 8"/>
                <a:gd name="T51" fmla="*/ 346 h 93"/>
                <a:gd name="T52" fmla="*/ 114 w 8"/>
                <a:gd name="T53" fmla="*/ 332 h 93"/>
                <a:gd name="T54" fmla="*/ 135 w 8"/>
                <a:gd name="T55" fmla="*/ 320 h 93"/>
                <a:gd name="T56" fmla="*/ 135 w 8"/>
                <a:gd name="T57" fmla="*/ 311 h 93"/>
                <a:gd name="T58" fmla="*/ 102 w 8"/>
                <a:gd name="T59" fmla="*/ 303 h 93"/>
                <a:gd name="T60" fmla="*/ 114 w 8"/>
                <a:gd name="T61" fmla="*/ 296 h 93"/>
                <a:gd name="T62" fmla="*/ 102 w 8"/>
                <a:gd name="T63" fmla="*/ 260 h 93"/>
                <a:gd name="T64" fmla="*/ 102 w 8"/>
                <a:gd name="T65" fmla="*/ 253 h 93"/>
                <a:gd name="T66" fmla="*/ 114 w 8"/>
                <a:gd name="T67" fmla="*/ 239 h 93"/>
                <a:gd name="T68" fmla="*/ 102 w 8"/>
                <a:gd name="T69" fmla="*/ 216 h 93"/>
                <a:gd name="T70" fmla="*/ 65 w 8"/>
                <a:gd name="T71" fmla="*/ 210 h 93"/>
                <a:gd name="T72" fmla="*/ 86 w 8"/>
                <a:gd name="T73" fmla="*/ 197 h 93"/>
                <a:gd name="T74" fmla="*/ 86 w 8"/>
                <a:gd name="T75" fmla="*/ 182 h 93"/>
                <a:gd name="T76" fmla="*/ 86 w 8"/>
                <a:gd name="T77" fmla="*/ 150 h 93"/>
                <a:gd name="T78" fmla="*/ 86 w 8"/>
                <a:gd name="T79" fmla="*/ 132 h 93"/>
                <a:gd name="T80" fmla="*/ 65 w 8"/>
                <a:gd name="T81" fmla="*/ 110 h 93"/>
                <a:gd name="T82" fmla="*/ 49 w 8"/>
                <a:gd name="T83" fmla="*/ 101 h 93"/>
                <a:gd name="T84" fmla="*/ 49 w 8"/>
                <a:gd name="T85" fmla="*/ 88 h 93"/>
                <a:gd name="T86" fmla="*/ 65 w 8"/>
                <a:gd name="T87" fmla="*/ 73 h 93"/>
                <a:gd name="T88" fmla="*/ 37 w 8"/>
                <a:gd name="T89" fmla="*/ 59 h 93"/>
                <a:gd name="T90" fmla="*/ 49 w 8"/>
                <a:gd name="T91" fmla="*/ 49 h 93"/>
                <a:gd name="T92" fmla="*/ 49 w 8"/>
                <a:gd name="T93" fmla="*/ 22 h 93"/>
                <a:gd name="T94" fmla="*/ 65 w 8"/>
                <a:gd name="T95" fmla="*/ 1 h 93"/>
                <a:gd name="T96" fmla="*/ 21 w 8"/>
                <a:gd name="T97" fmla="*/ 0 h 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" h="93">
                  <a:moveTo>
                    <a:pt x="1" y="0"/>
                  </a:moveTo>
                  <a:lnTo>
                    <a:pt x="0" y="6"/>
                  </a:lnTo>
                  <a:lnTo>
                    <a:pt x="1" y="11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6"/>
                  </a:lnTo>
                  <a:lnTo>
                    <a:pt x="2" y="30"/>
                  </a:lnTo>
                  <a:lnTo>
                    <a:pt x="1" y="37"/>
                  </a:lnTo>
                  <a:lnTo>
                    <a:pt x="2" y="46"/>
                  </a:lnTo>
                  <a:lnTo>
                    <a:pt x="3" y="50"/>
                  </a:lnTo>
                  <a:lnTo>
                    <a:pt x="2" y="54"/>
                  </a:lnTo>
                  <a:lnTo>
                    <a:pt x="2" y="57"/>
                  </a:lnTo>
                  <a:lnTo>
                    <a:pt x="3" y="61"/>
                  </a:lnTo>
                  <a:lnTo>
                    <a:pt x="3" y="65"/>
                  </a:lnTo>
                  <a:lnTo>
                    <a:pt x="4" y="69"/>
                  </a:lnTo>
                  <a:lnTo>
                    <a:pt x="5" y="76"/>
                  </a:lnTo>
                  <a:lnTo>
                    <a:pt x="5" y="78"/>
                  </a:lnTo>
                  <a:lnTo>
                    <a:pt x="4" y="83"/>
                  </a:lnTo>
                  <a:lnTo>
                    <a:pt x="5" y="85"/>
                  </a:lnTo>
                  <a:lnTo>
                    <a:pt x="5" y="91"/>
                  </a:lnTo>
                  <a:lnTo>
                    <a:pt x="6" y="91"/>
                  </a:lnTo>
                  <a:lnTo>
                    <a:pt x="8" y="93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7" y="89"/>
                  </a:lnTo>
                  <a:lnTo>
                    <a:pt x="7" y="85"/>
                  </a:lnTo>
                  <a:lnTo>
                    <a:pt x="8" y="82"/>
                  </a:lnTo>
                  <a:lnTo>
                    <a:pt x="8" y="80"/>
                  </a:lnTo>
                  <a:lnTo>
                    <a:pt x="6" y="78"/>
                  </a:lnTo>
                  <a:lnTo>
                    <a:pt x="7" y="76"/>
                  </a:lnTo>
                  <a:lnTo>
                    <a:pt x="6" y="67"/>
                  </a:lnTo>
                  <a:lnTo>
                    <a:pt x="6" y="65"/>
                  </a:lnTo>
                  <a:lnTo>
                    <a:pt x="7" y="62"/>
                  </a:lnTo>
                  <a:lnTo>
                    <a:pt x="6" y="56"/>
                  </a:lnTo>
                  <a:lnTo>
                    <a:pt x="4" y="54"/>
                  </a:lnTo>
                  <a:lnTo>
                    <a:pt x="5" y="50"/>
                  </a:lnTo>
                  <a:lnTo>
                    <a:pt x="5" y="47"/>
                  </a:lnTo>
                  <a:lnTo>
                    <a:pt x="5" y="38"/>
                  </a:lnTo>
                  <a:lnTo>
                    <a:pt x="5" y="34"/>
                  </a:lnTo>
                  <a:lnTo>
                    <a:pt x="4" y="28"/>
                  </a:lnTo>
                  <a:lnTo>
                    <a:pt x="3" y="26"/>
                  </a:lnTo>
                  <a:lnTo>
                    <a:pt x="3" y="23"/>
                  </a:lnTo>
                  <a:lnTo>
                    <a:pt x="4" y="19"/>
                  </a:lnTo>
                  <a:lnTo>
                    <a:pt x="2" y="15"/>
                  </a:lnTo>
                  <a:lnTo>
                    <a:pt x="3" y="12"/>
                  </a:lnTo>
                  <a:lnTo>
                    <a:pt x="3" y="6"/>
                  </a:lnTo>
                  <a:lnTo>
                    <a:pt x="4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18" name="Freeform 99"/>
            <p:cNvSpPr>
              <a:spLocks/>
            </p:cNvSpPr>
            <p:nvPr/>
          </p:nvSpPr>
          <p:spPr bwMode="auto">
            <a:xfrm>
              <a:off x="1249" y="2302"/>
              <a:ext cx="33" cy="118"/>
            </a:xfrm>
            <a:custGeom>
              <a:avLst/>
              <a:gdLst>
                <a:gd name="T0" fmla="*/ 21 w 20"/>
                <a:gd name="T1" fmla="*/ 349 h 90"/>
                <a:gd name="T2" fmla="*/ 243 w 20"/>
                <a:gd name="T3" fmla="*/ 303 h 90"/>
                <a:gd name="T4" fmla="*/ 158 w 20"/>
                <a:gd name="T5" fmla="*/ 0 h 90"/>
                <a:gd name="T6" fmla="*/ 112 w 20"/>
                <a:gd name="T7" fmla="*/ 0 h 90"/>
                <a:gd name="T8" fmla="*/ 226 w 20"/>
                <a:gd name="T9" fmla="*/ 303 h 90"/>
                <a:gd name="T10" fmla="*/ 229 w 20"/>
                <a:gd name="T11" fmla="*/ 296 h 90"/>
                <a:gd name="T12" fmla="*/ 0 w 20"/>
                <a:gd name="T13" fmla="*/ 349 h 90"/>
                <a:gd name="T14" fmla="*/ 21 w 20"/>
                <a:gd name="T15" fmla="*/ 349 h 9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0" h="90">
                  <a:moveTo>
                    <a:pt x="2" y="90"/>
                  </a:moveTo>
                  <a:lnTo>
                    <a:pt x="20" y="78"/>
                  </a:lnTo>
                  <a:lnTo>
                    <a:pt x="13" y="0"/>
                  </a:lnTo>
                  <a:lnTo>
                    <a:pt x="9" y="0"/>
                  </a:lnTo>
                  <a:lnTo>
                    <a:pt x="18" y="78"/>
                  </a:lnTo>
                  <a:lnTo>
                    <a:pt x="19" y="76"/>
                  </a:lnTo>
                  <a:lnTo>
                    <a:pt x="0" y="90"/>
                  </a:lnTo>
                  <a:lnTo>
                    <a:pt x="2" y="90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19" name="Freeform 100"/>
            <p:cNvSpPr>
              <a:spLocks/>
            </p:cNvSpPr>
            <p:nvPr/>
          </p:nvSpPr>
          <p:spPr bwMode="auto">
            <a:xfrm>
              <a:off x="1264" y="2203"/>
              <a:ext cx="64" cy="99"/>
            </a:xfrm>
            <a:custGeom>
              <a:avLst/>
              <a:gdLst>
                <a:gd name="T0" fmla="*/ 57 w 38"/>
                <a:gd name="T1" fmla="*/ 285 h 76"/>
                <a:gd name="T2" fmla="*/ 62 w 38"/>
                <a:gd name="T3" fmla="*/ 249 h 76"/>
                <a:gd name="T4" fmla="*/ 62 w 38"/>
                <a:gd name="T5" fmla="*/ 246 h 76"/>
                <a:gd name="T6" fmla="*/ 83 w 38"/>
                <a:gd name="T7" fmla="*/ 234 h 76"/>
                <a:gd name="T8" fmla="*/ 104 w 38"/>
                <a:gd name="T9" fmla="*/ 225 h 76"/>
                <a:gd name="T10" fmla="*/ 104 w 38"/>
                <a:gd name="T11" fmla="*/ 212 h 76"/>
                <a:gd name="T12" fmla="*/ 120 w 38"/>
                <a:gd name="T13" fmla="*/ 198 h 76"/>
                <a:gd name="T14" fmla="*/ 153 w 38"/>
                <a:gd name="T15" fmla="*/ 197 h 76"/>
                <a:gd name="T16" fmla="*/ 162 w 38"/>
                <a:gd name="T17" fmla="*/ 173 h 76"/>
                <a:gd name="T18" fmla="*/ 190 w 38"/>
                <a:gd name="T19" fmla="*/ 169 h 76"/>
                <a:gd name="T20" fmla="*/ 190 w 38"/>
                <a:gd name="T21" fmla="*/ 152 h 76"/>
                <a:gd name="T22" fmla="*/ 216 w 38"/>
                <a:gd name="T23" fmla="*/ 151 h 76"/>
                <a:gd name="T24" fmla="*/ 236 w 38"/>
                <a:gd name="T25" fmla="*/ 134 h 76"/>
                <a:gd name="T26" fmla="*/ 236 w 38"/>
                <a:gd name="T27" fmla="*/ 122 h 76"/>
                <a:gd name="T28" fmla="*/ 258 w 38"/>
                <a:gd name="T29" fmla="*/ 116 h 76"/>
                <a:gd name="T30" fmla="*/ 281 w 38"/>
                <a:gd name="T31" fmla="*/ 102 h 76"/>
                <a:gd name="T32" fmla="*/ 295 w 38"/>
                <a:gd name="T33" fmla="*/ 89 h 76"/>
                <a:gd name="T34" fmla="*/ 320 w 38"/>
                <a:gd name="T35" fmla="*/ 85 h 76"/>
                <a:gd name="T36" fmla="*/ 320 w 38"/>
                <a:gd name="T37" fmla="*/ 73 h 76"/>
                <a:gd name="T38" fmla="*/ 355 w 38"/>
                <a:gd name="T39" fmla="*/ 65 h 76"/>
                <a:gd name="T40" fmla="*/ 364 w 38"/>
                <a:gd name="T41" fmla="*/ 51 h 76"/>
                <a:gd name="T42" fmla="*/ 397 w 38"/>
                <a:gd name="T43" fmla="*/ 46 h 76"/>
                <a:gd name="T44" fmla="*/ 419 w 38"/>
                <a:gd name="T45" fmla="*/ 39 h 76"/>
                <a:gd name="T46" fmla="*/ 419 w 38"/>
                <a:gd name="T47" fmla="*/ 35 h 76"/>
                <a:gd name="T48" fmla="*/ 460 w 38"/>
                <a:gd name="T49" fmla="*/ 21 h 76"/>
                <a:gd name="T50" fmla="*/ 460 w 38"/>
                <a:gd name="T51" fmla="*/ 16 h 76"/>
                <a:gd name="T52" fmla="*/ 490 w 38"/>
                <a:gd name="T53" fmla="*/ 16 h 76"/>
                <a:gd name="T54" fmla="*/ 497 w 38"/>
                <a:gd name="T55" fmla="*/ 16 h 76"/>
                <a:gd name="T56" fmla="*/ 517 w 38"/>
                <a:gd name="T57" fmla="*/ 9 h 76"/>
                <a:gd name="T58" fmla="*/ 490 w 38"/>
                <a:gd name="T59" fmla="*/ 0 h 76"/>
                <a:gd name="T60" fmla="*/ 517 w 38"/>
                <a:gd name="T61" fmla="*/ 1 h 76"/>
                <a:gd name="T62" fmla="*/ 460 w 38"/>
                <a:gd name="T63" fmla="*/ 0 h 76"/>
                <a:gd name="T64" fmla="*/ 435 w 38"/>
                <a:gd name="T65" fmla="*/ 12 h 76"/>
                <a:gd name="T66" fmla="*/ 435 w 38"/>
                <a:gd name="T67" fmla="*/ 12 h 76"/>
                <a:gd name="T68" fmla="*/ 411 w 38"/>
                <a:gd name="T69" fmla="*/ 27 h 76"/>
                <a:gd name="T70" fmla="*/ 377 w 38"/>
                <a:gd name="T71" fmla="*/ 29 h 76"/>
                <a:gd name="T72" fmla="*/ 364 w 38"/>
                <a:gd name="T73" fmla="*/ 38 h 76"/>
                <a:gd name="T74" fmla="*/ 340 w 38"/>
                <a:gd name="T75" fmla="*/ 50 h 76"/>
                <a:gd name="T76" fmla="*/ 315 w 38"/>
                <a:gd name="T77" fmla="*/ 57 h 76"/>
                <a:gd name="T78" fmla="*/ 315 w 38"/>
                <a:gd name="T79" fmla="*/ 65 h 76"/>
                <a:gd name="T80" fmla="*/ 281 w 38"/>
                <a:gd name="T81" fmla="*/ 74 h 76"/>
                <a:gd name="T82" fmla="*/ 258 w 38"/>
                <a:gd name="T83" fmla="*/ 85 h 76"/>
                <a:gd name="T84" fmla="*/ 244 w 38"/>
                <a:gd name="T85" fmla="*/ 95 h 76"/>
                <a:gd name="T86" fmla="*/ 216 w 38"/>
                <a:gd name="T87" fmla="*/ 111 h 76"/>
                <a:gd name="T88" fmla="*/ 202 w 38"/>
                <a:gd name="T89" fmla="*/ 122 h 76"/>
                <a:gd name="T90" fmla="*/ 175 w 38"/>
                <a:gd name="T91" fmla="*/ 133 h 76"/>
                <a:gd name="T92" fmla="*/ 175 w 38"/>
                <a:gd name="T93" fmla="*/ 139 h 76"/>
                <a:gd name="T94" fmla="*/ 153 w 38"/>
                <a:gd name="T95" fmla="*/ 146 h 76"/>
                <a:gd name="T96" fmla="*/ 140 w 38"/>
                <a:gd name="T97" fmla="*/ 163 h 76"/>
                <a:gd name="T98" fmla="*/ 140 w 38"/>
                <a:gd name="T99" fmla="*/ 173 h 76"/>
                <a:gd name="T100" fmla="*/ 96 w 38"/>
                <a:gd name="T101" fmla="*/ 184 h 76"/>
                <a:gd name="T102" fmla="*/ 96 w 38"/>
                <a:gd name="T103" fmla="*/ 190 h 76"/>
                <a:gd name="T104" fmla="*/ 62 w 38"/>
                <a:gd name="T105" fmla="*/ 211 h 76"/>
                <a:gd name="T106" fmla="*/ 57 w 38"/>
                <a:gd name="T107" fmla="*/ 225 h 76"/>
                <a:gd name="T108" fmla="*/ 57 w 38"/>
                <a:gd name="T109" fmla="*/ 234 h 76"/>
                <a:gd name="T110" fmla="*/ 37 w 38"/>
                <a:gd name="T111" fmla="*/ 246 h 76"/>
                <a:gd name="T112" fmla="*/ 13 w 38"/>
                <a:gd name="T113" fmla="*/ 249 h 76"/>
                <a:gd name="T114" fmla="*/ 0 w 38"/>
                <a:gd name="T115" fmla="*/ 285 h 76"/>
                <a:gd name="T116" fmla="*/ 57 w 38"/>
                <a:gd name="T117" fmla="*/ 285 h 7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8" h="76">
                  <a:moveTo>
                    <a:pt x="4" y="76"/>
                  </a:moveTo>
                  <a:lnTo>
                    <a:pt x="5" y="67"/>
                  </a:lnTo>
                  <a:lnTo>
                    <a:pt x="5" y="65"/>
                  </a:lnTo>
                  <a:lnTo>
                    <a:pt x="6" y="62"/>
                  </a:lnTo>
                  <a:lnTo>
                    <a:pt x="8" y="60"/>
                  </a:lnTo>
                  <a:lnTo>
                    <a:pt x="8" y="57"/>
                  </a:lnTo>
                  <a:lnTo>
                    <a:pt x="9" y="53"/>
                  </a:lnTo>
                  <a:lnTo>
                    <a:pt x="11" y="52"/>
                  </a:lnTo>
                  <a:lnTo>
                    <a:pt x="12" y="46"/>
                  </a:lnTo>
                  <a:lnTo>
                    <a:pt x="14" y="45"/>
                  </a:lnTo>
                  <a:lnTo>
                    <a:pt x="14" y="41"/>
                  </a:lnTo>
                  <a:lnTo>
                    <a:pt x="16" y="40"/>
                  </a:lnTo>
                  <a:lnTo>
                    <a:pt x="17" y="36"/>
                  </a:lnTo>
                  <a:lnTo>
                    <a:pt x="17" y="32"/>
                  </a:lnTo>
                  <a:lnTo>
                    <a:pt x="19" y="31"/>
                  </a:lnTo>
                  <a:lnTo>
                    <a:pt x="21" y="27"/>
                  </a:lnTo>
                  <a:lnTo>
                    <a:pt x="22" y="24"/>
                  </a:lnTo>
                  <a:lnTo>
                    <a:pt x="24" y="22"/>
                  </a:lnTo>
                  <a:lnTo>
                    <a:pt x="24" y="19"/>
                  </a:lnTo>
                  <a:lnTo>
                    <a:pt x="26" y="17"/>
                  </a:lnTo>
                  <a:lnTo>
                    <a:pt x="27" y="14"/>
                  </a:lnTo>
                  <a:lnTo>
                    <a:pt x="29" y="12"/>
                  </a:lnTo>
                  <a:lnTo>
                    <a:pt x="31" y="11"/>
                  </a:lnTo>
                  <a:lnTo>
                    <a:pt x="31" y="9"/>
                  </a:lnTo>
                  <a:lnTo>
                    <a:pt x="34" y="5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37" y="4"/>
                  </a:lnTo>
                  <a:lnTo>
                    <a:pt x="38" y="2"/>
                  </a:lnTo>
                  <a:lnTo>
                    <a:pt x="36" y="0"/>
                  </a:lnTo>
                  <a:lnTo>
                    <a:pt x="38" y="1"/>
                  </a:lnTo>
                  <a:lnTo>
                    <a:pt x="34" y="0"/>
                  </a:lnTo>
                  <a:lnTo>
                    <a:pt x="32" y="3"/>
                  </a:lnTo>
                  <a:lnTo>
                    <a:pt x="30" y="7"/>
                  </a:lnTo>
                  <a:lnTo>
                    <a:pt x="28" y="8"/>
                  </a:lnTo>
                  <a:lnTo>
                    <a:pt x="27" y="10"/>
                  </a:lnTo>
                  <a:lnTo>
                    <a:pt x="25" y="13"/>
                  </a:lnTo>
                  <a:lnTo>
                    <a:pt x="23" y="15"/>
                  </a:lnTo>
                  <a:lnTo>
                    <a:pt x="23" y="17"/>
                  </a:lnTo>
                  <a:lnTo>
                    <a:pt x="21" y="20"/>
                  </a:lnTo>
                  <a:lnTo>
                    <a:pt x="19" y="22"/>
                  </a:lnTo>
                  <a:lnTo>
                    <a:pt x="18" y="25"/>
                  </a:lnTo>
                  <a:lnTo>
                    <a:pt x="16" y="29"/>
                  </a:lnTo>
                  <a:lnTo>
                    <a:pt x="15" y="32"/>
                  </a:lnTo>
                  <a:lnTo>
                    <a:pt x="13" y="35"/>
                  </a:lnTo>
                  <a:lnTo>
                    <a:pt x="13" y="37"/>
                  </a:lnTo>
                  <a:lnTo>
                    <a:pt x="11" y="39"/>
                  </a:lnTo>
                  <a:lnTo>
                    <a:pt x="10" y="44"/>
                  </a:lnTo>
                  <a:lnTo>
                    <a:pt x="10" y="46"/>
                  </a:lnTo>
                  <a:lnTo>
                    <a:pt x="7" y="49"/>
                  </a:lnTo>
                  <a:lnTo>
                    <a:pt x="7" y="51"/>
                  </a:lnTo>
                  <a:lnTo>
                    <a:pt x="5" y="56"/>
                  </a:lnTo>
                  <a:lnTo>
                    <a:pt x="4" y="60"/>
                  </a:lnTo>
                  <a:lnTo>
                    <a:pt x="4" y="62"/>
                  </a:lnTo>
                  <a:lnTo>
                    <a:pt x="3" y="65"/>
                  </a:lnTo>
                  <a:lnTo>
                    <a:pt x="1" y="67"/>
                  </a:lnTo>
                  <a:lnTo>
                    <a:pt x="0" y="76"/>
                  </a:lnTo>
                  <a:lnTo>
                    <a:pt x="4" y="76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20" name="Freeform 101"/>
            <p:cNvSpPr>
              <a:spLocks/>
            </p:cNvSpPr>
            <p:nvPr/>
          </p:nvSpPr>
          <p:spPr bwMode="auto">
            <a:xfrm>
              <a:off x="1325" y="2161"/>
              <a:ext cx="62" cy="46"/>
            </a:xfrm>
            <a:custGeom>
              <a:avLst/>
              <a:gdLst>
                <a:gd name="T0" fmla="*/ 37 w 37"/>
                <a:gd name="T1" fmla="*/ 137 h 35"/>
                <a:gd name="T2" fmla="*/ 37 w 37"/>
                <a:gd name="T3" fmla="*/ 137 h 35"/>
                <a:gd name="T4" fmla="*/ 22 w 37"/>
                <a:gd name="T5" fmla="*/ 122 h 35"/>
                <a:gd name="T6" fmla="*/ 57 w 37"/>
                <a:gd name="T7" fmla="*/ 122 h 35"/>
                <a:gd name="T8" fmla="*/ 79 w 37"/>
                <a:gd name="T9" fmla="*/ 110 h 35"/>
                <a:gd name="T10" fmla="*/ 79 w 37"/>
                <a:gd name="T11" fmla="*/ 110 h 35"/>
                <a:gd name="T12" fmla="*/ 104 w 37"/>
                <a:gd name="T13" fmla="*/ 103 h 35"/>
                <a:gd name="T14" fmla="*/ 104 w 37"/>
                <a:gd name="T15" fmla="*/ 95 h 35"/>
                <a:gd name="T16" fmla="*/ 132 w 37"/>
                <a:gd name="T17" fmla="*/ 88 h 35"/>
                <a:gd name="T18" fmla="*/ 141 w 37"/>
                <a:gd name="T19" fmla="*/ 84 h 35"/>
                <a:gd name="T20" fmla="*/ 141 w 37"/>
                <a:gd name="T21" fmla="*/ 75 h 35"/>
                <a:gd name="T22" fmla="*/ 174 w 37"/>
                <a:gd name="T23" fmla="*/ 72 h 35"/>
                <a:gd name="T24" fmla="*/ 196 w 37"/>
                <a:gd name="T25" fmla="*/ 72 h 35"/>
                <a:gd name="T26" fmla="*/ 196 w 37"/>
                <a:gd name="T27" fmla="*/ 64 h 35"/>
                <a:gd name="T28" fmla="*/ 196 w 37"/>
                <a:gd name="T29" fmla="*/ 55 h 35"/>
                <a:gd name="T30" fmla="*/ 221 w 37"/>
                <a:gd name="T31" fmla="*/ 59 h 35"/>
                <a:gd name="T32" fmla="*/ 221 w 37"/>
                <a:gd name="T33" fmla="*/ 50 h 35"/>
                <a:gd name="T34" fmla="*/ 253 w 37"/>
                <a:gd name="T35" fmla="*/ 42 h 35"/>
                <a:gd name="T36" fmla="*/ 278 w 37"/>
                <a:gd name="T37" fmla="*/ 38 h 35"/>
                <a:gd name="T38" fmla="*/ 307 w 37"/>
                <a:gd name="T39" fmla="*/ 32 h 35"/>
                <a:gd name="T40" fmla="*/ 315 w 37"/>
                <a:gd name="T41" fmla="*/ 24 h 35"/>
                <a:gd name="T42" fmla="*/ 328 w 37"/>
                <a:gd name="T43" fmla="*/ 28 h 35"/>
                <a:gd name="T44" fmla="*/ 370 w 37"/>
                <a:gd name="T45" fmla="*/ 21 h 35"/>
                <a:gd name="T46" fmla="*/ 395 w 37"/>
                <a:gd name="T47" fmla="*/ 16 h 35"/>
                <a:gd name="T48" fmla="*/ 411 w 37"/>
                <a:gd name="T49" fmla="*/ 16 h 35"/>
                <a:gd name="T50" fmla="*/ 411 w 37"/>
                <a:gd name="T51" fmla="*/ 16 h 35"/>
                <a:gd name="T52" fmla="*/ 489 w 37"/>
                <a:gd name="T53" fmla="*/ 16 h 35"/>
                <a:gd name="T54" fmla="*/ 489 w 37"/>
                <a:gd name="T55" fmla="*/ 1 h 35"/>
                <a:gd name="T56" fmla="*/ 424 w 37"/>
                <a:gd name="T57" fmla="*/ 0 h 35"/>
                <a:gd name="T58" fmla="*/ 395 w 37"/>
                <a:gd name="T59" fmla="*/ 9 h 35"/>
                <a:gd name="T60" fmla="*/ 370 w 37"/>
                <a:gd name="T61" fmla="*/ 1 h 35"/>
                <a:gd name="T62" fmla="*/ 349 w 37"/>
                <a:gd name="T63" fmla="*/ 12 h 35"/>
                <a:gd name="T64" fmla="*/ 315 w 37"/>
                <a:gd name="T65" fmla="*/ 21 h 35"/>
                <a:gd name="T66" fmla="*/ 292 w 37"/>
                <a:gd name="T67" fmla="*/ 24 h 35"/>
                <a:gd name="T68" fmla="*/ 270 w 37"/>
                <a:gd name="T69" fmla="*/ 24 h 35"/>
                <a:gd name="T70" fmla="*/ 236 w 37"/>
                <a:gd name="T71" fmla="*/ 37 h 35"/>
                <a:gd name="T72" fmla="*/ 236 w 37"/>
                <a:gd name="T73" fmla="*/ 37 h 35"/>
                <a:gd name="T74" fmla="*/ 211 w 37"/>
                <a:gd name="T75" fmla="*/ 42 h 35"/>
                <a:gd name="T76" fmla="*/ 211 w 37"/>
                <a:gd name="T77" fmla="*/ 50 h 35"/>
                <a:gd name="T78" fmla="*/ 183 w 37"/>
                <a:gd name="T79" fmla="*/ 55 h 35"/>
                <a:gd name="T80" fmla="*/ 183 w 37"/>
                <a:gd name="T81" fmla="*/ 55 h 35"/>
                <a:gd name="T82" fmla="*/ 141 w 37"/>
                <a:gd name="T83" fmla="*/ 64 h 35"/>
                <a:gd name="T84" fmla="*/ 141 w 37"/>
                <a:gd name="T85" fmla="*/ 64 h 35"/>
                <a:gd name="T86" fmla="*/ 117 w 37"/>
                <a:gd name="T87" fmla="*/ 75 h 35"/>
                <a:gd name="T88" fmla="*/ 117 w 37"/>
                <a:gd name="T89" fmla="*/ 75 h 35"/>
                <a:gd name="T90" fmla="*/ 96 w 37"/>
                <a:gd name="T91" fmla="*/ 78 h 35"/>
                <a:gd name="T92" fmla="*/ 96 w 37"/>
                <a:gd name="T93" fmla="*/ 87 h 35"/>
                <a:gd name="T94" fmla="*/ 62 w 37"/>
                <a:gd name="T95" fmla="*/ 95 h 35"/>
                <a:gd name="T96" fmla="*/ 37 w 37"/>
                <a:gd name="T97" fmla="*/ 99 h 35"/>
                <a:gd name="T98" fmla="*/ 37 w 37"/>
                <a:gd name="T99" fmla="*/ 104 h 35"/>
                <a:gd name="T100" fmla="*/ 22 w 37"/>
                <a:gd name="T101" fmla="*/ 114 h 35"/>
                <a:gd name="T102" fmla="*/ 13 w 37"/>
                <a:gd name="T103" fmla="*/ 114 h 35"/>
                <a:gd name="T104" fmla="*/ 0 w 37"/>
                <a:gd name="T105" fmla="*/ 135 h 35"/>
                <a:gd name="T106" fmla="*/ 0 w 37"/>
                <a:gd name="T107" fmla="*/ 125 h 35"/>
                <a:gd name="T108" fmla="*/ 37 w 37"/>
                <a:gd name="T109" fmla="*/ 137 h 3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7" h="35">
                  <a:moveTo>
                    <a:pt x="3" y="35"/>
                  </a:moveTo>
                  <a:lnTo>
                    <a:pt x="3" y="35"/>
                  </a:lnTo>
                  <a:lnTo>
                    <a:pt x="2" y="31"/>
                  </a:lnTo>
                  <a:lnTo>
                    <a:pt x="4" y="31"/>
                  </a:lnTo>
                  <a:lnTo>
                    <a:pt x="6" y="28"/>
                  </a:lnTo>
                  <a:lnTo>
                    <a:pt x="8" y="26"/>
                  </a:lnTo>
                  <a:lnTo>
                    <a:pt x="8" y="24"/>
                  </a:lnTo>
                  <a:lnTo>
                    <a:pt x="10" y="23"/>
                  </a:lnTo>
                  <a:lnTo>
                    <a:pt x="11" y="21"/>
                  </a:lnTo>
                  <a:lnTo>
                    <a:pt x="11" y="19"/>
                  </a:lnTo>
                  <a:lnTo>
                    <a:pt x="13" y="18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7" y="15"/>
                  </a:lnTo>
                  <a:lnTo>
                    <a:pt x="17" y="13"/>
                  </a:lnTo>
                  <a:lnTo>
                    <a:pt x="19" y="11"/>
                  </a:lnTo>
                  <a:lnTo>
                    <a:pt x="21" y="10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5" y="7"/>
                  </a:lnTo>
                  <a:lnTo>
                    <a:pt x="28" y="5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7" y="4"/>
                  </a:lnTo>
                  <a:lnTo>
                    <a:pt x="37" y="1"/>
                  </a:lnTo>
                  <a:lnTo>
                    <a:pt x="32" y="0"/>
                  </a:lnTo>
                  <a:lnTo>
                    <a:pt x="30" y="2"/>
                  </a:lnTo>
                  <a:lnTo>
                    <a:pt x="28" y="1"/>
                  </a:lnTo>
                  <a:lnTo>
                    <a:pt x="26" y="3"/>
                  </a:lnTo>
                  <a:lnTo>
                    <a:pt x="24" y="5"/>
                  </a:lnTo>
                  <a:lnTo>
                    <a:pt x="22" y="6"/>
                  </a:lnTo>
                  <a:lnTo>
                    <a:pt x="20" y="6"/>
                  </a:lnTo>
                  <a:lnTo>
                    <a:pt x="18" y="9"/>
                  </a:lnTo>
                  <a:lnTo>
                    <a:pt x="16" y="11"/>
                  </a:lnTo>
                  <a:lnTo>
                    <a:pt x="16" y="13"/>
                  </a:lnTo>
                  <a:lnTo>
                    <a:pt x="14" y="14"/>
                  </a:lnTo>
                  <a:lnTo>
                    <a:pt x="11" y="16"/>
                  </a:lnTo>
                  <a:lnTo>
                    <a:pt x="9" y="19"/>
                  </a:lnTo>
                  <a:lnTo>
                    <a:pt x="7" y="20"/>
                  </a:lnTo>
                  <a:lnTo>
                    <a:pt x="7" y="22"/>
                  </a:lnTo>
                  <a:lnTo>
                    <a:pt x="5" y="24"/>
                  </a:lnTo>
                  <a:lnTo>
                    <a:pt x="3" y="25"/>
                  </a:lnTo>
                  <a:lnTo>
                    <a:pt x="3" y="27"/>
                  </a:lnTo>
                  <a:lnTo>
                    <a:pt x="2" y="29"/>
                  </a:lnTo>
                  <a:lnTo>
                    <a:pt x="1" y="29"/>
                  </a:lnTo>
                  <a:lnTo>
                    <a:pt x="0" y="34"/>
                  </a:lnTo>
                  <a:lnTo>
                    <a:pt x="0" y="32"/>
                  </a:lnTo>
                  <a:lnTo>
                    <a:pt x="3" y="35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21" name="Freeform 102"/>
            <p:cNvSpPr>
              <a:spLocks/>
            </p:cNvSpPr>
            <p:nvPr/>
          </p:nvSpPr>
          <p:spPr bwMode="auto">
            <a:xfrm>
              <a:off x="1384" y="2157"/>
              <a:ext cx="25" cy="9"/>
            </a:xfrm>
            <a:custGeom>
              <a:avLst/>
              <a:gdLst>
                <a:gd name="T0" fmla="*/ 22 w 15"/>
                <a:gd name="T1" fmla="*/ 24 h 7"/>
                <a:gd name="T2" fmla="*/ 195 w 15"/>
                <a:gd name="T3" fmla="*/ 13 h 7"/>
                <a:gd name="T4" fmla="*/ 175 w 15"/>
                <a:gd name="T5" fmla="*/ 0 h 7"/>
                <a:gd name="T6" fmla="*/ 0 w 15"/>
                <a:gd name="T7" fmla="*/ 13 h 7"/>
                <a:gd name="T8" fmla="*/ 22 w 15"/>
                <a:gd name="T9" fmla="*/ 24 h 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7">
                  <a:moveTo>
                    <a:pt x="2" y="7"/>
                  </a:moveTo>
                  <a:lnTo>
                    <a:pt x="15" y="4"/>
                  </a:lnTo>
                  <a:lnTo>
                    <a:pt x="14" y="0"/>
                  </a:lnTo>
                  <a:lnTo>
                    <a:pt x="0" y="4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22" name="Freeform 103"/>
            <p:cNvSpPr>
              <a:spLocks/>
            </p:cNvSpPr>
            <p:nvPr/>
          </p:nvSpPr>
          <p:spPr bwMode="auto">
            <a:xfrm>
              <a:off x="1409" y="2157"/>
              <a:ext cx="29" cy="34"/>
            </a:xfrm>
            <a:custGeom>
              <a:avLst/>
              <a:gdLst>
                <a:gd name="T0" fmla="*/ 0 w 17"/>
                <a:gd name="T1" fmla="*/ 16 h 26"/>
                <a:gd name="T2" fmla="*/ 0 w 17"/>
                <a:gd name="T3" fmla="*/ 16 h 26"/>
                <a:gd name="T4" fmla="*/ 26 w 17"/>
                <a:gd name="T5" fmla="*/ 16 h 26"/>
                <a:gd name="T6" fmla="*/ 0 w 17"/>
                <a:gd name="T7" fmla="*/ 16 h 26"/>
                <a:gd name="T8" fmla="*/ 15 w 17"/>
                <a:gd name="T9" fmla="*/ 22 h 26"/>
                <a:gd name="T10" fmla="*/ 44 w 17"/>
                <a:gd name="T11" fmla="*/ 29 h 26"/>
                <a:gd name="T12" fmla="*/ 75 w 17"/>
                <a:gd name="T13" fmla="*/ 29 h 26"/>
                <a:gd name="T14" fmla="*/ 75 w 17"/>
                <a:gd name="T15" fmla="*/ 29 h 26"/>
                <a:gd name="T16" fmla="*/ 75 w 17"/>
                <a:gd name="T17" fmla="*/ 38 h 26"/>
                <a:gd name="T18" fmla="*/ 84 w 17"/>
                <a:gd name="T19" fmla="*/ 46 h 26"/>
                <a:gd name="T20" fmla="*/ 119 w 17"/>
                <a:gd name="T21" fmla="*/ 46 h 26"/>
                <a:gd name="T22" fmla="*/ 119 w 17"/>
                <a:gd name="T23" fmla="*/ 46 h 26"/>
                <a:gd name="T24" fmla="*/ 128 w 17"/>
                <a:gd name="T25" fmla="*/ 54 h 26"/>
                <a:gd name="T26" fmla="*/ 128 w 17"/>
                <a:gd name="T27" fmla="*/ 60 h 26"/>
                <a:gd name="T28" fmla="*/ 160 w 17"/>
                <a:gd name="T29" fmla="*/ 71 h 26"/>
                <a:gd name="T30" fmla="*/ 160 w 17"/>
                <a:gd name="T31" fmla="*/ 71 h 26"/>
                <a:gd name="T32" fmla="*/ 143 w 17"/>
                <a:gd name="T33" fmla="*/ 76 h 26"/>
                <a:gd name="T34" fmla="*/ 169 w 17"/>
                <a:gd name="T35" fmla="*/ 76 h 26"/>
                <a:gd name="T36" fmla="*/ 169 w 17"/>
                <a:gd name="T37" fmla="*/ 93 h 26"/>
                <a:gd name="T38" fmla="*/ 218 w 17"/>
                <a:gd name="T39" fmla="*/ 99 h 26"/>
                <a:gd name="T40" fmla="*/ 189 w 17"/>
                <a:gd name="T41" fmla="*/ 99 h 26"/>
                <a:gd name="T42" fmla="*/ 244 w 17"/>
                <a:gd name="T43" fmla="*/ 93 h 26"/>
                <a:gd name="T44" fmla="*/ 244 w 17"/>
                <a:gd name="T45" fmla="*/ 93 h 26"/>
                <a:gd name="T46" fmla="*/ 227 w 17"/>
                <a:gd name="T47" fmla="*/ 85 h 26"/>
                <a:gd name="T48" fmla="*/ 227 w 17"/>
                <a:gd name="T49" fmla="*/ 78 h 26"/>
                <a:gd name="T50" fmla="*/ 203 w 17"/>
                <a:gd name="T51" fmla="*/ 73 h 26"/>
                <a:gd name="T52" fmla="*/ 203 w 17"/>
                <a:gd name="T53" fmla="*/ 73 h 26"/>
                <a:gd name="T54" fmla="*/ 189 w 17"/>
                <a:gd name="T55" fmla="*/ 65 h 26"/>
                <a:gd name="T56" fmla="*/ 160 w 17"/>
                <a:gd name="T57" fmla="*/ 58 h 26"/>
                <a:gd name="T58" fmla="*/ 160 w 17"/>
                <a:gd name="T59" fmla="*/ 50 h 26"/>
                <a:gd name="T60" fmla="*/ 143 w 17"/>
                <a:gd name="T61" fmla="*/ 41 h 26"/>
                <a:gd name="T62" fmla="*/ 143 w 17"/>
                <a:gd name="T63" fmla="*/ 41 h 26"/>
                <a:gd name="T64" fmla="*/ 119 w 17"/>
                <a:gd name="T65" fmla="*/ 35 h 26"/>
                <a:gd name="T66" fmla="*/ 119 w 17"/>
                <a:gd name="T67" fmla="*/ 35 h 26"/>
                <a:gd name="T68" fmla="*/ 119 w 17"/>
                <a:gd name="T69" fmla="*/ 35 h 26"/>
                <a:gd name="T70" fmla="*/ 99 w 17"/>
                <a:gd name="T71" fmla="*/ 21 h 26"/>
                <a:gd name="T72" fmla="*/ 75 w 17"/>
                <a:gd name="T73" fmla="*/ 21 h 26"/>
                <a:gd name="T74" fmla="*/ 58 w 17"/>
                <a:gd name="T75" fmla="*/ 12 h 26"/>
                <a:gd name="T76" fmla="*/ 58 w 17"/>
                <a:gd name="T77" fmla="*/ 12 h 26"/>
                <a:gd name="T78" fmla="*/ 26 w 17"/>
                <a:gd name="T79" fmla="*/ 9 h 26"/>
                <a:gd name="T80" fmla="*/ 26 w 17"/>
                <a:gd name="T81" fmla="*/ 9 h 26"/>
                <a:gd name="T82" fmla="*/ 26 w 17"/>
                <a:gd name="T83" fmla="*/ 1 h 26"/>
                <a:gd name="T84" fmla="*/ 0 w 17"/>
                <a:gd name="T85" fmla="*/ 0 h 26"/>
                <a:gd name="T86" fmla="*/ 0 w 17"/>
                <a:gd name="T87" fmla="*/ 16 h 2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7" h="26">
                  <a:moveTo>
                    <a:pt x="0" y="4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8"/>
                  </a:lnTo>
                  <a:lnTo>
                    <a:pt x="5" y="8"/>
                  </a:lnTo>
                  <a:lnTo>
                    <a:pt x="5" y="10"/>
                  </a:lnTo>
                  <a:lnTo>
                    <a:pt x="6" y="12"/>
                  </a:lnTo>
                  <a:lnTo>
                    <a:pt x="8" y="12"/>
                  </a:lnTo>
                  <a:lnTo>
                    <a:pt x="9" y="14"/>
                  </a:lnTo>
                  <a:lnTo>
                    <a:pt x="9" y="16"/>
                  </a:lnTo>
                  <a:lnTo>
                    <a:pt x="11" y="18"/>
                  </a:lnTo>
                  <a:lnTo>
                    <a:pt x="10" y="20"/>
                  </a:lnTo>
                  <a:lnTo>
                    <a:pt x="12" y="20"/>
                  </a:lnTo>
                  <a:lnTo>
                    <a:pt x="12" y="24"/>
                  </a:lnTo>
                  <a:lnTo>
                    <a:pt x="15" y="26"/>
                  </a:lnTo>
                  <a:lnTo>
                    <a:pt x="13" y="26"/>
                  </a:lnTo>
                  <a:lnTo>
                    <a:pt x="17" y="24"/>
                  </a:lnTo>
                  <a:lnTo>
                    <a:pt x="16" y="22"/>
                  </a:lnTo>
                  <a:lnTo>
                    <a:pt x="16" y="21"/>
                  </a:lnTo>
                  <a:lnTo>
                    <a:pt x="14" y="19"/>
                  </a:lnTo>
                  <a:lnTo>
                    <a:pt x="13" y="17"/>
                  </a:lnTo>
                  <a:lnTo>
                    <a:pt x="11" y="15"/>
                  </a:lnTo>
                  <a:lnTo>
                    <a:pt x="11" y="13"/>
                  </a:lnTo>
                  <a:lnTo>
                    <a:pt x="10" y="11"/>
                  </a:lnTo>
                  <a:lnTo>
                    <a:pt x="8" y="9"/>
                  </a:lnTo>
                  <a:lnTo>
                    <a:pt x="7" y="5"/>
                  </a:lnTo>
                  <a:lnTo>
                    <a:pt x="5" y="5"/>
                  </a:lnTo>
                  <a:lnTo>
                    <a:pt x="4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0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23" name="Freeform 104"/>
            <p:cNvSpPr>
              <a:spLocks/>
            </p:cNvSpPr>
            <p:nvPr/>
          </p:nvSpPr>
          <p:spPr bwMode="auto">
            <a:xfrm>
              <a:off x="1413" y="2188"/>
              <a:ext cx="28" cy="97"/>
            </a:xfrm>
            <a:custGeom>
              <a:avLst/>
              <a:gdLst>
                <a:gd name="T0" fmla="*/ 133 w 17"/>
                <a:gd name="T1" fmla="*/ 9 h 74"/>
                <a:gd name="T2" fmla="*/ 147 w 17"/>
                <a:gd name="T3" fmla="*/ 0 h 74"/>
                <a:gd name="T4" fmla="*/ 133 w 17"/>
                <a:gd name="T5" fmla="*/ 21 h 74"/>
                <a:gd name="T6" fmla="*/ 158 w 17"/>
                <a:gd name="T7" fmla="*/ 22 h 74"/>
                <a:gd name="T8" fmla="*/ 147 w 17"/>
                <a:gd name="T9" fmla="*/ 41 h 74"/>
                <a:gd name="T10" fmla="*/ 158 w 17"/>
                <a:gd name="T11" fmla="*/ 59 h 74"/>
                <a:gd name="T12" fmla="*/ 158 w 17"/>
                <a:gd name="T13" fmla="*/ 66 h 74"/>
                <a:gd name="T14" fmla="*/ 171 w 17"/>
                <a:gd name="T15" fmla="*/ 77 h 74"/>
                <a:gd name="T16" fmla="*/ 171 w 17"/>
                <a:gd name="T17" fmla="*/ 93 h 74"/>
                <a:gd name="T18" fmla="*/ 158 w 17"/>
                <a:gd name="T19" fmla="*/ 110 h 74"/>
                <a:gd name="T20" fmla="*/ 147 w 17"/>
                <a:gd name="T21" fmla="*/ 136 h 74"/>
                <a:gd name="T22" fmla="*/ 147 w 17"/>
                <a:gd name="T23" fmla="*/ 149 h 74"/>
                <a:gd name="T24" fmla="*/ 147 w 17"/>
                <a:gd name="T25" fmla="*/ 153 h 74"/>
                <a:gd name="T26" fmla="*/ 133 w 17"/>
                <a:gd name="T27" fmla="*/ 182 h 74"/>
                <a:gd name="T28" fmla="*/ 117 w 17"/>
                <a:gd name="T29" fmla="*/ 189 h 74"/>
                <a:gd name="T30" fmla="*/ 96 w 17"/>
                <a:gd name="T31" fmla="*/ 201 h 74"/>
                <a:gd name="T32" fmla="*/ 58 w 17"/>
                <a:gd name="T33" fmla="*/ 245 h 74"/>
                <a:gd name="T34" fmla="*/ 35 w 17"/>
                <a:gd name="T35" fmla="*/ 250 h 74"/>
                <a:gd name="T36" fmla="*/ 0 w 17"/>
                <a:gd name="T37" fmla="*/ 263 h 74"/>
                <a:gd name="T38" fmla="*/ 0 w 17"/>
                <a:gd name="T39" fmla="*/ 275 h 74"/>
                <a:gd name="T40" fmla="*/ 0 w 17"/>
                <a:gd name="T41" fmla="*/ 275 h 74"/>
                <a:gd name="T42" fmla="*/ 35 w 17"/>
                <a:gd name="T43" fmla="*/ 286 h 74"/>
                <a:gd name="T44" fmla="*/ 35 w 17"/>
                <a:gd name="T45" fmla="*/ 277 h 74"/>
                <a:gd name="T46" fmla="*/ 54 w 17"/>
                <a:gd name="T47" fmla="*/ 263 h 74"/>
                <a:gd name="T48" fmla="*/ 71 w 17"/>
                <a:gd name="T49" fmla="*/ 260 h 74"/>
                <a:gd name="T50" fmla="*/ 89 w 17"/>
                <a:gd name="T51" fmla="*/ 245 h 74"/>
                <a:gd name="T52" fmla="*/ 147 w 17"/>
                <a:gd name="T53" fmla="*/ 203 h 74"/>
                <a:gd name="T54" fmla="*/ 147 w 17"/>
                <a:gd name="T55" fmla="*/ 189 h 74"/>
                <a:gd name="T56" fmla="*/ 171 w 17"/>
                <a:gd name="T57" fmla="*/ 187 h 74"/>
                <a:gd name="T58" fmla="*/ 184 w 17"/>
                <a:gd name="T59" fmla="*/ 160 h 74"/>
                <a:gd name="T60" fmla="*/ 184 w 17"/>
                <a:gd name="T61" fmla="*/ 151 h 74"/>
                <a:gd name="T62" fmla="*/ 193 w 17"/>
                <a:gd name="T63" fmla="*/ 136 h 74"/>
                <a:gd name="T64" fmla="*/ 206 w 17"/>
                <a:gd name="T65" fmla="*/ 110 h 74"/>
                <a:gd name="T66" fmla="*/ 193 w 17"/>
                <a:gd name="T67" fmla="*/ 93 h 74"/>
                <a:gd name="T68" fmla="*/ 193 w 17"/>
                <a:gd name="T69" fmla="*/ 84 h 74"/>
                <a:gd name="T70" fmla="*/ 206 w 17"/>
                <a:gd name="T71" fmla="*/ 66 h 74"/>
                <a:gd name="T72" fmla="*/ 206 w 17"/>
                <a:gd name="T73" fmla="*/ 59 h 74"/>
                <a:gd name="T74" fmla="*/ 184 w 17"/>
                <a:gd name="T75" fmla="*/ 41 h 74"/>
                <a:gd name="T76" fmla="*/ 193 w 17"/>
                <a:gd name="T77" fmla="*/ 22 h 74"/>
                <a:gd name="T78" fmla="*/ 184 w 17"/>
                <a:gd name="T79" fmla="*/ 16 h 74"/>
                <a:gd name="T80" fmla="*/ 184 w 17"/>
                <a:gd name="T81" fmla="*/ 0 h 74"/>
                <a:gd name="T82" fmla="*/ 184 w 17"/>
                <a:gd name="T83" fmla="*/ 0 h 74"/>
                <a:gd name="T84" fmla="*/ 133 w 17"/>
                <a:gd name="T85" fmla="*/ 9 h 7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7" h="74">
                  <a:moveTo>
                    <a:pt x="11" y="2"/>
                  </a:moveTo>
                  <a:lnTo>
                    <a:pt x="12" y="0"/>
                  </a:lnTo>
                  <a:lnTo>
                    <a:pt x="11" y="5"/>
                  </a:lnTo>
                  <a:lnTo>
                    <a:pt x="13" y="6"/>
                  </a:lnTo>
                  <a:lnTo>
                    <a:pt x="12" y="11"/>
                  </a:lnTo>
                  <a:lnTo>
                    <a:pt x="13" y="15"/>
                  </a:lnTo>
                  <a:lnTo>
                    <a:pt x="13" y="17"/>
                  </a:lnTo>
                  <a:lnTo>
                    <a:pt x="14" y="20"/>
                  </a:lnTo>
                  <a:lnTo>
                    <a:pt x="14" y="24"/>
                  </a:lnTo>
                  <a:lnTo>
                    <a:pt x="13" y="28"/>
                  </a:lnTo>
                  <a:lnTo>
                    <a:pt x="12" y="35"/>
                  </a:lnTo>
                  <a:lnTo>
                    <a:pt x="12" y="38"/>
                  </a:lnTo>
                  <a:lnTo>
                    <a:pt x="12" y="40"/>
                  </a:lnTo>
                  <a:lnTo>
                    <a:pt x="11" y="47"/>
                  </a:lnTo>
                  <a:lnTo>
                    <a:pt x="10" y="49"/>
                  </a:lnTo>
                  <a:lnTo>
                    <a:pt x="8" y="52"/>
                  </a:lnTo>
                  <a:lnTo>
                    <a:pt x="5" y="63"/>
                  </a:lnTo>
                  <a:lnTo>
                    <a:pt x="3" y="65"/>
                  </a:lnTo>
                  <a:lnTo>
                    <a:pt x="0" y="68"/>
                  </a:lnTo>
                  <a:lnTo>
                    <a:pt x="0" y="71"/>
                  </a:lnTo>
                  <a:lnTo>
                    <a:pt x="3" y="74"/>
                  </a:lnTo>
                  <a:lnTo>
                    <a:pt x="3" y="72"/>
                  </a:lnTo>
                  <a:lnTo>
                    <a:pt x="4" y="68"/>
                  </a:lnTo>
                  <a:lnTo>
                    <a:pt x="6" y="67"/>
                  </a:lnTo>
                  <a:lnTo>
                    <a:pt x="7" y="63"/>
                  </a:lnTo>
                  <a:lnTo>
                    <a:pt x="12" y="53"/>
                  </a:lnTo>
                  <a:lnTo>
                    <a:pt x="12" y="49"/>
                  </a:lnTo>
                  <a:lnTo>
                    <a:pt x="14" y="48"/>
                  </a:lnTo>
                  <a:lnTo>
                    <a:pt x="15" y="41"/>
                  </a:lnTo>
                  <a:lnTo>
                    <a:pt x="15" y="39"/>
                  </a:lnTo>
                  <a:lnTo>
                    <a:pt x="16" y="35"/>
                  </a:lnTo>
                  <a:lnTo>
                    <a:pt x="17" y="28"/>
                  </a:lnTo>
                  <a:lnTo>
                    <a:pt x="16" y="24"/>
                  </a:lnTo>
                  <a:lnTo>
                    <a:pt x="16" y="21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5" y="11"/>
                  </a:lnTo>
                  <a:lnTo>
                    <a:pt x="16" y="6"/>
                  </a:lnTo>
                  <a:lnTo>
                    <a:pt x="15" y="4"/>
                  </a:lnTo>
                  <a:lnTo>
                    <a:pt x="15" y="0"/>
                  </a:lnTo>
                  <a:lnTo>
                    <a:pt x="11" y="2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24" name="Freeform 105"/>
            <p:cNvSpPr>
              <a:spLocks/>
            </p:cNvSpPr>
            <p:nvPr/>
          </p:nvSpPr>
          <p:spPr bwMode="auto">
            <a:xfrm>
              <a:off x="1195" y="2281"/>
              <a:ext cx="223" cy="170"/>
            </a:xfrm>
            <a:custGeom>
              <a:avLst/>
              <a:gdLst>
                <a:gd name="T0" fmla="*/ 1798 w 132"/>
                <a:gd name="T1" fmla="*/ 1 h 129"/>
                <a:gd name="T2" fmla="*/ 1715 w 132"/>
                <a:gd name="T3" fmla="*/ 21 h 129"/>
                <a:gd name="T4" fmla="*/ 1652 w 132"/>
                <a:gd name="T5" fmla="*/ 55 h 129"/>
                <a:gd name="T6" fmla="*/ 1558 w 132"/>
                <a:gd name="T7" fmla="*/ 78 h 129"/>
                <a:gd name="T8" fmla="*/ 1441 w 132"/>
                <a:gd name="T9" fmla="*/ 113 h 129"/>
                <a:gd name="T10" fmla="*/ 1321 w 132"/>
                <a:gd name="T11" fmla="*/ 152 h 129"/>
                <a:gd name="T12" fmla="*/ 1181 w 132"/>
                <a:gd name="T13" fmla="*/ 187 h 129"/>
                <a:gd name="T14" fmla="*/ 1061 w 132"/>
                <a:gd name="T15" fmla="*/ 225 h 129"/>
                <a:gd name="T16" fmla="*/ 922 w 132"/>
                <a:gd name="T17" fmla="*/ 273 h 129"/>
                <a:gd name="T18" fmla="*/ 720 w 132"/>
                <a:gd name="T19" fmla="*/ 323 h 129"/>
                <a:gd name="T20" fmla="*/ 579 w 132"/>
                <a:gd name="T21" fmla="*/ 361 h 129"/>
                <a:gd name="T22" fmla="*/ 426 w 132"/>
                <a:gd name="T23" fmla="*/ 398 h 129"/>
                <a:gd name="T24" fmla="*/ 319 w 132"/>
                <a:gd name="T25" fmla="*/ 420 h 129"/>
                <a:gd name="T26" fmla="*/ 154 w 132"/>
                <a:gd name="T27" fmla="*/ 465 h 129"/>
                <a:gd name="T28" fmla="*/ 14 w 132"/>
                <a:gd name="T29" fmla="*/ 497 h 129"/>
                <a:gd name="T30" fmla="*/ 0 w 132"/>
                <a:gd name="T31" fmla="*/ 503 h 129"/>
                <a:gd name="T32" fmla="*/ 24 w 132"/>
                <a:gd name="T33" fmla="*/ 513 h 129"/>
                <a:gd name="T34" fmla="*/ 83 w 132"/>
                <a:gd name="T35" fmla="*/ 492 h 129"/>
                <a:gd name="T36" fmla="*/ 223 w 132"/>
                <a:gd name="T37" fmla="*/ 463 h 129"/>
                <a:gd name="T38" fmla="*/ 319 w 132"/>
                <a:gd name="T39" fmla="*/ 427 h 129"/>
                <a:gd name="T40" fmla="*/ 456 w 132"/>
                <a:gd name="T41" fmla="*/ 405 h 129"/>
                <a:gd name="T42" fmla="*/ 593 w 132"/>
                <a:gd name="T43" fmla="*/ 370 h 129"/>
                <a:gd name="T44" fmla="*/ 742 w 132"/>
                <a:gd name="T45" fmla="*/ 329 h 129"/>
                <a:gd name="T46" fmla="*/ 960 w 132"/>
                <a:gd name="T47" fmla="*/ 283 h 129"/>
                <a:gd name="T48" fmla="*/ 1085 w 132"/>
                <a:gd name="T49" fmla="*/ 236 h 129"/>
                <a:gd name="T50" fmla="*/ 1218 w 132"/>
                <a:gd name="T51" fmla="*/ 200 h 129"/>
                <a:gd name="T52" fmla="*/ 1379 w 132"/>
                <a:gd name="T53" fmla="*/ 152 h 129"/>
                <a:gd name="T54" fmla="*/ 1482 w 132"/>
                <a:gd name="T55" fmla="*/ 121 h 129"/>
                <a:gd name="T56" fmla="*/ 1615 w 132"/>
                <a:gd name="T57" fmla="*/ 87 h 129"/>
                <a:gd name="T58" fmla="*/ 1693 w 132"/>
                <a:gd name="T59" fmla="*/ 55 h 129"/>
                <a:gd name="T60" fmla="*/ 1760 w 132"/>
                <a:gd name="T61" fmla="*/ 32 h 129"/>
                <a:gd name="T62" fmla="*/ 1792 w 132"/>
                <a:gd name="T63" fmla="*/ 9 h 129"/>
                <a:gd name="T64" fmla="*/ 1776 w 132"/>
                <a:gd name="T65" fmla="*/ 0 h 12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2" h="129">
                  <a:moveTo>
                    <a:pt x="129" y="0"/>
                  </a:moveTo>
                  <a:lnTo>
                    <a:pt x="131" y="1"/>
                  </a:lnTo>
                  <a:lnTo>
                    <a:pt x="127" y="2"/>
                  </a:lnTo>
                  <a:lnTo>
                    <a:pt x="125" y="5"/>
                  </a:lnTo>
                  <a:lnTo>
                    <a:pt x="122" y="9"/>
                  </a:lnTo>
                  <a:lnTo>
                    <a:pt x="120" y="14"/>
                  </a:lnTo>
                  <a:lnTo>
                    <a:pt x="118" y="15"/>
                  </a:lnTo>
                  <a:lnTo>
                    <a:pt x="113" y="20"/>
                  </a:lnTo>
                  <a:lnTo>
                    <a:pt x="109" y="25"/>
                  </a:lnTo>
                  <a:lnTo>
                    <a:pt x="105" y="28"/>
                  </a:lnTo>
                  <a:lnTo>
                    <a:pt x="101" y="33"/>
                  </a:lnTo>
                  <a:lnTo>
                    <a:pt x="96" y="38"/>
                  </a:lnTo>
                  <a:lnTo>
                    <a:pt x="92" y="43"/>
                  </a:lnTo>
                  <a:lnTo>
                    <a:pt x="86" y="47"/>
                  </a:lnTo>
                  <a:lnTo>
                    <a:pt x="82" y="52"/>
                  </a:lnTo>
                  <a:lnTo>
                    <a:pt x="77" y="57"/>
                  </a:lnTo>
                  <a:lnTo>
                    <a:pt x="71" y="62"/>
                  </a:lnTo>
                  <a:lnTo>
                    <a:pt x="67" y="68"/>
                  </a:lnTo>
                  <a:lnTo>
                    <a:pt x="63" y="72"/>
                  </a:lnTo>
                  <a:lnTo>
                    <a:pt x="52" y="81"/>
                  </a:lnTo>
                  <a:lnTo>
                    <a:pt x="46" y="88"/>
                  </a:lnTo>
                  <a:lnTo>
                    <a:pt x="42" y="91"/>
                  </a:lnTo>
                  <a:lnTo>
                    <a:pt x="36" y="95"/>
                  </a:lnTo>
                  <a:lnTo>
                    <a:pt x="31" y="100"/>
                  </a:lnTo>
                  <a:lnTo>
                    <a:pt x="27" y="105"/>
                  </a:lnTo>
                  <a:lnTo>
                    <a:pt x="23" y="106"/>
                  </a:lnTo>
                  <a:lnTo>
                    <a:pt x="17" y="111"/>
                  </a:lnTo>
                  <a:lnTo>
                    <a:pt x="11" y="117"/>
                  </a:lnTo>
                  <a:lnTo>
                    <a:pt x="3" y="122"/>
                  </a:lnTo>
                  <a:lnTo>
                    <a:pt x="1" y="125"/>
                  </a:lnTo>
                  <a:lnTo>
                    <a:pt x="0" y="127"/>
                  </a:lnTo>
                  <a:lnTo>
                    <a:pt x="2" y="129"/>
                  </a:lnTo>
                  <a:lnTo>
                    <a:pt x="4" y="127"/>
                  </a:lnTo>
                  <a:lnTo>
                    <a:pt x="6" y="124"/>
                  </a:lnTo>
                  <a:lnTo>
                    <a:pt x="12" y="119"/>
                  </a:lnTo>
                  <a:lnTo>
                    <a:pt x="16" y="116"/>
                  </a:lnTo>
                  <a:lnTo>
                    <a:pt x="20" y="113"/>
                  </a:lnTo>
                  <a:lnTo>
                    <a:pt x="23" y="108"/>
                  </a:lnTo>
                  <a:lnTo>
                    <a:pt x="29" y="105"/>
                  </a:lnTo>
                  <a:lnTo>
                    <a:pt x="33" y="102"/>
                  </a:lnTo>
                  <a:lnTo>
                    <a:pt x="39" y="98"/>
                  </a:lnTo>
                  <a:lnTo>
                    <a:pt x="43" y="93"/>
                  </a:lnTo>
                  <a:lnTo>
                    <a:pt x="49" y="88"/>
                  </a:lnTo>
                  <a:lnTo>
                    <a:pt x="54" y="83"/>
                  </a:lnTo>
                  <a:lnTo>
                    <a:pt x="62" y="73"/>
                  </a:lnTo>
                  <a:lnTo>
                    <a:pt x="70" y="71"/>
                  </a:lnTo>
                  <a:lnTo>
                    <a:pt x="75" y="64"/>
                  </a:lnTo>
                  <a:lnTo>
                    <a:pt x="79" y="59"/>
                  </a:lnTo>
                  <a:lnTo>
                    <a:pt x="85" y="55"/>
                  </a:lnTo>
                  <a:lnTo>
                    <a:pt x="89" y="50"/>
                  </a:lnTo>
                  <a:lnTo>
                    <a:pt x="94" y="45"/>
                  </a:lnTo>
                  <a:lnTo>
                    <a:pt x="100" y="38"/>
                  </a:lnTo>
                  <a:lnTo>
                    <a:pt x="102" y="35"/>
                  </a:lnTo>
                  <a:lnTo>
                    <a:pt x="108" y="30"/>
                  </a:lnTo>
                  <a:lnTo>
                    <a:pt x="111" y="25"/>
                  </a:lnTo>
                  <a:lnTo>
                    <a:pt x="117" y="22"/>
                  </a:lnTo>
                  <a:lnTo>
                    <a:pt x="119" y="17"/>
                  </a:lnTo>
                  <a:lnTo>
                    <a:pt x="123" y="14"/>
                  </a:lnTo>
                  <a:lnTo>
                    <a:pt x="124" y="11"/>
                  </a:lnTo>
                  <a:lnTo>
                    <a:pt x="128" y="8"/>
                  </a:lnTo>
                  <a:lnTo>
                    <a:pt x="130" y="4"/>
                  </a:lnTo>
                  <a:lnTo>
                    <a:pt x="130" y="2"/>
                  </a:lnTo>
                  <a:lnTo>
                    <a:pt x="132" y="3"/>
                  </a:lnTo>
                  <a:lnTo>
                    <a:pt x="129" y="0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25" name="Freeform 106"/>
            <p:cNvSpPr>
              <a:spLocks/>
            </p:cNvSpPr>
            <p:nvPr/>
          </p:nvSpPr>
          <p:spPr bwMode="auto">
            <a:xfrm>
              <a:off x="1081" y="2448"/>
              <a:ext cx="117" cy="87"/>
            </a:xfrm>
            <a:custGeom>
              <a:avLst/>
              <a:gdLst>
                <a:gd name="T0" fmla="*/ 939 w 69"/>
                <a:gd name="T1" fmla="*/ 0 h 66"/>
                <a:gd name="T2" fmla="*/ 939 w 69"/>
                <a:gd name="T3" fmla="*/ 0 h 66"/>
                <a:gd name="T4" fmla="*/ 926 w 69"/>
                <a:gd name="T5" fmla="*/ 0 h 66"/>
                <a:gd name="T6" fmla="*/ 902 w 69"/>
                <a:gd name="T7" fmla="*/ 1 h 66"/>
                <a:gd name="T8" fmla="*/ 855 w 69"/>
                <a:gd name="T9" fmla="*/ 21 h 66"/>
                <a:gd name="T10" fmla="*/ 827 w 69"/>
                <a:gd name="T11" fmla="*/ 26 h 66"/>
                <a:gd name="T12" fmla="*/ 799 w 69"/>
                <a:gd name="T13" fmla="*/ 34 h 66"/>
                <a:gd name="T14" fmla="*/ 770 w 69"/>
                <a:gd name="T15" fmla="*/ 37 h 66"/>
                <a:gd name="T16" fmla="*/ 744 w 69"/>
                <a:gd name="T17" fmla="*/ 49 h 66"/>
                <a:gd name="T18" fmla="*/ 714 w 69"/>
                <a:gd name="T19" fmla="*/ 65 h 66"/>
                <a:gd name="T20" fmla="*/ 619 w 69"/>
                <a:gd name="T21" fmla="*/ 78 h 66"/>
                <a:gd name="T22" fmla="*/ 583 w 69"/>
                <a:gd name="T23" fmla="*/ 87 h 66"/>
                <a:gd name="T24" fmla="*/ 561 w 69"/>
                <a:gd name="T25" fmla="*/ 100 h 66"/>
                <a:gd name="T26" fmla="*/ 476 w 69"/>
                <a:gd name="T27" fmla="*/ 121 h 66"/>
                <a:gd name="T28" fmla="*/ 421 w 69"/>
                <a:gd name="T29" fmla="*/ 132 h 66"/>
                <a:gd name="T30" fmla="*/ 392 w 69"/>
                <a:gd name="T31" fmla="*/ 142 h 66"/>
                <a:gd name="T32" fmla="*/ 344 w 69"/>
                <a:gd name="T33" fmla="*/ 160 h 66"/>
                <a:gd name="T34" fmla="*/ 322 w 69"/>
                <a:gd name="T35" fmla="*/ 163 h 66"/>
                <a:gd name="T36" fmla="*/ 265 w 69"/>
                <a:gd name="T37" fmla="*/ 174 h 66"/>
                <a:gd name="T38" fmla="*/ 239 w 69"/>
                <a:gd name="T39" fmla="*/ 190 h 66"/>
                <a:gd name="T40" fmla="*/ 203 w 69"/>
                <a:gd name="T41" fmla="*/ 196 h 66"/>
                <a:gd name="T42" fmla="*/ 156 w 69"/>
                <a:gd name="T43" fmla="*/ 208 h 66"/>
                <a:gd name="T44" fmla="*/ 156 w 69"/>
                <a:gd name="T45" fmla="*/ 215 h 66"/>
                <a:gd name="T46" fmla="*/ 120 w 69"/>
                <a:gd name="T47" fmla="*/ 224 h 66"/>
                <a:gd name="T48" fmla="*/ 70 w 69"/>
                <a:gd name="T49" fmla="*/ 236 h 66"/>
                <a:gd name="T50" fmla="*/ 41 w 69"/>
                <a:gd name="T51" fmla="*/ 239 h 66"/>
                <a:gd name="T52" fmla="*/ 0 w 69"/>
                <a:gd name="T53" fmla="*/ 247 h 66"/>
                <a:gd name="T54" fmla="*/ 0 w 69"/>
                <a:gd name="T55" fmla="*/ 253 h 66"/>
                <a:gd name="T56" fmla="*/ 24 w 69"/>
                <a:gd name="T57" fmla="*/ 264 h 66"/>
                <a:gd name="T58" fmla="*/ 24 w 69"/>
                <a:gd name="T59" fmla="*/ 253 h 66"/>
                <a:gd name="T60" fmla="*/ 58 w 69"/>
                <a:gd name="T61" fmla="*/ 253 h 66"/>
                <a:gd name="T62" fmla="*/ 58 w 69"/>
                <a:gd name="T63" fmla="*/ 253 h 66"/>
                <a:gd name="T64" fmla="*/ 83 w 69"/>
                <a:gd name="T65" fmla="*/ 250 h 66"/>
                <a:gd name="T66" fmla="*/ 83 w 69"/>
                <a:gd name="T67" fmla="*/ 240 h 66"/>
                <a:gd name="T68" fmla="*/ 141 w 69"/>
                <a:gd name="T69" fmla="*/ 229 h 66"/>
                <a:gd name="T70" fmla="*/ 166 w 69"/>
                <a:gd name="T71" fmla="*/ 224 h 66"/>
                <a:gd name="T72" fmla="*/ 202 w 69"/>
                <a:gd name="T73" fmla="*/ 220 h 66"/>
                <a:gd name="T74" fmla="*/ 239 w 69"/>
                <a:gd name="T75" fmla="*/ 202 h 66"/>
                <a:gd name="T76" fmla="*/ 265 w 69"/>
                <a:gd name="T77" fmla="*/ 190 h 66"/>
                <a:gd name="T78" fmla="*/ 297 w 69"/>
                <a:gd name="T79" fmla="*/ 182 h 66"/>
                <a:gd name="T80" fmla="*/ 344 w 69"/>
                <a:gd name="T81" fmla="*/ 173 h 66"/>
                <a:gd name="T82" fmla="*/ 380 w 69"/>
                <a:gd name="T83" fmla="*/ 167 h 66"/>
                <a:gd name="T84" fmla="*/ 405 w 69"/>
                <a:gd name="T85" fmla="*/ 152 h 66"/>
                <a:gd name="T86" fmla="*/ 463 w 69"/>
                <a:gd name="T87" fmla="*/ 138 h 66"/>
                <a:gd name="T88" fmla="*/ 504 w 69"/>
                <a:gd name="T89" fmla="*/ 127 h 66"/>
                <a:gd name="T90" fmla="*/ 561 w 69"/>
                <a:gd name="T91" fmla="*/ 115 h 66"/>
                <a:gd name="T92" fmla="*/ 561 w 69"/>
                <a:gd name="T93" fmla="*/ 100 h 66"/>
                <a:gd name="T94" fmla="*/ 619 w 69"/>
                <a:gd name="T95" fmla="*/ 96 h 66"/>
                <a:gd name="T96" fmla="*/ 666 w 69"/>
                <a:gd name="T97" fmla="*/ 86 h 66"/>
                <a:gd name="T98" fmla="*/ 727 w 69"/>
                <a:gd name="T99" fmla="*/ 65 h 66"/>
                <a:gd name="T100" fmla="*/ 785 w 69"/>
                <a:gd name="T101" fmla="*/ 59 h 66"/>
                <a:gd name="T102" fmla="*/ 799 w 69"/>
                <a:gd name="T103" fmla="*/ 45 h 66"/>
                <a:gd name="T104" fmla="*/ 843 w 69"/>
                <a:gd name="T105" fmla="*/ 38 h 66"/>
                <a:gd name="T106" fmla="*/ 883 w 69"/>
                <a:gd name="T107" fmla="*/ 34 h 66"/>
                <a:gd name="T108" fmla="*/ 883 w 69"/>
                <a:gd name="T109" fmla="*/ 21 h 66"/>
                <a:gd name="T110" fmla="*/ 939 w 69"/>
                <a:gd name="T111" fmla="*/ 12 h 66"/>
                <a:gd name="T112" fmla="*/ 939 w 69"/>
                <a:gd name="T113" fmla="*/ 9 h 66"/>
                <a:gd name="T114" fmla="*/ 939 w 69"/>
                <a:gd name="T115" fmla="*/ 12 h 66"/>
                <a:gd name="T116" fmla="*/ 967 w 69"/>
                <a:gd name="T117" fmla="*/ 9 h 66"/>
                <a:gd name="T118" fmla="*/ 939 w 69"/>
                <a:gd name="T119" fmla="*/ 0 h 6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9" h="66">
                  <a:moveTo>
                    <a:pt x="67" y="0"/>
                  </a:moveTo>
                  <a:lnTo>
                    <a:pt x="67" y="0"/>
                  </a:lnTo>
                  <a:lnTo>
                    <a:pt x="66" y="0"/>
                  </a:lnTo>
                  <a:lnTo>
                    <a:pt x="64" y="1"/>
                  </a:lnTo>
                  <a:lnTo>
                    <a:pt x="61" y="5"/>
                  </a:lnTo>
                  <a:lnTo>
                    <a:pt x="59" y="6"/>
                  </a:lnTo>
                  <a:lnTo>
                    <a:pt x="57" y="8"/>
                  </a:lnTo>
                  <a:lnTo>
                    <a:pt x="55" y="9"/>
                  </a:lnTo>
                  <a:lnTo>
                    <a:pt x="53" y="12"/>
                  </a:lnTo>
                  <a:lnTo>
                    <a:pt x="51" y="16"/>
                  </a:lnTo>
                  <a:lnTo>
                    <a:pt x="44" y="20"/>
                  </a:lnTo>
                  <a:lnTo>
                    <a:pt x="42" y="22"/>
                  </a:lnTo>
                  <a:lnTo>
                    <a:pt x="40" y="25"/>
                  </a:lnTo>
                  <a:lnTo>
                    <a:pt x="34" y="30"/>
                  </a:lnTo>
                  <a:lnTo>
                    <a:pt x="30" y="33"/>
                  </a:lnTo>
                  <a:lnTo>
                    <a:pt x="28" y="36"/>
                  </a:lnTo>
                  <a:lnTo>
                    <a:pt x="25" y="40"/>
                  </a:lnTo>
                  <a:lnTo>
                    <a:pt x="23" y="41"/>
                  </a:lnTo>
                  <a:lnTo>
                    <a:pt x="19" y="44"/>
                  </a:lnTo>
                  <a:lnTo>
                    <a:pt x="17" y="48"/>
                  </a:lnTo>
                  <a:lnTo>
                    <a:pt x="15" y="49"/>
                  </a:lnTo>
                  <a:lnTo>
                    <a:pt x="11" y="52"/>
                  </a:lnTo>
                  <a:lnTo>
                    <a:pt x="11" y="54"/>
                  </a:lnTo>
                  <a:lnTo>
                    <a:pt x="9" y="56"/>
                  </a:lnTo>
                  <a:lnTo>
                    <a:pt x="5" y="59"/>
                  </a:lnTo>
                  <a:lnTo>
                    <a:pt x="3" y="60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2" y="66"/>
                  </a:lnTo>
                  <a:lnTo>
                    <a:pt x="2" y="64"/>
                  </a:lnTo>
                  <a:lnTo>
                    <a:pt x="4" y="64"/>
                  </a:lnTo>
                  <a:lnTo>
                    <a:pt x="6" y="63"/>
                  </a:lnTo>
                  <a:lnTo>
                    <a:pt x="6" y="61"/>
                  </a:lnTo>
                  <a:lnTo>
                    <a:pt x="10" y="58"/>
                  </a:lnTo>
                  <a:lnTo>
                    <a:pt x="12" y="56"/>
                  </a:lnTo>
                  <a:lnTo>
                    <a:pt x="14" y="55"/>
                  </a:lnTo>
                  <a:lnTo>
                    <a:pt x="17" y="51"/>
                  </a:lnTo>
                  <a:lnTo>
                    <a:pt x="19" y="48"/>
                  </a:lnTo>
                  <a:lnTo>
                    <a:pt x="21" y="46"/>
                  </a:lnTo>
                  <a:lnTo>
                    <a:pt x="25" y="43"/>
                  </a:lnTo>
                  <a:lnTo>
                    <a:pt x="27" y="42"/>
                  </a:lnTo>
                  <a:lnTo>
                    <a:pt x="29" y="38"/>
                  </a:lnTo>
                  <a:lnTo>
                    <a:pt x="33" y="35"/>
                  </a:lnTo>
                  <a:lnTo>
                    <a:pt x="36" y="32"/>
                  </a:lnTo>
                  <a:lnTo>
                    <a:pt x="40" y="29"/>
                  </a:lnTo>
                  <a:lnTo>
                    <a:pt x="40" y="25"/>
                  </a:lnTo>
                  <a:lnTo>
                    <a:pt x="44" y="24"/>
                  </a:lnTo>
                  <a:lnTo>
                    <a:pt x="48" y="21"/>
                  </a:lnTo>
                  <a:lnTo>
                    <a:pt x="52" y="16"/>
                  </a:lnTo>
                  <a:lnTo>
                    <a:pt x="56" y="15"/>
                  </a:lnTo>
                  <a:lnTo>
                    <a:pt x="57" y="11"/>
                  </a:lnTo>
                  <a:lnTo>
                    <a:pt x="60" y="10"/>
                  </a:lnTo>
                  <a:lnTo>
                    <a:pt x="63" y="8"/>
                  </a:lnTo>
                  <a:lnTo>
                    <a:pt x="63" y="5"/>
                  </a:lnTo>
                  <a:lnTo>
                    <a:pt x="67" y="3"/>
                  </a:lnTo>
                  <a:lnTo>
                    <a:pt x="67" y="2"/>
                  </a:lnTo>
                  <a:lnTo>
                    <a:pt x="67" y="3"/>
                  </a:lnTo>
                  <a:lnTo>
                    <a:pt x="69" y="2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26" name="Freeform 107"/>
            <p:cNvSpPr>
              <a:spLocks/>
            </p:cNvSpPr>
            <p:nvPr/>
          </p:nvSpPr>
          <p:spPr bwMode="auto">
            <a:xfrm>
              <a:off x="980" y="2531"/>
              <a:ext cx="105" cy="122"/>
            </a:xfrm>
            <a:custGeom>
              <a:avLst/>
              <a:gdLst>
                <a:gd name="T0" fmla="*/ 864 w 62"/>
                <a:gd name="T1" fmla="*/ 12 h 93"/>
                <a:gd name="T2" fmla="*/ 864 w 62"/>
                <a:gd name="T3" fmla="*/ 1 h 93"/>
                <a:gd name="T4" fmla="*/ 840 w 62"/>
                <a:gd name="T5" fmla="*/ 1 h 93"/>
                <a:gd name="T6" fmla="*/ 806 w 62"/>
                <a:gd name="T7" fmla="*/ 0 h 93"/>
                <a:gd name="T8" fmla="*/ 782 w 62"/>
                <a:gd name="T9" fmla="*/ 16 h 93"/>
                <a:gd name="T10" fmla="*/ 782 w 62"/>
                <a:gd name="T11" fmla="*/ 21 h 93"/>
                <a:gd name="T12" fmla="*/ 749 w 62"/>
                <a:gd name="T13" fmla="*/ 28 h 93"/>
                <a:gd name="T14" fmla="*/ 723 w 62"/>
                <a:gd name="T15" fmla="*/ 37 h 93"/>
                <a:gd name="T16" fmla="*/ 699 w 62"/>
                <a:gd name="T17" fmla="*/ 49 h 93"/>
                <a:gd name="T18" fmla="*/ 657 w 62"/>
                <a:gd name="T19" fmla="*/ 59 h 93"/>
                <a:gd name="T20" fmla="*/ 603 w 62"/>
                <a:gd name="T21" fmla="*/ 77 h 93"/>
                <a:gd name="T22" fmla="*/ 484 w 62"/>
                <a:gd name="T23" fmla="*/ 110 h 93"/>
                <a:gd name="T24" fmla="*/ 442 w 62"/>
                <a:gd name="T25" fmla="*/ 126 h 93"/>
                <a:gd name="T26" fmla="*/ 388 w 62"/>
                <a:gd name="T27" fmla="*/ 139 h 93"/>
                <a:gd name="T28" fmla="*/ 295 w 62"/>
                <a:gd name="T29" fmla="*/ 188 h 93"/>
                <a:gd name="T30" fmla="*/ 261 w 62"/>
                <a:gd name="T31" fmla="*/ 198 h 93"/>
                <a:gd name="T32" fmla="*/ 224 w 62"/>
                <a:gd name="T33" fmla="*/ 211 h 93"/>
                <a:gd name="T34" fmla="*/ 198 w 62"/>
                <a:gd name="T35" fmla="*/ 226 h 93"/>
                <a:gd name="T36" fmla="*/ 120 w 62"/>
                <a:gd name="T37" fmla="*/ 260 h 93"/>
                <a:gd name="T38" fmla="*/ 98 w 62"/>
                <a:gd name="T39" fmla="*/ 274 h 93"/>
                <a:gd name="T40" fmla="*/ 69 w 62"/>
                <a:gd name="T41" fmla="*/ 283 h 93"/>
                <a:gd name="T42" fmla="*/ 24 w 62"/>
                <a:gd name="T43" fmla="*/ 320 h 93"/>
                <a:gd name="T44" fmla="*/ 14 w 62"/>
                <a:gd name="T45" fmla="*/ 325 h 93"/>
                <a:gd name="T46" fmla="*/ 0 w 62"/>
                <a:gd name="T47" fmla="*/ 361 h 93"/>
                <a:gd name="T48" fmla="*/ 58 w 62"/>
                <a:gd name="T49" fmla="*/ 361 h 93"/>
                <a:gd name="T50" fmla="*/ 69 w 62"/>
                <a:gd name="T51" fmla="*/ 325 h 93"/>
                <a:gd name="T52" fmla="*/ 69 w 62"/>
                <a:gd name="T53" fmla="*/ 320 h 93"/>
                <a:gd name="T54" fmla="*/ 83 w 62"/>
                <a:gd name="T55" fmla="*/ 298 h 93"/>
                <a:gd name="T56" fmla="*/ 117 w 62"/>
                <a:gd name="T57" fmla="*/ 296 h 93"/>
                <a:gd name="T58" fmla="*/ 117 w 62"/>
                <a:gd name="T59" fmla="*/ 277 h 93"/>
                <a:gd name="T60" fmla="*/ 181 w 62"/>
                <a:gd name="T61" fmla="*/ 269 h 93"/>
                <a:gd name="T62" fmla="*/ 224 w 62"/>
                <a:gd name="T63" fmla="*/ 234 h 93"/>
                <a:gd name="T64" fmla="*/ 247 w 62"/>
                <a:gd name="T65" fmla="*/ 222 h 93"/>
                <a:gd name="T66" fmla="*/ 281 w 62"/>
                <a:gd name="T67" fmla="*/ 210 h 93"/>
                <a:gd name="T68" fmla="*/ 335 w 62"/>
                <a:gd name="T69" fmla="*/ 189 h 93"/>
                <a:gd name="T70" fmla="*/ 442 w 62"/>
                <a:gd name="T71" fmla="*/ 144 h 93"/>
                <a:gd name="T72" fmla="*/ 484 w 62"/>
                <a:gd name="T73" fmla="*/ 139 h 93"/>
                <a:gd name="T74" fmla="*/ 525 w 62"/>
                <a:gd name="T75" fmla="*/ 115 h 93"/>
                <a:gd name="T76" fmla="*/ 625 w 62"/>
                <a:gd name="T77" fmla="*/ 87 h 93"/>
                <a:gd name="T78" fmla="*/ 686 w 62"/>
                <a:gd name="T79" fmla="*/ 64 h 93"/>
                <a:gd name="T80" fmla="*/ 737 w 62"/>
                <a:gd name="T81" fmla="*/ 54 h 93"/>
                <a:gd name="T82" fmla="*/ 737 w 62"/>
                <a:gd name="T83" fmla="*/ 41 h 93"/>
                <a:gd name="T84" fmla="*/ 769 w 62"/>
                <a:gd name="T85" fmla="*/ 37 h 93"/>
                <a:gd name="T86" fmla="*/ 798 w 62"/>
                <a:gd name="T87" fmla="*/ 29 h 93"/>
                <a:gd name="T88" fmla="*/ 820 w 62"/>
                <a:gd name="T89" fmla="*/ 22 h 93"/>
                <a:gd name="T90" fmla="*/ 864 w 62"/>
                <a:gd name="T91" fmla="*/ 12 h 93"/>
                <a:gd name="T92" fmla="*/ 864 w 62"/>
                <a:gd name="T93" fmla="*/ 12 h 93"/>
                <a:gd name="T94" fmla="*/ 864 w 62"/>
                <a:gd name="T95" fmla="*/ 1 h 93"/>
                <a:gd name="T96" fmla="*/ 864 w 62"/>
                <a:gd name="T97" fmla="*/ 12 h 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2" h="93">
                  <a:moveTo>
                    <a:pt x="62" y="3"/>
                  </a:moveTo>
                  <a:lnTo>
                    <a:pt x="62" y="1"/>
                  </a:lnTo>
                  <a:lnTo>
                    <a:pt x="60" y="1"/>
                  </a:lnTo>
                  <a:lnTo>
                    <a:pt x="58" y="0"/>
                  </a:lnTo>
                  <a:lnTo>
                    <a:pt x="56" y="4"/>
                  </a:lnTo>
                  <a:lnTo>
                    <a:pt x="56" y="5"/>
                  </a:lnTo>
                  <a:lnTo>
                    <a:pt x="54" y="7"/>
                  </a:lnTo>
                  <a:lnTo>
                    <a:pt x="52" y="9"/>
                  </a:lnTo>
                  <a:lnTo>
                    <a:pt x="50" y="12"/>
                  </a:lnTo>
                  <a:lnTo>
                    <a:pt x="47" y="15"/>
                  </a:lnTo>
                  <a:lnTo>
                    <a:pt x="43" y="20"/>
                  </a:lnTo>
                  <a:lnTo>
                    <a:pt x="35" y="28"/>
                  </a:lnTo>
                  <a:lnTo>
                    <a:pt x="32" y="33"/>
                  </a:lnTo>
                  <a:lnTo>
                    <a:pt x="28" y="36"/>
                  </a:lnTo>
                  <a:lnTo>
                    <a:pt x="21" y="48"/>
                  </a:lnTo>
                  <a:lnTo>
                    <a:pt x="19" y="51"/>
                  </a:lnTo>
                  <a:lnTo>
                    <a:pt x="16" y="55"/>
                  </a:lnTo>
                  <a:lnTo>
                    <a:pt x="14" y="58"/>
                  </a:lnTo>
                  <a:lnTo>
                    <a:pt x="9" y="67"/>
                  </a:lnTo>
                  <a:lnTo>
                    <a:pt x="7" y="70"/>
                  </a:lnTo>
                  <a:lnTo>
                    <a:pt x="5" y="73"/>
                  </a:lnTo>
                  <a:lnTo>
                    <a:pt x="2" y="82"/>
                  </a:lnTo>
                  <a:lnTo>
                    <a:pt x="1" y="84"/>
                  </a:lnTo>
                  <a:lnTo>
                    <a:pt x="0" y="93"/>
                  </a:lnTo>
                  <a:lnTo>
                    <a:pt x="4" y="93"/>
                  </a:lnTo>
                  <a:lnTo>
                    <a:pt x="5" y="84"/>
                  </a:lnTo>
                  <a:lnTo>
                    <a:pt x="5" y="82"/>
                  </a:lnTo>
                  <a:lnTo>
                    <a:pt x="6" y="77"/>
                  </a:lnTo>
                  <a:lnTo>
                    <a:pt x="8" y="76"/>
                  </a:lnTo>
                  <a:lnTo>
                    <a:pt x="8" y="72"/>
                  </a:lnTo>
                  <a:lnTo>
                    <a:pt x="13" y="69"/>
                  </a:lnTo>
                  <a:lnTo>
                    <a:pt x="16" y="60"/>
                  </a:lnTo>
                  <a:lnTo>
                    <a:pt x="18" y="57"/>
                  </a:lnTo>
                  <a:lnTo>
                    <a:pt x="20" y="54"/>
                  </a:lnTo>
                  <a:lnTo>
                    <a:pt x="24" y="49"/>
                  </a:lnTo>
                  <a:lnTo>
                    <a:pt x="32" y="37"/>
                  </a:lnTo>
                  <a:lnTo>
                    <a:pt x="35" y="36"/>
                  </a:lnTo>
                  <a:lnTo>
                    <a:pt x="38" y="30"/>
                  </a:lnTo>
                  <a:lnTo>
                    <a:pt x="45" y="22"/>
                  </a:lnTo>
                  <a:lnTo>
                    <a:pt x="49" y="16"/>
                  </a:lnTo>
                  <a:lnTo>
                    <a:pt x="53" y="14"/>
                  </a:lnTo>
                  <a:lnTo>
                    <a:pt x="53" y="11"/>
                  </a:lnTo>
                  <a:lnTo>
                    <a:pt x="55" y="9"/>
                  </a:lnTo>
                  <a:lnTo>
                    <a:pt x="57" y="8"/>
                  </a:lnTo>
                  <a:lnTo>
                    <a:pt x="59" y="6"/>
                  </a:lnTo>
                  <a:lnTo>
                    <a:pt x="62" y="3"/>
                  </a:lnTo>
                  <a:lnTo>
                    <a:pt x="62" y="1"/>
                  </a:lnTo>
                  <a:lnTo>
                    <a:pt x="62" y="3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27" name="Freeform 108"/>
            <p:cNvSpPr>
              <a:spLocks/>
            </p:cNvSpPr>
            <p:nvPr/>
          </p:nvSpPr>
          <p:spPr bwMode="auto">
            <a:xfrm>
              <a:off x="965" y="2650"/>
              <a:ext cx="18" cy="122"/>
            </a:xfrm>
            <a:custGeom>
              <a:avLst/>
              <a:gdLst>
                <a:gd name="T0" fmla="*/ 126 w 11"/>
                <a:gd name="T1" fmla="*/ 16 h 93"/>
                <a:gd name="T2" fmla="*/ 126 w 11"/>
                <a:gd name="T3" fmla="*/ 0 h 93"/>
                <a:gd name="T4" fmla="*/ 110 w 11"/>
                <a:gd name="T5" fmla="*/ 0 h 93"/>
                <a:gd name="T6" fmla="*/ 70 w 11"/>
                <a:gd name="T7" fmla="*/ 37 h 93"/>
                <a:gd name="T8" fmla="*/ 70 w 11"/>
                <a:gd name="T9" fmla="*/ 37 h 93"/>
                <a:gd name="T10" fmla="*/ 70 w 11"/>
                <a:gd name="T11" fmla="*/ 49 h 93"/>
                <a:gd name="T12" fmla="*/ 70 w 11"/>
                <a:gd name="T13" fmla="*/ 54 h 93"/>
                <a:gd name="T14" fmla="*/ 34 w 11"/>
                <a:gd name="T15" fmla="*/ 66 h 93"/>
                <a:gd name="T16" fmla="*/ 56 w 11"/>
                <a:gd name="T17" fmla="*/ 73 h 93"/>
                <a:gd name="T18" fmla="*/ 34 w 11"/>
                <a:gd name="T19" fmla="*/ 88 h 93"/>
                <a:gd name="T20" fmla="*/ 21 w 11"/>
                <a:gd name="T21" fmla="*/ 96 h 93"/>
                <a:gd name="T22" fmla="*/ 47 w 11"/>
                <a:gd name="T23" fmla="*/ 110 h 93"/>
                <a:gd name="T24" fmla="*/ 13 w 11"/>
                <a:gd name="T25" fmla="*/ 123 h 93"/>
                <a:gd name="T26" fmla="*/ 34 w 11"/>
                <a:gd name="T27" fmla="*/ 139 h 93"/>
                <a:gd name="T28" fmla="*/ 0 w 11"/>
                <a:gd name="T29" fmla="*/ 151 h 93"/>
                <a:gd name="T30" fmla="*/ 21 w 11"/>
                <a:gd name="T31" fmla="*/ 165 h 93"/>
                <a:gd name="T32" fmla="*/ 13 w 11"/>
                <a:gd name="T33" fmla="*/ 178 h 93"/>
                <a:gd name="T34" fmla="*/ 13 w 11"/>
                <a:gd name="T35" fmla="*/ 197 h 93"/>
                <a:gd name="T36" fmla="*/ 0 w 11"/>
                <a:gd name="T37" fmla="*/ 209 h 93"/>
                <a:gd name="T38" fmla="*/ 21 w 11"/>
                <a:gd name="T39" fmla="*/ 222 h 93"/>
                <a:gd name="T40" fmla="*/ 21 w 11"/>
                <a:gd name="T41" fmla="*/ 274 h 93"/>
                <a:gd name="T42" fmla="*/ 34 w 11"/>
                <a:gd name="T43" fmla="*/ 324 h 93"/>
                <a:gd name="T44" fmla="*/ 56 w 11"/>
                <a:gd name="T45" fmla="*/ 338 h 93"/>
                <a:gd name="T46" fmla="*/ 70 w 11"/>
                <a:gd name="T47" fmla="*/ 361 h 93"/>
                <a:gd name="T48" fmla="*/ 110 w 11"/>
                <a:gd name="T49" fmla="*/ 361 h 93"/>
                <a:gd name="T50" fmla="*/ 92 w 11"/>
                <a:gd name="T51" fmla="*/ 338 h 93"/>
                <a:gd name="T52" fmla="*/ 77 w 11"/>
                <a:gd name="T53" fmla="*/ 320 h 93"/>
                <a:gd name="T54" fmla="*/ 34 w 11"/>
                <a:gd name="T55" fmla="*/ 274 h 93"/>
                <a:gd name="T56" fmla="*/ 34 w 11"/>
                <a:gd name="T57" fmla="*/ 226 h 93"/>
                <a:gd name="T58" fmla="*/ 47 w 11"/>
                <a:gd name="T59" fmla="*/ 210 h 93"/>
                <a:gd name="T60" fmla="*/ 21 w 11"/>
                <a:gd name="T61" fmla="*/ 197 h 93"/>
                <a:gd name="T62" fmla="*/ 34 w 11"/>
                <a:gd name="T63" fmla="*/ 182 h 93"/>
                <a:gd name="T64" fmla="*/ 34 w 11"/>
                <a:gd name="T65" fmla="*/ 165 h 93"/>
                <a:gd name="T66" fmla="*/ 47 w 11"/>
                <a:gd name="T67" fmla="*/ 151 h 93"/>
                <a:gd name="T68" fmla="*/ 47 w 11"/>
                <a:gd name="T69" fmla="*/ 139 h 93"/>
                <a:gd name="T70" fmla="*/ 56 w 11"/>
                <a:gd name="T71" fmla="*/ 123 h 93"/>
                <a:gd name="T72" fmla="*/ 56 w 11"/>
                <a:gd name="T73" fmla="*/ 114 h 93"/>
                <a:gd name="T74" fmla="*/ 70 w 11"/>
                <a:gd name="T75" fmla="*/ 96 h 93"/>
                <a:gd name="T76" fmla="*/ 70 w 11"/>
                <a:gd name="T77" fmla="*/ 88 h 93"/>
                <a:gd name="T78" fmla="*/ 77 w 11"/>
                <a:gd name="T79" fmla="*/ 77 h 93"/>
                <a:gd name="T80" fmla="*/ 77 w 11"/>
                <a:gd name="T81" fmla="*/ 71 h 93"/>
                <a:gd name="T82" fmla="*/ 77 w 11"/>
                <a:gd name="T83" fmla="*/ 54 h 93"/>
                <a:gd name="T84" fmla="*/ 92 w 11"/>
                <a:gd name="T85" fmla="*/ 49 h 93"/>
                <a:gd name="T86" fmla="*/ 92 w 11"/>
                <a:gd name="T87" fmla="*/ 41 h 93"/>
                <a:gd name="T88" fmla="*/ 115 w 11"/>
                <a:gd name="T89" fmla="*/ 37 h 93"/>
                <a:gd name="T90" fmla="*/ 110 w 11"/>
                <a:gd name="T91" fmla="*/ 9 h 93"/>
                <a:gd name="T92" fmla="*/ 126 w 11"/>
                <a:gd name="T93" fmla="*/ 16 h 93"/>
                <a:gd name="T94" fmla="*/ 126 w 11"/>
                <a:gd name="T95" fmla="*/ 0 h 93"/>
                <a:gd name="T96" fmla="*/ 126 w 11"/>
                <a:gd name="T97" fmla="*/ 16 h 9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1" h="93">
                  <a:moveTo>
                    <a:pt x="11" y="4"/>
                  </a:moveTo>
                  <a:lnTo>
                    <a:pt x="11" y="0"/>
                  </a:lnTo>
                  <a:lnTo>
                    <a:pt x="9" y="0"/>
                  </a:lnTo>
                  <a:lnTo>
                    <a:pt x="6" y="9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3" y="17"/>
                  </a:lnTo>
                  <a:lnTo>
                    <a:pt x="5" y="19"/>
                  </a:lnTo>
                  <a:lnTo>
                    <a:pt x="3" y="23"/>
                  </a:lnTo>
                  <a:lnTo>
                    <a:pt x="2" y="25"/>
                  </a:lnTo>
                  <a:lnTo>
                    <a:pt x="4" y="28"/>
                  </a:lnTo>
                  <a:lnTo>
                    <a:pt x="1" y="32"/>
                  </a:lnTo>
                  <a:lnTo>
                    <a:pt x="3" y="36"/>
                  </a:lnTo>
                  <a:lnTo>
                    <a:pt x="0" y="39"/>
                  </a:lnTo>
                  <a:lnTo>
                    <a:pt x="2" y="43"/>
                  </a:lnTo>
                  <a:lnTo>
                    <a:pt x="1" y="46"/>
                  </a:lnTo>
                  <a:lnTo>
                    <a:pt x="1" y="50"/>
                  </a:lnTo>
                  <a:lnTo>
                    <a:pt x="0" y="53"/>
                  </a:lnTo>
                  <a:lnTo>
                    <a:pt x="2" y="57"/>
                  </a:lnTo>
                  <a:lnTo>
                    <a:pt x="2" y="70"/>
                  </a:lnTo>
                  <a:lnTo>
                    <a:pt x="3" y="83"/>
                  </a:lnTo>
                  <a:lnTo>
                    <a:pt x="5" y="87"/>
                  </a:lnTo>
                  <a:lnTo>
                    <a:pt x="6" y="93"/>
                  </a:lnTo>
                  <a:lnTo>
                    <a:pt x="9" y="93"/>
                  </a:lnTo>
                  <a:lnTo>
                    <a:pt x="8" y="87"/>
                  </a:lnTo>
                  <a:lnTo>
                    <a:pt x="7" y="82"/>
                  </a:lnTo>
                  <a:lnTo>
                    <a:pt x="3" y="70"/>
                  </a:lnTo>
                  <a:lnTo>
                    <a:pt x="3" y="58"/>
                  </a:lnTo>
                  <a:lnTo>
                    <a:pt x="4" y="54"/>
                  </a:lnTo>
                  <a:lnTo>
                    <a:pt x="2" y="50"/>
                  </a:lnTo>
                  <a:lnTo>
                    <a:pt x="3" y="47"/>
                  </a:lnTo>
                  <a:lnTo>
                    <a:pt x="3" y="43"/>
                  </a:lnTo>
                  <a:lnTo>
                    <a:pt x="4" y="39"/>
                  </a:lnTo>
                  <a:lnTo>
                    <a:pt x="4" y="36"/>
                  </a:lnTo>
                  <a:lnTo>
                    <a:pt x="5" y="32"/>
                  </a:lnTo>
                  <a:lnTo>
                    <a:pt x="5" y="29"/>
                  </a:lnTo>
                  <a:lnTo>
                    <a:pt x="6" y="25"/>
                  </a:lnTo>
                  <a:lnTo>
                    <a:pt x="6" y="23"/>
                  </a:lnTo>
                  <a:lnTo>
                    <a:pt x="7" y="20"/>
                  </a:lnTo>
                  <a:lnTo>
                    <a:pt x="7" y="18"/>
                  </a:lnTo>
                  <a:lnTo>
                    <a:pt x="7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10" y="9"/>
                  </a:lnTo>
                  <a:lnTo>
                    <a:pt x="9" y="2"/>
                  </a:lnTo>
                  <a:lnTo>
                    <a:pt x="11" y="4"/>
                  </a:lnTo>
                  <a:lnTo>
                    <a:pt x="11" y="0"/>
                  </a:lnTo>
                  <a:lnTo>
                    <a:pt x="11" y="4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28" name="Freeform 109"/>
            <p:cNvSpPr>
              <a:spLocks/>
            </p:cNvSpPr>
            <p:nvPr/>
          </p:nvSpPr>
          <p:spPr bwMode="auto">
            <a:xfrm>
              <a:off x="973" y="2772"/>
              <a:ext cx="95" cy="136"/>
            </a:xfrm>
            <a:custGeom>
              <a:avLst/>
              <a:gdLst>
                <a:gd name="T0" fmla="*/ 14 w 56"/>
                <a:gd name="T1" fmla="*/ 0 h 104"/>
                <a:gd name="T2" fmla="*/ 14 w 56"/>
                <a:gd name="T3" fmla="*/ 0 h 104"/>
                <a:gd name="T4" fmla="*/ 0 w 56"/>
                <a:gd name="T5" fmla="*/ 12 h 104"/>
                <a:gd name="T6" fmla="*/ 58 w 56"/>
                <a:gd name="T7" fmla="*/ 50 h 104"/>
                <a:gd name="T8" fmla="*/ 83 w 56"/>
                <a:gd name="T9" fmla="*/ 65 h 104"/>
                <a:gd name="T10" fmla="*/ 119 w 56"/>
                <a:gd name="T11" fmla="*/ 99 h 104"/>
                <a:gd name="T12" fmla="*/ 120 w 56"/>
                <a:gd name="T13" fmla="*/ 115 h 104"/>
                <a:gd name="T14" fmla="*/ 156 w 56"/>
                <a:gd name="T15" fmla="*/ 129 h 104"/>
                <a:gd name="T16" fmla="*/ 204 w 56"/>
                <a:gd name="T17" fmla="*/ 161 h 104"/>
                <a:gd name="T18" fmla="*/ 224 w 56"/>
                <a:gd name="T19" fmla="*/ 174 h 104"/>
                <a:gd name="T20" fmla="*/ 265 w 56"/>
                <a:gd name="T21" fmla="*/ 196 h 104"/>
                <a:gd name="T22" fmla="*/ 309 w 56"/>
                <a:gd name="T23" fmla="*/ 211 h 104"/>
                <a:gd name="T24" fmla="*/ 322 w 56"/>
                <a:gd name="T25" fmla="*/ 226 h 104"/>
                <a:gd name="T26" fmla="*/ 380 w 56"/>
                <a:gd name="T27" fmla="*/ 239 h 104"/>
                <a:gd name="T28" fmla="*/ 426 w 56"/>
                <a:gd name="T29" fmla="*/ 250 h 104"/>
                <a:gd name="T30" fmla="*/ 441 w 56"/>
                <a:gd name="T31" fmla="*/ 273 h 104"/>
                <a:gd name="T32" fmla="*/ 478 w 56"/>
                <a:gd name="T33" fmla="*/ 285 h 104"/>
                <a:gd name="T34" fmla="*/ 604 w 56"/>
                <a:gd name="T35" fmla="*/ 335 h 104"/>
                <a:gd name="T36" fmla="*/ 604 w 56"/>
                <a:gd name="T37" fmla="*/ 340 h 104"/>
                <a:gd name="T38" fmla="*/ 645 w 56"/>
                <a:gd name="T39" fmla="*/ 357 h 104"/>
                <a:gd name="T40" fmla="*/ 668 w 56"/>
                <a:gd name="T41" fmla="*/ 361 h 104"/>
                <a:gd name="T42" fmla="*/ 687 w 56"/>
                <a:gd name="T43" fmla="*/ 369 h 104"/>
                <a:gd name="T44" fmla="*/ 763 w 56"/>
                <a:gd name="T45" fmla="*/ 399 h 104"/>
                <a:gd name="T46" fmla="*/ 763 w 56"/>
                <a:gd name="T47" fmla="*/ 399 h 104"/>
                <a:gd name="T48" fmla="*/ 785 w 56"/>
                <a:gd name="T49" fmla="*/ 390 h 104"/>
                <a:gd name="T50" fmla="*/ 785 w 56"/>
                <a:gd name="T51" fmla="*/ 390 h 104"/>
                <a:gd name="T52" fmla="*/ 723 w 56"/>
                <a:gd name="T53" fmla="*/ 369 h 104"/>
                <a:gd name="T54" fmla="*/ 702 w 56"/>
                <a:gd name="T55" fmla="*/ 361 h 104"/>
                <a:gd name="T56" fmla="*/ 668 w 56"/>
                <a:gd name="T57" fmla="*/ 344 h 104"/>
                <a:gd name="T58" fmla="*/ 665 w 56"/>
                <a:gd name="T59" fmla="*/ 344 h 104"/>
                <a:gd name="T60" fmla="*/ 631 w 56"/>
                <a:gd name="T61" fmla="*/ 327 h 104"/>
                <a:gd name="T62" fmla="*/ 504 w 56"/>
                <a:gd name="T63" fmla="*/ 284 h 104"/>
                <a:gd name="T64" fmla="*/ 489 w 56"/>
                <a:gd name="T65" fmla="*/ 268 h 104"/>
                <a:gd name="T66" fmla="*/ 426 w 56"/>
                <a:gd name="T67" fmla="*/ 246 h 104"/>
                <a:gd name="T68" fmla="*/ 405 w 56"/>
                <a:gd name="T69" fmla="*/ 238 h 104"/>
                <a:gd name="T70" fmla="*/ 380 w 56"/>
                <a:gd name="T71" fmla="*/ 221 h 104"/>
                <a:gd name="T72" fmla="*/ 365 w 56"/>
                <a:gd name="T73" fmla="*/ 212 h 104"/>
                <a:gd name="T74" fmla="*/ 322 w 56"/>
                <a:gd name="T75" fmla="*/ 199 h 104"/>
                <a:gd name="T76" fmla="*/ 282 w 56"/>
                <a:gd name="T77" fmla="*/ 169 h 104"/>
                <a:gd name="T78" fmla="*/ 239 w 56"/>
                <a:gd name="T79" fmla="*/ 152 h 104"/>
                <a:gd name="T80" fmla="*/ 202 w 56"/>
                <a:gd name="T81" fmla="*/ 123 h 104"/>
                <a:gd name="T82" fmla="*/ 182 w 56"/>
                <a:gd name="T83" fmla="*/ 111 h 104"/>
                <a:gd name="T84" fmla="*/ 166 w 56"/>
                <a:gd name="T85" fmla="*/ 95 h 104"/>
                <a:gd name="T86" fmla="*/ 119 w 56"/>
                <a:gd name="T87" fmla="*/ 58 h 104"/>
                <a:gd name="T88" fmla="*/ 83 w 56"/>
                <a:gd name="T89" fmla="*/ 41 h 104"/>
                <a:gd name="T90" fmla="*/ 58 w 56"/>
                <a:gd name="T91" fmla="*/ 16 h 104"/>
                <a:gd name="T92" fmla="*/ 58 w 56"/>
                <a:gd name="T93" fmla="*/ 0 h 104"/>
                <a:gd name="T94" fmla="*/ 58 w 56"/>
                <a:gd name="T95" fmla="*/ 0 h 104"/>
                <a:gd name="T96" fmla="*/ 14 w 56"/>
                <a:gd name="T97" fmla="*/ 0 h 1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6" h="104">
                  <a:moveTo>
                    <a:pt x="1" y="0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4" y="13"/>
                  </a:lnTo>
                  <a:lnTo>
                    <a:pt x="6" y="17"/>
                  </a:lnTo>
                  <a:lnTo>
                    <a:pt x="8" y="26"/>
                  </a:lnTo>
                  <a:lnTo>
                    <a:pt x="9" y="30"/>
                  </a:lnTo>
                  <a:lnTo>
                    <a:pt x="11" y="34"/>
                  </a:lnTo>
                  <a:lnTo>
                    <a:pt x="15" y="42"/>
                  </a:lnTo>
                  <a:lnTo>
                    <a:pt x="16" y="46"/>
                  </a:lnTo>
                  <a:lnTo>
                    <a:pt x="19" y="51"/>
                  </a:lnTo>
                  <a:lnTo>
                    <a:pt x="22" y="55"/>
                  </a:lnTo>
                  <a:lnTo>
                    <a:pt x="23" y="59"/>
                  </a:lnTo>
                  <a:lnTo>
                    <a:pt x="27" y="63"/>
                  </a:lnTo>
                  <a:lnTo>
                    <a:pt x="30" y="66"/>
                  </a:lnTo>
                  <a:lnTo>
                    <a:pt x="31" y="71"/>
                  </a:lnTo>
                  <a:lnTo>
                    <a:pt x="34" y="75"/>
                  </a:lnTo>
                  <a:lnTo>
                    <a:pt x="43" y="88"/>
                  </a:lnTo>
                  <a:lnTo>
                    <a:pt x="43" y="89"/>
                  </a:lnTo>
                  <a:lnTo>
                    <a:pt x="46" y="93"/>
                  </a:lnTo>
                  <a:lnTo>
                    <a:pt x="48" y="94"/>
                  </a:lnTo>
                  <a:lnTo>
                    <a:pt x="49" y="96"/>
                  </a:lnTo>
                  <a:lnTo>
                    <a:pt x="54" y="104"/>
                  </a:lnTo>
                  <a:lnTo>
                    <a:pt x="56" y="102"/>
                  </a:lnTo>
                  <a:lnTo>
                    <a:pt x="51" y="96"/>
                  </a:lnTo>
                  <a:lnTo>
                    <a:pt x="50" y="94"/>
                  </a:lnTo>
                  <a:lnTo>
                    <a:pt x="48" y="90"/>
                  </a:lnTo>
                  <a:lnTo>
                    <a:pt x="47" y="90"/>
                  </a:lnTo>
                  <a:lnTo>
                    <a:pt x="45" y="86"/>
                  </a:lnTo>
                  <a:lnTo>
                    <a:pt x="36" y="74"/>
                  </a:lnTo>
                  <a:lnTo>
                    <a:pt x="35" y="70"/>
                  </a:lnTo>
                  <a:lnTo>
                    <a:pt x="30" y="64"/>
                  </a:lnTo>
                  <a:lnTo>
                    <a:pt x="29" y="62"/>
                  </a:lnTo>
                  <a:lnTo>
                    <a:pt x="27" y="58"/>
                  </a:lnTo>
                  <a:lnTo>
                    <a:pt x="26" y="56"/>
                  </a:lnTo>
                  <a:lnTo>
                    <a:pt x="23" y="52"/>
                  </a:lnTo>
                  <a:lnTo>
                    <a:pt x="20" y="44"/>
                  </a:lnTo>
                  <a:lnTo>
                    <a:pt x="17" y="40"/>
                  </a:lnTo>
                  <a:lnTo>
                    <a:pt x="14" y="32"/>
                  </a:lnTo>
                  <a:lnTo>
                    <a:pt x="13" y="29"/>
                  </a:lnTo>
                  <a:lnTo>
                    <a:pt x="12" y="25"/>
                  </a:lnTo>
                  <a:lnTo>
                    <a:pt x="8" y="15"/>
                  </a:lnTo>
                  <a:lnTo>
                    <a:pt x="6" y="11"/>
                  </a:lnTo>
                  <a:lnTo>
                    <a:pt x="4" y="4"/>
                  </a:lnTo>
                  <a:lnTo>
                    <a:pt x="4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29" name="Freeform 110"/>
            <p:cNvSpPr>
              <a:spLocks/>
            </p:cNvSpPr>
            <p:nvPr/>
          </p:nvSpPr>
          <p:spPr bwMode="auto">
            <a:xfrm>
              <a:off x="1064" y="2906"/>
              <a:ext cx="151" cy="56"/>
            </a:xfrm>
            <a:custGeom>
              <a:avLst/>
              <a:gdLst>
                <a:gd name="T0" fmla="*/ 0 w 89"/>
                <a:gd name="T1" fmla="*/ 9 h 43"/>
                <a:gd name="T2" fmla="*/ 24 w 89"/>
                <a:gd name="T3" fmla="*/ 9 h 43"/>
                <a:gd name="T4" fmla="*/ 70 w 89"/>
                <a:gd name="T5" fmla="*/ 16 h 43"/>
                <a:gd name="T6" fmla="*/ 98 w 89"/>
                <a:gd name="T7" fmla="*/ 16 h 43"/>
                <a:gd name="T8" fmla="*/ 119 w 89"/>
                <a:gd name="T9" fmla="*/ 29 h 43"/>
                <a:gd name="T10" fmla="*/ 141 w 89"/>
                <a:gd name="T11" fmla="*/ 35 h 43"/>
                <a:gd name="T12" fmla="*/ 182 w 89"/>
                <a:gd name="T13" fmla="*/ 39 h 43"/>
                <a:gd name="T14" fmla="*/ 282 w 89"/>
                <a:gd name="T15" fmla="*/ 57 h 43"/>
                <a:gd name="T16" fmla="*/ 322 w 89"/>
                <a:gd name="T17" fmla="*/ 60 h 43"/>
                <a:gd name="T18" fmla="*/ 394 w 89"/>
                <a:gd name="T19" fmla="*/ 74 h 43"/>
                <a:gd name="T20" fmla="*/ 450 w 89"/>
                <a:gd name="T21" fmla="*/ 78 h 43"/>
                <a:gd name="T22" fmla="*/ 463 w 89"/>
                <a:gd name="T23" fmla="*/ 86 h 43"/>
                <a:gd name="T24" fmla="*/ 524 w 89"/>
                <a:gd name="T25" fmla="*/ 86 h 43"/>
                <a:gd name="T26" fmla="*/ 562 w 89"/>
                <a:gd name="T27" fmla="*/ 102 h 43"/>
                <a:gd name="T28" fmla="*/ 587 w 89"/>
                <a:gd name="T29" fmla="*/ 103 h 43"/>
                <a:gd name="T30" fmla="*/ 665 w 89"/>
                <a:gd name="T31" fmla="*/ 112 h 43"/>
                <a:gd name="T32" fmla="*/ 786 w 89"/>
                <a:gd name="T33" fmla="*/ 124 h 43"/>
                <a:gd name="T34" fmla="*/ 806 w 89"/>
                <a:gd name="T35" fmla="*/ 124 h 43"/>
                <a:gd name="T36" fmla="*/ 855 w 89"/>
                <a:gd name="T37" fmla="*/ 134 h 43"/>
                <a:gd name="T38" fmla="*/ 904 w 89"/>
                <a:gd name="T39" fmla="*/ 134 h 43"/>
                <a:gd name="T40" fmla="*/ 954 w 89"/>
                <a:gd name="T41" fmla="*/ 139 h 43"/>
                <a:gd name="T42" fmla="*/ 972 w 89"/>
                <a:gd name="T43" fmla="*/ 146 h 43"/>
                <a:gd name="T44" fmla="*/ 1025 w 89"/>
                <a:gd name="T45" fmla="*/ 146 h 43"/>
                <a:gd name="T46" fmla="*/ 1086 w 89"/>
                <a:gd name="T47" fmla="*/ 151 h 43"/>
                <a:gd name="T48" fmla="*/ 1191 w 89"/>
                <a:gd name="T49" fmla="*/ 152 h 43"/>
                <a:gd name="T50" fmla="*/ 1249 w 89"/>
                <a:gd name="T51" fmla="*/ 161 h 43"/>
                <a:gd name="T52" fmla="*/ 1249 w 89"/>
                <a:gd name="T53" fmla="*/ 161 h 43"/>
                <a:gd name="T54" fmla="*/ 1249 w 89"/>
                <a:gd name="T55" fmla="*/ 151 h 43"/>
                <a:gd name="T56" fmla="*/ 1249 w 89"/>
                <a:gd name="T57" fmla="*/ 151 h 43"/>
                <a:gd name="T58" fmla="*/ 1211 w 89"/>
                <a:gd name="T59" fmla="*/ 146 h 43"/>
                <a:gd name="T60" fmla="*/ 1086 w 89"/>
                <a:gd name="T61" fmla="*/ 141 h 43"/>
                <a:gd name="T62" fmla="*/ 1025 w 89"/>
                <a:gd name="T63" fmla="*/ 134 h 43"/>
                <a:gd name="T64" fmla="*/ 987 w 89"/>
                <a:gd name="T65" fmla="*/ 133 h 43"/>
                <a:gd name="T66" fmla="*/ 954 w 89"/>
                <a:gd name="T67" fmla="*/ 133 h 43"/>
                <a:gd name="T68" fmla="*/ 913 w 89"/>
                <a:gd name="T69" fmla="*/ 124 h 43"/>
                <a:gd name="T70" fmla="*/ 855 w 89"/>
                <a:gd name="T71" fmla="*/ 122 h 43"/>
                <a:gd name="T72" fmla="*/ 811 w 89"/>
                <a:gd name="T73" fmla="*/ 122 h 43"/>
                <a:gd name="T74" fmla="*/ 786 w 89"/>
                <a:gd name="T75" fmla="*/ 112 h 43"/>
                <a:gd name="T76" fmla="*/ 687 w 89"/>
                <a:gd name="T77" fmla="*/ 108 h 43"/>
                <a:gd name="T78" fmla="*/ 665 w 89"/>
                <a:gd name="T79" fmla="*/ 102 h 43"/>
                <a:gd name="T80" fmla="*/ 587 w 89"/>
                <a:gd name="T81" fmla="*/ 89 h 43"/>
                <a:gd name="T82" fmla="*/ 562 w 89"/>
                <a:gd name="T83" fmla="*/ 89 h 43"/>
                <a:gd name="T84" fmla="*/ 546 w 89"/>
                <a:gd name="T85" fmla="*/ 83 h 43"/>
                <a:gd name="T86" fmla="*/ 504 w 89"/>
                <a:gd name="T87" fmla="*/ 73 h 43"/>
                <a:gd name="T88" fmla="*/ 450 w 89"/>
                <a:gd name="T89" fmla="*/ 73 h 43"/>
                <a:gd name="T90" fmla="*/ 405 w 89"/>
                <a:gd name="T91" fmla="*/ 64 h 43"/>
                <a:gd name="T92" fmla="*/ 343 w 89"/>
                <a:gd name="T93" fmla="*/ 51 h 43"/>
                <a:gd name="T94" fmla="*/ 309 w 89"/>
                <a:gd name="T95" fmla="*/ 46 h 43"/>
                <a:gd name="T96" fmla="*/ 202 w 89"/>
                <a:gd name="T97" fmla="*/ 27 h 43"/>
                <a:gd name="T98" fmla="*/ 166 w 89"/>
                <a:gd name="T99" fmla="*/ 21 h 43"/>
                <a:gd name="T100" fmla="*/ 141 w 89"/>
                <a:gd name="T101" fmla="*/ 21 h 43"/>
                <a:gd name="T102" fmla="*/ 120 w 89"/>
                <a:gd name="T103" fmla="*/ 12 h 43"/>
                <a:gd name="T104" fmla="*/ 70 w 89"/>
                <a:gd name="T105" fmla="*/ 9 h 43"/>
                <a:gd name="T106" fmla="*/ 58 w 89"/>
                <a:gd name="T107" fmla="*/ 0 h 43"/>
                <a:gd name="T108" fmla="*/ 24 w 89"/>
                <a:gd name="T109" fmla="*/ 0 h 43"/>
                <a:gd name="T110" fmla="*/ 24 w 89"/>
                <a:gd name="T111" fmla="*/ 0 h 43"/>
                <a:gd name="T112" fmla="*/ 0 w 89"/>
                <a:gd name="T113" fmla="*/ 9 h 4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9" h="43">
                  <a:moveTo>
                    <a:pt x="0" y="2"/>
                  </a:moveTo>
                  <a:lnTo>
                    <a:pt x="2" y="2"/>
                  </a:lnTo>
                  <a:lnTo>
                    <a:pt x="5" y="4"/>
                  </a:lnTo>
                  <a:lnTo>
                    <a:pt x="7" y="4"/>
                  </a:lnTo>
                  <a:lnTo>
                    <a:pt x="8" y="8"/>
                  </a:lnTo>
                  <a:lnTo>
                    <a:pt x="10" y="9"/>
                  </a:lnTo>
                  <a:lnTo>
                    <a:pt x="13" y="11"/>
                  </a:lnTo>
                  <a:lnTo>
                    <a:pt x="20" y="15"/>
                  </a:lnTo>
                  <a:lnTo>
                    <a:pt x="23" y="16"/>
                  </a:lnTo>
                  <a:lnTo>
                    <a:pt x="28" y="20"/>
                  </a:lnTo>
                  <a:lnTo>
                    <a:pt x="32" y="21"/>
                  </a:lnTo>
                  <a:lnTo>
                    <a:pt x="33" y="23"/>
                  </a:lnTo>
                  <a:lnTo>
                    <a:pt x="37" y="23"/>
                  </a:lnTo>
                  <a:lnTo>
                    <a:pt x="40" y="27"/>
                  </a:lnTo>
                  <a:lnTo>
                    <a:pt x="42" y="28"/>
                  </a:lnTo>
                  <a:lnTo>
                    <a:pt x="47" y="30"/>
                  </a:lnTo>
                  <a:lnTo>
                    <a:pt x="56" y="33"/>
                  </a:lnTo>
                  <a:lnTo>
                    <a:pt x="57" y="33"/>
                  </a:lnTo>
                  <a:lnTo>
                    <a:pt x="61" y="36"/>
                  </a:lnTo>
                  <a:lnTo>
                    <a:pt x="64" y="36"/>
                  </a:lnTo>
                  <a:lnTo>
                    <a:pt x="68" y="37"/>
                  </a:lnTo>
                  <a:lnTo>
                    <a:pt x="69" y="39"/>
                  </a:lnTo>
                  <a:lnTo>
                    <a:pt x="73" y="39"/>
                  </a:lnTo>
                  <a:lnTo>
                    <a:pt x="77" y="40"/>
                  </a:lnTo>
                  <a:lnTo>
                    <a:pt x="85" y="41"/>
                  </a:lnTo>
                  <a:lnTo>
                    <a:pt x="89" y="43"/>
                  </a:lnTo>
                  <a:lnTo>
                    <a:pt x="89" y="40"/>
                  </a:lnTo>
                  <a:lnTo>
                    <a:pt x="86" y="39"/>
                  </a:lnTo>
                  <a:lnTo>
                    <a:pt x="77" y="38"/>
                  </a:lnTo>
                  <a:lnTo>
                    <a:pt x="73" y="36"/>
                  </a:lnTo>
                  <a:lnTo>
                    <a:pt x="70" y="35"/>
                  </a:lnTo>
                  <a:lnTo>
                    <a:pt x="68" y="35"/>
                  </a:lnTo>
                  <a:lnTo>
                    <a:pt x="65" y="33"/>
                  </a:lnTo>
                  <a:lnTo>
                    <a:pt x="61" y="32"/>
                  </a:lnTo>
                  <a:lnTo>
                    <a:pt x="58" y="32"/>
                  </a:lnTo>
                  <a:lnTo>
                    <a:pt x="56" y="30"/>
                  </a:lnTo>
                  <a:lnTo>
                    <a:pt x="49" y="29"/>
                  </a:lnTo>
                  <a:lnTo>
                    <a:pt x="47" y="27"/>
                  </a:lnTo>
                  <a:lnTo>
                    <a:pt x="42" y="24"/>
                  </a:lnTo>
                  <a:lnTo>
                    <a:pt x="40" y="24"/>
                  </a:lnTo>
                  <a:lnTo>
                    <a:pt x="39" y="22"/>
                  </a:lnTo>
                  <a:lnTo>
                    <a:pt x="36" y="19"/>
                  </a:lnTo>
                  <a:lnTo>
                    <a:pt x="32" y="19"/>
                  </a:lnTo>
                  <a:lnTo>
                    <a:pt x="29" y="17"/>
                  </a:lnTo>
                  <a:lnTo>
                    <a:pt x="24" y="14"/>
                  </a:lnTo>
                  <a:lnTo>
                    <a:pt x="22" y="12"/>
                  </a:lnTo>
                  <a:lnTo>
                    <a:pt x="14" y="7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9" y="3"/>
                  </a:lnTo>
                  <a:lnTo>
                    <a:pt x="5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30" name="Freeform 111"/>
            <p:cNvSpPr>
              <a:spLocks/>
            </p:cNvSpPr>
            <p:nvPr/>
          </p:nvSpPr>
          <p:spPr bwMode="auto">
            <a:xfrm>
              <a:off x="1215" y="2941"/>
              <a:ext cx="135" cy="22"/>
            </a:xfrm>
            <a:custGeom>
              <a:avLst/>
              <a:gdLst>
                <a:gd name="T0" fmla="*/ 0 w 80"/>
                <a:gd name="T1" fmla="*/ 58 h 17"/>
                <a:gd name="T2" fmla="*/ 0 w 80"/>
                <a:gd name="T3" fmla="*/ 58 h 17"/>
                <a:gd name="T4" fmla="*/ 57 w 80"/>
                <a:gd name="T5" fmla="*/ 53 h 17"/>
                <a:gd name="T6" fmla="*/ 245 w 80"/>
                <a:gd name="T7" fmla="*/ 61 h 17"/>
                <a:gd name="T8" fmla="*/ 299 w 80"/>
                <a:gd name="T9" fmla="*/ 61 h 17"/>
                <a:gd name="T10" fmla="*/ 331 w 80"/>
                <a:gd name="T11" fmla="*/ 58 h 17"/>
                <a:gd name="T12" fmla="*/ 376 w 80"/>
                <a:gd name="T13" fmla="*/ 58 h 17"/>
                <a:gd name="T14" fmla="*/ 601 w 80"/>
                <a:gd name="T15" fmla="*/ 53 h 17"/>
                <a:gd name="T16" fmla="*/ 658 w 80"/>
                <a:gd name="T17" fmla="*/ 50 h 17"/>
                <a:gd name="T18" fmla="*/ 697 w 80"/>
                <a:gd name="T19" fmla="*/ 50 h 17"/>
                <a:gd name="T20" fmla="*/ 697 w 80"/>
                <a:gd name="T21" fmla="*/ 50 h 17"/>
                <a:gd name="T22" fmla="*/ 754 w 80"/>
                <a:gd name="T23" fmla="*/ 47 h 17"/>
                <a:gd name="T24" fmla="*/ 812 w 80"/>
                <a:gd name="T25" fmla="*/ 45 h 17"/>
                <a:gd name="T26" fmla="*/ 837 w 80"/>
                <a:gd name="T27" fmla="*/ 36 h 17"/>
                <a:gd name="T28" fmla="*/ 861 w 80"/>
                <a:gd name="T29" fmla="*/ 36 h 17"/>
                <a:gd name="T30" fmla="*/ 894 w 80"/>
                <a:gd name="T31" fmla="*/ 35 h 17"/>
                <a:gd name="T32" fmla="*/ 899 w 80"/>
                <a:gd name="T33" fmla="*/ 35 h 17"/>
                <a:gd name="T34" fmla="*/ 932 w 80"/>
                <a:gd name="T35" fmla="*/ 27 h 17"/>
                <a:gd name="T36" fmla="*/ 957 w 80"/>
                <a:gd name="T37" fmla="*/ 28 h 17"/>
                <a:gd name="T38" fmla="*/ 999 w 80"/>
                <a:gd name="T39" fmla="*/ 13 h 17"/>
                <a:gd name="T40" fmla="*/ 1014 w 80"/>
                <a:gd name="T41" fmla="*/ 17 h 17"/>
                <a:gd name="T42" fmla="*/ 1028 w 80"/>
                <a:gd name="T43" fmla="*/ 10 h 17"/>
                <a:gd name="T44" fmla="*/ 1040 w 80"/>
                <a:gd name="T45" fmla="*/ 10 h 17"/>
                <a:gd name="T46" fmla="*/ 1072 w 80"/>
                <a:gd name="T47" fmla="*/ 8 h 17"/>
                <a:gd name="T48" fmla="*/ 1097 w 80"/>
                <a:gd name="T49" fmla="*/ 8 h 17"/>
                <a:gd name="T50" fmla="*/ 1097 w 80"/>
                <a:gd name="T51" fmla="*/ 8 h 17"/>
                <a:gd name="T52" fmla="*/ 1077 w 80"/>
                <a:gd name="T53" fmla="*/ 0 h 17"/>
                <a:gd name="T54" fmla="*/ 1097 w 80"/>
                <a:gd name="T55" fmla="*/ 0 h 17"/>
                <a:gd name="T56" fmla="*/ 1053 w 80"/>
                <a:gd name="T57" fmla="*/ 0 h 17"/>
                <a:gd name="T58" fmla="*/ 1028 w 80"/>
                <a:gd name="T59" fmla="*/ 1 h 17"/>
                <a:gd name="T60" fmla="*/ 1028 w 80"/>
                <a:gd name="T61" fmla="*/ 1 h 17"/>
                <a:gd name="T62" fmla="*/ 999 w 80"/>
                <a:gd name="T63" fmla="*/ 10 h 17"/>
                <a:gd name="T64" fmla="*/ 977 w 80"/>
                <a:gd name="T65" fmla="*/ 8 h 17"/>
                <a:gd name="T66" fmla="*/ 943 w 80"/>
                <a:gd name="T67" fmla="*/ 13 h 17"/>
                <a:gd name="T68" fmla="*/ 916 w 80"/>
                <a:gd name="T69" fmla="*/ 13 h 17"/>
                <a:gd name="T70" fmla="*/ 916 w 80"/>
                <a:gd name="T71" fmla="*/ 17 h 17"/>
                <a:gd name="T72" fmla="*/ 861 w 80"/>
                <a:gd name="T73" fmla="*/ 27 h 17"/>
                <a:gd name="T74" fmla="*/ 837 w 80"/>
                <a:gd name="T75" fmla="*/ 22 h 17"/>
                <a:gd name="T76" fmla="*/ 812 w 80"/>
                <a:gd name="T77" fmla="*/ 28 h 17"/>
                <a:gd name="T78" fmla="*/ 778 w 80"/>
                <a:gd name="T79" fmla="*/ 28 h 17"/>
                <a:gd name="T80" fmla="*/ 741 w 80"/>
                <a:gd name="T81" fmla="*/ 35 h 17"/>
                <a:gd name="T82" fmla="*/ 716 w 80"/>
                <a:gd name="T83" fmla="*/ 39 h 17"/>
                <a:gd name="T84" fmla="*/ 683 w 80"/>
                <a:gd name="T85" fmla="*/ 45 h 17"/>
                <a:gd name="T86" fmla="*/ 658 w 80"/>
                <a:gd name="T87" fmla="*/ 45 h 17"/>
                <a:gd name="T88" fmla="*/ 601 w 80"/>
                <a:gd name="T89" fmla="*/ 47 h 17"/>
                <a:gd name="T90" fmla="*/ 376 w 80"/>
                <a:gd name="T91" fmla="*/ 53 h 17"/>
                <a:gd name="T92" fmla="*/ 331 w 80"/>
                <a:gd name="T93" fmla="*/ 50 h 17"/>
                <a:gd name="T94" fmla="*/ 299 w 80"/>
                <a:gd name="T95" fmla="*/ 50 h 17"/>
                <a:gd name="T96" fmla="*/ 245 w 80"/>
                <a:gd name="T97" fmla="*/ 53 h 17"/>
                <a:gd name="T98" fmla="*/ 24 w 80"/>
                <a:gd name="T99" fmla="*/ 47 h 17"/>
                <a:gd name="T100" fmla="*/ 0 w 80"/>
                <a:gd name="T101" fmla="*/ 47 h 17"/>
                <a:gd name="T102" fmla="*/ 0 w 80"/>
                <a:gd name="T103" fmla="*/ 47 h 17"/>
                <a:gd name="T104" fmla="*/ 0 w 80"/>
                <a:gd name="T105" fmla="*/ 58 h 1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0" h="17">
                  <a:moveTo>
                    <a:pt x="0" y="16"/>
                  </a:moveTo>
                  <a:lnTo>
                    <a:pt x="0" y="16"/>
                  </a:lnTo>
                  <a:lnTo>
                    <a:pt x="4" y="15"/>
                  </a:lnTo>
                  <a:lnTo>
                    <a:pt x="18" y="17"/>
                  </a:lnTo>
                  <a:lnTo>
                    <a:pt x="22" y="17"/>
                  </a:lnTo>
                  <a:lnTo>
                    <a:pt x="24" y="16"/>
                  </a:lnTo>
                  <a:lnTo>
                    <a:pt x="27" y="16"/>
                  </a:lnTo>
                  <a:lnTo>
                    <a:pt x="44" y="15"/>
                  </a:lnTo>
                  <a:lnTo>
                    <a:pt x="48" y="14"/>
                  </a:lnTo>
                  <a:lnTo>
                    <a:pt x="51" y="14"/>
                  </a:lnTo>
                  <a:lnTo>
                    <a:pt x="55" y="13"/>
                  </a:lnTo>
                  <a:lnTo>
                    <a:pt x="59" y="12"/>
                  </a:lnTo>
                  <a:lnTo>
                    <a:pt x="61" y="10"/>
                  </a:lnTo>
                  <a:lnTo>
                    <a:pt x="63" y="10"/>
                  </a:lnTo>
                  <a:lnTo>
                    <a:pt x="65" y="9"/>
                  </a:lnTo>
                  <a:lnTo>
                    <a:pt x="66" y="9"/>
                  </a:lnTo>
                  <a:lnTo>
                    <a:pt x="68" y="7"/>
                  </a:lnTo>
                  <a:lnTo>
                    <a:pt x="70" y="8"/>
                  </a:lnTo>
                  <a:lnTo>
                    <a:pt x="73" y="4"/>
                  </a:lnTo>
                  <a:lnTo>
                    <a:pt x="74" y="5"/>
                  </a:lnTo>
                  <a:lnTo>
                    <a:pt x="75" y="3"/>
                  </a:lnTo>
                  <a:lnTo>
                    <a:pt x="76" y="3"/>
                  </a:lnTo>
                  <a:lnTo>
                    <a:pt x="78" y="2"/>
                  </a:lnTo>
                  <a:lnTo>
                    <a:pt x="80" y="2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77" y="0"/>
                  </a:lnTo>
                  <a:lnTo>
                    <a:pt x="75" y="1"/>
                  </a:lnTo>
                  <a:lnTo>
                    <a:pt x="73" y="3"/>
                  </a:lnTo>
                  <a:lnTo>
                    <a:pt x="71" y="2"/>
                  </a:lnTo>
                  <a:lnTo>
                    <a:pt x="69" y="4"/>
                  </a:lnTo>
                  <a:lnTo>
                    <a:pt x="67" y="4"/>
                  </a:lnTo>
                  <a:lnTo>
                    <a:pt x="67" y="5"/>
                  </a:lnTo>
                  <a:lnTo>
                    <a:pt x="63" y="7"/>
                  </a:lnTo>
                  <a:lnTo>
                    <a:pt x="61" y="6"/>
                  </a:lnTo>
                  <a:lnTo>
                    <a:pt x="59" y="8"/>
                  </a:lnTo>
                  <a:lnTo>
                    <a:pt x="57" y="8"/>
                  </a:lnTo>
                  <a:lnTo>
                    <a:pt x="54" y="9"/>
                  </a:lnTo>
                  <a:lnTo>
                    <a:pt x="52" y="11"/>
                  </a:lnTo>
                  <a:lnTo>
                    <a:pt x="50" y="12"/>
                  </a:lnTo>
                  <a:lnTo>
                    <a:pt x="48" y="12"/>
                  </a:lnTo>
                  <a:lnTo>
                    <a:pt x="44" y="13"/>
                  </a:lnTo>
                  <a:lnTo>
                    <a:pt x="27" y="15"/>
                  </a:lnTo>
                  <a:lnTo>
                    <a:pt x="24" y="14"/>
                  </a:lnTo>
                  <a:lnTo>
                    <a:pt x="22" y="14"/>
                  </a:lnTo>
                  <a:lnTo>
                    <a:pt x="18" y="15"/>
                  </a:lnTo>
                  <a:lnTo>
                    <a:pt x="2" y="13"/>
                  </a:lnTo>
                  <a:lnTo>
                    <a:pt x="0" y="13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31" name="Freeform 112"/>
            <p:cNvSpPr>
              <a:spLocks/>
            </p:cNvSpPr>
            <p:nvPr/>
          </p:nvSpPr>
          <p:spPr bwMode="auto">
            <a:xfrm>
              <a:off x="1348" y="2869"/>
              <a:ext cx="117" cy="75"/>
            </a:xfrm>
            <a:custGeom>
              <a:avLst/>
              <a:gdLst>
                <a:gd name="T0" fmla="*/ 14 w 69"/>
                <a:gd name="T1" fmla="*/ 225 h 57"/>
                <a:gd name="T2" fmla="*/ 41 w 69"/>
                <a:gd name="T3" fmla="*/ 216 h 57"/>
                <a:gd name="T4" fmla="*/ 14 w 69"/>
                <a:gd name="T5" fmla="*/ 216 h 57"/>
                <a:gd name="T6" fmla="*/ 41 w 69"/>
                <a:gd name="T7" fmla="*/ 216 h 57"/>
                <a:gd name="T8" fmla="*/ 70 w 69"/>
                <a:gd name="T9" fmla="*/ 212 h 57"/>
                <a:gd name="T10" fmla="*/ 98 w 69"/>
                <a:gd name="T11" fmla="*/ 212 h 57"/>
                <a:gd name="T12" fmla="*/ 120 w 69"/>
                <a:gd name="T13" fmla="*/ 203 h 57"/>
                <a:gd name="T14" fmla="*/ 156 w 69"/>
                <a:gd name="T15" fmla="*/ 209 h 57"/>
                <a:gd name="T16" fmla="*/ 181 w 69"/>
                <a:gd name="T17" fmla="*/ 201 h 57"/>
                <a:gd name="T18" fmla="*/ 203 w 69"/>
                <a:gd name="T19" fmla="*/ 197 h 57"/>
                <a:gd name="T20" fmla="*/ 265 w 69"/>
                <a:gd name="T21" fmla="*/ 182 h 57"/>
                <a:gd name="T22" fmla="*/ 297 w 69"/>
                <a:gd name="T23" fmla="*/ 179 h 57"/>
                <a:gd name="T24" fmla="*/ 344 w 69"/>
                <a:gd name="T25" fmla="*/ 174 h 57"/>
                <a:gd name="T26" fmla="*/ 380 w 69"/>
                <a:gd name="T27" fmla="*/ 164 h 57"/>
                <a:gd name="T28" fmla="*/ 405 w 69"/>
                <a:gd name="T29" fmla="*/ 153 h 57"/>
                <a:gd name="T30" fmla="*/ 439 w 69"/>
                <a:gd name="T31" fmla="*/ 153 h 57"/>
                <a:gd name="T32" fmla="*/ 463 w 69"/>
                <a:gd name="T33" fmla="*/ 142 h 57"/>
                <a:gd name="T34" fmla="*/ 488 w 69"/>
                <a:gd name="T35" fmla="*/ 136 h 57"/>
                <a:gd name="T36" fmla="*/ 521 w 69"/>
                <a:gd name="T37" fmla="*/ 130 h 57"/>
                <a:gd name="T38" fmla="*/ 582 w 69"/>
                <a:gd name="T39" fmla="*/ 122 h 57"/>
                <a:gd name="T40" fmla="*/ 687 w 69"/>
                <a:gd name="T41" fmla="*/ 99 h 57"/>
                <a:gd name="T42" fmla="*/ 702 w 69"/>
                <a:gd name="T43" fmla="*/ 87 h 57"/>
                <a:gd name="T44" fmla="*/ 761 w 69"/>
                <a:gd name="T45" fmla="*/ 78 h 57"/>
                <a:gd name="T46" fmla="*/ 761 w 69"/>
                <a:gd name="T47" fmla="*/ 66 h 57"/>
                <a:gd name="T48" fmla="*/ 807 w 69"/>
                <a:gd name="T49" fmla="*/ 59 h 57"/>
                <a:gd name="T50" fmla="*/ 843 w 69"/>
                <a:gd name="T51" fmla="*/ 49 h 57"/>
                <a:gd name="T52" fmla="*/ 843 w 69"/>
                <a:gd name="T53" fmla="*/ 38 h 57"/>
                <a:gd name="T54" fmla="*/ 868 w 69"/>
                <a:gd name="T55" fmla="*/ 37 h 57"/>
                <a:gd name="T56" fmla="*/ 912 w 69"/>
                <a:gd name="T57" fmla="*/ 21 h 57"/>
                <a:gd name="T58" fmla="*/ 967 w 69"/>
                <a:gd name="T59" fmla="*/ 0 h 57"/>
                <a:gd name="T60" fmla="*/ 967 w 69"/>
                <a:gd name="T61" fmla="*/ 0 h 57"/>
                <a:gd name="T62" fmla="*/ 939 w 69"/>
                <a:gd name="T63" fmla="*/ 0 h 57"/>
                <a:gd name="T64" fmla="*/ 939 w 69"/>
                <a:gd name="T65" fmla="*/ 0 h 57"/>
                <a:gd name="T66" fmla="*/ 855 w 69"/>
                <a:gd name="T67" fmla="*/ 12 h 57"/>
                <a:gd name="T68" fmla="*/ 855 w 69"/>
                <a:gd name="T69" fmla="*/ 28 h 57"/>
                <a:gd name="T70" fmla="*/ 827 w 69"/>
                <a:gd name="T71" fmla="*/ 32 h 57"/>
                <a:gd name="T72" fmla="*/ 799 w 69"/>
                <a:gd name="T73" fmla="*/ 38 h 57"/>
                <a:gd name="T74" fmla="*/ 770 w 69"/>
                <a:gd name="T75" fmla="*/ 50 h 57"/>
                <a:gd name="T76" fmla="*/ 727 w 69"/>
                <a:gd name="T77" fmla="*/ 64 h 57"/>
                <a:gd name="T78" fmla="*/ 702 w 69"/>
                <a:gd name="T79" fmla="*/ 72 h 57"/>
                <a:gd name="T80" fmla="*/ 666 w 69"/>
                <a:gd name="T81" fmla="*/ 75 h 57"/>
                <a:gd name="T82" fmla="*/ 644 w 69"/>
                <a:gd name="T83" fmla="*/ 88 h 57"/>
                <a:gd name="T84" fmla="*/ 532 w 69"/>
                <a:gd name="T85" fmla="*/ 114 h 57"/>
                <a:gd name="T86" fmla="*/ 532 w 69"/>
                <a:gd name="T87" fmla="*/ 122 h 57"/>
                <a:gd name="T88" fmla="*/ 476 w 69"/>
                <a:gd name="T89" fmla="*/ 125 h 57"/>
                <a:gd name="T90" fmla="*/ 439 w 69"/>
                <a:gd name="T91" fmla="*/ 138 h 57"/>
                <a:gd name="T92" fmla="*/ 421 w 69"/>
                <a:gd name="T93" fmla="*/ 138 h 57"/>
                <a:gd name="T94" fmla="*/ 380 w 69"/>
                <a:gd name="T95" fmla="*/ 153 h 57"/>
                <a:gd name="T96" fmla="*/ 344 w 69"/>
                <a:gd name="T97" fmla="*/ 159 h 57"/>
                <a:gd name="T98" fmla="*/ 322 w 69"/>
                <a:gd name="T99" fmla="*/ 164 h 57"/>
                <a:gd name="T100" fmla="*/ 297 w 69"/>
                <a:gd name="T101" fmla="*/ 171 h 57"/>
                <a:gd name="T102" fmla="*/ 259 w 69"/>
                <a:gd name="T103" fmla="*/ 171 h 57"/>
                <a:gd name="T104" fmla="*/ 202 w 69"/>
                <a:gd name="T105" fmla="*/ 182 h 57"/>
                <a:gd name="T106" fmla="*/ 166 w 69"/>
                <a:gd name="T107" fmla="*/ 187 h 57"/>
                <a:gd name="T108" fmla="*/ 141 w 69"/>
                <a:gd name="T109" fmla="*/ 192 h 57"/>
                <a:gd name="T110" fmla="*/ 119 w 69"/>
                <a:gd name="T111" fmla="*/ 197 h 57"/>
                <a:gd name="T112" fmla="*/ 83 w 69"/>
                <a:gd name="T113" fmla="*/ 197 h 57"/>
                <a:gd name="T114" fmla="*/ 58 w 69"/>
                <a:gd name="T115" fmla="*/ 203 h 57"/>
                <a:gd name="T116" fmla="*/ 58 w 69"/>
                <a:gd name="T117" fmla="*/ 203 h 57"/>
                <a:gd name="T118" fmla="*/ 0 w 69"/>
                <a:gd name="T119" fmla="*/ 209 h 57"/>
                <a:gd name="T120" fmla="*/ 0 w 69"/>
                <a:gd name="T121" fmla="*/ 216 h 57"/>
                <a:gd name="T122" fmla="*/ 0 w 69"/>
                <a:gd name="T123" fmla="*/ 216 h 57"/>
                <a:gd name="T124" fmla="*/ 14 w 69"/>
                <a:gd name="T125" fmla="*/ 225 h 5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9" h="57">
                  <a:moveTo>
                    <a:pt x="1" y="57"/>
                  </a:moveTo>
                  <a:lnTo>
                    <a:pt x="3" y="55"/>
                  </a:lnTo>
                  <a:lnTo>
                    <a:pt x="1" y="55"/>
                  </a:lnTo>
                  <a:lnTo>
                    <a:pt x="3" y="55"/>
                  </a:lnTo>
                  <a:lnTo>
                    <a:pt x="5" y="54"/>
                  </a:lnTo>
                  <a:lnTo>
                    <a:pt x="7" y="54"/>
                  </a:lnTo>
                  <a:lnTo>
                    <a:pt x="9" y="52"/>
                  </a:lnTo>
                  <a:lnTo>
                    <a:pt x="11" y="53"/>
                  </a:lnTo>
                  <a:lnTo>
                    <a:pt x="13" y="51"/>
                  </a:lnTo>
                  <a:lnTo>
                    <a:pt x="15" y="50"/>
                  </a:lnTo>
                  <a:lnTo>
                    <a:pt x="19" y="46"/>
                  </a:lnTo>
                  <a:lnTo>
                    <a:pt x="21" y="45"/>
                  </a:lnTo>
                  <a:lnTo>
                    <a:pt x="25" y="44"/>
                  </a:lnTo>
                  <a:lnTo>
                    <a:pt x="27" y="42"/>
                  </a:lnTo>
                  <a:lnTo>
                    <a:pt x="29" y="39"/>
                  </a:lnTo>
                  <a:lnTo>
                    <a:pt x="31" y="39"/>
                  </a:lnTo>
                  <a:lnTo>
                    <a:pt x="33" y="36"/>
                  </a:lnTo>
                  <a:lnTo>
                    <a:pt x="35" y="34"/>
                  </a:lnTo>
                  <a:lnTo>
                    <a:pt x="37" y="33"/>
                  </a:lnTo>
                  <a:lnTo>
                    <a:pt x="41" y="31"/>
                  </a:lnTo>
                  <a:lnTo>
                    <a:pt x="49" y="25"/>
                  </a:lnTo>
                  <a:lnTo>
                    <a:pt x="50" y="22"/>
                  </a:lnTo>
                  <a:lnTo>
                    <a:pt x="54" y="20"/>
                  </a:lnTo>
                  <a:lnTo>
                    <a:pt x="54" y="17"/>
                  </a:lnTo>
                  <a:lnTo>
                    <a:pt x="58" y="15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2" y="9"/>
                  </a:lnTo>
                  <a:lnTo>
                    <a:pt x="65" y="5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1" y="3"/>
                  </a:lnTo>
                  <a:lnTo>
                    <a:pt x="61" y="7"/>
                  </a:lnTo>
                  <a:lnTo>
                    <a:pt x="59" y="8"/>
                  </a:lnTo>
                  <a:lnTo>
                    <a:pt x="57" y="10"/>
                  </a:lnTo>
                  <a:lnTo>
                    <a:pt x="55" y="13"/>
                  </a:lnTo>
                  <a:lnTo>
                    <a:pt x="52" y="16"/>
                  </a:lnTo>
                  <a:lnTo>
                    <a:pt x="50" y="18"/>
                  </a:lnTo>
                  <a:lnTo>
                    <a:pt x="48" y="19"/>
                  </a:lnTo>
                  <a:lnTo>
                    <a:pt x="46" y="23"/>
                  </a:lnTo>
                  <a:lnTo>
                    <a:pt x="38" y="29"/>
                  </a:lnTo>
                  <a:lnTo>
                    <a:pt x="38" y="31"/>
                  </a:lnTo>
                  <a:lnTo>
                    <a:pt x="34" y="32"/>
                  </a:lnTo>
                  <a:lnTo>
                    <a:pt x="31" y="35"/>
                  </a:lnTo>
                  <a:lnTo>
                    <a:pt x="30" y="35"/>
                  </a:lnTo>
                  <a:lnTo>
                    <a:pt x="27" y="39"/>
                  </a:lnTo>
                  <a:lnTo>
                    <a:pt x="25" y="40"/>
                  </a:lnTo>
                  <a:lnTo>
                    <a:pt x="23" y="42"/>
                  </a:lnTo>
                  <a:lnTo>
                    <a:pt x="21" y="43"/>
                  </a:lnTo>
                  <a:lnTo>
                    <a:pt x="18" y="43"/>
                  </a:lnTo>
                  <a:lnTo>
                    <a:pt x="14" y="46"/>
                  </a:lnTo>
                  <a:lnTo>
                    <a:pt x="12" y="47"/>
                  </a:lnTo>
                  <a:lnTo>
                    <a:pt x="10" y="49"/>
                  </a:lnTo>
                  <a:lnTo>
                    <a:pt x="8" y="50"/>
                  </a:lnTo>
                  <a:lnTo>
                    <a:pt x="6" y="50"/>
                  </a:lnTo>
                  <a:lnTo>
                    <a:pt x="4" y="52"/>
                  </a:lnTo>
                  <a:lnTo>
                    <a:pt x="0" y="53"/>
                  </a:lnTo>
                  <a:lnTo>
                    <a:pt x="0" y="55"/>
                  </a:lnTo>
                  <a:lnTo>
                    <a:pt x="1" y="57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32" name="Freeform 113"/>
            <p:cNvSpPr>
              <a:spLocks/>
            </p:cNvSpPr>
            <p:nvPr/>
          </p:nvSpPr>
          <p:spPr bwMode="auto">
            <a:xfrm>
              <a:off x="1462" y="2727"/>
              <a:ext cx="32" cy="142"/>
            </a:xfrm>
            <a:custGeom>
              <a:avLst/>
              <a:gdLst>
                <a:gd name="T0" fmla="*/ 22 w 19"/>
                <a:gd name="T1" fmla="*/ 425 h 108"/>
                <a:gd name="T2" fmla="*/ 37 w 19"/>
                <a:gd name="T3" fmla="*/ 397 h 108"/>
                <a:gd name="T4" fmla="*/ 62 w 19"/>
                <a:gd name="T5" fmla="*/ 391 h 108"/>
                <a:gd name="T6" fmla="*/ 83 w 19"/>
                <a:gd name="T7" fmla="*/ 369 h 108"/>
                <a:gd name="T8" fmla="*/ 104 w 19"/>
                <a:gd name="T9" fmla="*/ 359 h 108"/>
                <a:gd name="T10" fmla="*/ 153 w 19"/>
                <a:gd name="T11" fmla="*/ 339 h 108"/>
                <a:gd name="T12" fmla="*/ 153 w 19"/>
                <a:gd name="T13" fmla="*/ 323 h 108"/>
                <a:gd name="T14" fmla="*/ 162 w 19"/>
                <a:gd name="T15" fmla="*/ 312 h 108"/>
                <a:gd name="T16" fmla="*/ 190 w 19"/>
                <a:gd name="T17" fmla="*/ 284 h 108"/>
                <a:gd name="T18" fmla="*/ 202 w 19"/>
                <a:gd name="T19" fmla="*/ 266 h 108"/>
                <a:gd name="T20" fmla="*/ 202 w 19"/>
                <a:gd name="T21" fmla="*/ 254 h 108"/>
                <a:gd name="T22" fmla="*/ 216 w 19"/>
                <a:gd name="T23" fmla="*/ 238 h 108"/>
                <a:gd name="T24" fmla="*/ 216 w 19"/>
                <a:gd name="T25" fmla="*/ 225 h 108"/>
                <a:gd name="T26" fmla="*/ 236 w 19"/>
                <a:gd name="T27" fmla="*/ 221 h 108"/>
                <a:gd name="T28" fmla="*/ 236 w 19"/>
                <a:gd name="T29" fmla="*/ 202 h 108"/>
                <a:gd name="T30" fmla="*/ 244 w 19"/>
                <a:gd name="T31" fmla="*/ 191 h 108"/>
                <a:gd name="T32" fmla="*/ 244 w 19"/>
                <a:gd name="T33" fmla="*/ 171 h 108"/>
                <a:gd name="T34" fmla="*/ 258 w 19"/>
                <a:gd name="T35" fmla="*/ 160 h 108"/>
                <a:gd name="T36" fmla="*/ 236 w 19"/>
                <a:gd name="T37" fmla="*/ 150 h 108"/>
                <a:gd name="T38" fmla="*/ 244 w 19"/>
                <a:gd name="T39" fmla="*/ 135 h 108"/>
                <a:gd name="T40" fmla="*/ 244 w 19"/>
                <a:gd name="T41" fmla="*/ 116 h 108"/>
                <a:gd name="T42" fmla="*/ 258 w 19"/>
                <a:gd name="T43" fmla="*/ 108 h 108"/>
                <a:gd name="T44" fmla="*/ 236 w 19"/>
                <a:gd name="T45" fmla="*/ 88 h 108"/>
                <a:gd name="T46" fmla="*/ 236 w 19"/>
                <a:gd name="T47" fmla="*/ 64 h 108"/>
                <a:gd name="T48" fmla="*/ 202 w 19"/>
                <a:gd name="T49" fmla="*/ 50 h 108"/>
                <a:gd name="T50" fmla="*/ 190 w 19"/>
                <a:gd name="T51" fmla="*/ 32 h 108"/>
                <a:gd name="T52" fmla="*/ 175 w 19"/>
                <a:gd name="T53" fmla="*/ 24 h 108"/>
                <a:gd name="T54" fmla="*/ 153 w 19"/>
                <a:gd name="T55" fmla="*/ 9 h 108"/>
                <a:gd name="T56" fmla="*/ 162 w 19"/>
                <a:gd name="T57" fmla="*/ 0 h 108"/>
                <a:gd name="T58" fmla="*/ 104 w 19"/>
                <a:gd name="T59" fmla="*/ 9 h 108"/>
                <a:gd name="T60" fmla="*/ 104 w 19"/>
                <a:gd name="T61" fmla="*/ 0 h 108"/>
                <a:gd name="T62" fmla="*/ 104 w 19"/>
                <a:gd name="T63" fmla="*/ 9 h 108"/>
                <a:gd name="T64" fmla="*/ 120 w 19"/>
                <a:gd name="T65" fmla="*/ 28 h 108"/>
                <a:gd name="T66" fmla="*/ 162 w 19"/>
                <a:gd name="T67" fmla="*/ 37 h 108"/>
                <a:gd name="T68" fmla="*/ 162 w 19"/>
                <a:gd name="T69" fmla="*/ 50 h 108"/>
                <a:gd name="T70" fmla="*/ 175 w 19"/>
                <a:gd name="T71" fmla="*/ 66 h 108"/>
                <a:gd name="T72" fmla="*/ 202 w 19"/>
                <a:gd name="T73" fmla="*/ 95 h 108"/>
                <a:gd name="T74" fmla="*/ 202 w 19"/>
                <a:gd name="T75" fmla="*/ 103 h 108"/>
                <a:gd name="T76" fmla="*/ 202 w 19"/>
                <a:gd name="T77" fmla="*/ 116 h 108"/>
                <a:gd name="T78" fmla="*/ 216 w 19"/>
                <a:gd name="T79" fmla="*/ 135 h 108"/>
                <a:gd name="T80" fmla="*/ 216 w 19"/>
                <a:gd name="T81" fmla="*/ 145 h 108"/>
                <a:gd name="T82" fmla="*/ 236 w 19"/>
                <a:gd name="T83" fmla="*/ 160 h 108"/>
                <a:gd name="T84" fmla="*/ 236 w 19"/>
                <a:gd name="T85" fmla="*/ 171 h 108"/>
                <a:gd name="T86" fmla="*/ 216 w 19"/>
                <a:gd name="T87" fmla="*/ 188 h 108"/>
                <a:gd name="T88" fmla="*/ 202 w 19"/>
                <a:gd name="T89" fmla="*/ 202 h 108"/>
                <a:gd name="T90" fmla="*/ 202 w 19"/>
                <a:gd name="T91" fmla="*/ 216 h 108"/>
                <a:gd name="T92" fmla="*/ 202 w 19"/>
                <a:gd name="T93" fmla="*/ 225 h 108"/>
                <a:gd name="T94" fmla="*/ 190 w 19"/>
                <a:gd name="T95" fmla="*/ 238 h 108"/>
                <a:gd name="T96" fmla="*/ 190 w 19"/>
                <a:gd name="T97" fmla="*/ 251 h 108"/>
                <a:gd name="T98" fmla="*/ 153 w 19"/>
                <a:gd name="T99" fmla="*/ 266 h 108"/>
                <a:gd name="T100" fmla="*/ 175 w 19"/>
                <a:gd name="T101" fmla="*/ 284 h 108"/>
                <a:gd name="T102" fmla="*/ 140 w 19"/>
                <a:gd name="T103" fmla="*/ 308 h 108"/>
                <a:gd name="T104" fmla="*/ 120 w 19"/>
                <a:gd name="T105" fmla="*/ 323 h 108"/>
                <a:gd name="T106" fmla="*/ 96 w 19"/>
                <a:gd name="T107" fmla="*/ 330 h 108"/>
                <a:gd name="T108" fmla="*/ 96 w 19"/>
                <a:gd name="T109" fmla="*/ 350 h 108"/>
                <a:gd name="T110" fmla="*/ 62 w 19"/>
                <a:gd name="T111" fmla="*/ 359 h 108"/>
                <a:gd name="T112" fmla="*/ 57 w 19"/>
                <a:gd name="T113" fmla="*/ 369 h 108"/>
                <a:gd name="T114" fmla="*/ 57 w 19"/>
                <a:gd name="T115" fmla="*/ 388 h 108"/>
                <a:gd name="T116" fmla="*/ 22 w 19"/>
                <a:gd name="T117" fmla="*/ 389 h 108"/>
                <a:gd name="T118" fmla="*/ 0 w 19"/>
                <a:gd name="T119" fmla="*/ 425 h 108"/>
                <a:gd name="T120" fmla="*/ 0 w 19"/>
                <a:gd name="T121" fmla="*/ 425 h 108"/>
                <a:gd name="T122" fmla="*/ 22 w 19"/>
                <a:gd name="T123" fmla="*/ 425 h 10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9" h="108">
                  <a:moveTo>
                    <a:pt x="2" y="108"/>
                  </a:moveTo>
                  <a:lnTo>
                    <a:pt x="3" y="101"/>
                  </a:lnTo>
                  <a:lnTo>
                    <a:pt x="5" y="100"/>
                  </a:lnTo>
                  <a:lnTo>
                    <a:pt x="6" y="94"/>
                  </a:lnTo>
                  <a:lnTo>
                    <a:pt x="8" y="91"/>
                  </a:lnTo>
                  <a:lnTo>
                    <a:pt x="11" y="86"/>
                  </a:lnTo>
                  <a:lnTo>
                    <a:pt x="11" y="82"/>
                  </a:lnTo>
                  <a:lnTo>
                    <a:pt x="12" y="79"/>
                  </a:lnTo>
                  <a:lnTo>
                    <a:pt x="14" y="72"/>
                  </a:lnTo>
                  <a:lnTo>
                    <a:pt x="15" y="68"/>
                  </a:lnTo>
                  <a:lnTo>
                    <a:pt x="15" y="65"/>
                  </a:lnTo>
                  <a:lnTo>
                    <a:pt x="16" y="61"/>
                  </a:lnTo>
                  <a:lnTo>
                    <a:pt x="16" y="57"/>
                  </a:lnTo>
                  <a:lnTo>
                    <a:pt x="17" y="56"/>
                  </a:lnTo>
                  <a:lnTo>
                    <a:pt x="17" y="52"/>
                  </a:lnTo>
                  <a:lnTo>
                    <a:pt x="18" y="49"/>
                  </a:lnTo>
                  <a:lnTo>
                    <a:pt x="18" y="43"/>
                  </a:lnTo>
                  <a:lnTo>
                    <a:pt x="19" y="41"/>
                  </a:lnTo>
                  <a:lnTo>
                    <a:pt x="17" y="38"/>
                  </a:lnTo>
                  <a:lnTo>
                    <a:pt x="18" y="34"/>
                  </a:lnTo>
                  <a:lnTo>
                    <a:pt x="18" y="30"/>
                  </a:lnTo>
                  <a:lnTo>
                    <a:pt x="19" y="27"/>
                  </a:lnTo>
                  <a:lnTo>
                    <a:pt x="17" y="23"/>
                  </a:lnTo>
                  <a:lnTo>
                    <a:pt x="17" y="16"/>
                  </a:lnTo>
                  <a:lnTo>
                    <a:pt x="15" y="13"/>
                  </a:lnTo>
                  <a:lnTo>
                    <a:pt x="14" y="8"/>
                  </a:lnTo>
                  <a:lnTo>
                    <a:pt x="13" y="6"/>
                  </a:lnTo>
                  <a:lnTo>
                    <a:pt x="11" y="2"/>
                  </a:lnTo>
                  <a:lnTo>
                    <a:pt x="12" y="0"/>
                  </a:lnTo>
                  <a:lnTo>
                    <a:pt x="8" y="2"/>
                  </a:lnTo>
                  <a:lnTo>
                    <a:pt x="8" y="0"/>
                  </a:lnTo>
                  <a:lnTo>
                    <a:pt x="8" y="2"/>
                  </a:lnTo>
                  <a:lnTo>
                    <a:pt x="9" y="7"/>
                  </a:lnTo>
                  <a:lnTo>
                    <a:pt x="12" y="9"/>
                  </a:lnTo>
                  <a:lnTo>
                    <a:pt x="12" y="13"/>
                  </a:lnTo>
                  <a:lnTo>
                    <a:pt x="13" y="17"/>
                  </a:lnTo>
                  <a:lnTo>
                    <a:pt x="15" y="24"/>
                  </a:lnTo>
                  <a:lnTo>
                    <a:pt x="15" y="26"/>
                  </a:lnTo>
                  <a:lnTo>
                    <a:pt x="15" y="30"/>
                  </a:lnTo>
                  <a:lnTo>
                    <a:pt x="16" y="34"/>
                  </a:lnTo>
                  <a:lnTo>
                    <a:pt x="16" y="37"/>
                  </a:lnTo>
                  <a:lnTo>
                    <a:pt x="17" y="41"/>
                  </a:lnTo>
                  <a:lnTo>
                    <a:pt x="17" y="43"/>
                  </a:lnTo>
                  <a:lnTo>
                    <a:pt x="16" y="48"/>
                  </a:lnTo>
                  <a:lnTo>
                    <a:pt x="15" y="52"/>
                  </a:lnTo>
                  <a:lnTo>
                    <a:pt x="15" y="55"/>
                  </a:lnTo>
                  <a:lnTo>
                    <a:pt x="15" y="57"/>
                  </a:lnTo>
                  <a:lnTo>
                    <a:pt x="14" y="61"/>
                  </a:lnTo>
                  <a:lnTo>
                    <a:pt x="14" y="64"/>
                  </a:lnTo>
                  <a:lnTo>
                    <a:pt x="11" y="68"/>
                  </a:lnTo>
                  <a:lnTo>
                    <a:pt x="13" y="72"/>
                  </a:lnTo>
                  <a:lnTo>
                    <a:pt x="10" y="78"/>
                  </a:lnTo>
                  <a:lnTo>
                    <a:pt x="9" y="82"/>
                  </a:lnTo>
                  <a:lnTo>
                    <a:pt x="7" y="84"/>
                  </a:lnTo>
                  <a:lnTo>
                    <a:pt x="7" y="89"/>
                  </a:lnTo>
                  <a:lnTo>
                    <a:pt x="5" y="91"/>
                  </a:lnTo>
                  <a:lnTo>
                    <a:pt x="4" y="94"/>
                  </a:lnTo>
                  <a:lnTo>
                    <a:pt x="4" y="98"/>
                  </a:lnTo>
                  <a:lnTo>
                    <a:pt x="2" y="99"/>
                  </a:lnTo>
                  <a:lnTo>
                    <a:pt x="0" y="108"/>
                  </a:lnTo>
                  <a:lnTo>
                    <a:pt x="2" y="108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33" name="Freeform 114"/>
            <p:cNvSpPr>
              <a:spLocks/>
            </p:cNvSpPr>
            <p:nvPr/>
          </p:nvSpPr>
          <p:spPr bwMode="auto">
            <a:xfrm>
              <a:off x="1380" y="2632"/>
              <a:ext cx="102" cy="98"/>
            </a:xfrm>
            <a:custGeom>
              <a:avLst/>
              <a:gdLst>
                <a:gd name="T0" fmla="*/ 850 w 60"/>
                <a:gd name="T1" fmla="*/ 277 h 75"/>
                <a:gd name="T2" fmla="*/ 826 w 60"/>
                <a:gd name="T3" fmla="*/ 277 h 75"/>
                <a:gd name="T4" fmla="*/ 826 w 60"/>
                <a:gd name="T5" fmla="*/ 272 h 75"/>
                <a:gd name="T6" fmla="*/ 826 w 60"/>
                <a:gd name="T7" fmla="*/ 263 h 75"/>
                <a:gd name="T8" fmla="*/ 813 w 60"/>
                <a:gd name="T9" fmla="*/ 250 h 75"/>
                <a:gd name="T10" fmla="*/ 813 w 60"/>
                <a:gd name="T11" fmla="*/ 246 h 75"/>
                <a:gd name="T12" fmla="*/ 796 w 60"/>
                <a:gd name="T13" fmla="*/ 238 h 75"/>
                <a:gd name="T14" fmla="*/ 767 w 60"/>
                <a:gd name="T15" fmla="*/ 227 h 75"/>
                <a:gd name="T16" fmla="*/ 751 w 60"/>
                <a:gd name="T17" fmla="*/ 221 h 75"/>
                <a:gd name="T18" fmla="*/ 728 w 60"/>
                <a:gd name="T19" fmla="*/ 212 h 75"/>
                <a:gd name="T20" fmla="*/ 738 w 60"/>
                <a:gd name="T21" fmla="*/ 199 h 75"/>
                <a:gd name="T22" fmla="*/ 714 w 60"/>
                <a:gd name="T23" fmla="*/ 189 h 75"/>
                <a:gd name="T24" fmla="*/ 682 w 60"/>
                <a:gd name="T25" fmla="*/ 183 h 75"/>
                <a:gd name="T26" fmla="*/ 668 w 60"/>
                <a:gd name="T27" fmla="*/ 166 h 75"/>
                <a:gd name="T28" fmla="*/ 631 w 60"/>
                <a:gd name="T29" fmla="*/ 161 h 75"/>
                <a:gd name="T30" fmla="*/ 583 w 60"/>
                <a:gd name="T31" fmla="*/ 137 h 75"/>
                <a:gd name="T32" fmla="*/ 549 w 60"/>
                <a:gd name="T33" fmla="*/ 127 h 75"/>
                <a:gd name="T34" fmla="*/ 428 w 60"/>
                <a:gd name="T35" fmla="*/ 74 h 75"/>
                <a:gd name="T36" fmla="*/ 384 w 60"/>
                <a:gd name="T37" fmla="*/ 71 h 75"/>
                <a:gd name="T38" fmla="*/ 371 w 60"/>
                <a:gd name="T39" fmla="*/ 60 h 75"/>
                <a:gd name="T40" fmla="*/ 309 w 60"/>
                <a:gd name="T41" fmla="*/ 50 h 75"/>
                <a:gd name="T42" fmla="*/ 301 w 60"/>
                <a:gd name="T43" fmla="*/ 41 h 75"/>
                <a:gd name="T44" fmla="*/ 226 w 60"/>
                <a:gd name="T45" fmla="*/ 27 h 75"/>
                <a:gd name="T46" fmla="*/ 168 w 60"/>
                <a:gd name="T47" fmla="*/ 21 h 75"/>
                <a:gd name="T48" fmla="*/ 128 w 60"/>
                <a:gd name="T49" fmla="*/ 9 h 75"/>
                <a:gd name="T50" fmla="*/ 83 w 60"/>
                <a:gd name="T51" fmla="*/ 9 h 75"/>
                <a:gd name="T52" fmla="*/ 58 w 60"/>
                <a:gd name="T53" fmla="*/ 0 h 75"/>
                <a:gd name="T54" fmla="*/ 26 w 60"/>
                <a:gd name="T55" fmla="*/ 0 h 75"/>
                <a:gd name="T56" fmla="*/ 26 w 60"/>
                <a:gd name="T57" fmla="*/ 0 h 75"/>
                <a:gd name="T58" fmla="*/ 0 w 60"/>
                <a:gd name="T59" fmla="*/ 12 h 75"/>
                <a:gd name="T60" fmla="*/ 26 w 60"/>
                <a:gd name="T61" fmla="*/ 12 h 75"/>
                <a:gd name="T62" fmla="*/ 26 w 60"/>
                <a:gd name="T63" fmla="*/ 12 h 75"/>
                <a:gd name="T64" fmla="*/ 58 w 60"/>
                <a:gd name="T65" fmla="*/ 12 h 75"/>
                <a:gd name="T66" fmla="*/ 128 w 60"/>
                <a:gd name="T67" fmla="*/ 22 h 75"/>
                <a:gd name="T68" fmla="*/ 141 w 60"/>
                <a:gd name="T69" fmla="*/ 29 h 75"/>
                <a:gd name="T70" fmla="*/ 202 w 60"/>
                <a:gd name="T71" fmla="*/ 29 h 75"/>
                <a:gd name="T72" fmla="*/ 260 w 60"/>
                <a:gd name="T73" fmla="*/ 57 h 75"/>
                <a:gd name="T74" fmla="*/ 286 w 60"/>
                <a:gd name="T75" fmla="*/ 57 h 75"/>
                <a:gd name="T76" fmla="*/ 343 w 60"/>
                <a:gd name="T77" fmla="*/ 65 h 75"/>
                <a:gd name="T78" fmla="*/ 359 w 60"/>
                <a:gd name="T79" fmla="*/ 78 h 75"/>
                <a:gd name="T80" fmla="*/ 401 w 60"/>
                <a:gd name="T81" fmla="*/ 88 h 75"/>
                <a:gd name="T82" fmla="*/ 525 w 60"/>
                <a:gd name="T83" fmla="*/ 133 h 75"/>
                <a:gd name="T84" fmla="*/ 549 w 60"/>
                <a:gd name="T85" fmla="*/ 140 h 75"/>
                <a:gd name="T86" fmla="*/ 595 w 60"/>
                <a:gd name="T87" fmla="*/ 161 h 75"/>
                <a:gd name="T88" fmla="*/ 644 w 60"/>
                <a:gd name="T89" fmla="*/ 174 h 75"/>
                <a:gd name="T90" fmla="*/ 644 w 60"/>
                <a:gd name="T91" fmla="*/ 179 h 75"/>
                <a:gd name="T92" fmla="*/ 653 w 60"/>
                <a:gd name="T93" fmla="*/ 196 h 75"/>
                <a:gd name="T94" fmla="*/ 682 w 60"/>
                <a:gd name="T95" fmla="*/ 201 h 75"/>
                <a:gd name="T96" fmla="*/ 694 w 60"/>
                <a:gd name="T97" fmla="*/ 217 h 75"/>
                <a:gd name="T98" fmla="*/ 728 w 60"/>
                <a:gd name="T99" fmla="*/ 225 h 75"/>
                <a:gd name="T100" fmla="*/ 738 w 60"/>
                <a:gd name="T101" fmla="*/ 234 h 75"/>
                <a:gd name="T102" fmla="*/ 738 w 60"/>
                <a:gd name="T103" fmla="*/ 239 h 75"/>
                <a:gd name="T104" fmla="*/ 751 w 60"/>
                <a:gd name="T105" fmla="*/ 247 h 75"/>
                <a:gd name="T106" fmla="*/ 751 w 60"/>
                <a:gd name="T107" fmla="*/ 256 h 75"/>
                <a:gd name="T108" fmla="*/ 785 w 60"/>
                <a:gd name="T109" fmla="*/ 263 h 75"/>
                <a:gd name="T110" fmla="*/ 767 w 60"/>
                <a:gd name="T111" fmla="*/ 274 h 75"/>
                <a:gd name="T112" fmla="*/ 813 w 60"/>
                <a:gd name="T113" fmla="*/ 285 h 75"/>
                <a:gd name="T114" fmla="*/ 796 w 60"/>
                <a:gd name="T115" fmla="*/ 285 h 75"/>
                <a:gd name="T116" fmla="*/ 850 w 60"/>
                <a:gd name="T117" fmla="*/ 277 h 7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0" h="75">
                  <a:moveTo>
                    <a:pt x="60" y="73"/>
                  </a:moveTo>
                  <a:lnTo>
                    <a:pt x="58" y="73"/>
                  </a:lnTo>
                  <a:lnTo>
                    <a:pt x="58" y="71"/>
                  </a:lnTo>
                  <a:lnTo>
                    <a:pt x="58" y="69"/>
                  </a:lnTo>
                  <a:lnTo>
                    <a:pt x="57" y="66"/>
                  </a:lnTo>
                  <a:lnTo>
                    <a:pt x="57" y="64"/>
                  </a:lnTo>
                  <a:lnTo>
                    <a:pt x="56" y="62"/>
                  </a:lnTo>
                  <a:lnTo>
                    <a:pt x="54" y="60"/>
                  </a:lnTo>
                  <a:lnTo>
                    <a:pt x="53" y="58"/>
                  </a:lnTo>
                  <a:lnTo>
                    <a:pt x="51" y="56"/>
                  </a:lnTo>
                  <a:lnTo>
                    <a:pt x="52" y="52"/>
                  </a:lnTo>
                  <a:lnTo>
                    <a:pt x="50" y="50"/>
                  </a:lnTo>
                  <a:lnTo>
                    <a:pt x="48" y="48"/>
                  </a:lnTo>
                  <a:lnTo>
                    <a:pt x="47" y="44"/>
                  </a:lnTo>
                  <a:lnTo>
                    <a:pt x="44" y="42"/>
                  </a:lnTo>
                  <a:lnTo>
                    <a:pt x="41" y="36"/>
                  </a:lnTo>
                  <a:lnTo>
                    <a:pt x="39" y="34"/>
                  </a:lnTo>
                  <a:lnTo>
                    <a:pt x="30" y="20"/>
                  </a:lnTo>
                  <a:lnTo>
                    <a:pt x="27" y="18"/>
                  </a:lnTo>
                  <a:lnTo>
                    <a:pt x="26" y="16"/>
                  </a:lnTo>
                  <a:lnTo>
                    <a:pt x="22" y="13"/>
                  </a:lnTo>
                  <a:lnTo>
                    <a:pt x="21" y="11"/>
                  </a:lnTo>
                  <a:lnTo>
                    <a:pt x="16" y="7"/>
                  </a:lnTo>
                  <a:lnTo>
                    <a:pt x="12" y="5"/>
                  </a:lnTo>
                  <a:lnTo>
                    <a:pt x="9" y="2"/>
                  </a:lnTo>
                  <a:lnTo>
                    <a:pt x="6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9" y="6"/>
                  </a:lnTo>
                  <a:lnTo>
                    <a:pt x="10" y="8"/>
                  </a:lnTo>
                  <a:lnTo>
                    <a:pt x="14" y="8"/>
                  </a:lnTo>
                  <a:lnTo>
                    <a:pt x="18" y="15"/>
                  </a:lnTo>
                  <a:lnTo>
                    <a:pt x="20" y="15"/>
                  </a:lnTo>
                  <a:lnTo>
                    <a:pt x="24" y="17"/>
                  </a:lnTo>
                  <a:lnTo>
                    <a:pt x="25" y="21"/>
                  </a:lnTo>
                  <a:lnTo>
                    <a:pt x="28" y="23"/>
                  </a:lnTo>
                  <a:lnTo>
                    <a:pt x="37" y="35"/>
                  </a:lnTo>
                  <a:lnTo>
                    <a:pt x="39" y="37"/>
                  </a:lnTo>
                  <a:lnTo>
                    <a:pt x="42" y="42"/>
                  </a:lnTo>
                  <a:lnTo>
                    <a:pt x="45" y="46"/>
                  </a:lnTo>
                  <a:lnTo>
                    <a:pt x="45" y="47"/>
                  </a:lnTo>
                  <a:lnTo>
                    <a:pt x="46" y="51"/>
                  </a:lnTo>
                  <a:lnTo>
                    <a:pt x="48" y="53"/>
                  </a:lnTo>
                  <a:lnTo>
                    <a:pt x="49" y="57"/>
                  </a:lnTo>
                  <a:lnTo>
                    <a:pt x="51" y="59"/>
                  </a:lnTo>
                  <a:lnTo>
                    <a:pt x="52" y="61"/>
                  </a:lnTo>
                  <a:lnTo>
                    <a:pt x="52" y="63"/>
                  </a:lnTo>
                  <a:lnTo>
                    <a:pt x="53" y="65"/>
                  </a:lnTo>
                  <a:lnTo>
                    <a:pt x="53" y="67"/>
                  </a:lnTo>
                  <a:lnTo>
                    <a:pt x="55" y="69"/>
                  </a:lnTo>
                  <a:lnTo>
                    <a:pt x="54" y="72"/>
                  </a:lnTo>
                  <a:lnTo>
                    <a:pt x="57" y="75"/>
                  </a:lnTo>
                  <a:lnTo>
                    <a:pt x="56" y="75"/>
                  </a:lnTo>
                  <a:lnTo>
                    <a:pt x="60" y="73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34" name="Freeform 115"/>
            <p:cNvSpPr>
              <a:spLocks/>
            </p:cNvSpPr>
            <p:nvPr/>
          </p:nvSpPr>
          <p:spPr bwMode="auto">
            <a:xfrm>
              <a:off x="1227" y="2621"/>
              <a:ext cx="157" cy="20"/>
            </a:xfrm>
            <a:custGeom>
              <a:avLst/>
              <a:gdLst>
                <a:gd name="T0" fmla="*/ 1275 w 93"/>
                <a:gd name="T1" fmla="*/ 36 h 15"/>
                <a:gd name="T2" fmla="*/ 1275 w 93"/>
                <a:gd name="T3" fmla="*/ 36 h 15"/>
                <a:gd name="T4" fmla="*/ 1210 w 93"/>
                <a:gd name="T5" fmla="*/ 21 h 15"/>
                <a:gd name="T6" fmla="*/ 991 w 93"/>
                <a:gd name="T7" fmla="*/ 12 h 15"/>
                <a:gd name="T8" fmla="*/ 957 w 93"/>
                <a:gd name="T9" fmla="*/ 12 h 15"/>
                <a:gd name="T10" fmla="*/ 672 w 93"/>
                <a:gd name="T11" fmla="*/ 0 h 15"/>
                <a:gd name="T12" fmla="*/ 593 w 93"/>
                <a:gd name="T13" fmla="*/ 1 h 15"/>
                <a:gd name="T14" fmla="*/ 554 w 93"/>
                <a:gd name="T15" fmla="*/ 0 h 15"/>
                <a:gd name="T16" fmla="*/ 285 w 93"/>
                <a:gd name="T17" fmla="*/ 1 h 15"/>
                <a:gd name="T18" fmla="*/ 260 w 93"/>
                <a:gd name="T19" fmla="*/ 12 h 15"/>
                <a:gd name="T20" fmla="*/ 203 w 93"/>
                <a:gd name="T21" fmla="*/ 16 h 15"/>
                <a:gd name="T22" fmla="*/ 196 w 93"/>
                <a:gd name="T23" fmla="*/ 16 h 15"/>
                <a:gd name="T24" fmla="*/ 162 w 93"/>
                <a:gd name="T25" fmla="*/ 21 h 15"/>
                <a:gd name="T26" fmla="*/ 57 w 93"/>
                <a:gd name="T27" fmla="*/ 36 h 15"/>
                <a:gd name="T28" fmla="*/ 0 w 93"/>
                <a:gd name="T29" fmla="*/ 55 h 15"/>
                <a:gd name="T30" fmla="*/ 0 w 93"/>
                <a:gd name="T31" fmla="*/ 48 h 15"/>
                <a:gd name="T32" fmla="*/ 14 w 93"/>
                <a:gd name="T33" fmla="*/ 64 h 15"/>
                <a:gd name="T34" fmla="*/ 14 w 93"/>
                <a:gd name="T35" fmla="*/ 55 h 15"/>
                <a:gd name="T36" fmla="*/ 69 w 93"/>
                <a:gd name="T37" fmla="*/ 41 h 15"/>
                <a:gd name="T38" fmla="*/ 154 w 93"/>
                <a:gd name="T39" fmla="*/ 28 h 15"/>
                <a:gd name="T40" fmla="*/ 203 w 93"/>
                <a:gd name="T41" fmla="*/ 27 h 15"/>
                <a:gd name="T42" fmla="*/ 236 w 93"/>
                <a:gd name="T43" fmla="*/ 27 h 15"/>
                <a:gd name="T44" fmla="*/ 285 w 93"/>
                <a:gd name="T45" fmla="*/ 28 h 15"/>
                <a:gd name="T46" fmla="*/ 316 w 93"/>
                <a:gd name="T47" fmla="*/ 21 h 15"/>
                <a:gd name="T48" fmla="*/ 533 w 93"/>
                <a:gd name="T49" fmla="*/ 16 h 15"/>
                <a:gd name="T50" fmla="*/ 593 w 93"/>
                <a:gd name="T51" fmla="*/ 16 h 15"/>
                <a:gd name="T52" fmla="*/ 658 w 93"/>
                <a:gd name="T53" fmla="*/ 12 h 15"/>
                <a:gd name="T54" fmla="*/ 957 w 93"/>
                <a:gd name="T55" fmla="*/ 27 h 15"/>
                <a:gd name="T56" fmla="*/ 991 w 93"/>
                <a:gd name="T57" fmla="*/ 27 h 15"/>
                <a:gd name="T58" fmla="*/ 1210 w 93"/>
                <a:gd name="T59" fmla="*/ 37 h 15"/>
                <a:gd name="T60" fmla="*/ 1251 w 93"/>
                <a:gd name="T61" fmla="*/ 48 h 15"/>
                <a:gd name="T62" fmla="*/ 1275 w 93"/>
                <a:gd name="T63" fmla="*/ 48 h 15"/>
                <a:gd name="T64" fmla="*/ 1275 w 93"/>
                <a:gd name="T65" fmla="*/ 36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3" h="15">
                  <a:moveTo>
                    <a:pt x="93" y="8"/>
                  </a:moveTo>
                  <a:lnTo>
                    <a:pt x="93" y="8"/>
                  </a:lnTo>
                  <a:lnTo>
                    <a:pt x="88" y="5"/>
                  </a:lnTo>
                  <a:lnTo>
                    <a:pt x="72" y="3"/>
                  </a:lnTo>
                  <a:lnTo>
                    <a:pt x="70" y="3"/>
                  </a:lnTo>
                  <a:lnTo>
                    <a:pt x="49" y="0"/>
                  </a:lnTo>
                  <a:lnTo>
                    <a:pt x="43" y="1"/>
                  </a:lnTo>
                  <a:lnTo>
                    <a:pt x="40" y="0"/>
                  </a:lnTo>
                  <a:lnTo>
                    <a:pt x="21" y="1"/>
                  </a:lnTo>
                  <a:lnTo>
                    <a:pt x="19" y="3"/>
                  </a:lnTo>
                  <a:lnTo>
                    <a:pt x="15" y="4"/>
                  </a:lnTo>
                  <a:lnTo>
                    <a:pt x="14" y="4"/>
                  </a:lnTo>
                  <a:lnTo>
                    <a:pt x="12" y="5"/>
                  </a:lnTo>
                  <a:lnTo>
                    <a:pt x="4" y="8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5" y="10"/>
                  </a:lnTo>
                  <a:lnTo>
                    <a:pt x="11" y="7"/>
                  </a:lnTo>
                  <a:lnTo>
                    <a:pt x="15" y="6"/>
                  </a:lnTo>
                  <a:lnTo>
                    <a:pt x="17" y="6"/>
                  </a:lnTo>
                  <a:lnTo>
                    <a:pt x="21" y="7"/>
                  </a:lnTo>
                  <a:lnTo>
                    <a:pt x="23" y="5"/>
                  </a:lnTo>
                  <a:lnTo>
                    <a:pt x="39" y="4"/>
                  </a:lnTo>
                  <a:lnTo>
                    <a:pt x="43" y="4"/>
                  </a:lnTo>
                  <a:lnTo>
                    <a:pt x="48" y="3"/>
                  </a:lnTo>
                  <a:lnTo>
                    <a:pt x="70" y="6"/>
                  </a:lnTo>
                  <a:lnTo>
                    <a:pt x="72" y="6"/>
                  </a:lnTo>
                  <a:lnTo>
                    <a:pt x="88" y="9"/>
                  </a:lnTo>
                  <a:lnTo>
                    <a:pt x="91" y="11"/>
                  </a:lnTo>
                  <a:lnTo>
                    <a:pt x="93" y="11"/>
                  </a:lnTo>
                  <a:lnTo>
                    <a:pt x="93" y="8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35" name="Freeform 116"/>
            <p:cNvSpPr>
              <a:spLocks/>
            </p:cNvSpPr>
            <p:nvPr/>
          </p:nvSpPr>
          <p:spPr bwMode="auto">
            <a:xfrm>
              <a:off x="1144" y="2636"/>
              <a:ext cx="84" cy="82"/>
            </a:xfrm>
            <a:custGeom>
              <a:avLst/>
              <a:gdLst>
                <a:gd name="T0" fmla="*/ 655 w 50"/>
                <a:gd name="T1" fmla="*/ 0 h 63"/>
                <a:gd name="T2" fmla="*/ 655 w 50"/>
                <a:gd name="T3" fmla="*/ 0 h 63"/>
                <a:gd name="T4" fmla="*/ 630 w 50"/>
                <a:gd name="T5" fmla="*/ 0 h 63"/>
                <a:gd name="T6" fmla="*/ 606 w 50"/>
                <a:gd name="T7" fmla="*/ 1 h 63"/>
                <a:gd name="T8" fmla="*/ 551 w 50"/>
                <a:gd name="T9" fmla="*/ 12 h 63"/>
                <a:gd name="T10" fmla="*/ 551 w 50"/>
                <a:gd name="T11" fmla="*/ 16 h 63"/>
                <a:gd name="T12" fmla="*/ 524 w 50"/>
                <a:gd name="T13" fmla="*/ 16 h 63"/>
                <a:gd name="T14" fmla="*/ 469 w 50"/>
                <a:gd name="T15" fmla="*/ 21 h 63"/>
                <a:gd name="T16" fmla="*/ 469 w 50"/>
                <a:gd name="T17" fmla="*/ 27 h 63"/>
                <a:gd name="T18" fmla="*/ 412 w 50"/>
                <a:gd name="T19" fmla="*/ 35 h 63"/>
                <a:gd name="T20" fmla="*/ 390 w 50"/>
                <a:gd name="T21" fmla="*/ 38 h 63"/>
                <a:gd name="T22" fmla="*/ 361 w 50"/>
                <a:gd name="T23" fmla="*/ 49 h 63"/>
                <a:gd name="T24" fmla="*/ 336 w 50"/>
                <a:gd name="T25" fmla="*/ 57 h 63"/>
                <a:gd name="T26" fmla="*/ 312 w 50"/>
                <a:gd name="T27" fmla="*/ 66 h 63"/>
                <a:gd name="T28" fmla="*/ 279 w 50"/>
                <a:gd name="T29" fmla="*/ 74 h 63"/>
                <a:gd name="T30" fmla="*/ 257 w 50"/>
                <a:gd name="T31" fmla="*/ 78 h 63"/>
                <a:gd name="T32" fmla="*/ 215 w 50"/>
                <a:gd name="T33" fmla="*/ 95 h 63"/>
                <a:gd name="T34" fmla="*/ 190 w 50"/>
                <a:gd name="T35" fmla="*/ 103 h 63"/>
                <a:gd name="T36" fmla="*/ 161 w 50"/>
                <a:gd name="T37" fmla="*/ 112 h 63"/>
                <a:gd name="T38" fmla="*/ 161 w 50"/>
                <a:gd name="T39" fmla="*/ 116 h 63"/>
                <a:gd name="T40" fmla="*/ 119 w 50"/>
                <a:gd name="T41" fmla="*/ 133 h 63"/>
                <a:gd name="T42" fmla="*/ 119 w 50"/>
                <a:gd name="T43" fmla="*/ 137 h 63"/>
                <a:gd name="T44" fmla="*/ 96 w 50"/>
                <a:gd name="T45" fmla="*/ 151 h 63"/>
                <a:gd name="T46" fmla="*/ 82 w 50"/>
                <a:gd name="T47" fmla="*/ 161 h 63"/>
                <a:gd name="T48" fmla="*/ 57 w 50"/>
                <a:gd name="T49" fmla="*/ 169 h 63"/>
                <a:gd name="T50" fmla="*/ 57 w 50"/>
                <a:gd name="T51" fmla="*/ 184 h 63"/>
                <a:gd name="T52" fmla="*/ 22 w 50"/>
                <a:gd name="T53" fmla="*/ 187 h 63"/>
                <a:gd name="T54" fmla="*/ 13 w 50"/>
                <a:gd name="T55" fmla="*/ 200 h 63"/>
                <a:gd name="T56" fmla="*/ 0 w 50"/>
                <a:gd name="T57" fmla="*/ 236 h 63"/>
                <a:gd name="T58" fmla="*/ 22 w 50"/>
                <a:gd name="T59" fmla="*/ 236 h 63"/>
                <a:gd name="T60" fmla="*/ 37 w 50"/>
                <a:gd name="T61" fmla="*/ 200 h 63"/>
                <a:gd name="T62" fmla="*/ 62 w 50"/>
                <a:gd name="T63" fmla="*/ 197 h 63"/>
                <a:gd name="T64" fmla="*/ 82 w 50"/>
                <a:gd name="T65" fmla="*/ 184 h 63"/>
                <a:gd name="T66" fmla="*/ 82 w 50"/>
                <a:gd name="T67" fmla="*/ 169 h 63"/>
                <a:gd name="T68" fmla="*/ 104 w 50"/>
                <a:gd name="T69" fmla="*/ 163 h 63"/>
                <a:gd name="T70" fmla="*/ 138 w 50"/>
                <a:gd name="T71" fmla="*/ 151 h 63"/>
                <a:gd name="T72" fmla="*/ 141 w 50"/>
                <a:gd name="T73" fmla="*/ 146 h 63"/>
                <a:gd name="T74" fmla="*/ 175 w 50"/>
                <a:gd name="T75" fmla="*/ 137 h 63"/>
                <a:gd name="T76" fmla="*/ 200 w 50"/>
                <a:gd name="T77" fmla="*/ 125 h 63"/>
                <a:gd name="T78" fmla="*/ 200 w 50"/>
                <a:gd name="T79" fmla="*/ 122 h 63"/>
                <a:gd name="T80" fmla="*/ 232 w 50"/>
                <a:gd name="T81" fmla="*/ 112 h 63"/>
                <a:gd name="T82" fmla="*/ 237 w 50"/>
                <a:gd name="T83" fmla="*/ 102 h 63"/>
                <a:gd name="T84" fmla="*/ 270 w 50"/>
                <a:gd name="T85" fmla="*/ 86 h 63"/>
                <a:gd name="T86" fmla="*/ 319 w 50"/>
                <a:gd name="T87" fmla="*/ 83 h 63"/>
                <a:gd name="T88" fmla="*/ 319 w 50"/>
                <a:gd name="T89" fmla="*/ 74 h 63"/>
                <a:gd name="T90" fmla="*/ 375 w 50"/>
                <a:gd name="T91" fmla="*/ 64 h 63"/>
                <a:gd name="T92" fmla="*/ 390 w 50"/>
                <a:gd name="T93" fmla="*/ 57 h 63"/>
                <a:gd name="T94" fmla="*/ 412 w 50"/>
                <a:gd name="T95" fmla="*/ 46 h 63"/>
                <a:gd name="T96" fmla="*/ 437 w 50"/>
                <a:gd name="T97" fmla="*/ 39 h 63"/>
                <a:gd name="T98" fmla="*/ 469 w 50"/>
                <a:gd name="T99" fmla="*/ 35 h 63"/>
                <a:gd name="T100" fmla="*/ 494 w 50"/>
                <a:gd name="T101" fmla="*/ 29 h 63"/>
                <a:gd name="T102" fmla="*/ 551 w 50"/>
                <a:gd name="T103" fmla="*/ 22 h 63"/>
                <a:gd name="T104" fmla="*/ 573 w 50"/>
                <a:gd name="T105" fmla="*/ 21 h 63"/>
                <a:gd name="T106" fmla="*/ 573 w 50"/>
                <a:gd name="T107" fmla="*/ 21 h 63"/>
                <a:gd name="T108" fmla="*/ 606 w 50"/>
                <a:gd name="T109" fmla="*/ 12 h 63"/>
                <a:gd name="T110" fmla="*/ 630 w 50"/>
                <a:gd name="T111" fmla="*/ 12 h 63"/>
                <a:gd name="T112" fmla="*/ 643 w 50"/>
                <a:gd name="T113" fmla="*/ 16 h 63"/>
                <a:gd name="T114" fmla="*/ 669 w 50"/>
                <a:gd name="T115" fmla="*/ 16 h 63"/>
                <a:gd name="T116" fmla="*/ 655 w 50"/>
                <a:gd name="T117" fmla="*/ 0 h 6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0" h="63">
                  <a:moveTo>
                    <a:pt x="49" y="0"/>
                  </a:moveTo>
                  <a:lnTo>
                    <a:pt x="49" y="0"/>
                  </a:lnTo>
                  <a:lnTo>
                    <a:pt x="47" y="0"/>
                  </a:lnTo>
                  <a:lnTo>
                    <a:pt x="45" y="1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39" y="4"/>
                  </a:lnTo>
                  <a:lnTo>
                    <a:pt x="35" y="5"/>
                  </a:lnTo>
                  <a:lnTo>
                    <a:pt x="35" y="7"/>
                  </a:lnTo>
                  <a:lnTo>
                    <a:pt x="31" y="9"/>
                  </a:lnTo>
                  <a:lnTo>
                    <a:pt x="29" y="10"/>
                  </a:lnTo>
                  <a:lnTo>
                    <a:pt x="27" y="13"/>
                  </a:lnTo>
                  <a:lnTo>
                    <a:pt x="25" y="15"/>
                  </a:lnTo>
                  <a:lnTo>
                    <a:pt x="23" y="18"/>
                  </a:lnTo>
                  <a:lnTo>
                    <a:pt x="21" y="20"/>
                  </a:lnTo>
                  <a:lnTo>
                    <a:pt x="19" y="21"/>
                  </a:lnTo>
                  <a:lnTo>
                    <a:pt x="16" y="25"/>
                  </a:lnTo>
                  <a:lnTo>
                    <a:pt x="14" y="28"/>
                  </a:lnTo>
                  <a:lnTo>
                    <a:pt x="12" y="30"/>
                  </a:lnTo>
                  <a:lnTo>
                    <a:pt x="12" y="31"/>
                  </a:lnTo>
                  <a:lnTo>
                    <a:pt x="9" y="35"/>
                  </a:lnTo>
                  <a:lnTo>
                    <a:pt x="9" y="37"/>
                  </a:lnTo>
                  <a:lnTo>
                    <a:pt x="7" y="40"/>
                  </a:lnTo>
                  <a:lnTo>
                    <a:pt x="6" y="43"/>
                  </a:lnTo>
                  <a:lnTo>
                    <a:pt x="4" y="45"/>
                  </a:lnTo>
                  <a:lnTo>
                    <a:pt x="4" y="49"/>
                  </a:lnTo>
                  <a:lnTo>
                    <a:pt x="2" y="50"/>
                  </a:lnTo>
                  <a:lnTo>
                    <a:pt x="1" y="54"/>
                  </a:lnTo>
                  <a:lnTo>
                    <a:pt x="0" y="63"/>
                  </a:lnTo>
                  <a:lnTo>
                    <a:pt x="2" y="63"/>
                  </a:lnTo>
                  <a:lnTo>
                    <a:pt x="3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5"/>
                  </a:lnTo>
                  <a:lnTo>
                    <a:pt x="8" y="44"/>
                  </a:lnTo>
                  <a:lnTo>
                    <a:pt x="10" y="40"/>
                  </a:lnTo>
                  <a:lnTo>
                    <a:pt x="11" y="39"/>
                  </a:lnTo>
                  <a:lnTo>
                    <a:pt x="13" y="37"/>
                  </a:lnTo>
                  <a:lnTo>
                    <a:pt x="15" y="34"/>
                  </a:lnTo>
                  <a:lnTo>
                    <a:pt x="15" y="32"/>
                  </a:lnTo>
                  <a:lnTo>
                    <a:pt x="17" y="30"/>
                  </a:lnTo>
                  <a:lnTo>
                    <a:pt x="18" y="27"/>
                  </a:lnTo>
                  <a:lnTo>
                    <a:pt x="20" y="23"/>
                  </a:lnTo>
                  <a:lnTo>
                    <a:pt x="24" y="22"/>
                  </a:lnTo>
                  <a:lnTo>
                    <a:pt x="24" y="20"/>
                  </a:lnTo>
                  <a:lnTo>
                    <a:pt x="28" y="17"/>
                  </a:lnTo>
                  <a:lnTo>
                    <a:pt x="29" y="15"/>
                  </a:lnTo>
                  <a:lnTo>
                    <a:pt x="31" y="12"/>
                  </a:lnTo>
                  <a:lnTo>
                    <a:pt x="33" y="11"/>
                  </a:lnTo>
                  <a:lnTo>
                    <a:pt x="35" y="9"/>
                  </a:lnTo>
                  <a:lnTo>
                    <a:pt x="37" y="8"/>
                  </a:lnTo>
                  <a:lnTo>
                    <a:pt x="41" y="6"/>
                  </a:lnTo>
                  <a:lnTo>
                    <a:pt x="43" y="5"/>
                  </a:lnTo>
                  <a:lnTo>
                    <a:pt x="45" y="3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50" y="4"/>
                  </a:lnTo>
                  <a:lnTo>
                    <a:pt x="49" y="0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36" name="Freeform 117"/>
            <p:cNvSpPr>
              <a:spLocks/>
            </p:cNvSpPr>
            <p:nvPr/>
          </p:nvSpPr>
          <p:spPr bwMode="auto">
            <a:xfrm>
              <a:off x="1129" y="2716"/>
              <a:ext cx="18" cy="95"/>
            </a:xfrm>
            <a:custGeom>
              <a:avLst/>
              <a:gdLst>
                <a:gd name="T0" fmla="*/ 110 w 11"/>
                <a:gd name="T1" fmla="*/ 0 h 73"/>
                <a:gd name="T2" fmla="*/ 110 w 11"/>
                <a:gd name="T3" fmla="*/ 0 h 73"/>
                <a:gd name="T4" fmla="*/ 77 w 11"/>
                <a:gd name="T5" fmla="*/ 1 h 73"/>
                <a:gd name="T6" fmla="*/ 77 w 11"/>
                <a:gd name="T7" fmla="*/ 21 h 73"/>
                <a:gd name="T8" fmla="*/ 56 w 11"/>
                <a:gd name="T9" fmla="*/ 29 h 73"/>
                <a:gd name="T10" fmla="*/ 47 w 11"/>
                <a:gd name="T11" fmla="*/ 38 h 73"/>
                <a:gd name="T12" fmla="*/ 47 w 11"/>
                <a:gd name="T13" fmla="*/ 51 h 73"/>
                <a:gd name="T14" fmla="*/ 47 w 11"/>
                <a:gd name="T15" fmla="*/ 60 h 73"/>
                <a:gd name="T16" fmla="*/ 21 w 11"/>
                <a:gd name="T17" fmla="*/ 112 h 73"/>
                <a:gd name="T18" fmla="*/ 13 w 11"/>
                <a:gd name="T19" fmla="*/ 122 h 73"/>
                <a:gd name="T20" fmla="*/ 13 w 11"/>
                <a:gd name="T21" fmla="*/ 137 h 73"/>
                <a:gd name="T22" fmla="*/ 0 w 11"/>
                <a:gd name="T23" fmla="*/ 146 h 73"/>
                <a:gd name="T24" fmla="*/ 21 w 11"/>
                <a:gd name="T25" fmla="*/ 152 h 73"/>
                <a:gd name="T26" fmla="*/ 13 w 11"/>
                <a:gd name="T27" fmla="*/ 173 h 73"/>
                <a:gd name="T28" fmla="*/ 21 w 11"/>
                <a:gd name="T29" fmla="*/ 195 h 73"/>
                <a:gd name="T30" fmla="*/ 21 w 11"/>
                <a:gd name="T31" fmla="*/ 200 h 73"/>
                <a:gd name="T32" fmla="*/ 21 w 11"/>
                <a:gd name="T33" fmla="*/ 207 h 73"/>
                <a:gd name="T34" fmla="*/ 34 w 11"/>
                <a:gd name="T35" fmla="*/ 220 h 73"/>
                <a:gd name="T36" fmla="*/ 34 w 11"/>
                <a:gd name="T37" fmla="*/ 220 h 73"/>
                <a:gd name="T38" fmla="*/ 34 w 11"/>
                <a:gd name="T39" fmla="*/ 226 h 73"/>
                <a:gd name="T40" fmla="*/ 34 w 11"/>
                <a:gd name="T41" fmla="*/ 236 h 73"/>
                <a:gd name="T42" fmla="*/ 47 w 11"/>
                <a:gd name="T43" fmla="*/ 243 h 73"/>
                <a:gd name="T44" fmla="*/ 47 w 11"/>
                <a:gd name="T45" fmla="*/ 249 h 73"/>
                <a:gd name="T46" fmla="*/ 34 w 11"/>
                <a:gd name="T47" fmla="*/ 260 h 73"/>
                <a:gd name="T48" fmla="*/ 77 w 11"/>
                <a:gd name="T49" fmla="*/ 273 h 73"/>
                <a:gd name="T50" fmla="*/ 77 w 11"/>
                <a:gd name="T51" fmla="*/ 273 h 73"/>
                <a:gd name="T52" fmla="*/ 110 w 11"/>
                <a:gd name="T53" fmla="*/ 264 h 73"/>
                <a:gd name="T54" fmla="*/ 110 w 11"/>
                <a:gd name="T55" fmla="*/ 264 h 73"/>
                <a:gd name="T56" fmla="*/ 77 w 11"/>
                <a:gd name="T57" fmla="*/ 258 h 73"/>
                <a:gd name="T58" fmla="*/ 92 w 11"/>
                <a:gd name="T59" fmla="*/ 243 h 73"/>
                <a:gd name="T60" fmla="*/ 70 w 11"/>
                <a:gd name="T61" fmla="*/ 243 h 73"/>
                <a:gd name="T62" fmla="*/ 70 w 11"/>
                <a:gd name="T63" fmla="*/ 236 h 73"/>
                <a:gd name="T64" fmla="*/ 70 w 11"/>
                <a:gd name="T65" fmla="*/ 232 h 73"/>
                <a:gd name="T66" fmla="*/ 56 w 11"/>
                <a:gd name="T67" fmla="*/ 217 h 73"/>
                <a:gd name="T68" fmla="*/ 56 w 11"/>
                <a:gd name="T69" fmla="*/ 217 h 73"/>
                <a:gd name="T70" fmla="*/ 56 w 11"/>
                <a:gd name="T71" fmla="*/ 210 h 73"/>
                <a:gd name="T72" fmla="*/ 47 w 11"/>
                <a:gd name="T73" fmla="*/ 200 h 73"/>
                <a:gd name="T74" fmla="*/ 47 w 11"/>
                <a:gd name="T75" fmla="*/ 195 h 73"/>
                <a:gd name="T76" fmla="*/ 34 w 11"/>
                <a:gd name="T77" fmla="*/ 173 h 73"/>
                <a:gd name="T78" fmla="*/ 47 w 11"/>
                <a:gd name="T79" fmla="*/ 152 h 73"/>
                <a:gd name="T80" fmla="*/ 47 w 11"/>
                <a:gd name="T81" fmla="*/ 141 h 73"/>
                <a:gd name="T82" fmla="*/ 21 w 11"/>
                <a:gd name="T83" fmla="*/ 137 h 73"/>
                <a:gd name="T84" fmla="*/ 34 w 11"/>
                <a:gd name="T85" fmla="*/ 122 h 73"/>
                <a:gd name="T86" fmla="*/ 34 w 11"/>
                <a:gd name="T87" fmla="*/ 112 h 73"/>
                <a:gd name="T88" fmla="*/ 56 w 11"/>
                <a:gd name="T89" fmla="*/ 60 h 73"/>
                <a:gd name="T90" fmla="*/ 70 w 11"/>
                <a:gd name="T91" fmla="*/ 51 h 73"/>
                <a:gd name="T92" fmla="*/ 70 w 11"/>
                <a:gd name="T93" fmla="*/ 38 h 73"/>
                <a:gd name="T94" fmla="*/ 92 w 11"/>
                <a:gd name="T95" fmla="*/ 35 h 73"/>
                <a:gd name="T96" fmla="*/ 110 w 11"/>
                <a:gd name="T97" fmla="*/ 21 h 73"/>
                <a:gd name="T98" fmla="*/ 110 w 11"/>
                <a:gd name="T99" fmla="*/ 12 h 73"/>
                <a:gd name="T100" fmla="*/ 126 w 11"/>
                <a:gd name="T101" fmla="*/ 9 h 73"/>
                <a:gd name="T102" fmla="*/ 126 w 11"/>
                <a:gd name="T103" fmla="*/ 9 h 73"/>
                <a:gd name="T104" fmla="*/ 110 w 11"/>
                <a:gd name="T105" fmla="*/ 0 h 7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1" h="73">
                  <a:moveTo>
                    <a:pt x="9" y="0"/>
                  </a:moveTo>
                  <a:lnTo>
                    <a:pt x="9" y="0"/>
                  </a:lnTo>
                  <a:lnTo>
                    <a:pt x="7" y="1"/>
                  </a:lnTo>
                  <a:lnTo>
                    <a:pt x="7" y="5"/>
                  </a:lnTo>
                  <a:lnTo>
                    <a:pt x="5" y="8"/>
                  </a:lnTo>
                  <a:lnTo>
                    <a:pt x="4" y="10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2" y="30"/>
                  </a:lnTo>
                  <a:lnTo>
                    <a:pt x="1" y="32"/>
                  </a:lnTo>
                  <a:lnTo>
                    <a:pt x="1" y="37"/>
                  </a:lnTo>
                  <a:lnTo>
                    <a:pt x="0" y="39"/>
                  </a:lnTo>
                  <a:lnTo>
                    <a:pt x="2" y="41"/>
                  </a:lnTo>
                  <a:lnTo>
                    <a:pt x="1" y="46"/>
                  </a:lnTo>
                  <a:lnTo>
                    <a:pt x="2" y="52"/>
                  </a:lnTo>
                  <a:lnTo>
                    <a:pt x="2" y="54"/>
                  </a:lnTo>
                  <a:lnTo>
                    <a:pt x="2" y="55"/>
                  </a:lnTo>
                  <a:lnTo>
                    <a:pt x="3" y="59"/>
                  </a:lnTo>
                  <a:lnTo>
                    <a:pt x="3" y="61"/>
                  </a:lnTo>
                  <a:lnTo>
                    <a:pt x="3" y="63"/>
                  </a:lnTo>
                  <a:lnTo>
                    <a:pt x="4" y="65"/>
                  </a:lnTo>
                  <a:lnTo>
                    <a:pt x="4" y="67"/>
                  </a:lnTo>
                  <a:lnTo>
                    <a:pt x="3" y="70"/>
                  </a:lnTo>
                  <a:lnTo>
                    <a:pt x="7" y="73"/>
                  </a:lnTo>
                  <a:lnTo>
                    <a:pt x="9" y="71"/>
                  </a:lnTo>
                  <a:lnTo>
                    <a:pt x="7" y="69"/>
                  </a:lnTo>
                  <a:lnTo>
                    <a:pt x="8" y="65"/>
                  </a:lnTo>
                  <a:lnTo>
                    <a:pt x="6" y="65"/>
                  </a:lnTo>
                  <a:lnTo>
                    <a:pt x="6" y="63"/>
                  </a:lnTo>
                  <a:lnTo>
                    <a:pt x="6" y="62"/>
                  </a:lnTo>
                  <a:lnTo>
                    <a:pt x="5" y="58"/>
                  </a:lnTo>
                  <a:lnTo>
                    <a:pt x="5" y="56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3" y="46"/>
                  </a:lnTo>
                  <a:lnTo>
                    <a:pt x="4" y="41"/>
                  </a:lnTo>
                  <a:lnTo>
                    <a:pt x="4" y="38"/>
                  </a:lnTo>
                  <a:lnTo>
                    <a:pt x="2" y="37"/>
                  </a:lnTo>
                  <a:lnTo>
                    <a:pt x="3" y="32"/>
                  </a:lnTo>
                  <a:lnTo>
                    <a:pt x="3" y="30"/>
                  </a:lnTo>
                  <a:lnTo>
                    <a:pt x="5" y="16"/>
                  </a:lnTo>
                  <a:lnTo>
                    <a:pt x="6" y="14"/>
                  </a:lnTo>
                  <a:lnTo>
                    <a:pt x="6" y="10"/>
                  </a:lnTo>
                  <a:lnTo>
                    <a:pt x="8" y="9"/>
                  </a:lnTo>
                  <a:lnTo>
                    <a:pt x="9" y="5"/>
                  </a:lnTo>
                  <a:lnTo>
                    <a:pt x="9" y="3"/>
                  </a:lnTo>
                  <a:lnTo>
                    <a:pt x="11" y="2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37" name="Freeform 118"/>
            <p:cNvSpPr>
              <a:spLocks/>
            </p:cNvSpPr>
            <p:nvPr/>
          </p:nvSpPr>
          <p:spPr bwMode="auto">
            <a:xfrm>
              <a:off x="1139" y="2809"/>
              <a:ext cx="84" cy="73"/>
            </a:xfrm>
            <a:custGeom>
              <a:avLst/>
              <a:gdLst>
                <a:gd name="T0" fmla="*/ 13 w 50"/>
                <a:gd name="T1" fmla="*/ 9 h 56"/>
                <a:gd name="T2" fmla="*/ 13 w 50"/>
                <a:gd name="T3" fmla="*/ 0 h 56"/>
                <a:gd name="T4" fmla="*/ 0 w 50"/>
                <a:gd name="T5" fmla="*/ 12 h 56"/>
                <a:gd name="T6" fmla="*/ 22 w 50"/>
                <a:gd name="T7" fmla="*/ 21 h 56"/>
                <a:gd name="T8" fmla="*/ 37 w 50"/>
                <a:gd name="T9" fmla="*/ 27 h 56"/>
                <a:gd name="T10" fmla="*/ 37 w 50"/>
                <a:gd name="T11" fmla="*/ 39 h 56"/>
                <a:gd name="T12" fmla="*/ 82 w 50"/>
                <a:gd name="T13" fmla="*/ 57 h 56"/>
                <a:gd name="T14" fmla="*/ 96 w 50"/>
                <a:gd name="T15" fmla="*/ 73 h 56"/>
                <a:gd name="T16" fmla="*/ 119 w 50"/>
                <a:gd name="T17" fmla="*/ 86 h 56"/>
                <a:gd name="T18" fmla="*/ 175 w 50"/>
                <a:gd name="T19" fmla="*/ 111 h 56"/>
                <a:gd name="T20" fmla="*/ 232 w 50"/>
                <a:gd name="T21" fmla="*/ 116 h 56"/>
                <a:gd name="T22" fmla="*/ 270 w 50"/>
                <a:gd name="T23" fmla="*/ 133 h 56"/>
                <a:gd name="T24" fmla="*/ 279 w 50"/>
                <a:gd name="T25" fmla="*/ 139 h 56"/>
                <a:gd name="T26" fmla="*/ 279 w 50"/>
                <a:gd name="T27" fmla="*/ 146 h 56"/>
                <a:gd name="T28" fmla="*/ 390 w 50"/>
                <a:gd name="T29" fmla="*/ 173 h 56"/>
                <a:gd name="T30" fmla="*/ 390 w 50"/>
                <a:gd name="T31" fmla="*/ 177 h 56"/>
                <a:gd name="T32" fmla="*/ 437 w 50"/>
                <a:gd name="T33" fmla="*/ 181 h 56"/>
                <a:gd name="T34" fmla="*/ 454 w 50"/>
                <a:gd name="T35" fmla="*/ 189 h 56"/>
                <a:gd name="T36" fmla="*/ 480 w 50"/>
                <a:gd name="T37" fmla="*/ 189 h 56"/>
                <a:gd name="T38" fmla="*/ 511 w 50"/>
                <a:gd name="T39" fmla="*/ 190 h 56"/>
                <a:gd name="T40" fmla="*/ 551 w 50"/>
                <a:gd name="T41" fmla="*/ 199 h 56"/>
                <a:gd name="T42" fmla="*/ 613 w 50"/>
                <a:gd name="T43" fmla="*/ 202 h 56"/>
                <a:gd name="T44" fmla="*/ 643 w 50"/>
                <a:gd name="T45" fmla="*/ 211 h 56"/>
                <a:gd name="T46" fmla="*/ 669 w 50"/>
                <a:gd name="T47" fmla="*/ 211 h 56"/>
                <a:gd name="T48" fmla="*/ 669 w 50"/>
                <a:gd name="T49" fmla="*/ 202 h 56"/>
                <a:gd name="T50" fmla="*/ 669 w 50"/>
                <a:gd name="T51" fmla="*/ 202 h 56"/>
                <a:gd name="T52" fmla="*/ 643 w 50"/>
                <a:gd name="T53" fmla="*/ 197 h 56"/>
                <a:gd name="T54" fmla="*/ 551 w 50"/>
                <a:gd name="T55" fmla="*/ 190 h 56"/>
                <a:gd name="T56" fmla="*/ 511 w 50"/>
                <a:gd name="T57" fmla="*/ 184 h 56"/>
                <a:gd name="T58" fmla="*/ 511 w 50"/>
                <a:gd name="T59" fmla="*/ 184 h 56"/>
                <a:gd name="T60" fmla="*/ 469 w 50"/>
                <a:gd name="T61" fmla="*/ 173 h 56"/>
                <a:gd name="T62" fmla="*/ 437 w 50"/>
                <a:gd name="T63" fmla="*/ 163 h 56"/>
                <a:gd name="T64" fmla="*/ 412 w 50"/>
                <a:gd name="T65" fmla="*/ 163 h 56"/>
                <a:gd name="T66" fmla="*/ 412 w 50"/>
                <a:gd name="T67" fmla="*/ 163 h 56"/>
                <a:gd name="T68" fmla="*/ 312 w 50"/>
                <a:gd name="T69" fmla="*/ 145 h 56"/>
                <a:gd name="T70" fmla="*/ 294 w 50"/>
                <a:gd name="T71" fmla="*/ 125 h 56"/>
                <a:gd name="T72" fmla="*/ 232 w 50"/>
                <a:gd name="T73" fmla="*/ 116 h 56"/>
                <a:gd name="T74" fmla="*/ 232 w 50"/>
                <a:gd name="T75" fmla="*/ 107 h 56"/>
                <a:gd name="T76" fmla="*/ 161 w 50"/>
                <a:gd name="T77" fmla="*/ 78 h 56"/>
                <a:gd name="T78" fmla="*/ 119 w 50"/>
                <a:gd name="T79" fmla="*/ 65 h 56"/>
                <a:gd name="T80" fmla="*/ 104 w 50"/>
                <a:gd name="T81" fmla="*/ 57 h 56"/>
                <a:gd name="T82" fmla="*/ 96 w 50"/>
                <a:gd name="T83" fmla="*/ 38 h 56"/>
                <a:gd name="T84" fmla="*/ 82 w 50"/>
                <a:gd name="T85" fmla="*/ 22 h 56"/>
                <a:gd name="T86" fmla="*/ 57 w 50"/>
                <a:gd name="T87" fmla="*/ 16 h 56"/>
                <a:gd name="T88" fmla="*/ 22 w 50"/>
                <a:gd name="T89" fmla="*/ 9 h 56"/>
                <a:gd name="T90" fmla="*/ 37 w 50"/>
                <a:gd name="T91" fmla="*/ 0 h 56"/>
                <a:gd name="T92" fmla="*/ 37 w 50"/>
                <a:gd name="T93" fmla="*/ 0 h 56"/>
                <a:gd name="T94" fmla="*/ 13 w 50"/>
                <a:gd name="T95" fmla="*/ 9 h 5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0" h="56">
                  <a:moveTo>
                    <a:pt x="1" y="2"/>
                  </a:moveTo>
                  <a:lnTo>
                    <a:pt x="1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11"/>
                  </a:lnTo>
                  <a:lnTo>
                    <a:pt x="6" y="15"/>
                  </a:lnTo>
                  <a:lnTo>
                    <a:pt x="7" y="19"/>
                  </a:lnTo>
                  <a:lnTo>
                    <a:pt x="9" y="23"/>
                  </a:lnTo>
                  <a:lnTo>
                    <a:pt x="13" y="29"/>
                  </a:lnTo>
                  <a:lnTo>
                    <a:pt x="17" y="31"/>
                  </a:lnTo>
                  <a:lnTo>
                    <a:pt x="20" y="35"/>
                  </a:lnTo>
                  <a:lnTo>
                    <a:pt x="21" y="37"/>
                  </a:lnTo>
                  <a:lnTo>
                    <a:pt x="21" y="39"/>
                  </a:lnTo>
                  <a:lnTo>
                    <a:pt x="29" y="46"/>
                  </a:lnTo>
                  <a:lnTo>
                    <a:pt x="29" y="47"/>
                  </a:lnTo>
                  <a:lnTo>
                    <a:pt x="33" y="48"/>
                  </a:lnTo>
                  <a:lnTo>
                    <a:pt x="34" y="50"/>
                  </a:lnTo>
                  <a:lnTo>
                    <a:pt x="36" y="50"/>
                  </a:lnTo>
                  <a:lnTo>
                    <a:pt x="38" y="51"/>
                  </a:lnTo>
                  <a:lnTo>
                    <a:pt x="41" y="53"/>
                  </a:lnTo>
                  <a:lnTo>
                    <a:pt x="46" y="54"/>
                  </a:lnTo>
                  <a:lnTo>
                    <a:pt x="48" y="56"/>
                  </a:lnTo>
                  <a:lnTo>
                    <a:pt x="50" y="56"/>
                  </a:lnTo>
                  <a:lnTo>
                    <a:pt x="50" y="54"/>
                  </a:lnTo>
                  <a:lnTo>
                    <a:pt x="48" y="52"/>
                  </a:lnTo>
                  <a:lnTo>
                    <a:pt x="41" y="51"/>
                  </a:lnTo>
                  <a:lnTo>
                    <a:pt x="38" y="49"/>
                  </a:lnTo>
                  <a:lnTo>
                    <a:pt x="35" y="46"/>
                  </a:lnTo>
                  <a:lnTo>
                    <a:pt x="33" y="44"/>
                  </a:lnTo>
                  <a:lnTo>
                    <a:pt x="31" y="44"/>
                  </a:lnTo>
                  <a:lnTo>
                    <a:pt x="23" y="38"/>
                  </a:lnTo>
                  <a:lnTo>
                    <a:pt x="22" y="34"/>
                  </a:lnTo>
                  <a:lnTo>
                    <a:pt x="17" y="31"/>
                  </a:lnTo>
                  <a:lnTo>
                    <a:pt x="17" y="28"/>
                  </a:lnTo>
                  <a:lnTo>
                    <a:pt x="12" y="21"/>
                  </a:lnTo>
                  <a:lnTo>
                    <a:pt x="9" y="17"/>
                  </a:lnTo>
                  <a:lnTo>
                    <a:pt x="8" y="15"/>
                  </a:lnTo>
                  <a:lnTo>
                    <a:pt x="7" y="10"/>
                  </a:lnTo>
                  <a:lnTo>
                    <a:pt x="6" y="6"/>
                  </a:lnTo>
                  <a:lnTo>
                    <a:pt x="4" y="4"/>
                  </a:lnTo>
                  <a:lnTo>
                    <a:pt x="2" y="2"/>
                  </a:lnTo>
                  <a:lnTo>
                    <a:pt x="3" y="0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38" name="Freeform 119"/>
            <p:cNvSpPr>
              <a:spLocks/>
            </p:cNvSpPr>
            <p:nvPr/>
          </p:nvSpPr>
          <p:spPr bwMode="auto">
            <a:xfrm>
              <a:off x="1220" y="2878"/>
              <a:ext cx="15" cy="5"/>
            </a:xfrm>
            <a:custGeom>
              <a:avLst/>
              <a:gdLst>
                <a:gd name="T0" fmla="*/ 0 w 9"/>
                <a:gd name="T1" fmla="*/ 10 h 4"/>
                <a:gd name="T2" fmla="*/ 92 w 9"/>
                <a:gd name="T3" fmla="*/ 13 h 4"/>
                <a:gd name="T4" fmla="*/ 117 w 9"/>
                <a:gd name="T5" fmla="*/ 13 h 4"/>
                <a:gd name="T6" fmla="*/ 117 w 9"/>
                <a:gd name="T7" fmla="*/ 8 h 4"/>
                <a:gd name="T8" fmla="*/ 117 w 9"/>
                <a:gd name="T9" fmla="*/ 13 h 4"/>
                <a:gd name="T10" fmla="*/ 117 w 9"/>
                <a:gd name="T11" fmla="*/ 13 h 4"/>
                <a:gd name="T12" fmla="*/ 117 w 9"/>
                <a:gd name="T13" fmla="*/ 0 h 4"/>
                <a:gd name="T14" fmla="*/ 117 w 9"/>
                <a:gd name="T15" fmla="*/ 0 h 4"/>
                <a:gd name="T16" fmla="*/ 103 w 9"/>
                <a:gd name="T17" fmla="*/ 0 h 4"/>
                <a:gd name="T18" fmla="*/ 92 w 9"/>
                <a:gd name="T19" fmla="*/ 8 h 4"/>
                <a:gd name="T20" fmla="*/ 78 w 9"/>
                <a:gd name="T21" fmla="*/ 0 h 4"/>
                <a:gd name="T22" fmla="*/ 62 w 9"/>
                <a:gd name="T23" fmla="*/ 8 h 4"/>
                <a:gd name="T24" fmla="*/ 22 w 9"/>
                <a:gd name="T25" fmla="*/ 1 h 4"/>
                <a:gd name="T26" fmla="*/ 22 w 9"/>
                <a:gd name="T27" fmla="*/ 1 h 4"/>
                <a:gd name="T28" fmla="*/ 0 w 9"/>
                <a:gd name="T29" fmla="*/ 10 h 4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" h="4">
                  <a:moveTo>
                    <a:pt x="0" y="3"/>
                  </a:moveTo>
                  <a:lnTo>
                    <a:pt x="7" y="4"/>
                  </a:lnTo>
                  <a:lnTo>
                    <a:pt x="9" y="4"/>
                  </a:lnTo>
                  <a:lnTo>
                    <a:pt x="9" y="2"/>
                  </a:lnTo>
                  <a:lnTo>
                    <a:pt x="9" y="4"/>
                  </a:lnTo>
                  <a:lnTo>
                    <a:pt x="9" y="0"/>
                  </a:lnTo>
                  <a:lnTo>
                    <a:pt x="8" y="0"/>
                  </a:lnTo>
                  <a:lnTo>
                    <a:pt x="7" y="2"/>
                  </a:lnTo>
                  <a:lnTo>
                    <a:pt x="6" y="0"/>
                  </a:lnTo>
                  <a:lnTo>
                    <a:pt x="5" y="2"/>
                  </a:lnTo>
                  <a:lnTo>
                    <a:pt x="2" y="1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39" name="Freeform 120"/>
            <p:cNvSpPr>
              <a:spLocks/>
            </p:cNvSpPr>
            <p:nvPr/>
          </p:nvSpPr>
          <p:spPr bwMode="auto">
            <a:xfrm>
              <a:off x="1208" y="2861"/>
              <a:ext cx="27" cy="22"/>
            </a:xfrm>
            <a:custGeom>
              <a:avLst/>
              <a:gdLst>
                <a:gd name="T0" fmla="*/ 223 w 16"/>
                <a:gd name="T1" fmla="*/ 47 h 17"/>
                <a:gd name="T2" fmla="*/ 24 w 16"/>
                <a:gd name="T3" fmla="*/ 0 h 17"/>
                <a:gd name="T4" fmla="*/ 0 w 16"/>
                <a:gd name="T5" fmla="*/ 8 h 17"/>
                <a:gd name="T6" fmla="*/ 223 w 16"/>
                <a:gd name="T7" fmla="*/ 61 h 17"/>
                <a:gd name="T8" fmla="*/ 223 w 16"/>
                <a:gd name="T9" fmla="*/ 47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7">
                  <a:moveTo>
                    <a:pt x="16" y="13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16" y="17"/>
                  </a:lnTo>
                  <a:lnTo>
                    <a:pt x="16" y="13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40" name="Freeform 121"/>
            <p:cNvSpPr>
              <a:spLocks/>
            </p:cNvSpPr>
            <p:nvPr/>
          </p:nvSpPr>
          <p:spPr bwMode="auto">
            <a:xfrm>
              <a:off x="1178" y="2820"/>
              <a:ext cx="33" cy="44"/>
            </a:xfrm>
            <a:custGeom>
              <a:avLst/>
              <a:gdLst>
                <a:gd name="T0" fmla="*/ 229 w 20"/>
                <a:gd name="T1" fmla="*/ 140 h 33"/>
                <a:gd name="T2" fmla="*/ 243 w 20"/>
                <a:gd name="T3" fmla="*/ 129 h 33"/>
                <a:gd name="T4" fmla="*/ 206 w 20"/>
                <a:gd name="T5" fmla="*/ 113 h 33"/>
                <a:gd name="T6" fmla="*/ 206 w 20"/>
                <a:gd name="T7" fmla="*/ 113 h 33"/>
                <a:gd name="T8" fmla="*/ 206 w 20"/>
                <a:gd name="T9" fmla="*/ 105 h 33"/>
                <a:gd name="T10" fmla="*/ 206 w 20"/>
                <a:gd name="T11" fmla="*/ 105 h 33"/>
                <a:gd name="T12" fmla="*/ 185 w 20"/>
                <a:gd name="T13" fmla="*/ 97 h 33"/>
                <a:gd name="T14" fmla="*/ 172 w 20"/>
                <a:gd name="T15" fmla="*/ 87 h 33"/>
                <a:gd name="T16" fmla="*/ 172 w 20"/>
                <a:gd name="T17" fmla="*/ 87 h 33"/>
                <a:gd name="T18" fmla="*/ 172 w 20"/>
                <a:gd name="T19" fmla="*/ 87 h 33"/>
                <a:gd name="T20" fmla="*/ 147 w 20"/>
                <a:gd name="T21" fmla="*/ 79 h 33"/>
                <a:gd name="T22" fmla="*/ 137 w 20"/>
                <a:gd name="T23" fmla="*/ 73 h 33"/>
                <a:gd name="T24" fmla="*/ 112 w 20"/>
                <a:gd name="T25" fmla="*/ 64 h 33"/>
                <a:gd name="T26" fmla="*/ 112 w 20"/>
                <a:gd name="T27" fmla="*/ 64 h 33"/>
                <a:gd name="T28" fmla="*/ 112 w 20"/>
                <a:gd name="T29" fmla="*/ 55 h 33"/>
                <a:gd name="T30" fmla="*/ 76 w 20"/>
                <a:gd name="T31" fmla="*/ 48 h 33"/>
                <a:gd name="T32" fmla="*/ 76 w 20"/>
                <a:gd name="T33" fmla="*/ 37 h 33"/>
                <a:gd name="T34" fmla="*/ 58 w 20"/>
                <a:gd name="T35" fmla="*/ 28 h 33"/>
                <a:gd name="T36" fmla="*/ 58 w 20"/>
                <a:gd name="T37" fmla="*/ 28 h 33"/>
                <a:gd name="T38" fmla="*/ 35 w 20"/>
                <a:gd name="T39" fmla="*/ 21 h 33"/>
                <a:gd name="T40" fmla="*/ 35 w 20"/>
                <a:gd name="T41" fmla="*/ 12 h 33"/>
                <a:gd name="T42" fmla="*/ 21 w 20"/>
                <a:gd name="T43" fmla="*/ 12 h 33"/>
                <a:gd name="T44" fmla="*/ 21 w 20"/>
                <a:gd name="T45" fmla="*/ 0 h 33"/>
                <a:gd name="T46" fmla="*/ 0 w 20"/>
                <a:gd name="T47" fmla="*/ 1 h 33"/>
                <a:gd name="T48" fmla="*/ 0 w 20"/>
                <a:gd name="T49" fmla="*/ 1 h 33"/>
                <a:gd name="T50" fmla="*/ 0 w 20"/>
                <a:gd name="T51" fmla="*/ 12 h 33"/>
                <a:gd name="T52" fmla="*/ 13 w 20"/>
                <a:gd name="T53" fmla="*/ 21 h 33"/>
                <a:gd name="T54" fmla="*/ 13 w 20"/>
                <a:gd name="T55" fmla="*/ 21 h 33"/>
                <a:gd name="T56" fmla="*/ 35 w 20"/>
                <a:gd name="T57" fmla="*/ 37 h 33"/>
                <a:gd name="T58" fmla="*/ 35 w 20"/>
                <a:gd name="T59" fmla="*/ 37 h 33"/>
                <a:gd name="T60" fmla="*/ 54 w 20"/>
                <a:gd name="T61" fmla="*/ 48 h 33"/>
                <a:gd name="T62" fmla="*/ 54 w 20"/>
                <a:gd name="T63" fmla="*/ 48 h 33"/>
                <a:gd name="T64" fmla="*/ 76 w 20"/>
                <a:gd name="T65" fmla="*/ 64 h 33"/>
                <a:gd name="T66" fmla="*/ 58 w 20"/>
                <a:gd name="T67" fmla="*/ 65 h 33"/>
                <a:gd name="T68" fmla="*/ 112 w 20"/>
                <a:gd name="T69" fmla="*/ 79 h 33"/>
                <a:gd name="T70" fmla="*/ 96 w 20"/>
                <a:gd name="T71" fmla="*/ 87 h 33"/>
                <a:gd name="T72" fmla="*/ 147 w 20"/>
                <a:gd name="T73" fmla="*/ 97 h 33"/>
                <a:gd name="T74" fmla="*/ 147 w 20"/>
                <a:gd name="T75" fmla="*/ 97 h 33"/>
                <a:gd name="T76" fmla="*/ 158 w 20"/>
                <a:gd name="T77" fmla="*/ 105 h 33"/>
                <a:gd name="T78" fmla="*/ 158 w 20"/>
                <a:gd name="T79" fmla="*/ 113 h 33"/>
                <a:gd name="T80" fmla="*/ 158 w 20"/>
                <a:gd name="T81" fmla="*/ 113 h 33"/>
                <a:gd name="T82" fmla="*/ 158 w 20"/>
                <a:gd name="T83" fmla="*/ 113 h 33"/>
                <a:gd name="T84" fmla="*/ 193 w 20"/>
                <a:gd name="T85" fmla="*/ 123 h 33"/>
                <a:gd name="T86" fmla="*/ 226 w 20"/>
                <a:gd name="T87" fmla="*/ 140 h 33"/>
                <a:gd name="T88" fmla="*/ 243 w 20"/>
                <a:gd name="T89" fmla="*/ 129 h 33"/>
                <a:gd name="T90" fmla="*/ 229 w 20"/>
                <a:gd name="T91" fmla="*/ 140 h 3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0" h="33">
                  <a:moveTo>
                    <a:pt x="19" y="33"/>
                  </a:moveTo>
                  <a:lnTo>
                    <a:pt x="20" y="31"/>
                  </a:lnTo>
                  <a:lnTo>
                    <a:pt x="17" y="27"/>
                  </a:lnTo>
                  <a:lnTo>
                    <a:pt x="17" y="25"/>
                  </a:lnTo>
                  <a:lnTo>
                    <a:pt x="15" y="23"/>
                  </a:lnTo>
                  <a:lnTo>
                    <a:pt x="14" y="21"/>
                  </a:lnTo>
                  <a:lnTo>
                    <a:pt x="12" y="19"/>
                  </a:lnTo>
                  <a:lnTo>
                    <a:pt x="11" y="17"/>
                  </a:lnTo>
                  <a:lnTo>
                    <a:pt x="9" y="15"/>
                  </a:lnTo>
                  <a:lnTo>
                    <a:pt x="9" y="13"/>
                  </a:lnTo>
                  <a:lnTo>
                    <a:pt x="6" y="11"/>
                  </a:lnTo>
                  <a:lnTo>
                    <a:pt x="6" y="9"/>
                  </a:lnTo>
                  <a:lnTo>
                    <a:pt x="5" y="7"/>
                  </a:lnTo>
                  <a:lnTo>
                    <a:pt x="3" y="5"/>
                  </a:lnTo>
                  <a:lnTo>
                    <a:pt x="3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1" y="5"/>
                  </a:lnTo>
                  <a:lnTo>
                    <a:pt x="3" y="9"/>
                  </a:lnTo>
                  <a:lnTo>
                    <a:pt x="4" y="11"/>
                  </a:lnTo>
                  <a:lnTo>
                    <a:pt x="6" y="15"/>
                  </a:lnTo>
                  <a:lnTo>
                    <a:pt x="5" y="16"/>
                  </a:lnTo>
                  <a:lnTo>
                    <a:pt x="9" y="19"/>
                  </a:lnTo>
                  <a:lnTo>
                    <a:pt x="8" y="21"/>
                  </a:lnTo>
                  <a:lnTo>
                    <a:pt x="12" y="23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6" y="29"/>
                  </a:lnTo>
                  <a:lnTo>
                    <a:pt x="18" y="33"/>
                  </a:lnTo>
                  <a:lnTo>
                    <a:pt x="20" y="31"/>
                  </a:lnTo>
                  <a:lnTo>
                    <a:pt x="19" y="33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41" name="Freeform 122"/>
            <p:cNvSpPr>
              <a:spLocks/>
            </p:cNvSpPr>
            <p:nvPr/>
          </p:nvSpPr>
          <p:spPr bwMode="auto">
            <a:xfrm>
              <a:off x="1166" y="2754"/>
              <a:ext cx="23" cy="68"/>
            </a:xfrm>
            <a:custGeom>
              <a:avLst/>
              <a:gdLst>
                <a:gd name="T0" fmla="*/ 110 w 14"/>
                <a:gd name="T1" fmla="*/ 196 h 52"/>
                <a:gd name="T2" fmla="*/ 110 w 14"/>
                <a:gd name="T3" fmla="*/ 196 h 52"/>
                <a:gd name="T4" fmla="*/ 95 w 14"/>
                <a:gd name="T5" fmla="*/ 188 h 52"/>
                <a:gd name="T6" fmla="*/ 95 w 14"/>
                <a:gd name="T7" fmla="*/ 179 h 52"/>
                <a:gd name="T8" fmla="*/ 71 w 14"/>
                <a:gd name="T9" fmla="*/ 179 h 52"/>
                <a:gd name="T10" fmla="*/ 89 w 14"/>
                <a:gd name="T11" fmla="*/ 162 h 52"/>
                <a:gd name="T12" fmla="*/ 58 w 14"/>
                <a:gd name="T13" fmla="*/ 162 h 52"/>
                <a:gd name="T14" fmla="*/ 58 w 14"/>
                <a:gd name="T15" fmla="*/ 160 h 52"/>
                <a:gd name="T16" fmla="*/ 58 w 14"/>
                <a:gd name="T17" fmla="*/ 160 h 52"/>
                <a:gd name="T18" fmla="*/ 71 w 14"/>
                <a:gd name="T19" fmla="*/ 140 h 52"/>
                <a:gd name="T20" fmla="*/ 54 w 14"/>
                <a:gd name="T21" fmla="*/ 133 h 52"/>
                <a:gd name="T22" fmla="*/ 54 w 14"/>
                <a:gd name="T23" fmla="*/ 124 h 52"/>
                <a:gd name="T24" fmla="*/ 35 w 14"/>
                <a:gd name="T25" fmla="*/ 122 h 52"/>
                <a:gd name="T26" fmla="*/ 35 w 14"/>
                <a:gd name="T27" fmla="*/ 115 h 52"/>
                <a:gd name="T28" fmla="*/ 35 w 14"/>
                <a:gd name="T29" fmla="*/ 115 h 52"/>
                <a:gd name="T30" fmla="*/ 35 w 14"/>
                <a:gd name="T31" fmla="*/ 107 h 52"/>
                <a:gd name="T32" fmla="*/ 35 w 14"/>
                <a:gd name="T33" fmla="*/ 99 h 52"/>
                <a:gd name="T34" fmla="*/ 54 w 14"/>
                <a:gd name="T35" fmla="*/ 78 h 52"/>
                <a:gd name="T36" fmla="*/ 54 w 14"/>
                <a:gd name="T37" fmla="*/ 73 h 52"/>
                <a:gd name="T38" fmla="*/ 58 w 14"/>
                <a:gd name="T39" fmla="*/ 58 h 52"/>
                <a:gd name="T40" fmla="*/ 89 w 14"/>
                <a:gd name="T41" fmla="*/ 54 h 52"/>
                <a:gd name="T42" fmla="*/ 89 w 14"/>
                <a:gd name="T43" fmla="*/ 46 h 52"/>
                <a:gd name="T44" fmla="*/ 117 w 14"/>
                <a:gd name="T45" fmla="*/ 27 h 52"/>
                <a:gd name="T46" fmla="*/ 146 w 14"/>
                <a:gd name="T47" fmla="*/ 21 h 52"/>
                <a:gd name="T48" fmla="*/ 146 w 14"/>
                <a:gd name="T49" fmla="*/ 9 h 52"/>
                <a:gd name="T50" fmla="*/ 168 w 14"/>
                <a:gd name="T51" fmla="*/ 9 h 52"/>
                <a:gd name="T52" fmla="*/ 168 w 14"/>
                <a:gd name="T53" fmla="*/ 9 h 52"/>
                <a:gd name="T54" fmla="*/ 133 w 14"/>
                <a:gd name="T55" fmla="*/ 0 h 52"/>
                <a:gd name="T56" fmla="*/ 156 w 14"/>
                <a:gd name="T57" fmla="*/ 0 h 52"/>
                <a:gd name="T58" fmla="*/ 110 w 14"/>
                <a:gd name="T59" fmla="*/ 1 h 52"/>
                <a:gd name="T60" fmla="*/ 95 w 14"/>
                <a:gd name="T61" fmla="*/ 12 h 52"/>
                <a:gd name="T62" fmla="*/ 71 w 14"/>
                <a:gd name="T63" fmla="*/ 21 h 52"/>
                <a:gd name="T64" fmla="*/ 54 w 14"/>
                <a:gd name="T65" fmla="*/ 41 h 52"/>
                <a:gd name="T66" fmla="*/ 35 w 14"/>
                <a:gd name="T67" fmla="*/ 50 h 52"/>
                <a:gd name="T68" fmla="*/ 35 w 14"/>
                <a:gd name="T69" fmla="*/ 58 h 52"/>
                <a:gd name="T70" fmla="*/ 35 w 14"/>
                <a:gd name="T71" fmla="*/ 73 h 52"/>
                <a:gd name="T72" fmla="*/ 35 w 14"/>
                <a:gd name="T73" fmla="*/ 73 h 52"/>
                <a:gd name="T74" fmla="*/ 21 w 14"/>
                <a:gd name="T75" fmla="*/ 99 h 52"/>
                <a:gd name="T76" fmla="*/ 13 w 14"/>
                <a:gd name="T77" fmla="*/ 107 h 52"/>
                <a:gd name="T78" fmla="*/ 13 w 14"/>
                <a:gd name="T79" fmla="*/ 111 h 52"/>
                <a:gd name="T80" fmla="*/ 13 w 14"/>
                <a:gd name="T81" fmla="*/ 122 h 52"/>
                <a:gd name="T82" fmla="*/ 13 w 14"/>
                <a:gd name="T83" fmla="*/ 122 h 52"/>
                <a:gd name="T84" fmla="*/ 13 w 14"/>
                <a:gd name="T85" fmla="*/ 124 h 52"/>
                <a:gd name="T86" fmla="*/ 0 w 14"/>
                <a:gd name="T87" fmla="*/ 133 h 52"/>
                <a:gd name="T88" fmla="*/ 21 w 14"/>
                <a:gd name="T89" fmla="*/ 150 h 52"/>
                <a:gd name="T90" fmla="*/ 21 w 14"/>
                <a:gd name="T91" fmla="*/ 150 h 52"/>
                <a:gd name="T92" fmla="*/ 13 w 14"/>
                <a:gd name="T93" fmla="*/ 152 h 52"/>
                <a:gd name="T94" fmla="*/ 13 w 14"/>
                <a:gd name="T95" fmla="*/ 152 h 52"/>
                <a:gd name="T96" fmla="*/ 35 w 14"/>
                <a:gd name="T97" fmla="*/ 169 h 52"/>
                <a:gd name="T98" fmla="*/ 35 w 14"/>
                <a:gd name="T99" fmla="*/ 169 h 52"/>
                <a:gd name="T100" fmla="*/ 35 w 14"/>
                <a:gd name="T101" fmla="*/ 169 h 52"/>
                <a:gd name="T102" fmla="*/ 54 w 14"/>
                <a:gd name="T103" fmla="*/ 183 h 52"/>
                <a:gd name="T104" fmla="*/ 71 w 14"/>
                <a:gd name="T105" fmla="*/ 183 h 52"/>
                <a:gd name="T106" fmla="*/ 54 w 14"/>
                <a:gd name="T107" fmla="*/ 190 h 52"/>
                <a:gd name="T108" fmla="*/ 89 w 14"/>
                <a:gd name="T109" fmla="*/ 199 h 52"/>
                <a:gd name="T110" fmla="*/ 89 w 14"/>
                <a:gd name="T111" fmla="*/ 199 h 52"/>
                <a:gd name="T112" fmla="*/ 110 w 14"/>
                <a:gd name="T113" fmla="*/ 196 h 5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4" h="52">
                  <a:moveTo>
                    <a:pt x="9" y="51"/>
                  </a:moveTo>
                  <a:lnTo>
                    <a:pt x="9" y="51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6" y="47"/>
                  </a:lnTo>
                  <a:lnTo>
                    <a:pt x="7" y="43"/>
                  </a:lnTo>
                  <a:lnTo>
                    <a:pt x="5" y="43"/>
                  </a:lnTo>
                  <a:lnTo>
                    <a:pt x="5" y="41"/>
                  </a:lnTo>
                  <a:lnTo>
                    <a:pt x="6" y="37"/>
                  </a:lnTo>
                  <a:lnTo>
                    <a:pt x="4" y="35"/>
                  </a:lnTo>
                  <a:lnTo>
                    <a:pt x="4" y="3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6"/>
                  </a:lnTo>
                  <a:lnTo>
                    <a:pt x="4" y="21"/>
                  </a:lnTo>
                  <a:lnTo>
                    <a:pt x="4" y="19"/>
                  </a:lnTo>
                  <a:lnTo>
                    <a:pt x="5" y="15"/>
                  </a:lnTo>
                  <a:lnTo>
                    <a:pt x="7" y="14"/>
                  </a:lnTo>
                  <a:lnTo>
                    <a:pt x="7" y="12"/>
                  </a:lnTo>
                  <a:lnTo>
                    <a:pt x="10" y="7"/>
                  </a:lnTo>
                  <a:lnTo>
                    <a:pt x="12" y="5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8" y="3"/>
                  </a:lnTo>
                  <a:lnTo>
                    <a:pt x="6" y="5"/>
                  </a:lnTo>
                  <a:lnTo>
                    <a:pt x="4" y="11"/>
                  </a:lnTo>
                  <a:lnTo>
                    <a:pt x="3" y="13"/>
                  </a:lnTo>
                  <a:lnTo>
                    <a:pt x="3" y="15"/>
                  </a:lnTo>
                  <a:lnTo>
                    <a:pt x="3" y="19"/>
                  </a:lnTo>
                  <a:lnTo>
                    <a:pt x="2" y="26"/>
                  </a:lnTo>
                  <a:lnTo>
                    <a:pt x="1" y="28"/>
                  </a:lnTo>
                  <a:lnTo>
                    <a:pt x="1" y="29"/>
                  </a:lnTo>
                  <a:lnTo>
                    <a:pt x="1" y="31"/>
                  </a:lnTo>
                  <a:lnTo>
                    <a:pt x="1" y="33"/>
                  </a:lnTo>
                  <a:lnTo>
                    <a:pt x="0" y="35"/>
                  </a:lnTo>
                  <a:lnTo>
                    <a:pt x="2" y="39"/>
                  </a:lnTo>
                  <a:lnTo>
                    <a:pt x="1" y="40"/>
                  </a:lnTo>
                  <a:lnTo>
                    <a:pt x="3" y="44"/>
                  </a:lnTo>
                  <a:lnTo>
                    <a:pt x="4" y="48"/>
                  </a:lnTo>
                  <a:lnTo>
                    <a:pt x="6" y="48"/>
                  </a:lnTo>
                  <a:lnTo>
                    <a:pt x="4" y="50"/>
                  </a:lnTo>
                  <a:lnTo>
                    <a:pt x="7" y="52"/>
                  </a:lnTo>
                  <a:lnTo>
                    <a:pt x="9" y="51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42" name="Freeform 123"/>
            <p:cNvSpPr>
              <a:spLocks/>
            </p:cNvSpPr>
            <p:nvPr/>
          </p:nvSpPr>
          <p:spPr bwMode="auto">
            <a:xfrm>
              <a:off x="1183" y="2705"/>
              <a:ext cx="101" cy="51"/>
            </a:xfrm>
            <a:custGeom>
              <a:avLst/>
              <a:gdLst>
                <a:gd name="T0" fmla="*/ 57 w 60"/>
                <a:gd name="T1" fmla="*/ 150 h 39"/>
                <a:gd name="T2" fmla="*/ 62 w 60"/>
                <a:gd name="T3" fmla="*/ 129 h 39"/>
                <a:gd name="T4" fmla="*/ 62 w 60"/>
                <a:gd name="T5" fmla="*/ 123 h 39"/>
                <a:gd name="T6" fmla="*/ 62 w 60"/>
                <a:gd name="T7" fmla="*/ 115 h 39"/>
                <a:gd name="T8" fmla="*/ 104 w 60"/>
                <a:gd name="T9" fmla="*/ 102 h 39"/>
                <a:gd name="T10" fmla="*/ 138 w 60"/>
                <a:gd name="T11" fmla="*/ 95 h 39"/>
                <a:gd name="T12" fmla="*/ 162 w 60"/>
                <a:gd name="T13" fmla="*/ 93 h 39"/>
                <a:gd name="T14" fmla="*/ 162 w 60"/>
                <a:gd name="T15" fmla="*/ 85 h 39"/>
                <a:gd name="T16" fmla="*/ 190 w 60"/>
                <a:gd name="T17" fmla="*/ 76 h 39"/>
                <a:gd name="T18" fmla="*/ 190 w 60"/>
                <a:gd name="T19" fmla="*/ 71 h 39"/>
                <a:gd name="T20" fmla="*/ 244 w 60"/>
                <a:gd name="T21" fmla="*/ 65 h 39"/>
                <a:gd name="T22" fmla="*/ 244 w 60"/>
                <a:gd name="T23" fmla="*/ 58 h 39"/>
                <a:gd name="T24" fmla="*/ 295 w 60"/>
                <a:gd name="T25" fmla="*/ 46 h 39"/>
                <a:gd name="T26" fmla="*/ 354 w 60"/>
                <a:gd name="T27" fmla="*/ 41 h 39"/>
                <a:gd name="T28" fmla="*/ 377 w 60"/>
                <a:gd name="T29" fmla="*/ 35 h 39"/>
                <a:gd name="T30" fmla="*/ 411 w 60"/>
                <a:gd name="T31" fmla="*/ 29 h 39"/>
                <a:gd name="T32" fmla="*/ 460 w 60"/>
                <a:gd name="T33" fmla="*/ 27 h 39"/>
                <a:gd name="T34" fmla="*/ 515 w 60"/>
                <a:gd name="T35" fmla="*/ 21 h 39"/>
                <a:gd name="T36" fmla="*/ 539 w 60"/>
                <a:gd name="T37" fmla="*/ 22 h 39"/>
                <a:gd name="T38" fmla="*/ 577 w 60"/>
                <a:gd name="T39" fmla="*/ 16 h 39"/>
                <a:gd name="T40" fmla="*/ 658 w 60"/>
                <a:gd name="T41" fmla="*/ 12 h 39"/>
                <a:gd name="T42" fmla="*/ 717 w 60"/>
                <a:gd name="T43" fmla="*/ 9 h 39"/>
                <a:gd name="T44" fmla="*/ 810 w 60"/>
                <a:gd name="T45" fmla="*/ 12 h 39"/>
                <a:gd name="T46" fmla="*/ 810 w 60"/>
                <a:gd name="T47" fmla="*/ 1 h 39"/>
                <a:gd name="T48" fmla="*/ 717 w 60"/>
                <a:gd name="T49" fmla="*/ 0 h 39"/>
                <a:gd name="T50" fmla="*/ 658 w 60"/>
                <a:gd name="T51" fmla="*/ 1 h 39"/>
                <a:gd name="T52" fmla="*/ 572 w 60"/>
                <a:gd name="T53" fmla="*/ 0 h 39"/>
                <a:gd name="T54" fmla="*/ 515 w 60"/>
                <a:gd name="T55" fmla="*/ 16 h 39"/>
                <a:gd name="T56" fmla="*/ 490 w 60"/>
                <a:gd name="T57" fmla="*/ 12 h 39"/>
                <a:gd name="T58" fmla="*/ 448 w 60"/>
                <a:gd name="T59" fmla="*/ 21 h 39"/>
                <a:gd name="T60" fmla="*/ 411 w 60"/>
                <a:gd name="T61" fmla="*/ 22 h 39"/>
                <a:gd name="T62" fmla="*/ 391 w 60"/>
                <a:gd name="T63" fmla="*/ 22 h 39"/>
                <a:gd name="T64" fmla="*/ 340 w 60"/>
                <a:gd name="T65" fmla="*/ 27 h 39"/>
                <a:gd name="T66" fmla="*/ 281 w 60"/>
                <a:gd name="T67" fmla="*/ 38 h 39"/>
                <a:gd name="T68" fmla="*/ 232 w 60"/>
                <a:gd name="T69" fmla="*/ 50 h 39"/>
                <a:gd name="T70" fmla="*/ 215 w 60"/>
                <a:gd name="T71" fmla="*/ 58 h 39"/>
                <a:gd name="T72" fmla="*/ 202 w 60"/>
                <a:gd name="T73" fmla="*/ 58 h 39"/>
                <a:gd name="T74" fmla="*/ 162 w 60"/>
                <a:gd name="T75" fmla="*/ 71 h 39"/>
                <a:gd name="T76" fmla="*/ 138 w 60"/>
                <a:gd name="T77" fmla="*/ 76 h 39"/>
                <a:gd name="T78" fmla="*/ 104 w 60"/>
                <a:gd name="T79" fmla="*/ 78 h 39"/>
                <a:gd name="T80" fmla="*/ 104 w 60"/>
                <a:gd name="T81" fmla="*/ 78 h 39"/>
                <a:gd name="T82" fmla="*/ 104 w 60"/>
                <a:gd name="T83" fmla="*/ 95 h 39"/>
                <a:gd name="T84" fmla="*/ 82 w 60"/>
                <a:gd name="T85" fmla="*/ 95 h 39"/>
                <a:gd name="T86" fmla="*/ 57 w 60"/>
                <a:gd name="T87" fmla="*/ 115 h 39"/>
                <a:gd name="T88" fmla="*/ 37 w 60"/>
                <a:gd name="T89" fmla="*/ 123 h 39"/>
                <a:gd name="T90" fmla="*/ 13 w 60"/>
                <a:gd name="T91" fmla="*/ 124 h 39"/>
                <a:gd name="T92" fmla="*/ 0 w 60"/>
                <a:gd name="T93" fmla="*/ 145 h 39"/>
                <a:gd name="T94" fmla="*/ 57 w 60"/>
                <a:gd name="T95" fmla="*/ 150 h 3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0" h="39">
                  <a:moveTo>
                    <a:pt x="4" y="39"/>
                  </a:moveTo>
                  <a:lnTo>
                    <a:pt x="5" y="34"/>
                  </a:lnTo>
                  <a:lnTo>
                    <a:pt x="5" y="32"/>
                  </a:lnTo>
                  <a:lnTo>
                    <a:pt x="5" y="30"/>
                  </a:lnTo>
                  <a:lnTo>
                    <a:pt x="8" y="27"/>
                  </a:lnTo>
                  <a:lnTo>
                    <a:pt x="10" y="25"/>
                  </a:lnTo>
                  <a:lnTo>
                    <a:pt x="12" y="24"/>
                  </a:lnTo>
                  <a:lnTo>
                    <a:pt x="12" y="22"/>
                  </a:lnTo>
                  <a:lnTo>
                    <a:pt x="14" y="20"/>
                  </a:lnTo>
                  <a:lnTo>
                    <a:pt x="14" y="18"/>
                  </a:lnTo>
                  <a:lnTo>
                    <a:pt x="18" y="17"/>
                  </a:lnTo>
                  <a:lnTo>
                    <a:pt x="18" y="15"/>
                  </a:lnTo>
                  <a:lnTo>
                    <a:pt x="22" y="12"/>
                  </a:lnTo>
                  <a:lnTo>
                    <a:pt x="26" y="11"/>
                  </a:lnTo>
                  <a:lnTo>
                    <a:pt x="28" y="9"/>
                  </a:lnTo>
                  <a:lnTo>
                    <a:pt x="30" y="8"/>
                  </a:lnTo>
                  <a:lnTo>
                    <a:pt x="34" y="7"/>
                  </a:lnTo>
                  <a:lnTo>
                    <a:pt x="38" y="5"/>
                  </a:lnTo>
                  <a:lnTo>
                    <a:pt x="40" y="6"/>
                  </a:lnTo>
                  <a:lnTo>
                    <a:pt x="43" y="4"/>
                  </a:lnTo>
                  <a:lnTo>
                    <a:pt x="49" y="3"/>
                  </a:lnTo>
                  <a:lnTo>
                    <a:pt x="53" y="2"/>
                  </a:lnTo>
                  <a:lnTo>
                    <a:pt x="60" y="3"/>
                  </a:lnTo>
                  <a:lnTo>
                    <a:pt x="60" y="1"/>
                  </a:lnTo>
                  <a:lnTo>
                    <a:pt x="53" y="0"/>
                  </a:lnTo>
                  <a:lnTo>
                    <a:pt x="49" y="1"/>
                  </a:lnTo>
                  <a:lnTo>
                    <a:pt x="42" y="0"/>
                  </a:lnTo>
                  <a:lnTo>
                    <a:pt x="38" y="4"/>
                  </a:lnTo>
                  <a:lnTo>
                    <a:pt x="36" y="3"/>
                  </a:lnTo>
                  <a:lnTo>
                    <a:pt x="33" y="5"/>
                  </a:lnTo>
                  <a:lnTo>
                    <a:pt x="30" y="6"/>
                  </a:lnTo>
                  <a:lnTo>
                    <a:pt x="29" y="6"/>
                  </a:lnTo>
                  <a:lnTo>
                    <a:pt x="25" y="7"/>
                  </a:lnTo>
                  <a:lnTo>
                    <a:pt x="21" y="10"/>
                  </a:lnTo>
                  <a:lnTo>
                    <a:pt x="17" y="13"/>
                  </a:lnTo>
                  <a:lnTo>
                    <a:pt x="16" y="15"/>
                  </a:lnTo>
                  <a:lnTo>
                    <a:pt x="15" y="15"/>
                  </a:lnTo>
                  <a:lnTo>
                    <a:pt x="12" y="18"/>
                  </a:lnTo>
                  <a:lnTo>
                    <a:pt x="10" y="20"/>
                  </a:lnTo>
                  <a:lnTo>
                    <a:pt x="8" y="21"/>
                  </a:lnTo>
                  <a:lnTo>
                    <a:pt x="8" y="25"/>
                  </a:lnTo>
                  <a:lnTo>
                    <a:pt x="6" y="25"/>
                  </a:lnTo>
                  <a:lnTo>
                    <a:pt x="4" y="30"/>
                  </a:lnTo>
                  <a:lnTo>
                    <a:pt x="3" y="32"/>
                  </a:lnTo>
                  <a:lnTo>
                    <a:pt x="1" y="33"/>
                  </a:lnTo>
                  <a:lnTo>
                    <a:pt x="0" y="38"/>
                  </a:lnTo>
                  <a:lnTo>
                    <a:pt x="4" y="39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43" name="Freeform 124"/>
            <p:cNvSpPr>
              <a:spLocks/>
            </p:cNvSpPr>
            <p:nvPr/>
          </p:nvSpPr>
          <p:spPr bwMode="auto">
            <a:xfrm>
              <a:off x="1284" y="2704"/>
              <a:ext cx="132" cy="63"/>
            </a:xfrm>
            <a:custGeom>
              <a:avLst/>
              <a:gdLst>
                <a:gd name="T0" fmla="*/ 0 w 78"/>
                <a:gd name="T1" fmla="*/ 16 h 48"/>
                <a:gd name="T2" fmla="*/ 24 w 78"/>
                <a:gd name="T3" fmla="*/ 9 h 48"/>
                <a:gd name="T4" fmla="*/ 24 w 78"/>
                <a:gd name="T5" fmla="*/ 9 h 48"/>
                <a:gd name="T6" fmla="*/ 24 w 78"/>
                <a:gd name="T7" fmla="*/ 9 h 48"/>
                <a:gd name="T8" fmla="*/ 58 w 78"/>
                <a:gd name="T9" fmla="*/ 16 h 48"/>
                <a:gd name="T10" fmla="*/ 247 w 78"/>
                <a:gd name="T11" fmla="*/ 24 h 48"/>
                <a:gd name="T12" fmla="*/ 306 w 78"/>
                <a:gd name="T13" fmla="*/ 28 h 48"/>
                <a:gd name="T14" fmla="*/ 377 w 78"/>
                <a:gd name="T15" fmla="*/ 32 h 48"/>
                <a:gd name="T16" fmla="*/ 401 w 78"/>
                <a:gd name="T17" fmla="*/ 32 h 48"/>
                <a:gd name="T18" fmla="*/ 498 w 78"/>
                <a:gd name="T19" fmla="*/ 42 h 48"/>
                <a:gd name="T20" fmla="*/ 567 w 78"/>
                <a:gd name="T21" fmla="*/ 50 h 48"/>
                <a:gd name="T22" fmla="*/ 608 w 78"/>
                <a:gd name="T23" fmla="*/ 59 h 48"/>
                <a:gd name="T24" fmla="*/ 638 w 78"/>
                <a:gd name="T25" fmla="*/ 64 h 48"/>
                <a:gd name="T26" fmla="*/ 721 w 78"/>
                <a:gd name="T27" fmla="*/ 77 h 48"/>
                <a:gd name="T28" fmla="*/ 748 w 78"/>
                <a:gd name="T29" fmla="*/ 84 h 48"/>
                <a:gd name="T30" fmla="*/ 785 w 78"/>
                <a:gd name="T31" fmla="*/ 97 h 48"/>
                <a:gd name="T32" fmla="*/ 843 w 78"/>
                <a:gd name="T33" fmla="*/ 104 h 48"/>
                <a:gd name="T34" fmla="*/ 861 w 78"/>
                <a:gd name="T35" fmla="*/ 104 h 48"/>
                <a:gd name="T36" fmla="*/ 922 w 78"/>
                <a:gd name="T37" fmla="*/ 122 h 48"/>
                <a:gd name="T38" fmla="*/ 960 w 78"/>
                <a:gd name="T39" fmla="*/ 137 h 48"/>
                <a:gd name="T40" fmla="*/ 1000 w 78"/>
                <a:gd name="T41" fmla="*/ 152 h 48"/>
                <a:gd name="T42" fmla="*/ 1017 w 78"/>
                <a:gd name="T43" fmla="*/ 167 h 48"/>
                <a:gd name="T44" fmla="*/ 1056 w 78"/>
                <a:gd name="T45" fmla="*/ 182 h 48"/>
                <a:gd name="T46" fmla="*/ 1080 w 78"/>
                <a:gd name="T47" fmla="*/ 188 h 48"/>
                <a:gd name="T48" fmla="*/ 1066 w 78"/>
                <a:gd name="T49" fmla="*/ 164 h 48"/>
                <a:gd name="T50" fmla="*/ 1029 w 78"/>
                <a:gd name="T51" fmla="*/ 150 h 48"/>
                <a:gd name="T52" fmla="*/ 1000 w 78"/>
                <a:gd name="T53" fmla="*/ 133 h 48"/>
                <a:gd name="T54" fmla="*/ 944 w 78"/>
                <a:gd name="T55" fmla="*/ 116 h 48"/>
                <a:gd name="T56" fmla="*/ 888 w 78"/>
                <a:gd name="T57" fmla="*/ 101 h 48"/>
                <a:gd name="T58" fmla="*/ 877 w 78"/>
                <a:gd name="T59" fmla="*/ 95 h 48"/>
                <a:gd name="T60" fmla="*/ 839 w 78"/>
                <a:gd name="T61" fmla="*/ 84 h 48"/>
                <a:gd name="T62" fmla="*/ 778 w 78"/>
                <a:gd name="T63" fmla="*/ 74 h 48"/>
                <a:gd name="T64" fmla="*/ 762 w 78"/>
                <a:gd name="T65" fmla="*/ 66 h 48"/>
                <a:gd name="T66" fmla="*/ 665 w 78"/>
                <a:gd name="T67" fmla="*/ 55 h 48"/>
                <a:gd name="T68" fmla="*/ 638 w 78"/>
                <a:gd name="T69" fmla="*/ 49 h 48"/>
                <a:gd name="T70" fmla="*/ 601 w 78"/>
                <a:gd name="T71" fmla="*/ 38 h 48"/>
                <a:gd name="T72" fmla="*/ 545 w 78"/>
                <a:gd name="T73" fmla="*/ 37 h 48"/>
                <a:gd name="T74" fmla="*/ 498 w 78"/>
                <a:gd name="T75" fmla="*/ 37 h 48"/>
                <a:gd name="T76" fmla="*/ 401 w 78"/>
                <a:gd name="T77" fmla="*/ 24 h 48"/>
                <a:gd name="T78" fmla="*/ 377 w 78"/>
                <a:gd name="T79" fmla="*/ 24 h 48"/>
                <a:gd name="T80" fmla="*/ 306 w 78"/>
                <a:gd name="T81" fmla="*/ 21 h 48"/>
                <a:gd name="T82" fmla="*/ 247 w 78"/>
                <a:gd name="T83" fmla="*/ 12 h 48"/>
                <a:gd name="T84" fmla="*/ 58 w 78"/>
                <a:gd name="T85" fmla="*/ 1 h 48"/>
                <a:gd name="T86" fmla="*/ 24 w 78"/>
                <a:gd name="T87" fmla="*/ 1 h 48"/>
                <a:gd name="T88" fmla="*/ 14 w 78"/>
                <a:gd name="T89" fmla="*/ 0 h 48"/>
                <a:gd name="T90" fmla="*/ 0 w 78"/>
                <a:gd name="T91" fmla="*/ 9 h 48"/>
                <a:gd name="T92" fmla="*/ 0 w 78"/>
                <a:gd name="T93" fmla="*/ 9 h 48"/>
                <a:gd name="T94" fmla="*/ 0 w 78"/>
                <a:gd name="T95" fmla="*/ 16 h 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78" h="48">
                  <a:moveTo>
                    <a:pt x="0" y="4"/>
                  </a:moveTo>
                  <a:lnTo>
                    <a:pt x="2" y="2"/>
                  </a:lnTo>
                  <a:lnTo>
                    <a:pt x="4" y="4"/>
                  </a:lnTo>
                  <a:lnTo>
                    <a:pt x="18" y="6"/>
                  </a:lnTo>
                  <a:lnTo>
                    <a:pt x="22" y="7"/>
                  </a:lnTo>
                  <a:lnTo>
                    <a:pt x="27" y="8"/>
                  </a:lnTo>
                  <a:lnTo>
                    <a:pt x="29" y="8"/>
                  </a:lnTo>
                  <a:lnTo>
                    <a:pt x="36" y="11"/>
                  </a:lnTo>
                  <a:lnTo>
                    <a:pt x="41" y="13"/>
                  </a:lnTo>
                  <a:lnTo>
                    <a:pt x="44" y="15"/>
                  </a:lnTo>
                  <a:lnTo>
                    <a:pt x="46" y="16"/>
                  </a:lnTo>
                  <a:lnTo>
                    <a:pt x="52" y="20"/>
                  </a:lnTo>
                  <a:lnTo>
                    <a:pt x="54" y="21"/>
                  </a:lnTo>
                  <a:lnTo>
                    <a:pt x="57" y="25"/>
                  </a:lnTo>
                  <a:lnTo>
                    <a:pt x="61" y="27"/>
                  </a:lnTo>
                  <a:lnTo>
                    <a:pt x="62" y="27"/>
                  </a:lnTo>
                  <a:lnTo>
                    <a:pt x="66" y="31"/>
                  </a:lnTo>
                  <a:lnTo>
                    <a:pt x="69" y="35"/>
                  </a:lnTo>
                  <a:lnTo>
                    <a:pt x="72" y="39"/>
                  </a:lnTo>
                  <a:lnTo>
                    <a:pt x="73" y="43"/>
                  </a:lnTo>
                  <a:lnTo>
                    <a:pt x="76" y="47"/>
                  </a:lnTo>
                  <a:lnTo>
                    <a:pt x="78" y="48"/>
                  </a:lnTo>
                  <a:lnTo>
                    <a:pt x="77" y="42"/>
                  </a:lnTo>
                  <a:lnTo>
                    <a:pt x="74" y="38"/>
                  </a:lnTo>
                  <a:lnTo>
                    <a:pt x="72" y="34"/>
                  </a:lnTo>
                  <a:lnTo>
                    <a:pt x="68" y="30"/>
                  </a:lnTo>
                  <a:lnTo>
                    <a:pt x="64" y="26"/>
                  </a:lnTo>
                  <a:lnTo>
                    <a:pt x="63" y="24"/>
                  </a:lnTo>
                  <a:lnTo>
                    <a:pt x="60" y="21"/>
                  </a:lnTo>
                  <a:lnTo>
                    <a:pt x="56" y="19"/>
                  </a:lnTo>
                  <a:lnTo>
                    <a:pt x="55" y="17"/>
                  </a:lnTo>
                  <a:lnTo>
                    <a:pt x="48" y="14"/>
                  </a:lnTo>
                  <a:lnTo>
                    <a:pt x="46" y="12"/>
                  </a:lnTo>
                  <a:lnTo>
                    <a:pt x="43" y="10"/>
                  </a:lnTo>
                  <a:lnTo>
                    <a:pt x="39" y="9"/>
                  </a:lnTo>
                  <a:lnTo>
                    <a:pt x="36" y="9"/>
                  </a:lnTo>
                  <a:lnTo>
                    <a:pt x="29" y="6"/>
                  </a:lnTo>
                  <a:lnTo>
                    <a:pt x="27" y="6"/>
                  </a:lnTo>
                  <a:lnTo>
                    <a:pt x="22" y="5"/>
                  </a:lnTo>
                  <a:lnTo>
                    <a:pt x="18" y="3"/>
                  </a:lnTo>
                  <a:lnTo>
                    <a:pt x="4" y="1"/>
                  </a:lnTo>
                  <a:lnTo>
                    <a:pt x="2" y="1"/>
                  </a:lnTo>
                  <a:lnTo>
                    <a:pt x="1" y="0"/>
                  </a:lnTo>
                  <a:lnTo>
                    <a:pt x="0" y="2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44" name="Freeform 125"/>
            <p:cNvSpPr>
              <a:spLocks/>
            </p:cNvSpPr>
            <p:nvPr/>
          </p:nvSpPr>
          <p:spPr bwMode="auto">
            <a:xfrm>
              <a:off x="1413" y="2765"/>
              <a:ext cx="25" cy="100"/>
            </a:xfrm>
            <a:custGeom>
              <a:avLst/>
              <a:gdLst>
                <a:gd name="T0" fmla="*/ 0 w 15"/>
                <a:gd name="T1" fmla="*/ 0 h 76"/>
                <a:gd name="T2" fmla="*/ 0 w 15"/>
                <a:gd name="T3" fmla="*/ 0 h 76"/>
                <a:gd name="T4" fmla="*/ 22 w 15"/>
                <a:gd name="T5" fmla="*/ 9 h 76"/>
                <a:gd name="T6" fmla="*/ 13 w 15"/>
                <a:gd name="T7" fmla="*/ 24 h 76"/>
                <a:gd name="T8" fmla="*/ 37 w 15"/>
                <a:gd name="T9" fmla="*/ 32 h 76"/>
                <a:gd name="T10" fmla="*/ 78 w 15"/>
                <a:gd name="T11" fmla="*/ 49 h 76"/>
                <a:gd name="T12" fmla="*/ 92 w 15"/>
                <a:gd name="T13" fmla="*/ 55 h 76"/>
                <a:gd name="T14" fmla="*/ 92 w 15"/>
                <a:gd name="T15" fmla="*/ 64 h 76"/>
                <a:gd name="T16" fmla="*/ 117 w 15"/>
                <a:gd name="T17" fmla="*/ 72 h 76"/>
                <a:gd name="T18" fmla="*/ 117 w 15"/>
                <a:gd name="T19" fmla="*/ 72 h 76"/>
                <a:gd name="T20" fmla="*/ 103 w 15"/>
                <a:gd name="T21" fmla="*/ 84 h 76"/>
                <a:gd name="T22" fmla="*/ 130 w 15"/>
                <a:gd name="T23" fmla="*/ 87 h 76"/>
                <a:gd name="T24" fmla="*/ 138 w 15"/>
                <a:gd name="T25" fmla="*/ 103 h 76"/>
                <a:gd name="T26" fmla="*/ 138 w 15"/>
                <a:gd name="T27" fmla="*/ 108 h 76"/>
                <a:gd name="T28" fmla="*/ 153 w 15"/>
                <a:gd name="T29" fmla="*/ 114 h 76"/>
                <a:gd name="T30" fmla="*/ 153 w 15"/>
                <a:gd name="T31" fmla="*/ 130 h 76"/>
                <a:gd name="T32" fmla="*/ 153 w 15"/>
                <a:gd name="T33" fmla="*/ 138 h 76"/>
                <a:gd name="T34" fmla="*/ 138 w 15"/>
                <a:gd name="T35" fmla="*/ 150 h 76"/>
                <a:gd name="T36" fmla="*/ 172 w 15"/>
                <a:gd name="T37" fmla="*/ 159 h 76"/>
                <a:gd name="T38" fmla="*/ 153 w 15"/>
                <a:gd name="T39" fmla="*/ 192 h 76"/>
                <a:gd name="T40" fmla="*/ 117 w 15"/>
                <a:gd name="T41" fmla="*/ 201 h 76"/>
                <a:gd name="T42" fmla="*/ 103 w 15"/>
                <a:gd name="T43" fmla="*/ 229 h 76"/>
                <a:gd name="T44" fmla="*/ 78 w 15"/>
                <a:gd name="T45" fmla="*/ 237 h 76"/>
                <a:gd name="T46" fmla="*/ 78 w 15"/>
                <a:gd name="T47" fmla="*/ 247 h 76"/>
                <a:gd name="T48" fmla="*/ 62 w 15"/>
                <a:gd name="T49" fmla="*/ 264 h 76"/>
                <a:gd name="T50" fmla="*/ 37 w 15"/>
                <a:gd name="T51" fmla="*/ 284 h 76"/>
                <a:gd name="T52" fmla="*/ 22 w 15"/>
                <a:gd name="T53" fmla="*/ 296 h 76"/>
                <a:gd name="T54" fmla="*/ 22 w 15"/>
                <a:gd name="T55" fmla="*/ 296 h 76"/>
                <a:gd name="T56" fmla="*/ 55 w 15"/>
                <a:gd name="T57" fmla="*/ 301 h 76"/>
                <a:gd name="T58" fmla="*/ 55 w 15"/>
                <a:gd name="T59" fmla="*/ 301 h 76"/>
                <a:gd name="T60" fmla="*/ 62 w 15"/>
                <a:gd name="T61" fmla="*/ 284 h 76"/>
                <a:gd name="T62" fmla="*/ 92 w 15"/>
                <a:gd name="T63" fmla="*/ 264 h 76"/>
                <a:gd name="T64" fmla="*/ 130 w 15"/>
                <a:gd name="T65" fmla="*/ 253 h 76"/>
                <a:gd name="T66" fmla="*/ 130 w 15"/>
                <a:gd name="T67" fmla="*/ 246 h 76"/>
                <a:gd name="T68" fmla="*/ 153 w 15"/>
                <a:gd name="T69" fmla="*/ 236 h 76"/>
                <a:gd name="T70" fmla="*/ 172 w 15"/>
                <a:gd name="T71" fmla="*/ 201 h 76"/>
                <a:gd name="T72" fmla="*/ 172 w 15"/>
                <a:gd name="T73" fmla="*/ 197 h 76"/>
                <a:gd name="T74" fmla="*/ 195 w 15"/>
                <a:gd name="T75" fmla="*/ 161 h 76"/>
                <a:gd name="T76" fmla="*/ 195 w 15"/>
                <a:gd name="T77" fmla="*/ 153 h 76"/>
                <a:gd name="T78" fmla="*/ 195 w 15"/>
                <a:gd name="T79" fmla="*/ 138 h 76"/>
                <a:gd name="T80" fmla="*/ 175 w 15"/>
                <a:gd name="T81" fmla="*/ 130 h 76"/>
                <a:gd name="T82" fmla="*/ 175 w 15"/>
                <a:gd name="T83" fmla="*/ 111 h 76"/>
                <a:gd name="T84" fmla="*/ 195 w 15"/>
                <a:gd name="T85" fmla="*/ 103 h 76"/>
                <a:gd name="T86" fmla="*/ 172 w 15"/>
                <a:gd name="T87" fmla="*/ 95 h 76"/>
                <a:gd name="T88" fmla="*/ 172 w 15"/>
                <a:gd name="T89" fmla="*/ 87 h 76"/>
                <a:gd name="T90" fmla="*/ 153 w 15"/>
                <a:gd name="T91" fmla="*/ 78 h 76"/>
                <a:gd name="T92" fmla="*/ 153 w 15"/>
                <a:gd name="T93" fmla="*/ 72 h 76"/>
                <a:gd name="T94" fmla="*/ 138 w 15"/>
                <a:gd name="T95" fmla="*/ 64 h 76"/>
                <a:gd name="T96" fmla="*/ 117 w 15"/>
                <a:gd name="T97" fmla="*/ 55 h 76"/>
                <a:gd name="T98" fmla="*/ 117 w 15"/>
                <a:gd name="T99" fmla="*/ 50 h 76"/>
                <a:gd name="T100" fmla="*/ 103 w 15"/>
                <a:gd name="T101" fmla="*/ 38 h 76"/>
                <a:gd name="T102" fmla="*/ 78 w 15"/>
                <a:gd name="T103" fmla="*/ 28 h 76"/>
                <a:gd name="T104" fmla="*/ 62 w 15"/>
                <a:gd name="T105" fmla="*/ 21 h 76"/>
                <a:gd name="T106" fmla="*/ 37 w 15"/>
                <a:gd name="T107" fmla="*/ 16 h 76"/>
                <a:gd name="T108" fmla="*/ 37 w 15"/>
                <a:gd name="T109" fmla="*/ 12 h 76"/>
                <a:gd name="T110" fmla="*/ 22 w 15"/>
                <a:gd name="T111" fmla="*/ 1 h 76"/>
                <a:gd name="T112" fmla="*/ 22 w 15"/>
                <a:gd name="T113" fmla="*/ 1 h 76"/>
                <a:gd name="T114" fmla="*/ 0 w 15"/>
                <a:gd name="T115" fmla="*/ 0 h 7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5" h="76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1" y="6"/>
                  </a:lnTo>
                  <a:lnTo>
                    <a:pt x="3" y="8"/>
                  </a:lnTo>
                  <a:lnTo>
                    <a:pt x="6" y="12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9" y="18"/>
                  </a:lnTo>
                  <a:lnTo>
                    <a:pt x="8" y="21"/>
                  </a:lnTo>
                  <a:lnTo>
                    <a:pt x="10" y="22"/>
                  </a:lnTo>
                  <a:lnTo>
                    <a:pt x="11" y="26"/>
                  </a:lnTo>
                  <a:lnTo>
                    <a:pt x="11" y="27"/>
                  </a:lnTo>
                  <a:lnTo>
                    <a:pt x="12" y="29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1" y="38"/>
                  </a:lnTo>
                  <a:lnTo>
                    <a:pt x="13" y="40"/>
                  </a:lnTo>
                  <a:lnTo>
                    <a:pt x="12" y="49"/>
                  </a:lnTo>
                  <a:lnTo>
                    <a:pt x="9" y="51"/>
                  </a:lnTo>
                  <a:lnTo>
                    <a:pt x="8" y="58"/>
                  </a:lnTo>
                  <a:lnTo>
                    <a:pt x="6" y="60"/>
                  </a:lnTo>
                  <a:lnTo>
                    <a:pt x="6" y="63"/>
                  </a:lnTo>
                  <a:lnTo>
                    <a:pt x="5" y="67"/>
                  </a:lnTo>
                  <a:lnTo>
                    <a:pt x="3" y="72"/>
                  </a:lnTo>
                  <a:lnTo>
                    <a:pt x="2" y="75"/>
                  </a:lnTo>
                  <a:lnTo>
                    <a:pt x="4" y="76"/>
                  </a:lnTo>
                  <a:lnTo>
                    <a:pt x="5" y="72"/>
                  </a:lnTo>
                  <a:lnTo>
                    <a:pt x="7" y="67"/>
                  </a:lnTo>
                  <a:lnTo>
                    <a:pt x="10" y="64"/>
                  </a:lnTo>
                  <a:lnTo>
                    <a:pt x="10" y="62"/>
                  </a:lnTo>
                  <a:lnTo>
                    <a:pt x="12" y="59"/>
                  </a:lnTo>
                  <a:lnTo>
                    <a:pt x="13" y="51"/>
                  </a:lnTo>
                  <a:lnTo>
                    <a:pt x="13" y="50"/>
                  </a:lnTo>
                  <a:lnTo>
                    <a:pt x="15" y="41"/>
                  </a:lnTo>
                  <a:lnTo>
                    <a:pt x="15" y="39"/>
                  </a:lnTo>
                  <a:lnTo>
                    <a:pt x="15" y="35"/>
                  </a:lnTo>
                  <a:lnTo>
                    <a:pt x="14" y="33"/>
                  </a:lnTo>
                  <a:lnTo>
                    <a:pt x="14" y="28"/>
                  </a:lnTo>
                  <a:lnTo>
                    <a:pt x="15" y="26"/>
                  </a:lnTo>
                  <a:lnTo>
                    <a:pt x="13" y="24"/>
                  </a:lnTo>
                  <a:lnTo>
                    <a:pt x="13" y="22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1" y="16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8" y="10"/>
                  </a:lnTo>
                  <a:lnTo>
                    <a:pt x="6" y="7"/>
                  </a:lnTo>
                  <a:lnTo>
                    <a:pt x="5" y="5"/>
                  </a:lnTo>
                  <a:lnTo>
                    <a:pt x="3" y="4"/>
                  </a:lnTo>
                  <a:lnTo>
                    <a:pt x="3" y="3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45" name="Freeform 126"/>
            <p:cNvSpPr>
              <a:spLocks/>
            </p:cNvSpPr>
            <p:nvPr/>
          </p:nvSpPr>
          <p:spPr bwMode="auto">
            <a:xfrm>
              <a:off x="1336" y="2862"/>
              <a:ext cx="83" cy="61"/>
            </a:xfrm>
            <a:custGeom>
              <a:avLst/>
              <a:gdLst>
                <a:gd name="T0" fmla="*/ 686 w 49"/>
                <a:gd name="T1" fmla="*/ 16 h 46"/>
                <a:gd name="T2" fmla="*/ 686 w 49"/>
                <a:gd name="T3" fmla="*/ 0 h 46"/>
                <a:gd name="T4" fmla="*/ 642 w 49"/>
                <a:gd name="T5" fmla="*/ 1 h 46"/>
                <a:gd name="T6" fmla="*/ 642 w 49"/>
                <a:gd name="T7" fmla="*/ 1 h 46"/>
                <a:gd name="T8" fmla="*/ 603 w 49"/>
                <a:gd name="T9" fmla="*/ 21 h 46"/>
                <a:gd name="T10" fmla="*/ 603 w 49"/>
                <a:gd name="T11" fmla="*/ 21 h 46"/>
                <a:gd name="T12" fmla="*/ 603 w 49"/>
                <a:gd name="T13" fmla="*/ 27 h 46"/>
                <a:gd name="T14" fmla="*/ 567 w 49"/>
                <a:gd name="T15" fmla="*/ 36 h 46"/>
                <a:gd name="T16" fmla="*/ 545 w 49"/>
                <a:gd name="T17" fmla="*/ 37 h 46"/>
                <a:gd name="T18" fmla="*/ 545 w 49"/>
                <a:gd name="T19" fmla="*/ 37 h 46"/>
                <a:gd name="T20" fmla="*/ 484 w 49"/>
                <a:gd name="T21" fmla="*/ 58 h 46"/>
                <a:gd name="T22" fmla="*/ 462 w 49"/>
                <a:gd name="T23" fmla="*/ 65 h 46"/>
                <a:gd name="T24" fmla="*/ 442 w 49"/>
                <a:gd name="T25" fmla="*/ 74 h 46"/>
                <a:gd name="T26" fmla="*/ 442 w 49"/>
                <a:gd name="T27" fmla="*/ 77 h 46"/>
                <a:gd name="T28" fmla="*/ 418 w 49"/>
                <a:gd name="T29" fmla="*/ 93 h 46"/>
                <a:gd name="T30" fmla="*/ 364 w 49"/>
                <a:gd name="T31" fmla="*/ 106 h 46"/>
                <a:gd name="T32" fmla="*/ 247 w 49"/>
                <a:gd name="T33" fmla="*/ 130 h 46"/>
                <a:gd name="T34" fmla="*/ 224 w 49"/>
                <a:gd name="T35" fmla="*/ 141 h 46"/>
                <a:gd name="T36" fmla="*/ 166 w 49"/>
                <a:gd name="T37" fmla="*/ 151 h 46"/>
                <a:gd name="T38" fmla="*/ 58 w 49"/>
                <a:gd name="T39" fmla="*/ 167 h 46"/>
                <a:gd name="T40" fmla="*/ 0 w 49"/>
                <a:gd name="T41" fmla="*/ 167 h 46"/>
                <a:gd name="T42" fmla="*/ 0 w 49"/>
                <a:gd name="T43" fmla="*/ 179 h 46"/>
                <a:gd name="T44" fmla="*/ 0 w 49"/>
                <a:gd name="T45" fmla="*/ 172 h 46"/>
                <a:gd name="T46" fmla="*/ 14 w 49"/>
                <a:gd name="T47" fmla="*/ 188 h 46"/>
                <a:gd name="T48" fmla="*/ 41 w 49"/>
                <a:gd name="T49" fmla="*/ 187 h 46"/>
                <a:gd name="T50" fmla="*/ 24 w 49"/>
                <a:gd name="T51" fmla="*/ 178 h 46"/>
                <a:gd name="T52" fmla="*/ 41 w 49"/>
                <a:gd name="T53" fmla="*/ 187 h 46"/>
                <a:gd name="T54" fmla="*/ 181 w 49"/>
                <a:gd name="T55" fmla="*/ 167 h 46"/>
                <a:gd name="T56" fmla="*/ 261 w 49"/>
                <a:gd name="T57" fmla="*/ 150 h 46"/>
                <a:gd name="T58" fmla="*/ 261 w 49"/>
                <a:gd name="T59" fmla="*/ 141 h 46"/>
                <a:gd name="T60" fmla="*/ 405 w 49"/>
                <a:gd name="T61" fmla="*/ 114 h 46"/>
                <a:gd name="T62" fmla="*/ 442 w 49"/>
                <a:gd name="T63" fmla="*/ 93 h 46"/>
                <a:gd name="T64" fmla="*/ 476 w 49"/>
                <a:gd name="T65" fmla="*/ 88 h 46"/>
                <a:gd name="T66" fmla="*/ 476 w 49"/>
                <a:gd name="T67" fmla="*/ 85 h 46"/>
                <a:gd name="T68" fmla="*/ 500 w 49"/>
                <a:gd name="T69" fmla="*/ 74 h 46"/>
                <a:gd name="T70" fmla="*/ 525 w 49"/>
                <a:gd name="T71" fmla="*/ 64 h 46"/>
                <a:gd name="T72" fmla="*/ 567 w 49"/>
                <a:gd name="T73" fmla="*/ 49 h 46"/>
                <a:gd name="T74" fmla="*/ 603 w 49"/>
                <a:gd name="T75" fmla="*/ 40 h 46"/>
                <a:gd name="T76" fmla="*/ 603 w 49"/>
                <a:gd name="T77" fmla="*/ 40 h 46"/>
                <a:gd name="T78" fmla="*/ 628 w 49"/>
                <a:gd name="T79" fmla="*/ 36 h 46"/>
                <a:gd name="T80" fmla="*/ 628 w 49"/>
                <a:gd name="T81" fmla="*/ 28 h 46"/>
                <a:gd name="T82" fmla="*/ 661 w 49"/>
                <a:gd name="T83" fmla="*/ 21 h 46"/>
                <a:gd name="T84" fmla="*/ 686 w 49"/>
                <a:gd name="T85" fmla="*/ 9 h 46"/>
                <a:gd name="T86" fmla="*/ 661 w 49"/>
                <a:gd name="T87" fmla="*/ 1 h 46"/>
                <a:gd name="T88" fmla="*/ 686 w 49"/>
                <a:gd name="T89" fmla="*/ 16 h 46"/>
                <a:gd name="T90" fmla="*/ 686 w 49"/>
                <a:gd name="T91" fmla="*/ 0 h 46"/>
                <a:gd name="T92" fmla="*/ 686 w 49"/>
                <a:gd name="T93" fmla="*/ 16 h 4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9" h="46">
                  <a:moveTo>
                    <a:pt x="49" y="4"/>
                  </a:moveTo>
                  <a:lnTo>
                    <a:pt x="49" y="0"/>
                  </a:lnTo>
                  <a:lnTo>
                    <a:pt x="46" y="1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1" y="8"/>
                  </a:lnTo>
                  <a:lnTo>
                    <a:pt x="39" y="9"/>
                  </a:lnTo>
                  <a:lnTo>
                    <a:pt x="35" y="14"/>
                  </a:lnTo>
                  <a:lnTo>
                    <a:pt x="33" y="16"/>
                  </a:lnTo>
                  <a:lnTo>
                    <a:pt x="32" y="18"/>
                  </a:lnTo>
                  <a:lnTo>
                    <a:pt x="32" y="19"/>
                  </a:lnTo>
                  <a:lnTo>
                    <a:pt x="30" y="23"/>
                  </a:lnTo>
                  <a:lnTo>
                    <a:pt x="26" y="26"/>
                  </a:lnTo>
                  <a:lnTo>
                    <a:pt x="18" y="32"/>
                  </a:lnTo>
                  <a:lnTo>
                    <a:pt x="16" y="34"/>
                  </a:lnTo>
                  <a:lnTo>
                    <a:pt x="12" y="37"/>
                  </a:lnTo>
                  <a:lnTo>
                    <a:pt x="4" y="41"/>
                  </a:lnTo>
                  <a:lnTo>
                    <a:pt x="0" y="41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1" y="46"/>
                  </a:lnTo>
                  <a:lnTo>
                    <a:pt x="3" y="45"/>
                  </a:lnTo>
                  <a:lnTo>
                    <a:pt x="2" y="43"/>
                  </a:lnTo>
                  <a:lnTo>
                    <a:pt x="3" y="45"/>
                  </a:lnTo>
                  <a:lnTo>
                    <a:pt x="13" y="41"/>
                  </a:lnTo>
                  <a:lnTo>
                    <a:pt x="19" y="36"/>
                  </a:lnTo>
                  <a:lnTo>
                    <a:pt x="19" y="34"/>
                  </a:lnTo>
                  <a:lnTo>
                    <a:pt x="29" y="28"/>
                  </a:lnTo>
                  <a:lnTo>
                    <a:pt x="32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6" y="18"/>
                  </a:lnTo>
                  <a:lnTo>
                    <a:pt x="38" y="15"/>
                  </a:lnTo>
                  <a:lnTo>
                    <a:pt x="41" y="12"/>
                  </a:lnTo>
                  <a:lnTo>
                    <a:pt x="43" y="10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7" y="5"/>
                  </a:lnTo>
                  <a:lnTo>
                    <a:pt x="49" y="2"/>
                  </a:lnTo>
                  <a:lnTo>
                    <a:pt x="47" y="1"/>
                  </a:lnTo>
                  <a:lnTo>
                    <a:pt x="49" y="4"/>
                  </a:lnTo>
                  <a:lnTo>
                    <a:pt x="49" y="0"/>
                  </a:lnTo>
                  <a:lnTo>
                    <a:pt x="49" y="4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46" name="Freeform 127"/>
            <p:cNvSpPr>
              <a:spLocks/>
            </p:cNvSpPr>
            <p:nvPr/>
          </p:nvSpPr>
          <p:spPr bwMode="auto">
            <a:xfrm>
              <a:off x="1223" y="2918"/>
              <a:ext cx="117" cy="21"/>
            </a:xfrm>
            <a:custGeom>
              <a:avLst/>
              <a:gdLst>
                <a:gd name="T0" fmla="*/ 939 w 69"/>
                <a:gd name="T1" fmla="*/ 0 h 16"/>
                <a:gd name="T2" fmla="*/ 967 w 69"/>
                <a:gd name="T3" fmla="*/ 1 h 16"/>
                <a:gd name="T4" fmla="*/ 912 w 69"/>
                <a:gd name="T5" fmla="*/ 0 h 16"/>
                <a:gd name="T6" fmla="*/ 883 w 69"/>
                <a:gd name="T7" fmla="*/ 9 h 16"/>
                <a:gd name="T8" fmla="*/ 855 w 69"/>
                <a:gd name="T9" fmla="*/ 1 h 16"/>
                <a:gd name="T10" fmla="*/ 827 w 69"/>
                <a:gd name="T11" fmla="*/ 21 h 16"/>
                <a:gd name="T12" fmla="*/ 799 w 69"/>
                <a:gd name="T13" fmla="*/ 21 h 16"/>
                <a:gd name="T14" fmla="*/ 770 w 69"/>
                <a:gd name="T15" fmla="*/ 24 h 16"/>
                <a:gd name="T16" fmla="*/ 727 w 69"/>
                <a:gd name="T17" fmla="*/ 24 h 16"/>
                <a:gd name="T18" fmla="*/ 702 w 69"/>
                <a:gd name="T19" fmla="*/ 28 h 16"/>
                <a:gd name="T20" fmla="*/ 666 w 69"/>
                <a:gd name="T21" fmla="*/ 28 h 16"/>
                <a:gd name="T22" fmla="*/ 644 w 69"/>
                <a:gd name="T23" fmla="*/ 32 h 16"/>
                <a:gd name="T24" fmla="*/ 619 w 69"/>
                <a:gd name="T25" fmla="*/ 32 h 16"/>
                <a:gd name="T26" fmla="*/ 583 w 69"/>
                <a:gd name="T27" fmla="*/ 38 h 16"/>
                <a:gd name="T28" fmla="*/ 583 w 69"/>
                <a:gd name="T29" fmla="*/ 38 h 16"/>
                <a:gd name="T30" fmla="*/ 561 w 69"/>
                <a:gd name="T31" fmla="*/ 37 h 16"/>
                <a:gd name="T32" fmla="*/ 521 w 69"/>
                <a:gd name="T33" fmla="*/ 37 h 16"/>
                <a:gd name="T34" fmla="*/ 488 w 69"/>
                <a:gd name="T35" fmla="*/ 42 h 16"/>
                <a:gd name="T36" fmla="*/ 488 w 69"/>
                <a:gd name="T37" fmla="*/ 42 h 16"/>
                <a:gd name="T38" fmla="*/ 439 w 69"/>
                <a:gd name="T39" fmla="*/ 49 h 16"/>
                <a:gd name="T40" fmla="*/ 405 w 69"/>
                <a:gd name="T41" fmla="*/ 49 h 16"/>
                <a:gd name="T42" fmla="*/ 380 w 69"/>
                <a:gd name="T43" fmla="*/ 42 h 16"/>
                <a:gd name="T44" fmla="*/ 344 w 69"/>
                <a:gd name="T45" fmla="*/ 42 h 16"/>
                <a:gd name="T46" fmla="*/ 307 w 69"/>
                <a:gd name="T47" fmla="*/ 49 h 16"/>
                <a:gd name="T48" fmla="*/ 307 w 69"/>
                <a:gd name="T49" fmla="*/ 49 h 16"/>
                <a:gd name="T50" fmla="*/ 281 w 69"/>
                <a:gd name="T51" fmla="*/ 49 h 16"/>
                <a:gd name="T52" fmla="*/ 24 w 69"/>
                <a:gd name="T53" fmla="*/ 38 h 16"/>
                <a:gd name="T54" fmla="*/ 0 w 69"/>
                <a:gd name="T55" fmla="*/ 42 h 16"/>
                <a:gd name="T56" fmla="*/ 0 w 69"/>
                <a:gd name="T57" fmla="*/ 42 h 16"/>
                <a:gd name="T58" fmla="*/ 0 w 69"/>
                <a:gd name="T59" fmla="*/ 50 h 16"/>
                <a:gd name="T60" fmla="*/ 14 w 69"/>
                <a:gd name="T61" fmla="*/ 50 h 16"/>
                <a:gd name="T62" fmla="*/ 41 w 69"/>
                <a:gd name="T63" fmla="*/ 50 h 16"/>
                <a:gd name="T64" fmla="*/ 265 w 69"/>
                <a:gd name="T65" fmla="*/ 64 h 16"/>
                <a:gd name="T66" fmla="*/ 297 w 69"/>
                <a:gd name="T67" fmla="*/ 55 h 16"/>
                <a:gd name="T68" fmla="*/ 322 w 69"/>
                <a:gd name="T69" fmla="*/ 55 h 16"/>
                <a:gd name="T70" fmla="*/ 344 w 69"/>
                <a:gd name="T71" fmla="*/ 59 h 16"/>
                <a:gd name="T72" fmla="*/ 380 w 69"/>
                <a:gd name="T73" fmla="*/ 59 h 16"/>
                <a:gd name="T74" fmla="*/ 405 w 69"/>
                <a:gd name="T75" fmla="*/ 50 h 16"/>
                <a:gd name="T76" fmla="*/ 421 w 69"/>
                <a:gd name="T77" fmla="*/ 55 h 16"/>
                <a:gd name="T78" fmla="*/ 476 w 69"/>
                <a:gd name="T79" fmla="*/ 55 h 16"/>
                <a:gd name="T80" fmla="*/ 504 w 69"/>
                <a:gd name="T81" fmla="*/ 55 h 16"/>
                <a:gd name="T82" fmla="*/ 532 w 69"/>
                <a:gd name="T83" fmla="*/ 50 h 16"/>
                <a:gd name="T84" fmla="*/ 561 w 69"/>
                <a:gd name="T85" fmla="*/ 50 h 16"/>
                <a:gd name="T86" fmla="*/ 582 w 69"/>
                <a:gd name="T87" fmla="*/ 50 h 16"/>
                <a:gd name="T88" fmla="*/ 604 w 69"/>
                <a:gd name="T89" fmla="*/ 49 h 16"/>
                <a:gd name="T90" fmla="*/ 644 w 69"/>
                <a:gd name="T91" fmla="*/ 38 h 16"/>
                <a:gd name="T92" fmla="*/ 665 w 69"/>
                <a:gd name="T93" fmla="*/ 38 h 16"/>
                <a:gd name="T94" fmla="*/ 687 w 69"/>
                <a:gd name="T95" fmla="*/ 37 h 16"/>
                <a:gd name="T96" fmla="*/ 714 w 69"/>
                <a:gd name="T97" fmla="*/ 37 h 16"/>
                <a:gd name="T98" fmla="*/ 744 w 69"/>
                <a:gd name="T99" fmla="*/ 37 h 16"/>
                <a:gd name="T100" fmla="*/ 770 w 69"/>
                <a:gd name="T101" fmla="*/ 32 h 16"/>
                <a:gd name="T102" fmla="*/ 799 w 69"/>
                <a:gd name="T103" fmla="*/ 24 h 16"/>
                <a:gd name="T104" fmla="*/ 855 w 69"/>
                <a:gd name="T105" fmla="*/ 28 h 16"/>
                <a:gd name="T106" fmla="*/ 883 w 69"/>
                <a:gd name="T107" fmla="*/ 21 h 16"/>
                <a:gd name="T108" fmla="*/ 902 w 69"/>
                <a:gd name="T109" fmla="*/ 24 h 16"/>
                <a:gd name="T110" fmla="*/ 926 w 69"/>
                <a:gd name="T111" fmla="*/ 16 h 16"/>
                <a:gd name="T112" fmla="*/ 951 w 69"/>
                <a:gd name="T113" fmla="*/ 16 h 16"/>
                <a:gd name="T114" fmla="*/ 951 w 69"/>
                <a:gd name="T115" fmla="*/ 16 h 16"/>
                <a:gd name="T116" fmla="*/ 939 w 69"/>
                <a:gd name="T117" fmla="*/ 0 h 1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9" h="16">
                  <a:moveTo>
                    <a:pt x="67" y="0"/>
                  </a:moveTo>
                  <a:lnTo>
                    <a:pt x="69" y="1"/>
                  </a:lnTo>
                  <a:lnTo>
                    <a:pt x="65" y="0"/>
                  </a:lnTo>
                  <a:lnTo>
                    <a:pt x="63" y="2"/>
                  </a:lnTo>
                  <a:lnTo>
                    <a:pt x="61" y="1"/>
                  </a:lnTo>
                  <a:lnTo>
                    <a:pt x="59" y="5"/>
                  </a:lnTo>
                  <a:lnTo>
                    <a:pt x="57" y="5"/>
                  </a:lnTo>
                  <a:lnTo>
                    <a:pt x="55" y="6"/>
                  </a:lnTo>
                  <a:lnTo>
                    <a:pt x="52" y="6"/>
                  </a:lnTo>
                  <a:lnTo>
                    <a:pt x="50" y="7"/>
                  </a:lnTo>
                  <a:lnTo>
                    <a:pt x="48" y="7"/>
                  </a:lnTo>
                  <a:lnTo>
                    <a:pt x="46" y="8"/>
                  </a:lnTo>
                  <a:lnTo>
                    <a:pt x="44" y="8"/>
                  </a:lnTo>
                  <a:lnTo>
                    <a:pt x="42" y="10"/>
                  </a:lnTo>
                  <a:lnTo>
                    <a:pt x="40" y="9"/>
                  </a:lnTo>
                  <a:lnTo>
                    <a:pt x="37" y="9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9" y="12"/>
                  </a:lnTo>
                  <a:lnTo>
                    <a:pt x="27" y="11"/>
                  </a:lnTo>
                  <a:lnTo>
                    <a:pt x="25" y="11"/>
                  </a:lnTo>
                  <a:lnTo>
                    <a:pt x="22" y="12"/>
                  </a:lnTo>
                  <a:lnTo>
                    <a:pt x="20" y="12"/>
                  </a:lnTo>
                  <a:lnTo>
                    <a:pt x="2" y="10"/>
                  </a:lnTo>
                  <a:lnTo>
                    <a:pt x="0" y="11"/>
                  </a:lnTo>
                  <a:lnTo>
                    <a:pt x="0" y="13"/>
                  </a:lnTo>
                  <a:lnTo>
                    <a:pt x="1" y="13"/>
                  </a:lnTo>
                  <a:lnTo>
                    <a:pt x="3" y="13"/>
                  </a:lnTo>
                  <a:lnTo>
                    <a:pt x="19" y="16"/>
                  </a:lnTo>
                  <a:lnTo>
                    <a:pt x="21" y="14"/>
                  </a:lnTo>
                  <a:lnTo>
                    <a:pt x="23" y="14"/>
                  </a:lnTo>
                  <a:lnTo>
                    <a:pt x="25" y="15"/>
                  </a:lnTo>
                  <a:lnTo>
                    <a:pt x="27" y="15"/>
                  </a:lnTo>
                  <a:lnTo>
                    <a:pt x="29" y="13"/>
                  </a:lnTo>
                  <a:lnTo>
                    <a:pt x="30" y="14"/>
                  </a:lnTo>
                  <a:lnTo>
                    <a:pt x="34" y="14"/>
                  </a:lnTo>
                  <a:lnTo>
                    <a:pt x="36" y="14"/>
                  </a:lnTo>
                  <a:lnTo>
                    <a:pt x="38" y="13"/>
                  </a:lnTo>
                  <a:lnTo>
                    <a:pt x="40" y="13"/>
                  </a:lnTo>
                  <a:lnTo>
                    <a:pt x="41" y="13"/>
                  </a:lnTo>
                  <a:lnTo>
                    <a:pt x="43" y="12"/>
                  </a:lnTo>
                  <a:lnTo>
                    <a:pt x="46" y="10"/>
                  </a:lnTo>
                  <a:lnTo>
                    <a:pt x="47" y="10"/>
                  </a:lnTo>
                  <a:lnTo>
                    <a:pt x="49" y="9"/>
                  </a:lnTo>
                  <a:lnTo>
                    <a:pt x="51" y="9"/>
                  </a:lnTo>
                  <a:lnTo>
                    <a:pt x="53" y="9"/>
                  </a:lnTo>
                  <a:lnTo>
                    <a:pt x="55" y="8"/>
                  </a:lnTo>
                  <a:lnTo>
                    <a:pt x="57" y="6"/>
                  </a:lnTo>
                  <a:lnTo>
                    <a:pt x="61" y="7"/>
                  </a:lnTo>
                  <a:lnTo>
                    <a:pt x="63" y="5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47" name="Freeform 128"/>
            <p:cNvSpPr>
              <a:spLocks/>
            </p:cNvSpPr>
            <p:nvPr/>
          </p:nvSpPr>
          <p:spPr bwMode="auto">
            <a:xfrm>
              <a:off x="1088" y="2874"/>
              <a:ext cx="135" cy="61"/>
            </a:xfrm>
            <a:custGeom>
              <a:avLst/>
              <a:gdLst>
                <a:gd name="T0" fmla="*/ 1097 w 80"/>
                <a:gd name="T1" fmla="*/ 179 h 46"/>
                <a:gd name="T2" fmla="*/ 916 w 80"/>
                <a:gd name="T3" fmla="*/ 172 h 46"/>
                <a:gd name="T4" fmla="*/ 874 w 80"/>
                <a:gd name="T5" fmla="*/ 163 h 46"/>
                <a:gd name="T6" fmla="*/ 812 w 80"/>
                <a:gd name="T7" fmla="*/ 160 h 46"/>
                <a:gd name="T8" fmla="*/ 754 w 80"/>
                <a:gd name="T9" fmla="*/ 151 h 46"/>
                <a:gd name="T10" fmla="*/ 741 w 80"/>
                <a:gd name="T11" fmla="*/ 151 h 46"/>
                <a:gd name="T12" fmla="*/ 683 w 80"/>
                <a:gd name="T13" fmla="*/ 142 h 46"/>
                <a:gd name="T14" fmla="*/ 638 w 80"/>
                <a:gd name="T15" fmla="*/ 141 h 46"/>
                <a:gd name="T16" fmla="*/ 552 w 80"/>
                <a:gd name="T17" fmla="*/ 123 h 46"/>
                <a:gd name="T18" fmla="*/ 518 w 80"/>
                <a:gd name="T19" fmla="*/ 117 h 46"/>
                <a:gd name="T20" fmla="*/ 481 w 80"/>
                <a:gd name="T21" fmla="*/ 113 h 46"/>
                <a:gd name="T22" fmla="*/ 424 w 80"/>
                <a:gd name="T23" fmla="*/ 102 h 46"/>
                <a:gd name="T24" fmla="*/ 413 w 80"/>
                <a:gd name="T25" fmla="*/ 93 h 46"/>
                <a:gd name="T26" fmla="*/ 356 w 80"/>
                <a:gd name="T27" fmla="*/ 88 h 46"/>
                <a:gd name="T28" fmla="*/ 316 w 80"/>
                <a:gd name="T29" fmla="*/ 85 h 46"/>
                <a:gd name="T30" fmla="*/ 245 w 80"/>
                <a:gd name="T31" fmla="*/ 65 h 46"/>
                <a:gd name="T32" fmla="*/ 236 w 80"/>
                <a:gd name="T33" fmla="*/ 58 h 46"/>
                <a:gd name="T34" fmla="*/ 177 w 80"/>
                <a:gd name="T35" fmla="*/ 48 h 46"/>
                <a:gd name="T36" fmla="*/ 162 w 80"/>
                <a:gd name="T37" fmla="*/ 48 h 46"/>
                <a:gd name="T38" fmla="*/ 140 w 80"/>
                <a:gd name="T39" fmla="*/ 37 h 46"/>
                <a:gd name="T40" fmla="*/ 69 w 80"/>
                <a:gd name="T41" fmla="*/ 21 h 46"/>
                <a:gd name="T42" fmla="*/ 57 w 80"/>
                <a:gd name="T43" fmla="*/ 12 h 46"/>
                <a:gd name="T44" fmla="*/ 57 w 80"/>
                <a:gd name="T45" fmla="*/ 12 h 46"/>
                <a:gd name="T46" fmla="*/ 0 w 80"/>
                <a:gd name="T47" fmla="*/ 0 h 46"/>
                <a:gd name="T48" fmla="*/ 0 w 80"/>
                <a:gd name="T49" fmla="*/ 9 h 46"/>
                <a:gd name="T50" fmla="*/ 14 w 80"/>
                <a:gd name="T51" fmla="*/ 27 h 46"/>
                <a:gd name="T52" fmla="*/ 41 w 80"/>
                <a:gd name="T53" fmla="*/ 27 h 46"/>
                <a:gd name="T54" fmla="*/ 69 w 80"/>
                <a:gd name="T55" fmla="*/ 36 h 46"/>
                <a:gd name="T56" fmla="*/ 116 w 80"/>
                <a:gd name="T57" fmla="*/ 40 h 46"/>
                <a:gd name="T58" fmla="*/ 154 w 80"/>
                <a:gd name="T59" fmla="*/ 53 h 46"/>
                <a:gd name="T60" fmla="*/ 177 w 80"/>
                <a:gd name="T61" fmla="*/ 64 h 46"/>
                <a:gd name="T62" fmla="*/ 196 w 80"/>
                <a:gd name="T63" fmla="*/ 70 h 46"/>
                <a:gd name="T64" fmla="*/ 223 w 80"/>
                <a:gd name="T65" fmla="*/ 77 h 46"/>
                <a:gd name="T66" fmla="*/ 285 w 80"/>
                <a:gd name="T67" fmla="*/ 86 h 46"/>
                <a:gd name="T68" fmla="*/ 331 w 80"/>
                <a:gd name="T69" fmla="*/ 98 h 46"/>
                <a:gd name="T70" fmla="*/ 378 w 80"/>
                <a:gd name="T71" fmla="*/ 106 h 46"/>
                <a:gd name="T72" fmla="*/ 424 w 80"/>
                <a:gd name="T73" fmla="*/ 114 h 46"/>
                <a:gd name="T74" fmla="*/ 461 w 80"/>
                <a:gd name="T75" fmla="*/ 126 h 46"/>
                <a:gd name="T76" fmla="*/ 496 w 80"/>
                <a:gd name="T77" fmla="*/ 126 h 46"/>
                <a:gd name="T78" fmla="*/ 533 w 80"/>
                <a:gd name="T79" fmla="*/ 135 h 46"/>
                <a:gd name="T80" fmla="*/ 616 w 80"/>
                <a:gd name="T81" fmla="*/ 150 h 46"/>
                <a:gd name="T82" fmla="*/ 658 w 80"/>
                <a:gd name="T83" fmla="*/ 155 h 46"/>
                <a:gd name="T84" fmla="*/ 697 w 80"/>
                <a:gd name="T85" fmla="*/ 163 h 46"/>
                <a:gd name="T86" fmla="*/ 721 w 80"/>
                <a:gd name="T87" fmla="*/ 163 h 46"/>
                <a:gd name="T88" fmla="*/ 791 w 80"/>
                <a:gd name="T89" fmla="*/ 178 h 46"/>
                <a:gd name="T90" fmla="*/ 861 w 80"/>
                <a:gd name="T91" fmla="*/ 179 h 46"/>
                <a:gd name="T92" fmla="*/ 916 w 80"/>
                <a:gd name="T93" fmla="*/ 179 h 46"/>
                <a:gd name="T94" fmla="*/ 1097 w 80"/>
                <a:gd name="T95" fmla="*/ 188 h 46"/>
                <a:gd name="T96" fmla="*/ 1097 w 80"/>
                <a:gd name="T97" fmla="*/ 179 h 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80" h="46">
                  <a:moveTo>
                    <a:pt x="80" y="44"/>
                  </a:moveTo>
                  <a:lnTo>
                    <a:pt x="67" y="42"/>
                  </a:lnTo>
                  <a:lnTo>
                    <a:pt x="64" y="40"/>
                  </a:lnTo>
                  <a:lnTo>
                    <a:pt x="59" y="39"/>
                  </a:lnTo>
                  <a:lnTo>
                    <a:pt x="55" y="37"/>
                  </a:lnTo>
                  <a:lnTo>
                    <a:pt x="54" y="37"/>
                  </a:lnTo>
                  <a:lnTo>
                    <a:pt x="50" y="35"/>
                  </a:lnTo>
                  <a:lnTo>
                    <a:pt x="47" y="34"/>
                  </a:lnTo>
                  <a:lnTo>
                    <a:pt x="40" y="30"/>
                  </a:lnTo>
                  <a:lnTo>
                    <a:pt x="38" y="29"/>
                  </a:lnTo>
                  <a:lnTo>
                    <a:pt x="35" y="27"/>
                  </a:lnTo>
                  <a:lnTo>
                    <a:pt x="31" y="25"/>
                  </a:lnTo>
                  <a:lnTo>
                    <a:pt x="30" y="23"/>
                  </a:lnTo>
                  <a:lnTo>
                    <a:pt x="26" y="22"/>
                  </a:lnTo>
                  <a:lnTo>
                    <a:pt x="23" y="20"/>
                  </a:lnTo>
                  <a:lnTo>
                    <a:pt x="18" y="16"/>
                  </a:lnTo>
                  <a:lnTo>
                    <a:pt x="17" y="14"/>
                  </a:lnTo>
                  <a:lnTo>
                    <a:pt x="13" y="11"/>
                  </a:lnTo>
                  <a:lnTo>
                    <a:pt x="12" y="11"/>
                  </a:lnTo>
                  <a:lnTo>
                    <a:pt x="10" y="9"/>
                  </a:lnTo>
                  <a:lnTo>
                    <a:pt x="5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6"/>
                  </a:lnTo>
                  <a:lnTo>
                    <a:pt x="3" y="6"/>
                  </a:lnTo>
                  <a:lnTo>
                    <a:pt x="5" y="8"/>
                  </a:lnTo>
                  <a:lnTo>
                    <a:pt x="8" y="10"/>
                  </a:lnTo>
                  <a:lnTo>
                    <a:pt x="11" y="13"/>
                  </a:lnTo>
                  <a:lnTo>
                    <a:pt x="13" y="15"/>
                  </a:lnTo>
                  <a:lnTo>
                    <a:pt x="14" y="17"/>
                  </a:lnTo>
                  <a:lnTo>
                    <a:pt x="16" y="19"/>
                  </a:lnTo>
                  <a:lnTo>
                    <a:pt x="21" y="21"/>
                  </a:lnTo>
                  <a:lnTo>
                    <a:pt x="24" y="24"/>
                  </a:lnTo>
                  <a:lnTo>
                    <a:pt x="28" y="26"/>
                  </a:lnTo>
                  <a:lnTo>
                    <a:pt x="31" y="28"/>
                  </a:lnTo>
                  <a:lnTo>
                    <a:pt x="34" y="31"/>
                  </a:lnTo>
                  <a:lnTo>
                    <a:pt x="36" y="31"/>
                  </a:lnTo>
                  <a:lnTo>
                    <a:pt x="39" y="33"/>
                  </a:lnTo>
                  <a:lnTo>
                    <a:pt x="45" y="36"/>
                  </a:lnTo>
                  <a:lnTo>
                    <a:pt x="48" y="38"/>
                  </a:lnTo>
                  <a:lnTo>
                    <a:pt x="51" y="40"/>
                  </a:lnTo>
                  <a:lnTo>
                    <a:pt x="53" y="40"/>
                  </a:lnTo>
                  <a:lnTo>
                    <a:pt x="58" y="43"/>
                  </a:lnTo>
                  <a:lnTo>
                    <a:pt x="63" y="44"/>
                  </a:lnTo>
                  <a:lnTo>
                    <a:pt x="67" y="44"/>
                  </a:lnTo>
                  <a:lnTo>
                    <a:pt x="80" y="46"/>
                  </a:lnTo>
                  <a:lnTo>
                    <a:pt x="80" y="44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48" name="Freeform 129"/>
            <p:cNvSpPr>
              <a:spLocks/>
            </p:cNvSpPr>
            <p:nvPr/>
          </p:nvSpPr>
          <p:spPr bwMode="auto">
            <a:xfrm>
              <a:off x="1027" y="2763"/>
              <a:ext cx="61" cy="117"/>
            </a:xfrm>
            <a:custGeom>
              <a:avLst/>
              <a:gdLst>
                <a:gd name="T0" fmla="*/ 503 w 36"/>
                <a:gd name="T1" fmla="*/ 334 h 89"/>
                <a:gd name="T2" fmla="*/ 503 w 36"/>
                <a:gd name="T3" fmla="*/ 334 h 89"/>
                <a:gd name="T4" fmla="*/ 485 w 36"/>
                <a:gd name="T5" fmla="*/ 325 h 89"/>
                <a:gd name="T6" fmla="*/ 485 w 36"/>
                <a:gd name="T7" fmla="*/ 325 h 89"/>
                <a:gd name="T8" fmla="*/ 463 w 36"/>
                <a:gd name="T9" fmla="*/ 317 h 89"/>
                <a:gd name="T10" fmla="*/ 447 w 36"/>
                <a:gd name="T11" fmla="*/ 312 h 89"/>
                <a:gd name="T12" fmla="*/ 419 w 36"/>
                <a:gd name="T13" fmla="*/ 296 h 89"/>
                <a:gd name="T14" fmla="*/ 405 w 36"/>
                <a:gd name="T15" fmla="*/ 296 h 89"/>
                <a:gd name="T16" fmla="*/ 405 w 36"/>
                <a:gd name="T17" fmla="*/ 287 h 89"/>
                <a:gd name="T18" fmla="*/ 380 w 36"/>
                <a:gd name="T19" fmla="*/ 273 h 89"/>
                <a:gd name="T20" fmla="*/ 336 w 36"/>
                <a:gd name="T21" fmla="*/ 263 h 89"/>
                <a:gd name="T22" fmla="*/ 336 w 36"/>
                <a:gd name="T23" fmla="*/ 254 h 89"/>
                <a:gd name="T24" fmla="*/ 259 w 36"/>
                <a:gd name="T25" fmla="*/ 216 h 89"/>
                <a:gd name="T26" fmla="*/ 239 w 36"/>
                <a:gd name="T27" fmla="*/ 202 h 89"/>
                <a:gd name="T28" fmla="*/ 224 w 36"/>
                <a:gd name="T29" fmla="*/ 197 h 89"/>
                <a:gd name="T30" fmla="*/ 198 w 36"/>
                <a:gd name="T31" fmla="*/ 180 h 89"/>
                <a:gd name="T32" fmla="*/ 181 w 36"/>
                <a:gd name="T33" fmla="*/ 164 h 89"/>
                <a:gd name="T34" fmla="*/ 166 w 36"/>
                <a:gd name="T35" fmla="*/ 150 h 89"/>
                <a:gd name="T36" fmla="*/ 141 w 36"/>
                <a:gd name="T37" fmla="*/ 142 h 89"/>
                <a:gd name="T38" fmla="*/ 120 w 36"/>
                <a:gd name="T39" fmla="*/ 125 h 89"/>
                <a:gd name="T40" fmla="*/ 117 w 36"/>
                <a:gd name="T41" fmla="*/ 110 h 89"/>
                <a:gd name="T42" fmla="*/ 83 w 36"/>
                <a:gd name="T43" fmla="*/ 103 h 89"/>
                <a:gd name="T44" fmla="*/ 69 w 36"/>
                <a:gd name="T45" fmla="*/ 75 h 89"/>
                <a:gd name="T46" fmla="*/ 58 w 36"/>
                <a:gd name="T47" fmla="*/ 59 h 89"/>
                <a:gd name="T48" fmla="*/ 69 w 36"/>
                <a:gd name="T49" fmla="*/ 49 h 89"/>
                <a:gd name="T50" fmla="*/ 41 w 36"/>
                <a:gd name="T51" fmla="*/ 37 h 89"/>
                <a:gd name="T52" fmla="*/ 41 w 36"/>
                <a:gd name="T53" fmla="*/ 32 h 89"/>
                <a:gd name="T54" fmla="*/ 58 w 36"/>
                <a:gd name="T55" fmla="*/ 1 h 89"/>
                <a:gd name="T56" fmla="*/ 14 w 36"/>
                <a:gd name="T57" fmla="*/ 0 h 89"/>
                <a:gd name="T58" fmla="*/ 0 w 36"/>
                <a:gd name="T59" fmla="*/ 28 h 89"/>
                <a:gd name="T60" fmla="*/ 14 w 36"/>
                <a:gd name="T61" fmla="*/ 42 h 89"/>
                <a:gd name="T62" fmla="*/ 14 w 36"/>
                <a:gd name="T63" fmla="*/ 50 h 89"/>
                <a:gd name="T64" fmla="*/ 24 w 36"/>
                <a:gd name="T65" fmla="*/ 66 h 89"/>
                <a:gd name="T66" fmla="*/ 14 w 36"/>
                <a:gd name="T67" fmla="*/ 78 h 89"/>
                <a:gd name="T68" fmla="*/ 58 w 36"/>
                <a:gd name="T69" fmla="*/ 103 h 89"/>
                <a:gd name="T70" fmla="*/ 83 w 36"/>
                <a:gd name="T71" fmla="*/ 116 h 89"/>
                <a:gd name="T72" fmla="*/ 69 w 36"/>
                <a:gd name="T73" fmla="*/ 135 h 89"/>
                <a:gd name="T74" fmla="*/ 117 w 36"/>
                <a:gd name="T75" fmla="*/ 150 h 89"/>
                <a:gd name="T76" fmla="*/ 117 w 36"/>
                <a:gd name="T77" fmla="*/ 152 h 89"/>
                <a:gd name="T78" fmla="*/ 156 w 36"/>
                <a:gd name="T79" fmla="*/ 171 h 89"/>
                <a:gd name="T80" fmla="*/ 166 w 36"/>
                <a:gd name="T81" fmla="*/ 187 h 89"/>
                <a:gd name="T82" fmla="*/ 198 w 36"/>
                <a:gd name="T83" fmla="*/ 200 h 89"/>
                <a:gd name="T84" fmla="*/ 203 w 36"/>
                <a:gd name="T85" fmla="*/ 209 h 89"/>
                <a:gd name="T86" fmla="*/ 224 w 36"/>
                <a:gd name="T87" fmla="*/ 225 h 89"/>
                <a:gd name="T88" fmla="*/ 297 w 36"/>
                <a:gd name="T89" fmla="*/ 263 h 89"/>
                <a:gd name="T90" fmla="*/ 307 w 36"/>
                <a:gd name="T91" fmla="*/ 273 h 89"/>
                <a:gd name="T92" fmla="*/ 336 w 36"/>
                <a:gd name="T93" fmla="*/ 276 h 89"/>
                <a:gd name="T94" fmla="*/ 344 w 36"/>
                <a:gd name="T95" fmla="*/ 296 h 89"/>
                <a:gd name="T96" fmla="*/ 380 w 36"/>
                <a:gd name="T97" fmla="*/ 302 h 89"/>
                <a:gd name="T98" fmla="*/ 390 w 36"/>
                <a:gd name="T99" fmla="*/ 312 h 89"/>
                <a:gd name="T100" fmla="*/ 419 w 36"/>
                <a:gd name="T101" fmla="*/ 312 h 89"/>
                <a:gd name="T102" fmla="*/ 439 w 36"/>
                <a:gd name="T103" fmla="*/ 325 h 89"/>
                <a:gd name="T104" fmla="*/ 463 w 36"/>
                <a:gd name="T105" fmla="*/ 334 h 89"/>
                <a:gd name="T106" fmla="*/ 476 w 36"/>
                <a:gd name="T107" fmla="*/ 334 h 89"/>
                <a:gd name="T108" fmla="*/ 503 w 36"/>
                <a:gd name="T109" fmla="*/ 340 h 89"/>
                <a:gd name="T110" fmla="*/ 503 w 36"/>
                <a:gd name="T111" fmla="*/ 350 h 89"/>
                <a:gd name="T112" fmla="*/ 503 w 36"/>
                <a:gd name="T113" fmla="*/ 334 h 8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6" h="89">
                  <a:moveTo>
                    <a:pt x="36" y="85"/>
                  </a:moveTo>
                  <a:lnTo>
                    <a:pt x="36" y="85"/>
                  </a:lnTo>
                  <a:lnTo>
                    <a:pt x="35" y="83"/>
                  </a:lnTo>
                  <a:lnTo>
                    <a:pt x="33" y="81"/>
                  </a:lnTo>
                  <a:lnTo>
                    <a:pt x="32" y="79"/>
                  </a:lnTo>
                  <a:lnTo>
                    <a:pt x="30" y="75"/>
                  </a:lnTo>
                  <a:lnTo>
                    <a:pt x="29" y="75"/>
                  </a:lnTo>
                  <a:lnTo>
                    <a:pt x="29" y="73"/>
                  </a:lnTo>
                  <a:lnTo>
                    <a:pt x="27" y="69"/>
                  </a:lnTo>
                  <a:lnTo>
                    <a:pt x="24" y="67"/>
                  </a:lnTo>
                  <a:lnTo>
                    <a:pt x="24" y="65"/>
                  </a:lnTo>
                  <a:lnTo>
                    <a:pt x="18" y="55"/>
                  </a:lnTo>
                  <a:lnTo>
                    <a:pt x="17" y="52"/>
                  </a:lnTo>
                  <a:lnTo>
                    <a:pt x="16" y="50"/>
                  </a:lnTo>
                  <a:lnTo>
                    <a:pt x="14" y="46"/>
                  </a:lnTo>
                  <a:lnTo>
                    <a:pt x="13" y="42"/>
                  </a:lnTo>
                  <a:lnTo>
                    <a:pt x="12" y="38"/>
                  </a:lnTo>
                  <a:lnTo>
                    <a:pt x="10" y="36"/>
                  </a:lnTo>
                  <a:lnTo>
                    <a:pt x="9" y="32"/>
                  </a:lnTo>
                  <a:lnTo>
                    <a:pt x="8" y="28"/>
                  </a:lnTo>
                  <a:lnTo>
                    <a:pt x="6" y="26"/>
                  </a:lnTo>
                  <a:lnTo>
                    <a:pt x="5" y="19"/>
                  </a:lnTo>
                  <a:lnTo>
                    <a:pt x="4" y="15"/>
                  </a:lnTo>
                  <a:lnTo>
                    <a:pt x="5" y="12"/>
                  </a:lnTo>
                  <a:lnTo>
                    <a:pt x="3" y="9"/>
                  </a:lnTo>
                  <a:lnTo>
                    <a:pt x="3" y="8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7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2" y="17"/>
                  </a:lnTo>
                  <a:lnTo>
                    <a:pt x="1" y="20"/>
                  </a:lnTo>
                  <a:lnTo>
                    <a:pt x="4" y="26"/>
                  </a:lnTo>
                  <a:lnTo>
                    <a:pt x="6" y="30"/>
                  </a:lnTo>
                  <a:lnTo>
                    <a:pt x="5" y="34"/>
                  </a:lnTo>
                  <a:lnTo>
                    <a:pt x="8" y="38"/>
                  </a:lnTo>
                  <a:lnTo>
                    <a:pt x="8" y="39"/>
                  </a:lnTo>
                  <a:lnTo>
                    <a:pt x="11" y="43"/>
                  </a:lnTo>
                  <a:lnTo>
                    <a:pt x="12" y="47"/>
                  </a:lnTo>
                  <a:lnTo>
                    <a:pt x="14" y="51"/>
                  </a:lnTo>
                  <a:lnTo>
                    <a:pt x="15" y="53"/>
                  </a:lnTo>
                  <a:lnTo>
                    <a:pt x="16" y="57"/>
                  </a:lnTo>
                  <a:lnTo>
                    <a:pt x="21" y="67"/>
                  </a:lnTo>
                  <a:lnTo>
                    <a:pt x="22" y="69"/>
                  </a:lnTo>
                  <a:lnTo>
                    <a:pt x="24" y="71"/>
                  </a:lnTo>
                  <a:lnTo>
                    <a:pt x="25" y="75"/>
                  </a:lnTo>
                  <a:lnTo>
                    <a:pt x="27" y="77"/>
                  </a:lnTo>
                  <a:lnTo>
                    <a:pt x="28" y="79"/>
                  </a:lnTo>
                  <a:lnTo>
                    <a:pt x="30" y="79"/>
                  </a:lnTo>
                  <a:lnTo>
                    <a:pt x="31" y="83"/>
                  </a:lnTo>
                  <a:lnTo>
                    <a:pt x="33" y="85"/>
                  </a:lnTo>
                  <a:lnTo>
                    <a:pt x="34" y="85"/>
                  </a:lnTo>
                  <a:lnTo>
                    <a:pt x="36" y="87"/>
                  </a:lnTo>
                  <a:lnTo>
                    <a:pt x="36" y="89"/>
                  </a:lnTo>
                  <a:lnTo>
                    <a:pt x="36" y="85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49" name="Freeform 130"/>
            <p:cNvSpPr>
              <a:spLocks/>
            </p:cNvSpPr>
            <p:nvPr/>
          </p:nvSpPr>
          <p:spPr bwMode="auto">
            <a:xfrm>
              <a:off x="1029" y="2636"/>
              <a:ext cx="61" cy="128"/>
            </a:xfrm>
            <a:custGeom>
              <a:avLst/>
              <a:gdLst>
                <a:gd name="T0" fmla="*/ 41 w 36"/>
                <a:gd name="T1" fmla="*/ 372 h 98"/>
                <a:gd name="T2" fmla="*/ 83 w 36"/>
                <a:gd name="T3" fmla="*/ 286 h 98"/>
                <a:gd name="T4" fmla="*/ 98 w 36"/>
                <a:gd name="T5" fmla="*/ 274 h 98"/>
                <a:gd name="T6" fmla="*/ 117 w 36"/>
                <a:gd name="T7" fmla="*/ 239 h 98"/>
                <a:gd name="T8" fmla="*/ 117 w 36"/>
                <a:gd name="T9" fmla="*/ 227 h 98"/>
                <a:gd name="T10" fmla="*/ 156 w 36"/>
                <a:gd name="T11" fmla="*/ 217 h 98"/>
                <a:gd name="T12" fmla="*/ 156 w 36"/>
                <a:gd name="T13" fmla="*/ 210 h 98"/>
                <a:gd name="T14" fmla="*/ 181 w 36"/>
                <a:gd name="T15" fmla="*/ 196 h 98"/>
                <a:gd name="T16" fmla="*/ 198 w 36"/>
                <a:gd name="T17" fmla="*/ 174 h 98"/>
                <a:gd name="T18" fmla="*/ 198 w 36"/>
                <a:gd name="T19" fmla="*/ 166 h 98"/>
                <a:gd name="T20" fmla="*/ 203 w 36"/>
                <a:gd name="T21" fmla="*/ 158 h 98"/>
                <a:gd name="T22" fmla="*/ 239 w 36"/>
                <a:gd name="T23" fmla="*/ 136 h 98"/>
                <a:gd name="T24" fmla="*/ 281 w 36"/>
                <a:gd name="T25" fmla="*/ 115 h 98"/>
                <a:gd name="T26" fmla="*/ 281 w 36"/>
                <a:gd name="T27" fmla="*/ 111 h 98"/>
                <a:gd name="T28" fmla="*/ 307 w 36"/>
                <a:gd name="T29" fmla="*/ 95 h 98"/>
                <a:gd name="T30" fmla="*/ 322 w 36"/>
                <a:gd name="T31" fmla="*/ 85 h 98"/>
                <a:gd name="T32" fmla="*/ 344 w 36"/>
                <a:gd name="T33" fmla="*/ 68 h 98"/>
                <a:gd name="T34" fmla="*/ 380 w 36"/>
                <a:gd name="T35" fmla="*/ 57 h 98"/>
                <a:gd name="T36" fmla="*/ 390 w 36"/>
                <a:gd name="T37" fmla="*/ 40 h 98"/>
                <a:gd name="T38" fmla="*/ 419 w 36"/>
                <a:gd name="T39" fmla="*/ 29 h 98"/>
                <a:gd name="T40" fmla="*/ 447 w 36"/>
                <a:gd name="T41" fmla="*/ 27 h 98"/>
                <a:gd name="T42" fmla="*/ 476 w 36"/>
                <a:gd name="T43" fmla="*/ 12 h 98"/>
                <a:gd name="T44" fmla="*/ 503 w 36"/>
                <a:gd name="T45" fmla="*/ 9 h 98"/>
                <a:gd name="T46" fmla="*/ 503 w 36"/>
                <a:gd name="T47" fmla="*/ 9 h 98"/>
                <a:gd name="T48" fmla="*/ 485 w 36"/>
                <a:gd name="T49" fmla="*/ 0 h 98"/>
                <a:gd name="T50" fmla="*/ 485 w 36"/>
                <a:gd name="T51" fmla="*/ 0 h 98"/>
                <a:gd name="T52" fmla="*/ 439 w 36"/>
                <a:gd name="T53" fmla="*/ 1 h 98"/>
                <a:gd name="T54" fmla="*/ 405 w 36"/>
                <a:gd name="T55" fmla="*/ 16 h 98"/>
                <a:gd name="T56" fmla="*/ 390 w 36"/>
                <a:gd name="T57" fmla="*/ 29 h 98"/>
                <a:gd name="T58" fmla="*/ 364 w 36"/>
                <a:gd name="T59" fmla="*/ 35 h 98"/>
                <a:gd name="T60" fmla="*/ 336 w 36"/>
                <a:gd name="T61" fmla="*/ 50 h 98"/>
                <a:gd name="T62" fmla="*/ 336 w 36"/>
                <a:gd name="T63" fmla="*/ 60 h 98"/>
                <a:gd name="T64" fmla="*/ 297 w 36"/>
                <a:gd name="T65" fmla="*/ 74 h 98"/>
                <a:gd name="T66" fmla="*/ 264 w 36"/>
                <a:gd name="T67" fmla="*/ 88 h 98"/>
                <a:gd name="T68" fmla="*/ 259 w 36"/>
                <a:gd name="T69" fmla="*/ 102 h 98"/>
                <a:gd name="T70" fmla="*/ 224 w 36"/>
                <a:gd name="T71" fmla="*/ 107 h 98"/>
                <a:gd name="T72" fmla="*/ 224 w 36"/>
                <a:gd name="T73" fmla="*/ 127 h 98"/>
                <a:gd name="T74" fmla="*/ 181 w 36"/>
                <a:gd name="T75" fmla="*/ 140 h 98"/>
                <a:gd name="T76" fmla="*/ 181 w 36"/>
                <a:gd name="T77" fmla="*/ 152 h 98"/>
                <a:gd name="T78" fmla="*/ 156 w 36"/>
                <a:gd name="T79" fmla="*/ 166 h 98"/>
                <a:gd name="T80" fmla="*/ 141 w 36"/>
                <a:gd name="T81" fmla="*/ 174 h 98"/>
                <a:gd name="T82" fmla="*/ 141 w 36"/>
                <a:gd name="T83" fmla="*/ 196 h 98"/>
                <a:gd name="T84" fmla="*/ 98 w 36"/>
                <a:gd name="T85" fmla="*/ 206 h 98"/>
                <a:gd name="T86" fmla="*/ 98 w 36"/>
                <a:gd name="T87" fmla="*/ 212 h 98"/>
                <a:gd name="T88" fmla="*/ 98 w 36"/>
                <a:gd name="T89" fmla="*/ 227 h 98"/>
                <a:gd name="T90" fmla="*/ 83 w 36"/>
                <a:gd name="T91" fmla="*/ 239 h 98"/>
                <a:gd name="T92" fmla="*/ 69 w 36"/>
                <a:gd name="T93" fmla="*/ 274 h 98"/>
                <a:gd name="T94" fmla="*/ 41 w 36"/>
                <a:gd name="T95" fmla="*/ 286 h 98"/>
                <a:gd name="T96" fmla="*/ 0 w 36"/>
                <a:gd name="T97" fmla="*/ 370 h 98"/>
                <a:gd name="T98" fmla="*/ 41 w 36"/>
                <a:gd name="T99" fmla="*/ 372 h 9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6" h="98">
                  <a:moveTo>
                    <a:pt x="3" y="98"/>
                  </a:moveTo>
                  <a:lnTo>
                    <a:pt x="6" y="76"/>
                  </a:lnTo>
                  <a:lnTo>
                    <a:pt x="7" y="72"/>
                  </a:lnTo>
                  <a:lnTo>
                    <a:pt x="8" y="63"/>
                  </a:lnTo>
                  <a:lnTo>
                    <a:pt x="8" y="60"/>
                  </a:lnTo>
                  <a:lnTo>
                    <a:pt x="11" y="57"/>
                  </a:lnTo>
                  <a:lnTo>
                    <a:pt x="11" y="55"/>
                  </a:lnTo>
                  <a:lnTo>
                    <a:pt x="13" y="51"/>
                  </a:lnTo>
                  <a:lnTo>
                    <a:pt x="14" y="46"/>
                  </a:lnTo>
                  <a:lnTo>
                    <a:pt x="14" y="44"/>
                  </a:lnTo>
                  <a:lnTo>
                    <a:pt x="15" y="41"/>
                  </a:lnTo>
                  <a:lnTo>
                    <a:pt x="17" y="36"/>
                  </a:lnTo>
                  <a:lnTo>
                    <a:pt x="20" y="30"/>
                  </a:lnTo>
                  <a:lnTo>
                    <a:pt x="20" y="29"/>
                  </a:lnTo>
                  <a:lnTo>
                    <a:pt x="22" y="25"/>
                  </a:lnTo>
                  <a:lnTo>
                    <a:pt x="23" y="22"/>
                  </a:lnTo>
                  <a:lnTo>
                    <a:pt x="25" y="18"/>
                  </a:lnTo>
                  <a:lnTo>
                    <a:pt x="27" y="15"/>
                  </a:lnTo>
                  <a:lnTo>
                    <a:pt x="28" y="11"/>
                  </a:lnTo>
                  <a:lnTo>
                    <a:pt x="30" y="8"/>
                  </a:lnTo>
                  <a:lnTo>
                    <a:pt x="32" y="7"/>
                  </a:lnTo>
                  <a:lnTo>
                    <a:pt x="34" y="3"/>
                  </a:lnTo>
                  <a:lnTo>
                    <a:pt x="36" y="2"/>
                  </a:lnTo>
                  <a:lnTo>
                    <a:pt x="35" y="0"/>
                  </a:lnTo>
                  <a:lnTo>
                    <a:pt x="31" y="1"/>
                  </a:lnTo>
                  <a:lnTo>
                    <a:pt x="29" y="4"/>
                  </a:lnTo>
                  <a:lnTo>
                    <a:pt x="28" y="8"/>
                  </a:lnTo>
                  <a:lnTo>
                    <a:pt x="26" y="9"/>
                  </a:lnTo>
                  <a:lnTo>
                    <a:pt x="24" y="13"/>
                  </a:lnTo>
                  <a:lnTo>
                    <a:pt x="24" y="16"/>
                  </a:lnTo>
                  <a:lnTo>
                    <a:pt x="21" y="20"/>
                  </a:lnTo>
                  <a:lnTo>
                    <a:pt x="19" y="23"/>
                  </a:lnTo>
                  <a:lnTo>
                    <a:pt x="18" y="27"/>
                  </a:lnTo>
                  <a:lnTo>
                    <a:pt x="16" y="28"/>
                  </a:lnTo>
                  <a:lnTo>
                    <a:pt x="16" y="34"/>
                  </a:lnTo>
                  <a:lnTo>
                    <a:pt x="13" y="37"/>
                  </a:lnTo>
                  <a:lnTo>
                    <a:pt x="13" y="40"/>
                  </a:lnTo>
                  <a:lnTo>
                    <a:pt x="11" y="44"/>
                  </a:lnTo>
                  <a:lnTo>
                    <a:pt x="10" y="46"/>
                  </a:lnTo>
                  <a:lnTo>
                    <a:pt x="10" y="51"/>
                  </a:lnTo>
                  <a:lnTo>
                    <a:pt x="7" y="54"/>
                  </a:lnTo>
                  <a:lnTo>
                    <a:pt x="7" y="56"/>
                  </a:lnTo>
                  <a:lnTo>
                    <a:pt x="7" y="60"/>
                  </a:lnTo>
                  <a:lnTo>
                    <a:pt x="6" y="63"/>
                  </a:lnTo>
                  <a:lnTo>
                    <a:pt x="5" y="72"/>
                  </a:lnTo>
                  <a:lnTo>
                    <a:pt x="3" y="76"/>
                  </a:lnTo>
                  <a:lnTo>
                    <a:pt x="0" y="97"/>
                  </a:lnTo>
                  <a:lnTo>
                    <a:pt x="3" y="98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50" name="Freeform 131"/>
            <p:cNvSpPr>
              <a:spLocks/>
            </p:cNvSpPr>
            <p:nvPr/>
          </p:nvSpPr>
          <p:spPr bwMode="auto">
            <a:xfrm>
              <a:off x="1088" y="2516"/>
              <a:ext cx="174" cy="122"/>
            </a:xfrm>
            <a:custGeom>
              <a:avLst/>
              <a:gdLst>
                <a:gd name="T0" fmla="*/ 14 w 103"/>
                <a:gd name="T1" fmla="*/ 361 h 93"/>
                <a:gd name="T2" fmla="*/ 24 w 103"/>
                <a:gd name="T3" fmla="*/ 338 h 93"/>
                <a:gd name="T4" fmla="*/ 57 w 103"/>
                <a:gd name="T5" fmla="*/ 333 h 93"/>
                <a:gd name="T6" fmla="*/ 117 w 103"/>
                <a:gd name="T7" fmla="*/ 324 h 93"/>
                <a:gd name="T8" fmla="*/ 162 w 103"/>
                <a:gd name="T9" fmla="*/ 311 h 93"/>
                <a:gd name="T10" fmla="*/ 203 w 103"/>
                <a:gd name="T11" fmla="*/ 296 h 93"/>
                <a:gd name="T12" fmla="*/ 260 w 103"/>
                <a:gd name="T13" fmla="*/ 283 h 93"/>
                <a:gd name="T14" fmla="*/ 285 w 103"/>
                <a:gd name="T15" fmla="*/ 274 h 93"/>
                <a:gd name="T16" fmla="*/ 377 w 103"/>
                <a:gd name="T17" fmla="*/ 253 h 93"/>
                <a:gd name="T18" fmla="*/ 400 w 103"/>
                <a:gd name="T19" fmla="*/ 239 h 93"/>
                <a:gd name="T20" fmla="*/ 456 w 103"/>
                <a:gd name="T21" fmla="*/ 227 h 93"/>
                <a:gd name="T22" fmla="*/ 497 w 103"/>
                <a:gd name="T23" fmla="*/ 210 h 93"/>
                <a:gd name="T24" fmla="*/ 579 w 103"/>
                <a:gd name="T25" fmla="*/ 198 h 93"/>
                <a:gd name="T26" fmla="*/ 684 w 103"/>
                <a:gd name="T27" fmla="*/ 165 h 93"/>
                <a:gd name="T28" fmla="*/ 824 w 103"/>
                <a:gd name="T29" fmla="*/ 144 h 93"/>
                <a:gd name="T30" fmla="*/ 922 w 103"/>
                <a:gd name="T31" fmla="*/ 114 h 93"/>
                <a:gd name="T32" fmla="*/ 1036 w 103"/>
                <a:gd name="T33" fmla="*/ 88 h 93"/>
                <a:gd name="T34" fmla="*/ 1085 w 103"/>
                <a:gd name="T35" fmla="*/ 73 h 93"/>
                <a:gd name="T36" fmla="*/ 1142 w 103"/>
                <a:gd name="T37" fmla="*/ 71 h 93"/>
                <a:gd name="T38" fmla="*/ 1172 w 103"/>
                <a:gd name="T39" fmla="*/ 59 h 93"/>
                <a:gd name="T40" fmla="*/ 1218 w 103"/>
                <a:gd name="T41" fmla="*/ 49 h 93"/>
                <a:gd name="T42" fmla="*/ 1253 w 103"/>
                <a:gd name="T43" fmla="*/ 38 h 93"/>
                <a:gd name="T44" fmla="*/ 1301 w 103"/>
                <a:gd name="T45" fmla="*/ 37 h 93"/>
                <a:gd name="T46" fmla="*/ 1358 w 103"/>
                <a:gd name="T47" fmla="*/ 22 h 93"/>
                <a:gd name="T48" fmla="*/ 1392 w 103"/>
                <a:gd name="T49" fmla="*/ 9 h 93"/>
                <a:gd name="T50" fmla="*/ 1419 w 103"/>
                <a:gd name="T51" fmla="*/ 12 h 93"/>
                <a:gd name="T52" fmla="*/ 1419 w 103"/>
                <a:gd name="T53" fmla="*/ 1 h 93"/>
                <a:gd name="T54" fmla="*/ 1404 w 103"/>
                <a:gd name="T55" fmla="*/ 1 h 93"/>
                <a:gd name="T56" fmla="*/ 1373 w 103"/>
                <a:gd name="T57" fmla="*/ 0 h 93"/>
                <a:gd name="T58" fmla="*/ 1373 w 103"/>
                <a:gd name="T59" fmla="*/ 9 h 93"/>
                <a:gd name="T60" fmla="*/ 1350 w 103"/>
                <a:gd name="T61" fmla="*/ 16 h 93"/>
                <a:gd name="T62" fmla="*/ 1321 w 103"/>
                <a:gd name="T63" fmla="*/ 12 h 93"/>
                <a:gd name="T64" fmla="*/ 1296 w 103"/>
                <a:gd name="T65" fmla="*/ 21 h 93"/>
                <a:gd name="T66" fmla="*/ 1238 w 103"/>
                <a:gd name="T67" fmla="*/ 29 h 93"/>
                <a:gd name="T68" fmla="*/ 1216 w 103"/>
                <a:gd name="T69" fmla="*/ 38 h 93"/>
                <a:gd name="T70" fmla="*/ 1172 w 103"/>
                <a:gd name="T71" fmla="*/ 50 h 93"/>
                <a:gd name="T72" fmla="*/ 1113 w 103"/>
                <a:gd name="T73" fmla="*/ 64 h 93"/>
                <a:gd name="T74" fmla="*/ 1061 w 103"/>
                <a:gd name="T75" fmla="*/ 66 h 93"/>
                <a:gd name="T76" fmla="*/ 1036 w 103"/>
                <a:gd name="T77" fmla="*/ 84 h 93"/>
                <a:gd name="T78" fmla="*/ 922 w 103"/>
                <a:gd name="T79" fmla="*/ 104 h 93"/>
                <a:gd name="T80" fmla="*/ 813 w 103"/>
                <a:gd name="T81" fmla="*/ 136 h 93"/>
                <a:gd name="T82" fmla="*/ 659 w 103"/>
                <a:gd name="T83" fmla="*/ 165 h 93"/>
                <a:gd name="T84" fmla="*/ 554 w 103"/>
                <a:gd name="T85" fmla="*/ 189 h 93"/>
                <a:gd name="T86" fmla="*/ 497 w 103"/>
                <a:gd name="T87" fmla="*/ 201 h 93"/>
                <a:gd name="T88" fmla="*/ 414 w 103"/>
                <a:gd name="T89" fmla="*/ 216 h 93"/>
                <a:gd name="T90" fmla="*/ 380 w 103"/>
                <a:gd name="T91" fmla="*/ 234 h 93"/>
                <a:gd name="T92" fmla="*/ 334 w 103"/>
                <a:gd name="T93" fmla="*/ 253 h 93"/>
                <a:gd name="T94" fmla="*/ 260 w 103"/>
                <a:gd name="T95" fmla="*/ 264 h 93"/>
                <a:gd name="T96" fmla="*/ 203 w 103"/>
                <a:gd name="T97" fmla="*/ 275 h 93"/>
                <a:gd name="T98" fmla="*/ 154 w 103"/>
                <a:gd name="T99" fmla="*/ 287 h 93"/>
                <a:gd name="T100" fmla="*/ 120 w 103"/>
                <a:gd name="T101" fmla="*/ 298 h 93"/>
                <a:gd name="T102" fmla="*/ 96 w 103"/>
                <a:gd name="T103" fmla="*/ 314 h 93"/>
                <a:gd name="T104" fmla="*/ 41 w 103"/>
                <a:gd name="T105" fmla="*/ 325 h 93"/>
                <a:gd name="T106" fmla="*/ 0 w 103"/>
                <a:gd name="T107" fmla="*/ 338 h 93"/>
                <a:gd name="T108" fmla="*/ 0 w 103"/>
                <a:gd name="T109" fmla="*/ 353 h 93"/>
                <a:gd name="T110" fmla="*/ 0 w 103"/>
                <a:gd name="T111" fmla="*/ 353 h 93"/>
                <a:gd name="T112" fmla="*/ 14 w 103"/>
                <a:gd name="T113" fmla="*/ 361 h 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03" h="93">
                  <a:moveTo>
                    <a:pt x="1" y="93"/>
                  </a:moveTo>
                  <a:lnTo>
                    <a:pt x="2" y="87"/>
                  </a:lnTo>
                  <a:lnTo>
                    <a:pt x="4" y="86"/>
                  </a:lnTo>
                  <a:lnTo>
                    <a:pt x="8" y="83"/>
                  </a:lnTo>
                  <a:lnTo>
                    <a:pt x="12" y="80"/>
                  </a:lnTo>
                  <a:lnTo>
                    <a:pt x="15" y="76"/>
                  </a:lnTo>
                  <a:lnTo>
                    <a:pt x="19" y="73"/>
                  </a:lnTo>
                  <a:lnTo>
                    <a:pt x="21" y="70"/>
                  </a:lnTo>
                  <a:lnTo>
                    <a:pt x="27" y="65"/>
                  </a:lnTo>
                  <a:lnTo>
                    <a:pt x="29" y="62"/>
                  </a:lnTo>
                  <a:lnTo>
                    <a:pt x="33" y="59"/>
                  </a:lnTo>
                  <a:lnTo>
                    <a:pt x="36" y="54"/>
                  </a:lnTo>
                  <a:lnTo>
                    <a:pt x="42" y="51"/>
                  </a:lnTo>
                  <a:lnTo>
                    <a:pt x="50" y="43"/>
                  </a:lnTo>
                  <a:lnTo>
                    <a:pt x="60" y="37"/>
                  </a:lnTo>
                  <a:lnTo>
                    <a:pt x="67" y="29"/>
                  </a:lnTo>
                  <a:lnTo>
                    <a:pt x="75" y="23"/>
                  </a:lnTo>
                  <a:lnTo>
                    <a:pt x="79" y="19"/>
                  </a:lnTo>
                  <a:lnTo>
                    <a:pt x="83" y="18"/>
                  </a:lnTo>
                  <a:lnTo>
                    <a:pt x="85" y="15"/>
                  </a:lnTo>
                  <a:lnTo>
                    <a:pt x="89" y="12"/>
                  </a:lnTo>
                  <a:lnTo>
                    <a:pt x="91" y="10"/>
                  </a:lnTo>
                  <a:lnTo>
                    <a:pt x="95" y="9"/>
                  </a:lnTo>
                  <a:lnTo>
                    <a:pt x="99" y="6"/>
                  </a:lnTo>
                  <a:lnTo>
                    <a:pt x="101" y="2"/>
                  </a:lnTo>
                  <a:lnTo>
                    <a:pt x="103" y="3"/>
                  </a:lnTo>
                  <a:lnTo>
                    <a:pt x="103" y="1"/>
                  </a:lnTo>
                  <a:lnTo>
                    <a:pt x="102" y="1"/>
                  </a:lnTo>
                  <a:lnTo>
                    <a:pt x="100" y="0"/>
                  </a:lnTo>
                  <a:lnTo>
                    <a:pt x="100" y="2"/>
                  </a:lnTo>
                  <a:lnTo>
                    <a:pt x="98" y="4"/>
                  </a:lnTo>
                  <a:lnTo>
                    <a:pt x="96" y="3"/>
                  </a:lnTo>
                  <a:lnTo>
                    <a:pt x="94" y="5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5" y="13"/>
                  </a:lnTo>
                  <a:lnTo>
                    <a:pt x="81" y="16"/>
                  </a:lnTo>
                  <a:lnTo>
                    <a:pt x="77" y="17"/>
                  </a:lnTo>
                  <a:lnTo>
                    <a:pt x="75" y="21"/>
                  </a:lnTo>
                  <a:lnTo>
                    <a:pt x="67" y="27"/>
                  </a:lnTo>
                  <a:lnTo>
                    <a:pt x="59" y="35"/>
                  </a:lnTo>
                  <a:lnTo>
                    <a:pt x="48" y="43"/>
                  </a:lnTo>
                  <a:lnTo>
                    <a:pt x="40" y="49"/>
                  </a:lnTo>
                  <a:lnTo>
                    <a:pt x="36" y="52"/>
                  </a:lnTo>
                  <a:lnTo>
                    <a:pt x="30" y="56"/>
                  </a:lnTo>
                  <a:lnTo>
                    <a:pt x="28" y="60"/>
                  </a:lnTo>
                  <a:lnTo>
                    <a:pt x="24" y="65"/>
                  </a:lnTo>
                  <a:lnTo>
                    <a:pt x="19" y="68"/>
                  </a:lnTo>
                  <a:lnTo>
                    <a:pt x="15" y="71"/>
                  </a:lnTo>
                  <a:lnTo>
                    <a:pt x="11" y="74"/>
                  </a:lnTo>
                  <a:lnTo>
                    <a:pt x="9" y="77"/>
                  </a:lnTo>
                  <a:lnTo>
                    <a:pt x="7" y="81"/>
                  </a:lnTo>
                  <a:lnTo>
                    <a:pt x="3" y="84"/>
                  </a:lnTo>
                  <a:lnTo>
                    <a:pt x="0" y="87"/>
                  </a:lnTo>
                  <a:lnTo>
                    <a:pt x="0" y="91"/>
                  </a:lnTo>
                  <a:lnTo>
                    <a:pt x="1" y="93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51" name="Freeform 132"/>
            <p:cNvSpPr>
              <a:spLocks/>
            </p:cNvSpPr>
            <p:nvPr/>
          </p:nvSpPr>
          <p:spPr bwMode="auto">
            <a:xfrm>
              <a:off x="1260" y="2443"/>
              <a:ext cx="110" cy="77"/>
            </a:xfrm>
            <a:custGeom>
              <a:avLst/>
              <a:gdLst>
                <a:gd name="T0" fmla="*/ 14 w 65"/>
                <a:gd name="T1" fmla="*/ 223 h 59"/>
                <a:gd name="T2" fmla="*/ 902 w 65"/>
                <a:gd name="T3" fmla="*/ 9 h 59"/>
                <a:gd name="T4" fmla="*/ 861 w 65"/>
                <a:gd name="T5" fmla="*/ 0 h 59"/>
                <a:gd name="T6" fmla="*/ 0 w 65"/>
                <a:gd name="T7" fmla="*/ 217 h 59"/>
                <a:gd name="T8" fmla="*/ 14 w 65"/>
                <a:gd name="T9" fmla="*/ 223 h 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5" h="59">
                  <a:moveTo>
                    <a:pt x="1" y="59"/>
                  </a:moveTo>
                  <a:lnTo>
                    <a:pt x="65" y="2"/>
                  </a:lnTo>
                  <a:lnTo>
                    <a:pt x="62" y="0"/>
                  </a:lnTo>
                  <a:lnTo>
                    <a:pt x="0" y="57"/>
                  </a:lnTo>
                  <a:lnTo>
                    <a:pt x="1" y="59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52" name="Freeform 133"/>
            <p:cNvSpPr>
              <a:spLocks/>
            </p:cNvSpPr>
            <p:nvPr/>
          </p:nvSpPr>
          <p:spPr bwMode="auto">
            <a:xfrm>
              <a:off x="1365" y="2359"/>
              <a:ext cx="76" cy="86"/>
            </a:xfrm>
            <a:custGeom>
              <a:avLst/>
              <a:gdLst>
                <a:gd name="T0" fmla="*/ 24 w 45"/>
                <a:gd name="T1" fmla="*/ 248 h 66"/>
                <a:gd name="T2" fmla="*/ 57 w 45"/>
                <a:gd name="T3" fmla="*/ 240 h 66"/>
                <a:gd name="T4" fmla="*/ 57 w 45"/>
                <a:gd name="T5" fmla="*/ 235 h 66"/>
                <a:gd name="T6" fmla="*/ 57 w 45"/>
                <a:gd name="T7" fmla="*/ 225 h 66"/>
                <a:gd name="T8" fmla="*/ 57 w 45"/>
                <a:gd name="T9" fmla="*/ 225 h 66"/>
                <a:gd name="T10" fmla="*/ 83 w 45"/>
                <a:gd name="T11" fmla="*/ 220 h 66"/>
                <a:gd name="T12" fmla="*/ 83 w 45"/>
                <a:gd name="T13" fmla="*/ 212 h 66"/>
                <a:gd name="T14" fmla="*/ 117 w 45"/>
                <a:gd name="T15" fmla="*/ 212 h 66"/>
                <a:gd name="T16" fmla="*/ 120 w 45"/>
                <a:gd name="T17" fmla="*/ 202 h 66"/>
                <a:gd name="T18" fmla="*/ 154 w 45"/>
                <a:gd name="T19" fmla="*/ 197 h 66"/>
                <a:gd name="T20" fmla="*/ 154 w 45"/>
                <a:gd name="T21" fmla="*/ 184 h 66"/>
                <a:gd name="T22" fmla="*/ 177 w 45"/>
                <a:gd name="T23" fmla="*/ 175 h 66"/>
                <a:gd name="T24" fmla="*/ 223 w 45"/>
                <a:gd name="T25" fmla="*/ 163 h 66"/>
                <a:gd name="T26" fmla="*/ 245 w 45"/>
                <a:gd name="T27" fmla="*/ 159 h 66"/>
                <a:gd name="T28" fmla="*/ 274 w 45"/>
                <a:gd name="T29" fmla="*/ 152 h 66"/>
                <a:gd name="T30" fmla="*/ 299 w 45"/>
                <a:gd name="T31" fmla="*/ 139 h 66"/>
                <a:gd name="T32" fmla="*/ 299 w 45"/>
                <a:gd name="T33" fmla="*/ 125 h 66"/>
                <a:gd name="T34" fmla="*/ 334 w 45"/>
                <a:gd name="T35" fmla="*/ 122 h 66"/>
                <a:gd name="T36" fmla="*/ 377 w 45"/>
                <a:gd name="T37" fmla="*/ 111 h 66"/>
                <a:gd name="T38" fmla="*/ 463 w 45"/>
                <a:gd name="T39" fmla="*/ 57 h 66"/>
                <a:gd name="T40" fmla="*/ 497 w 45"/>
                <a:gd name="T41" fmla="*/ 51 h 66"/>
                <a:gd name="T42" fmla="*/ 518 w 45"/>
                <a:gd name="T43" fmla="*/ 46 h 66"/>
                <a:gd name="T44" fmla="*/ 564 w 45"/>
                <a:gd name="T45" fmla="*/ 27 h 66"/>
                <a:gd name="T46" fmla="*/ 564 w 45"/>
                <a:gd name="T47" fmla="*/ 21 h 66"/>
                <a:gd name="T48" fmla="*/ 564 w 45"/>
                <a:gd name="T49" fmla="*/ 16 h 66"/>
                <a:gd name="T50" fmla="*/ 564 w 45"/>
                <a:gd name="T51" fmla="*/ 9 h 66"/>
                <a:gd name="T52" fmla="*/ 593 w 45"/>
                <a:gd name="T53" fmla="*/ 9 h 66"/>
                <a:gd name="T54" fmla="*/ 616 w 45"/>
                <a:gd name="T55" fmla="*/ 9 h 66"/>
                <a:gd name="T56" fmla="*/ 579 w 45"/>
                <a:gd name="T57" fmla="*/ 0 h 66"/>
                <a:gd name="T58" fmla="*/ 593 w 45"/>
                <a:gd name="T59" fmla="*/ 0 h 66"/>
                <a:gd name="T60" fmla="*/ 554 w 45"/>
                <a:gd name="T61" fmla="*/ 0 h 66"/>
                <a:gd name="T62" fmla="*/ 534 w 45"/>
                <a:gd name="T63" fmla="*/ 12 h 66"/>
                <a:gd name="T64" fmla="*/ 534 w 45"/>
                <a:gd name="T65" fmla="*/ 12 h 66"/>
                <a:gd name="T66" fmla="*/ 505 w 45"/>
                <a:gd name="T67" fmla="*/ 27 h 66"/>
                <a:gd name="T68" fmla="*/ 481 w 45"/>
                <a:gd name="T69" fmla="*/ 38 h 66"/>
                <a:gd name="T70" fmla="*/ 481 w 45"/>
                <a:gd name="T71" fmla="*/ 46 h 66"/>
                <a:gd name="T72" fmla="*/ 456 w 45"/>
                <a:gd name="T73" fmla="*/ 50 h 66"/>
                <a:gd name="T74" fmla="*/ 316 w 45"/>
                <a:gd name="T75" fmla="*/ 102 h 66"/>
                <a:gd name="T76" fmla="*/ 285 w 45"/>
                <a:gd name="T77" fmla="*/ 112 h 66"/>
                <a:gd name="T78" fmla="*/ 285 w 45"/>
                <a:gd name="T79" fmla="*/ 122 h 66"/>
                <a:gd name="T80" fmla="*/ 260 w 45"/>
                <a:gd name="T81" fmla="*/ 133 h 66"/>
                <a:gd name="T82" fmla="*/ 223 w 45"/>
                <a:gd name="T83" fmla="*/ 145 h 66"/>
                <a:gd name="T84" fmla="*/ 198 w 45"/>
                <a:gd name="T85" fmla="*/ 151 h 66"/>
                <a:gd name="T86" fmla="*/ 162 w 45"/>
                <a:gd name="T87" fmla="*/ 162 h 66"/>
                <a:gd name="T88" fmla="*/ 162 w 45"/>
                <a:gd name="T89" fmla="*/ 169 h 66"/>
                <a:gd name="T90" fmla="*/ 140 w 45"/>
                <a:gd name="T91" fmla="*/ 181 h 66"/>
                <a:gd name="T92" fmla="*/ 96 w 45"/>
                <a:gd name="T93" fmla="*/ 189 h 66"/>
                <a:gd name="T94" fmla="*/ 96 w 45"/>
                <a:gd name="T95" fmla="*/ 197 h 66"/>
                <a:gd name="T96" fmla="*/ 69 w 45"/>
                <a:gd name="T97" fmla="*/ 207 h 66"/>
                <a:gd name="T98" fmla="*/ 69 w 45"/>
                <a:gd name="T99" fmla="*/ 212 h 66"/>
                <a:gd name="T100" fmla="*/ 41 w 45"/>
                <a:gd name="T101" fmla="*/ 219 h 66"/>
                <a:gd name="T102" fmla="*/ 41 w 45"/>
                <a:gd name="T103" fmla="*/ 219 h 66"/>
                <a:gd name="T104" fmla="*/ 24 w 45"/>
                <a:gd name="T105" fmla="*/ 225 h 66"/>
                <a:gd name="T106" fmla="*/ 0 w 45"/>
                <a:gd name="T107" fmla="*/ 235 h 66"/>
                <a:gd name="T108" fmla="*/ 0 w 45"/>
                <a:gd name="T109" fmla="*/ 240 h 66"/>
                <a:gd name="T110" fmla="*/ 24 w 45"/>
                <a:gd name="T111" fmla="*/ 235 h 66"/>
                <a:gd name="T112" fmla="*/ 24 w 45"/>
                <a:gd name="T113" fmla="*/ 248 h 6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45" h="66">
                  <a:moveTo>
                    <a:pt x="2" y="66"/>
                  </a:moveTo>
                  <a:lnTo>
                    <a:pt x="4" y="64"/>
                  </a:lnTo>
                  <a:lnTo>
                    <a:pt x="4" y="62"/>
                  </a:lnTo>
                  <a:lnTo>
                    <a:pt x="4" y="60"/>
                  </a:lnTo>
                  <a:lnTo>
                    <a:pt x="6" y="59"/>
                  </a:lnTo>
                  <a:lnTo>
                    <a:pt x="6" y="57"/>
                  </a:lnTo>
                  <a:lnTo>
                    <a:pt x="8" y="57"/>
                  </a:lnTo>
                  <a:lnTo>
                    <a:pt x="9" y="54"/>
                  </a:lnTo>
                  <a:lnTo>
                    <a:pt x="11" y="52"/>
                  </a:lnTo>
                  <a:lnTo>
                    <a:pt x="11" y="49"/>
                  </a:lnTo>
                  <a:lnTo>
                    <a:pt x="13" y="47"/>
                  </a:lnTo>
                  <a:lnTo>
                    <a:pt x="16" y="44"/>
                  </a:lnTo>
                  <a:lnTo>
                    <a:pt x="18" y="42"/>
                  </a:lnTo>
                  <a:lnTo>
                    <a:pt x="20" y="41"/>
                  </a:lnTo>
                  <a:lnTo>
                    <a:pt x="22" y="37"/>
                  </a:lnTo>
                  <a:lnTo>
                    <a:pt x="22" y="34"/>
                  </a:lnTo>
                  <a:lnTo>
                    <a:pt x="24" y="32"/>
                  </a:lnTo>
                  <a:lnTo>
                    <a:pt x="27" y="29"/>
                  </a:lnTo>
                  <a:lnTo>
                    <a:pt x="34" y="15"/>
                  </a:lnTo>
                  <a:lnTo>
                    <a:pt x="36" y="14"/>
                  </a:lnTo>
                  <a:lnTo>
                    <a:pt x="38" y="12"/>
                  </a:lnTo>
                  <a:lnTo>
                    <a:pt x="41" y="7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45" y="2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0" y="0"/>
                  </a:lnTo>
                  <a:lnTo>
                    <a:pt x="39" y="3"/>
                  </a:lnTo>
                  <a:lnTo>
                    <a:pt x="37" y="7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3" y="13"/>
                  </a:lnTo>
                  <a:lnTo>
                    <a:pt x="23" y="27"/>
                  </a:lnTo>
                  <a:lnTo>
                    <a:pt x="21" y="30"/>
                  </a:lnTo>
                  <a:lnTo>
                    <a:pt x="21" y="32"/>
                  </a:lnTo>
                  <a:lnTo>
                    <a:pt x="19" y="35"/>
                  </a:lnTo>
                  <a:lnTo>
                    <a:pt x="16" y="38"/>
                  </a:lnTo>
                  <a:lnTo>
                    <a:pt x="14" y="40"/>
                  </a:lnTo>
                  <a:lnTo>
                    <a:pt x="12" y="43"/>
                  </a:lnTo>
                  <a:lnTo>
                    <a:pt x="12" y="45"/>
                  </a:lnTo>
                  <a:lnTo>
                    <a:pt x="10" y="48"/>
                  </a:lnTo>
                  <a:lnTo>
                    <a:pt x="7" y="50"/>
                  </a:lnTo>
                  <a:lnTo>
                    <a:pt x="7" y="52"/>
                  </a:lnTo>
                  <a:lnTo>
                    <a:pt x="5" y="55"/>
                  </a:lnTo>
                  <a:lnTo>
                    <a:pt x="5" y="57"/>
                  </a:lnTo>
                  <a:lnTo>
                    <a:pt x="3" y="58"/>
                  </a:lnTo>
                  <a:lnTo>
                    <a:pt x="2" y="60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2" y="62"/>
                  </a:lnTo>
                  <a:lnTo>
                    <a:pt x="2" y="66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53" name="Freeform 134"/>
            <p:cNvSpPr>
              <a:spLocks/>
            </p:cNvSpPr>
            <p:nvPr/>
          </p:nvSpPr>
          <p:spPr bwMode="auto">
            <a:xfrm>
              <a:off x="1436" y="2237"/>
              <a:ext cx="27" cy="124"/>
            </a:xfrm>
            <a:custGeom>
              <a:avLst/>
              <a:gdLst>
                <a:gd name="T0" fmla="*/ 41 w 16"/>
                <a:gd name="T1" fmla="*/ 359 h 95"/>
                <a:gd name="T2" fmla="*/ 57 w 16"/>
                <a:gd name="T3" fmla="*/ 334 h 95"/>
                <a:gd name="T4" fmla="*/ 69 w 16"/>
                <a:gd name="T5" fmla="*/ 320 h 95"/>
                <a:gd name="T6" fmla="*/ 69 w 16"/>
                <a:gd name="T7" fmla="*/ 313 h 95"/>
                <a:gd name="T8" fmla="*/ 96 w 16"/>
                <a:gd name="T9" fmla="*/ 298 h 95"/>
                <a:gd name="T10" fmla="*/ 116 w 16"/>
                <a:gd name="T11" fmla="*/ 274 h 95"/>
                <a:gd name="T12" fmla="*/ 120 w 16"/>
                <a:gd name="T13" fmla="*/ 261 h 95"/>
                <a:gd name="T14" fmla="*/ 120 w 16"/>
                <a:gd name="T15" fmla="*/ 247 h 95"/>
                <a:gd name="T16" fmla="*/ 140 w 16"/>
                <a:gd name="T17" fmla="*/ 227 h 95"/>
                <a:gd name="T18" fmla="*/ 154 w 16"/>
                <a:gd name="T19" fmla="*/ 197 h 95"/>
                <a:gd name="T20" fmla="*/ 154 w 16"/>
                <a:gd name="T21" fmla="*/ 188 h 95"/>
                <a:gd name="T22" fmla="*/ 177 w 16"/>
                <a:gd name="T23" fmla="*/ 145 h 95"/>
                <a:gd name="T24" fmla="*/ 177 w 16"/>
                <a:gd name="T25" fmla="*/ 124 h 95"/>
                <a:gd name="T26" fmla="*/ 196 w 16"/>
                <a:gd name="T27" fmla="*/ 97 h 95"/>
                <a:gd name="T28" fmla="*/ 177 w 16"/>
                <a:gd name="T29" fmla="*/ 89 h 95"/>
                <a:gd name="T30" fmla="*/ 196 w 16"/>
                <a:gd name="T31" fmla="*/ 60 h 95"/>
                <a:gd name="T32" fmla="*/ 196 w 16"/>
                <a:gd name="T33" fmla="*/ 57 h 95"/>
                <a:gd name="T34" fmla="*/ 203 w 16"/>
                <a:gd name="T35" fmla="*/ 39 h 95"/>
                <a:gd name="T36" fmla="*/ 203 w 16"/>
                <a:gd name="T37" fmla="*/ 35 h 95"/>
                <a:gd name="T38" fmla="*/ 223 w 16"/>
                <a:gd name="T39" fmla="*/ 0 h 95"/>
                <a:gd name="T40" fmla="*/ 196 w 16"/>
                <a:gd name="T41" fmla="*/ 9 h 95"/>
                <a:gd name="T42" fmla="*/ 196 w 16"/>
                <a:gd name="T43" fmla="*/ 0 h 95"/>
                <a:gd name="T44" fmla="*/ 177 w 16"/>
                <a:gd name="T45" fmla="*/ 0 h 95"/>
                <a:gd name="T46" fmla="*/ 154 w 16"/>
                <a:gd name="T47" fmla="*/ 35 h 95"/>
                <a:gd name="T48" fmla="*/ 154 w 16"/>
                <a:gd name="T49" fmla="*/ 39 h 95"/>
                <a:gd name="T50" fmla="*/ 154 w 16"/>
                <a:gd name="T51" fmla="*/ 51 h 95"/>
                <a:gd name="T52" fmla="*/ 162 w 16"/>
                <a:gd name="T53" fmla="*/ 60 h 95"/>
                <a:gd name="T54" fmla="*/ 154 w 16"/>
                <a:gd name="T55" fmla="*/ 87 h 95"/>
                <a:gd name="T56" fmla="*/ 154 w 16"/>
                <a:gd name="T57" fmla="*/ 95 h 95"/>
                <a:gd name="T58" fmla="*/ 140 w 16"/>
                <a:gd name="T59" fmla="*/ 123 h 95"/>
                <a:gd name="T60" fmla="*/ 154 w 16"/>
                <a:gd name="T61" fmla="*/ 145 h 95"/>
                <a:gd name="T62" fmla="*/ 120 w 16"/>
                <a:gd name="T63" fmla="*/ 188 h 95"/>
                <a:gd name="T64" fmla="*/ 120 w 16"/>
                <a:gd name="T65" fmla="*/ 197 h 95"/>
                <a:gd name="T66" fmla="*/ 116 w 16"/>
                <a:gd name="T67" fmla="*/ 225 h 95"/>
                <a:gd name="T68" fmla="*/ 96 w 16"/>
                <a:gd name="T69" fmla="*/ 247 h 95"/>
                <a:gd name="T70" fmla="*/ 96 w 16"/>
                <a:gd name="T71" fmla="*/ 257 h 95"/>
                <a:gd name="T72" fmla="*/ 57 w 16"/>
                <a:gd name="T73" fmla="*/ 274 h 95"/>
                <a:gd name="T74" fmla="*/ 41 w 16"/>
                <a:gd name="T75" fmla="*/ 298 h 95"/>
                <a:gd name="T76" fmla="*/ 41 w 16"/>
                <a:gd name="T77" fmla="*/ 312 h 95"/>
                <a:gd name="T78" fmla="*/ 14 w 16"/>
                <a:gd name="T79" fmla="*/ 320 h 95"/>
                <a:gd name="T80" fmla="*/ 0 w 16"/>
                <a:gd name="T81" fmla="*/ 334 h 95"/>
                <a:gd name="T82" fmla="*/ 0 w 16"/>
                <a:gd name="T83" fmla="*/ 351 h 95"/>
                <a:gd name="T84" fmla="*/ 0 w 16"/>
                <a:gd name="T85" fmla="*/ 351 h 95"/>
                <a:gd name="T86" fmla="*/ 41 w 16"/>
                <a:gd name="T87" fmla="*/ 359 h 9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6" h="95">
                  <a:moveTo>
                    <a:pt x="3" y="95"/>
                  </a:moveTo>
                  <a:lnTo>
                    <a:pt x="4" y="88"/>
                  </a:lnTo>
                  <a:lnTo>
                    <a:pt x="5" y="84"/>
                  </a:lnTo>
                  <a:lnTo>
                    <a:pt x="5" y="83"/>
                  </a:lnTo>
                  <a:lnTo>
                    <a:pt x="7" y="79"/>
                  </a:lnTo>
                  <a:lnTo>
                    <a:pt x="8" y="72"/>
                  </a:lnTo>
                  <a:lnTo>
                    <a:pt x="9" y="69"/>
                  </a:lnTo>
                  <a:lnTo>
                    <a:pt x="9" y="65"/>
                  </a:lnTo>
                  <a:lnTo>
                    <a:pt x="10" y="60"/>
                  </a:lnTo>
                  <a:lnTo>
                    <a:pt x="11" y="52"/>
                  </a:lnTo>
                  <a:lnTo>
                    <a:pt x="11" y="49"/>
                  </a:lnTo>
                  <a:lnTo>
                    <a:pt x="13" y="38"/>
                  </a:lnTo>
                  <a:lnTo>
                    <a:pt x="13" y="33"/>
                  </a:lnTo>
                  <a:lnTo>
                    <a:pt x="14" y="26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6" y="0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3" y="0"/>
                  </a:lnTo>
                  <a:lnTo>
                    <a:pt x="11" y="9"/>
                  </a:lnTo>
                  <a:lnTo>
                    <a:pt x="11" y="11"/>
                  </a:lnTo>
                  <a:lnTo>
                    <a:pt x="11" y="14"/>
                  </a:lnTo>
                  <a:lnTo>
                    <a:pt x="12" y="16"/>
                  </a:lnTo>
                  <a:lnTo>
                    <a:pt x="11" y="23"/>
                  </a:lnTo>
                  <a:lnTo>
                    <a:pt x="11" y="25"/>
                  </a:lnTo>
                  <a:lnTo>
                    <a:pt x="10" y="32"/>
                  </a:lnTo>
                  <a:lnTo>
                    <a:pt x="11" y="38"/>
                  </a:lnTo>
                  <a:lnTo>
                    <a:pt x="9" y="49"/>
                  </a:lnTo>
                  <a:lnTo>
                    <a:pt x="9" y="52"/>
                  </a:lnTo>
                  <a:lnTo>
                    <a:pt x="8" y="59"/>
                  </a:lnTo>
                  <a:lnTo>
                    <a:pt x="7" y="65"/>
                  </a:lnTo>
                  <a:lnTo>
                    <a:pt x="7" y="68"/>
                  </a:lnTo>
                  <a:lnTo>
                    <a:pt x="4" y="72"/>
                  </a:lnTo>
                  <a:lnTo>
                    <a:pt x="3" y="79"/>
                  </a:lnTo>
                  <a:lnTo>
                    <a:pt x="3" y="82"/>
                  </a:lnTo>
                  <a:lnTo>
                    <a:pt x="1" y="84"/>
                  </a:lnTo>
                  <a:lnTo>
                    <a:pt x="0" y="88"/>
                  </a:lnTo>
                  <a:lnTo>
                    <a:pt x="0" y="93"/>
                  </a:lnTo>
                  <a:lnTo>
                    <a:pt x="3" y="95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54" name="Freeform 135"/>
            <p:cNvSpPr>
              <a:spLocks/>
            </p:cNvSpPr>
            <p:nvPr/>
          </p:nvSpPr>
          <p:spPr bwMode="auto">
            <a:xfrm>
              <a:off x="1443" y="2154"/>
              <a:ext cx="19" cy="85"/>
            </a:xfrm>
            <a:custGeom>
              <a:avLst/>
              <a:gdLst>
                <a:gd name="T0" fmla="*/ 149 w 11"/>
                <a:gd name="T1" fmla="*/ 248 h 65"/>
                <a:gd name="T2" fmla="*/ 149 w 11"/>
                <a:gd name="T3" fmla="*/ 239 h 65"/>
                <a:gd name="T4" fmla="*/ 169 w 11"/>
                <a:gd name="T5" fmla="*/ 234 h 65"/>
                <a:gd name="T6" fmla="*/ 169 w 11"/>
                <a:gd name="T7" fmla="*/ 221 h 65"/>
                <a:gd name="T8" fmla="*/ 143 w 11"/>
                <a:gd name="T9" fmla="*/ 218 h 65"/>
                <a:gd name="T10" fmla="*/ 149 w 11"/>
                <a:gd name="T11" fmla="*/ 212 h 65"/>
                <a:gd name="T12" fmla="*/ 149 w 11"/>
                <a:gd name="T13" fmla="*/ 199 h 65"/>
                <a:gd name="T14" fmla="*/ 169 w 11"/>
                <a:gd name="T15" fmla="*/ 183 h 65"/>
                <a:gd name="T16" fmla="*/ 143 w 11"/>
                <a:gd name="T17" fmla="*/ 162 h 65"/>
                <a:gd name="T18" fmla="*/ 123 w 11"/>
                <a:gd name="T19" fmla="*/ 150 h 65"/>
                <a:gd name="T20" fmla="*/ 123 w 11"/>
                <a:gd name="T21" fmla="*/ 140 h 65"/>
                <a:gd name="T22" fmla="*/ 107 w 11"/>
                <a:gd name="T23" fmla="*/ 124 h 65"/>
                <a:gd name="T24" fmla="*/ 123 w 11"/>
                <a:gd name="T25" fmla="*/ 107 h 65"/>
                <a:gd name="T26" fmla="*/ 123 w 11"/>
                <a:gd name="T27" fmla="*/ 99 h 65"/>
                <a:gd name="T28" fmla="*/ 107 w 11"/>
                <a:gd name="T29" fmla="*/ 85 h 65"/>
                <a:gd name="T30" fmla="*/ 83 w 11"/>
                <a:gd name="T31" fmla="*/ 76 h 65"/>
                <a:gd name="T32" fmla="*/ 86 w 11"/>
                <a:gd name="T33" fmla="*/ 65 h 65"/>
                <a:gd name="T34" fmla="*/ 86 w 11"/>
                <a:gd name="T35" fmla="*/ 58 h 65"/>
                <a:gd name="T36" fmla="*/ 62 w 11"/>
                <a:gd name="T37" fmla="*/ 50 h 65"/>
                <a:gd name="T38" fmla="*/ 83 w 11"/>
                <a:gd name="T39" fmla="*/ 35 h 65"/>
                <a:gd name="T40" fmla="*/ 48 w 11"/>
                <a:gd name="T41" fmla="*/ 27 h 65"/>
                <a:gd name="T42" fmla="*/ 62 w 11"/>
                <a:gd name="T43" fmla="*/ 16 h 65"/>
                <a:gd name="T44" fmla="*/ 28 w 11"/>
                <a:gd name="T45" fmla="*/ 12 h 65"/>
                <a:gd name="T46" fmla="*/ 48 w 11"/>
                <a:gd name="T47" fmla="*/ 0 h 65"/>
                <a:gd name="T48" fmla="*/ 16 w 11"/>
                <a:gd name="T49" fmla="*/ 1 h 65"/>
                <a:gd name="T50" fmla="*/ 16 w 11"/>
                <a:gd name="T51" fmla="*/ 1 h 65"/>
                <a:gd name="T52" fmla="*/ 0 w 11"/>
                <a:gd name="T53" fmla="*/ 12 h 65"/>
                <a:gd name="T54" fmla="*/ 28 w 11"/>
                <a:gd name="T55" fmla="*/ 21 h 65"/>
                <a:gd name="T56" fmla="*/ 16 w 11"/>
                <a:gd name="T57" fmla="*/ 35 h 65"/>
                <a:gd name="T58" fmla="*/ 48 w 11"/>
                <a:gd name="T59" fmla="*/ 41 h 65"/>
                <a:gd name="T60" fmla="*/ 48 w 11"/>
                <a:gd name="T61" fmla="*/ 50 h 65"/>
                <a:gd name="T62" fmla="*/ 28 w 11"/>
                <a:gd name="T63" fmla="*/ 60 h 65"/>
                <a:gd name="T64" fmla="*/ 62 w 11"/>
                <a:gd name="T65" fmla="*/ 71 h 65"/>
                <a:gd name="T66" fmla="*/ 62 w 11"/>
                <a:gd name="T67" fmla="*/ 76 h 65"/>
                <a:gd name="T68" fmla="*/ 48 w 11"/>
                <a:gd name="T69" fmla="*/ 93 h 65"/>
                <a:gd name="T70" fmla="*/ 83 w 11"/>
                <a:gd name="T71" fmla="*/ 99 h 65"/>
                <a:gd name="T72" fmla="*/ 62 w 11"/>
                <a:gd name="T73" fmla="*/ 102 h 65"/>
                <a:gd name="T74" fmla="*/ 83 w 11"/>
                <a:gd name="T75" fmla="*/ 124 h 65"/>
                <a:gd name="T76" fmla="*/ 107 w 11"/>
                <a:gd name="T77" fmla="*/ 140 h 65"/>
                <a:gd name="T78" fmla="*/ 86 w 11"/>
                <a:gd name="T79" fmla="*/ 150 h 65"/>
                <a:gd name="T80" fmla="*/ 86 w 11"/>
                <a:gd name="T81" fmla="*/ 169 h 65"/>
                <a:gd name="T82" fmla="*/ 107 w 11"/>
                <a:gd name="T83" fmla="*/ 174 h 65"/>
                <a:gd name="T84" fmla="*/ 107 w 11"/>
                <a:gd name="T85" fmla="*/ 183 h 65"/>
                <a:gd name="T86" fmla="*/ 86 w 11"/>
                <a:gd name="T87" fmla="*/ 199 h 65"/>
                <a:gd name="T88" fmla="*/ 123 w 11"/>
                <a:gd name="T89" fmla="*/ 211 h 65"/>
                <a:gd name="T90" fmla="*/ 123 w 11"/>
                <a:gd name="T91" fmla="*/ 218 h 65"/>
                <a:gd name="T92" fmla="*/ 123 w 11"/>
                <a:gd name="T93" fmla="*/ 218 h 65"/>
                <a:gd name="T94" fmla="*/ 107 w 11"/>
                <a:gd name="T95" fmla="*/ 239 h 65"/>
                <a:gd name="T96" fmla="*/ 123 w 11"/>
                <a:gd name="T97" fmla="*/ 248 h 65"/>
                <a:gd name="T98" fmla="*/ 149 w 11"/>
                <a:gd name="T99" fmla="*/ 239 h 65"/>
                <a:gd name="T100" fmla="*/ 149 w 11"/>
                <a:gd name="T101" fmla="*/ 248 h 6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1" h="65">
                  <a:moveTo>
                    <a:pt x="10" y="65"/>
                  </a:moveTo>
                  <a:lnTo>
                    <a:pt x="10" y="63"/>
                  </a:lnTo>
                  <a:lnTo>
                    <a:pt x="11" y="61"/>
                  </a:lnTo>
                  <a:lnTo>
                    <a:pt x="11" y="58"/>
                  </a:lnTo>
                  <a:lnTo>
                    <a:pt x="9" y="57"/>
                  </a:lnTo>
                  <a:lnTo>
                    <a:pt x="10" y="56"/>
                  </a:lnTo>
                  <a:lnTo>
                    <a:pt x="10" y="52"/>
                  </a:lnTo>
                  <a:lnTo>
                    <a:pt x="11" y="48"/>
                  </a:lnTo>
                  <a:lnTo>
                    <a:pt x="9" y="43"/>
                  </a:lnTo>
                  <a:lnTo>
                    <a:pt x="8" y="39"/>
                  </a:lnTo>
                  <a:lnTo>
                    <a:pt x="8" y="37"/>
                  </a:lnTo>
                  <a:lnTo>
                    <a:pt x="7" y="33"/>
                  </a:lnTo>
                  <a:lnTo>
                    <a:pt x="8" y="28"/>
                  </a:lnTo>
                  <a:lnTo>
                    <a:pt x="8" y="26"/>
                  </a:lnTo>
                  <a:lnTo>
                    <a:pt x="7" y="22"/>
                  </a:lnTo>
                  <a:lnTo>
                    <a:pt x="5" y="20"/>
                  </a:lnTo>
                  <a:lnTo>
                    <a:pt x="6" y="17"/>
                  </a:lnTo>
                  <a:lnTo>
                    <a:pt x="6" y="15"/>
                  </a:lnTo>
                  <a:lnTo>
                    <a:pt x="4" y="13"/>
                  </a:lnTo>
                  <a:lnTo>
                    <a:pt x="5" y="9"/>
                  </a:lnTo>
                  <a:lnTo>
                    <a:pt x="3" y="7"/>
                  </a:lnTo>
                  <a:lnTo>
                    <a:pt x="4" y="4"/>
                  </a:lnTo>
                  <a:lnTo>
                    <a:pt x="2" y="3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2" y="5"/>
                  </a:lnTo>
                  <a:lnTo>
                    <a:pt x="1" y="9"/>
                  </a:lnTo>
                  <a:lnTo>
                    <a:pt x="3" y="11"/>
                  </a:lnTo>
                  <a:lnTo>
                    <a:pt x="3" y="13"/>
                  </a:lnTo>
                  <a:lnTo>
                    <a:pt x="2" y="16"/>
                  </a:lnTo>
                  <a:lnTo>
                    <a:pt x="4" y="18"/>
                  </a:lnTo>
                  <a:lnTo>
                    <a:pt x="4" y="20"/>
                  </a:lnTo>
                  <a:lnTo>
                    <a:pt x="3" y="24"/>
                  </a:lnTo>
                  <a:lnTo>
                    <a:pt x="5" y="26"/>
                  </a:lnTo>
                  <a:lnTo>
                    <a:pt x="4" y="27"/>
                  </a:lnTo>
                  <a:lnTo>
                    <a:pt x="5" y="33"/>
                  </a:lnTo>
                  <a:lnTo>
                    <a:pt x="7" y="37"/>
                  </a:lnTo>
                  <a:lnTo>
                    <a:pt x="6" y="39"/>
                  </a:lnTo>
                  <a:lnTo>
                    <a:pt x="6" y="44"/>
                  </a:lnTo>
                  <a:lnTo>
                    <a:pt x="7" y="46"/>
                  </a:lnTo>
                  <a:lnTo>
                    <a:pt x="7" y="48"/>
                  </a:lnTo>
                  <a:lnTo>
                    <a:pt x="6" y="52"/>
                  </a:lnTo>
                  <a:lnTo>
                    <a:pt x="8" y="55"/>
                  </a:lnTo>
                  <a:lnTo>
                    <a:pt x="8" y="57"/>
                  </a:lnTo>
                  <a:lnTo>
                    <a:pt x="7" y="63"/>
                  </a:lnTo>
                  <a:lnTo>
                    <a:pt x="8" y="65"/>
                  </a:lnTo>
                  <a:lnTo>
                    <a:pt x="10" y="63"/>
                  </a:lnTo>
                  <a:lnTo>
                    <a:pt x="10" y="65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55" name="Freeform 136"/>
            <p:cNvSpPr>
              <a:spLocks/>
            </p:cNvSpPr>
            <p:nvPr/>
          </p:nvSpPr>
          <p:spPr bwMode="auto">
            <a:xfrm>
              <a:off x="1421" y="2077"/>
              <a:ext cx="27" cy="80"/>
            </a:xfrm>
            <a:custGeom>
              <a:avLst/>
              <a:gdLst>
                <a:gd name="T0" fmla="*/ 203 w 16"/>
                <a:gd name="T1" fmla="*/ 237 h 61"/>
                <a:gd name="T2" fmla="*/ 223 w 16"/>
                <a:gd name="T3" fmla="*/ 227 h 61"/>
                <a:gd name="T4" fmla="*/ 196 w 16"/>
                <a:gd name="T5" fmla="*/ 222 h 61"/>
                <a:gd name="T6" fmla="*/ 203 w 16"/>
                <a:gd name="T7" fmla="*/ 198 h 61"/>
                <a:gd name="T8" fmla="*/ 196 w 16"/>
                <a:gd name="T9" fmla="*/ 188 h 61"/>
                <a:gd name="T10" fmla="*/ 196 w 16"/>
                <a:gd name="T11" fmla="*/ 178 h 61"/>
                <a:gd name="T12" fmla="*/ 177 w 16"/>
                <a:gd name="T13" fmla="*/ 161 h 61"/>
                <a:gd name="T14" fmla="*/ 177 w 16"/>
                <a:gd name="T15" fmla="*/ 150 h 61"/>
                <a:gd name="T16" fmla="*/ 177 w 16"/>
                <a:gd name="T17" fmla="*/ 144 h 61"/>
                <a:gd name="T18" fmla="*/ 196 w 16"/>
                <a:gd name="T19" fmla="*/ 126 h 61"/>
                <a:gd name="T20" fmla="*/ 196 w 16"/>
                <a:gd name="T21" fmla="*/ 122 h 61"/>
                <a:gd name="T22" fmla="*/ 162 w 16"/>
                <a:gd name="T23" fmla="*/ 114 h 61"/>
                <a:gd name="T24" fmla="*/ 177 w 16"/>
                <a:gd name="T25" fmla="*/ 101 h 61"/>
                <a:gd name="T26" fmla="*/ 177 w 16"/>
                <a:gd name="T27" fmla="*/ 93 h 61"/>
                <a:gd name="T28" fmla="*/ 177 w 16"/>
                <a:gd name="T29" fmla="*/ 87 h 61"/>
                <a:gd name="T30" fmla="*/ 162 w 16"/>
                <a:gd name="T31" fmla="*/ 87 h 61"/>
                <a:gd name="T32" fmla="*/ 162 w 16"/>
                <a:gd name="T33" fmla="*/ 77 h 61"/>
                <a:gd name="T34" fmla="*/ 162 w 16"/>
                <a:gd name="T35" fmla="*/ 71 h 61"/>
                <a:gd name="T36" fmla="*/ 154 w 16"/>
                <a:gd name="T37" fmla="*/ 64 h 61"/>
                <a:gd name="T38" fmla="*/ 154 w 16"/>
                <a:gd name="T39" fmla="*/ 64 h 61"/>
                <a:gd name="T40" fmla="*/ 154 w 16"/>
                <a:gd name="T41" fmla="*/ 54 h 61"/>
                <a:gd name="T42" fmla="*/ 154 w 16"/>
                <a:gd name="T43" fmla="*/ 50 h 61"/>
                <a:gd name="T44" fmla="*/ 140 w 16"/>
                <a:gd name="T45" fmla="*/ 41 h 61"/>
                <a:gd name="T46" fmla="*/ 116 w 16"/>
                <a:gd name="T47" fmla="*/ 38 h 61"/>
                <a:gd name="T48" fmla="*/ 116 w 16"/>
                <a:gd name="T49" fmla="*/ 37 h 61"/>
                <a:gd name="T50" fmla="*/ 83 w 16"/>
                <a:gd name="T51" fmla="*/ 22 h 61"/>
                <a:gd name="T52" fmla="*/ 69 w 16"/>
                <a:gd name="T53" fmla="*/ 12 h 61"/>
                <a:gd name="T54" fmla="*/ 57 w 16"/>
                <a:gd name="T55" fmla="*/ 1 h 61"/>
                <a:gd name="T56" fmla="*/ 57 w 16"/>
                <a:gd name="T57" fmla="*/ 1 h 61"/>
                <a:gd name="T58" fmla="*/ 0 w 16"/>
                <a:gd name="T59" fmla="*/ 9 h 61"/>
                <a:gd name="T60" fmla="*/ 0 w 16"/>
                <a:gd name="T61" fmla="*/ 0 h 61"/>
                <a:gd name="T62" fmla="*/ 0 w 16"/>
                <a:gd name="T63" fmla="*/ 9 h 61"/>
                <a:gd name="T64" fmla="*/ 14 w 16"/>
                <a:gd name="T65" fmla="*/ 16 h 61"/>
                <a:gd name="T66" fmla="*/ 41 w 16"/>
                <a:gd name="T67" fmla="*/ 22 h 61"/>
                <a:gd name="T68" fmla="*/ 83 w 16"/>
                <a:gd name="T69" fmla="*/ 38 h 61"/>
                <a:gd name="T70" fmla="*/ 83 w 16"/>
                <a:gd name="T71" fmla="*/ 49 h 61"/>
                <a:gd name="T72" fmla="*/ 83 w 16"/>
                <a:gd name="T73" fmla="*/ 49 h 61"/>
                <a:gd name="T74" fmla="*/ 96 w 16"/>
                <a:gd name="T75" fmla="*/ 54 h 61"/>
                <a:gd name="T76" fmla="*/ 96 w 16"/>
                <a:gd name="T77" fmla="*/ 64 h 61"/>
                <a:gd name="T78" fmla="*/ 120 w 16"/>
                <a:gd name="T79" fmla="*/ 64 h 61"/>
                <a:gd name="T80" fmla="*/ 120 w 16"/>
                <a:gd name="T81" fmla="*/ 71 h 61"/>
                <a:gd name="T82" fmla="*/ 116 w 16"/>
                <a:gd name="T83" fmla="*/ 77 h 61"/>
                <a:gd name="T84" fmla="*/ 140 w 16"/>
                <a:gd name="T85" fmla="*/ 87 h 61"/>
                <a:gd name="T86" fmla="*/ 140 w 16"/>
                <a:gd name="T87" fmla="*/ 87 h 61"/>
                <a:gd name="T88" fmla="*/ 140 w 16"/>
                <a:gd name="T89" fmla="*/ 88 h 61"/>
                <a:gd name="T90" fmla="*/ 154 w 16"/>
                <a:gd name="T91" fmla="*/ 96 h 61"/>
                <a:gd name="T92" fmla="*/ 154 w 16"/>
                <a:gd name="T93" fmla="*/ 114 h 61"/>
                <a:gd name="T94" fmla="*/ 140 w 16"/>
                <a:gd name="T95" fmla="*/ 122 h 61"/>
                <a:gd name="T96" fmla="*/ 140 w 16"/>
                <a:gd name="T97" fmla="*/ 126 h 61"/>
                <a:gd name="T98" fmla="*/ 140 w 16"/>
                <a:gd name="T99" fmla="*/ 139 h 61"/>
                <a:gd name="T100" fmla="*/ 154 w 16"/>
                <a:gd name="T101" fmla="*/ 150 h 61"/>
                <a:gd name="T102" fmla="*/ 154 w 16"/>
                <a:gd name="T103" fmla="*/ 161 h 61"/>
                <a:gd name="T104" fmla="*/ 140 w 16"/>
                <a:gd name="T105" fmla="*/ 173 h 61"/>
                <a:gd name="T106" fmla="*/ 162 w 16"/>
                <a:gd name="T107" fmla="*/ 189 h 61"/>
                <a:gd name="T108" fmla="*/ 154 w 16"/>
                <a:gd name="T109" fmla="*/ 198 h 61"/>
                <a:gd name="T110" fmla="*/ 154 w 16"/>
                <a:gd name="T111" fmla="*/ 216 h 61"/>
                <a:gd name="T112" fmla="*/ 196 w 16"/>
                <a:gd name="T113" fmla="*/ 233 h 61"/>
                <a:gd name="T114" fmla="*/ 196 w 16"/>
                <a:gd name="T115" fmla="*/ 233 h 61"/>
                <a:gd name="T116" fmla="*/ 203 w 16"/>
                <a:gd name="T117" fmla="*/ 237 h 6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" h="61">
                  <a:moveTo>
                    <a:pt x="15" y="61"/>
                  </a:moveTo>
                  <a:lnTo>
                    <a:pt x="16" y="59"/>
                  </a:lnTo>
                  <a:lnTo>
                    <a:pt x="14" y="57"/>
                  </a:lnTo>
                  <a:lnTo>
                    <a:pt x="15" y="51"/>
                  </a:lnTo>
                  <a:lnTo>
                    <a:pt x="14" y="48"/>
                  </a:lnTo>
                  <a:lnTo>
                    <a:pt x="14" y="46"/>
                  </a:lnTo>
                  <a:lnTo>
                    <a:pt x="13" y="42"/>
                  </a:lnTo>
                  <a:lnTo>
                    <a:pt x="13" y="38"/>
                  </a:lnTo>
                  <a:lnTo>
                    <a:pt x="13" y="37"/>
                  </a:lnTo>
                  <a:lnTo>
                    <a:pt x="14" y="33"/>
                  </a:lnTo>
                  <a:lnTo>
                    <a:pt x="14" y="31"/>
                  </a:lnTo>
                  <a:lnTo>
                    <a:pt x="12" y="29"/>
                  </a:lnTo>
                  <a:lnTo>
                    <a:pt x="13" y="26"/>
                  </a:lnTo>
                  <a:lnTo>
                    <a:pt x="13" y="24"/>
                  </a:lnTo>
                  <a:lnTo>
                    <a:pt x="13" y="22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2" y="18"/>
                  </a:lnTo>
                  <a:lnTo>
                    <a:pt x="11" y="16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0" y="11"/>
                  </a:lnTo>
                  <a:lnTo>
                    <a:pt x="8" y="10"/>
                  </a:lnTo>
                  <a:lnTo>
                    <a:pt x="8" y="9"/>
                  </a:lnTo>
                  <a:lnTo>
                    <a:pt x="6" y="6"/>
                  </a:lnTo>
                  <a:lnTo>
                    <a:pt x="5" y="3"/>
                  </a:lnTo>
                  <a:lnTo>
                    <a:pt x="4" y="1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1" y="4"/>
                  </a:lnTo>
                  <a:lnTo>
                    <a:pt x="3" y="6"/>
                  </a:lnTo>
                  <a:lnTo>
                    <a:pt x="6" y="10"/>
                  </a:lnTo>
                  <a:lnTo>
                    <a:pt x="6" y="12"/>
                  </a:lnTo>
                  <a:lnTo>
                    <a:pt x="7" y="14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8" y="20"/>
                  </a:lnTo>
                  <a:lnTo>
                    <a:pt x="10" y="22"/>
                  </a:lnTo>
                  <a:lnTo>
                    <a:pt x="10" y="23"/>
                  </a:lnTo>
                  <a:lnTo>
                    <a:pt x="11" y="25"/>
                  </a:lnTo>
                  <a:lnTo>
                    <a:pt x="11" y="29"/>
                  </a:lnTo>
                  <a:lnTo>
                    <a:pt x="10" y="31"/>
                  </a:lnTo>
                  <a:lnTo>
                    <a:pt x="10" y="33"/>
                  </a:lnTo>
                  <a:lnTo>
                    <a:pt x="10" y="36"/>
                  </a:lnTo>
                  <a:lnTo>
                    <a:pt x="11" y="38"/>
                  </a:lnTo>
                  <a:lnTo>
                    <a:pt x="11" y="42"/>
                  </a:lnTo>
                  <a:lnTo>
                    <a:pt x="10" y="45"/>
                  </a:lnTo>
                  <a:lnTo>
                    <a:pt x="12" y="49"/>
                  </a:lnTo>
                  <a:lnTo>
                    <a:pt x="11" y="51"/>
                  </a:lnTo>
                  <a:lnTo>
                    <a:pt x="11" y="56"/>
                  </a:lnTo>
                  <a:lnTo>
                    <a:pt x="14" y="60"/>
                  </a:lnTo>
                  <a:lnTo>
                    <a:pt x="15" y="61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56" name="Freeform 137"/>
            <p:cNvSpPr>
              <a:spLocks/>
            </p:cNvSpPr>
            <p:nvPr/>
          </p:nvSpPr>
          <p:spPr bwMode="auto">
            <a:xfrm>
              <a:off x="1397" y="2065"/>
              <a:ext cx="27" cy="14"/>
            </a:xfrm>
            <a:custGeom>
              <a:avLst/>
              <a:gdLst>
                <a:gd name="T0" fmla="*/ 223 w 16"/>
                <a:gd name="T1" fmla="*/ 29 h 11"/>
                <a:gd name="T2" fmla="*/ 41 w 16"/>
                <a:gd name="T3" fmla="*/ 0 h 11"/>
                <a:gd name="T4" fmla="*/ 0 w 16"/>
                <a:gd name="T5" fmla="*/ 13 h 11"/>
                <a:gd name="T6" fmla="*/ 196 w 16"/>
                <a:gd name="T7" fmla="*/ 37 h 11"/>
                <a:gd name="T8" fmla="*/ 223 w 16"/>
                <a:gd name="T9" fmla="*/ 29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" h="11">
                  <a:moveTo>
                    <a:pt x="16" y="9"/>
                  </a:moveTo>
                  <a:lnTo>
                    <a:pt x="3" y="0"/>
                  </a:lnTo>
                  <a:lnTo>
                    <a:pt x="0" y="4"/>
                  </a:lnTo>
                  <a:lnTo>
                    <a:pt x="14" y="11"/>
                  </a:lnTo>
                  <a:lnTo>
                    <a:pt x="16" y="9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57" name="Freeform 138"/>
            <p:cNvSpPr>
              <a:spLocks/>
            </p:cNvSpPr>
            <p:nvPr/>
          </p:nvSpPr>
          <p:spPr bwMode="auto">
            <a:xfrm>
              <a:off x="1036" y="3042"/>
              <a:ext cx="157" cy="129"/>
            </a:xfrm>
            <a:custGeom>
              <a:avLst/>
              <a:gdLst>
                <a:gd name="T0" fmla="*/ 0 w 93"/>
                <a:gd name="T1" fmla="*/ 171 h 98"/>
                <a:gd name="T2" fmla="*/ 83 w 93"/>
                <a:gd name="T3" fmla="*/ 103 h 98"/>
                <a:gd name="T4" fmla="*/ 273 w 93"/>
                <a:gd name="T5" fmla="*/ 37 h 98"/>
                <a:gd name="T6" fmla="*/ 505 w 93"/>
                <a:gd name="T7" fmla="*/ 1 h 98"/>
                <a:gd name="T8" fmla="*/ 741 w 93"/>
                <a:gd name="T9" fmla="*/ 0 h 98"/>
                <a:gd name="T10" fmla="*/ 977 w 93"/>
                <a:gd name="T11" fmla="*/ 24 h 98"/>
                <a:gd name="T12" fmla="*/ 1180 w 93"/>
                <a:gd name="T13" fmla="*/ 75 h 98"/>
                <a:gd name="T14" fmla="*/ 1259 w 93"/>
                <a:gd name="T15" fmla="*/ 151 h 98"/>
                <a:gd name="T16" fmla="*/ 1275 w 93"/>
                <a:gd name="T17" fmla="*/ 221 h 98"/>
                <a:gd name="T18" fmla="*/ 1194 w 93"/>
                <a:gd name="T19" fmla="*/ 296 h 98"/>
                <a:gd name="T20" fmla="*/ 1040 w 93"/>
                <a:gd name="T21" fmla="*/ 351 h 98"/>
                <a:gd name="T22" fmla="*/ 812 w 93"/>
                <a:gd name="T23" fmla="*/ 383 h 98"/>
                <a:gd name="T24" fmla="*/ 554 w 93"/>
                <a:gd name="T25" fmla="*/ 388 h 98"/>
                <a:gd name="T26" fmla="*/ 343 w 93"/>
                <a:gd name="T27" fmla="*/ 362 h 98"/>
                <a:gd name="T28" fmla="*/ 140 w 93"/>
                <a:gd name="T29" fmla="*/ 312 h 98"/>
                <a:gd name="T30" fmla="*/ 14 w 93"/>
                <a:gd name="T31" fmla="*/ 253 h 98"/>
                <a:gd name="T32" fmla="*/ 0 w 93"/>
                <a:gd name="T33" fmla="*/ 171 h 9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3" h="98">
                  <a:moveTo>
                    <a:pt x="0" y="43"/>
                  </a:moveTo>
                  <a:lnTo>
                    <a:pt x="6" y="26"/>
                  </a:lnTo>
                  <a:lnTo>
                    <a:pt x="20" y="9"/>
                  </a:lnTo>
                  <a:lnTo>
                    <a:pt x="37" y="1"/>
                  </a:lnTo>
                  <a:lnTo>
                    <a:pt x="54" y="0"/>
                  </a:lnTo>
                  <a:lnTo>
                    <a:pt x="71" y="6"/>
                  </a:lnTo>
                  <a:lnTo>
                    <a:pt x="86" y="19"/>
                  </a:lnTo>
                  <a:lnTo>
                    <a:pt x="92" y="38"/>
                  </a:lnTo>
                  <a:lnTo>
                    <a:pt x="93" y="56"/>
                  </a:lnTo>
                  <a:lnTo>
                    <a:pt x="87" y="75"/>
                  </a:lnTo>
                  <a:lnTo>
                    <a:pt x="76" y="89"/>
                  </a:lnTo>
                  <a:lnTo>
                    <a:pt x="59" y="97"/>
                  </a:lnTo>
                  <a:lnTo>
                    <a:pt x="40" y="98"/>
                  </a:lnTo>
                  <a:lnTo>
                    <a:pt x="25" y="92"/>
                  </a:lnTo>
                  <a:lnTo>
                    <a:pt x="10" y="79"/>
                  </a:lnTo>
                  <a:lnTo>
                    <a:pt x="1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58" name="Freeform 139"/>
            <p:cNvSpPr>
              <a:spLocks/>
            </p:cNvSpPr>
            <p:nvPr/>
          </p:nvSpPr>
          <p:spPr bwMode="auto">
            <a:xfrm>
              <a:off x="1034" y="3037"/>
              <a:ext cx="93" cy="63"/>
            </a:xfrm>
            <a:custGeom>
              <a:avLst/>
              <a:gdLst>
                <a:gd name="T0" fmla="*/ 41 w 55"/>
                <a:gd name="T1" fmla="*/ 188 h 48"/>
                <a:gd name="T2" fmla="*/ 69 w 55"/>
                <a:gd name="T3" fmla="*/ 144 h 48"/>
                <a:gd name="T4" fmla="*/ 69 w 55"/>
                <a:gd name="T5" fmla="*/ 137 h 48"/>
                <a:gd name="T6" fmla="*/ 96 w 55"/>
                <a:gd name="T7" fmla="*/ 116 h 48"/>
                <a:gd name="T8" fmla="*/ 117 w 55"/>
                <a:gd name="T9" fmla="*/ 110 h 48"/>
                <a:gd name="T10" fmla="*/ 140 w 55"/>
                <a:gd name="T11" fmla="*/ 104 h 48"/>
                <a:gd name="T12" fmla="*/ 140 w 55"/>
                <a:gd name="T13" fmla="*/ 97 h 48"/>
                <a:gd name="T14" fmla="*/ 198 w 55"/>
                <a:gd name="T15" fmla="*/ 87 h 48"/>
                <a:gd name="T16" fmla="*/ 203 w 55"/>
                <a:gd name="T17" fmla="*/ 72 h 48"/>
                <a:gd name="T18" fmla="*/ 237 w 55"/>
                <a:gd name="T19" fmla="*/ 66 h 48"/>
                <a:gd name="T20" fmla="*/ 237 w 55"/>
                <a:gd name="T21" fmla="*/ 59 h 48"/>
                <a:gd name="T22" fmla="*/ 294 w 55"/>
                <a:gd name="T23" fmla="*/ 50 h 48"/>
                <a:gd name="T24" fmla="*/ 294 w 55"/>
                <a:gd name="T25" fmla="*/ 49 h 48"/>
                <a:gd name="T26" fmla="*/ 320 w 55"/>
                <a:gd name="T27" fmla="*/ 49 h 48"/>
                <a:gd name="T28" fmla="*/ 343 w 55"/>
                <a:gd name="T29" fmla="*/ 38 h 48"/>
                <a:gd name="T30" fmla="*/ 377 w 55"/>
                <a:gd name="T31" fmla="*/ 37 h 48"/>
                <a:gd name="T32" fmla="*/ 426 w 55"/>
                <a:gd name="T33" fmla="*/ 32 h 48"/>
                <a:gd name="T34" fmla="*/ 463 w 55"/>
                <a:gd name="T35" fmla="*/ 24 h 48"/>
                <a:gd name="T36" fmla="*/ 522 w 55"/>
                <a:gd name="T37" fmla="*/ 21 h 48"/>
                <a:gd name="T38" fmla="*/ 555 w 55"/>
                <a:gd name="T39" fmla="*/ 21 h 48"/>
                <a:gd name="T40" fmla="*/ 580 w 55"/>
                <a:gd name="T41" fmla="*/ 16 h 48"/>
                <a:gd name="T42" fmla="*/ 604 w 55"/>
                <a:gd name="T43" fmla="*/ 16 h 48"/>
                <a:gd name="T44" fmla="*/ 637 w 55"/>
                <a:gd name="T45" fmla="*/ 9 h 48"/>
                <a:gd name="T46" fmla="*/ 758 w 55"/>
                <a:gd name="T47" fmla="*/ 16 h 48"/>
                <a:gd name="T48" fmla="*/ 758 w 55"/>
                <a:gd name="T49" fmla="*/ 9 h 48"/>
                <a:gd name="T50" fmla="*/ 637 w 55"/>
                <a:gd name="T51" fmla="*/ 1 h 48"/>
                <a:gd name="T52" fmla="*/ 604 w 55"/>
                <a:gd name="T53" fmla="*/ 0 h 48"/>
                <a:gd name="T54" fmla="*/ 595 w 55"/>
                <a:gd name="T55" fmla="*/ 0 h 48"/>
                <a:gd name="T56" fmla="*/ 541 w 55"/>
                <a:gd name="T57" fmla="*/ 1 h 48"/>
                <a:gd name="T58" fmla="*/ 517 w 55"/>
                <a:gd name="T59" fmla="*/ 1 h 48"/>
                <a:gd name="T60" fmla="*/ 484 w 55"/>
                <a:gd name="T61" fmla="*/ 12 h 48"/>
                <a:gd name="T62" fmla="*/ 401 w 55"/>
                <a:gd name="T63" fmla="*/ 16 h 48"/>
                <a:gd name="T64" fmla="*/ 343 w 55"/>
                <a:gd name="T65" fmla="*/ 28 h 48"/>
                <a:gd name="T66" fmla="*/ 320 w 55"/>
                <a:gd name="T67" fmla="*/ 28 h 48"/>
                <a:gd name="T68" fmla="*/ 294 w 55"/>
                <a:gd name="T69" fmla="*/ 32 h 48"/>
                <a:gd name="T70" fmla="*/ 260 w 55"/>
                <a:gd name="T71" fmla="*/ 42 h 48"/>
                <a:gd name="T72" fmla="*/ 237 w 55"/>
                <a:gd name="T73" fmla="*/ 50 h 48"/>
                <a:gd name="T74" fmla="*/ 237 w 55"/>
                <a:gd name="T75" fmla="*/ 50 h 48"/>
                <a:gd name="T76" fmla="*/ 181 w 55"/>
                <a:gd name="T77" fmla="*/ 64 h 48"/>
                <a:gd name="T78" fmla="*/ 181 w 55"/>
                <a:gd name="T79" fmla="*/ 64 h 48"/>
                <a:gd name="T80" fmla="*/ 154 w 55"/>
                <a:gd name="T81" fmla="*/ 74 h 48"/>
                <a:gd name="T82" fmla="*/ 117 w 55"/>
                <a:gd name="T83" fmla="*/ 88 h 48"/>
                <a:gd name="T84" fmla="*/ 83 w 55"/>
                <a:gd name="T85" fmla="*/ 95 h 48"/>
                <a:gd name="T86" fmla="*/ 83 w 55"/>
                <a:gd name="T87" fmla="*/ 101 h 48"/>
                <a:gd name="T88" fmla="*/ 57 w 55"/>
                <a:gd name="T89" fmla="*/ 114 h 48"/>
                <a:gd name="T90" fmla="*/ 14 w 55"/>
                <a:gd name="T91" fmla="*/ 137 h 48"/>
                <a:gd name="T92" fmla="*/ 14 w 55"/>
                <a:gd name="T93" fmla="*/ 139 h 48"/>
                <a:gd name="T94" fmla="*/ 0 w 55"/>
                <a:gd name="T95" fmla="*/ 182 h 48"/>
                <a:gd name="T96" fmla="*/ 41 w 55"/>
                <a:gd name="T97" fmla="*/ 188 h 4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5" h="48">
                  <a:moveTo>
                    <a:pt x="3" y="48"/>
                  </a:moveTo>
                  <a:lnTo>
                    <a:pt x="5" y="37"/>
                  </a:lnTo>
                  <a:lnTo>
                    <a:pt x="5" y="35"/>
                  </a:lnTo>
                  <a:lnTo>
                    <a:pt x="7" y="30"/>
                  </a:lnTo>
                  <a:lnTo>
                    <a:pt x="8" y="28"/>
                  </a:lnTo>
                  <a:lnTo>
                    <a:pt x="10" y="27"/>
                  </a:lnTo>
                  <a:lnTo>
                    <a:pt x="10" y="25"/>
                  </a:lnTo>
                  <a:lnTo>
                    <a:pt x="14" y="22"/>
                  </a:lnTo>
                  <a:lnTo>
                    <a:pt x="15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21" y="13"/>
                  </a:lnTo>
                  <a:lnTo>
                    <a:pt x="21" y="12"/>
                  </a:lnTo>
                  <a:lnTo>
                    <a:pt x="23" y="12"/>
                  </a:lnTo>
                  <a:lnTo>
                    <a:pt x="25" y="10"/>
                  </a:lnTo>
                  <a:lnTo>
                    <a:pt x="27" y="9"/>
                  </a:lnTo>
                  <a:lnTo>
                    <a:pt x="31" y="8"/>
                  </a:lnTo>
                  <a:lnTo>
                    <a:pt x="34" y="6"/>
                  </a:lnTo>
                  <a:lnTo>
                    <a:pt x="38" y="5"/>
                  </a:lnTo>
                  <a:lnTo>
                    <a:pt x="40" y="5"/>
                  </a:lnTo>
                  <a:lnTo>
                    <a:pt x="42" y="4"/>
                  </a:lnTo>
                  <a:lnTo>
                    <a:pt x="44" y="4"/>
                  </a:lnTo>
                  <a:lnTo>
                    <a:pt x="46" y="2"/>
                  </a:lnTo>
                  <a:lnTo>
                    <a:pt x="55" y="4"/>
                  </a:lnTo>
                  <a:lnTo>
                    <a:pt x="55" y="2"/>
                  </a:lnTo>
                  <a:lnTo>
                    <a:pt x="46" y="1"/>
                  </a:lnTo>
                  <a:lnTo>
                    <a:pt x="44" y="0"/>
                  </a:lnTo>
                  <a:lnTo>
                    <a:pt x="43" y="0"/>
                  </a:lnTo>
                  <a:lnTo>
                    <a:pt x="39" y="1"/>
                  </a:lnTo>
                  <a:lnTo>
                    <a:pt x="37" y="1"/>
                  </a:lnTo>
                  <a:lnTo>
                    <a:pt x="35" y="3"/>
                  </a:lnTo>
                  <a:lnTo>
                    <a:pt x="29" y="4"/>
                  </a:lnTo>
                  <a:lnTo>
                    <a:pt x="25" y="7"/>
                  </a:lnTo>
                  <a:lnTo>
                    <a:pt x="23" y="7"/>
                  </a:lnTo>
                  <a:lnTo>
                    <a:pt x="21" y="8"/>
                  </a:lnTo>
                  <a:lnTo>
                    <a:pt x="19" y="11"/>
                  </a:lnTo>
                  <a:lnTo>
                    <a:pt x="17" y="13"/>
                  </a:lnTo>
                  <a:lnTo>
                    <a:pt x="13" y="16"/>
                  </a:lnTo>
                  <a:lnTo>
                    <a:pt x="11" y="19"/>
                  </a:lnTo>
                  <a:lnTo>
                    <a:pt x="8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4" y="29"/>
                  </a:lnTo>
                  <a:lnTo>
                    <a:pt x="1" y="35"/>
                  </a:lnTo>
                  <a:lnTo>
                    <a:pt x="1" y="36"/>
                  </a:lnTo>
                  <a:lnTo>
                    <a:pt x="0" y="47"/>
                  </a:lnTo>
                  <a:lnTo>
                    <a:pt x="3" y="48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59" name="Freeform 140"/>
            <p:cNvSpPr>
              <a:spLocks/>
            </p:cNvSpPr>
            <p:nvPr/>
          </p:nvSpPr>
          <p:spPr bwMode="auto">
            <a:xfrm>
              <a:off x="1127" y="3040"/>
              <a:ext cx="69" cy="76"/>
            </a:xfrm>
            <a:custGeom>
              <a:avLst/>
              <a:gdLst>
                <a:gd name="T0" fmla="*/ 0 w 41"/>
                <a:gd name="T1" fmla="*/ 9 h 58"/>
                <a:gd name="T2" fmla="*/ 62 w 41"/>
                <a:gd name="T3" fmla="*/ 9 h 58"/>
                <a:gd name="T4" fmla="*/ 96 w 41"/>
                <a:gd name="T5" fmla="*/ 16 h 58"/>
                <a:gd name="T6" fmla="*/ 104 w 41"/>
                <a:gd name="T7" fmla="*/ 21 h 58"/>
                <a:gd name="T8" fmla="*/ 138 w 41"/>
                <a:gd name="T9" fmla="*/ 28 h 58"/>
                <a:gd name="T10" fmla="*/ 162 w 41"/>
                <a:gd name="T11" fmla="*/ 28 h 58"/>
                <a:gd name="T12" fmla="*/ 200 w 41"/>
                <a:gd name="T13" fmla="*/ 37 h 58"/>
                <a:gd name="T14" fmla="*/ 237 w 41"/>
                <a:gd name="T15" fmla="*/ 41 h 58"/>
                <a:gd name="T16" fmla="*/ 273 w 41"/>
                <a:gd name="T17" fmla="*/ 48 h 58"/>
                <a:gd name="T18" fmla="*/ 295 w 41"/>
                <a:gd name="T19" fmla="*/ 54 h 58"/>
                <a:gd name="T20" fmla="*/ 337 w 41"/>
                <a:gd name="T21" fmla="*/ 63 h 58"/>
                <a:gd name="T22" fmla="*/ 362 w 41"/>
                <a:gd name="T23" fmla="*/ 71 h 58"/>
                <a:gd name="T24" fmla="*/ 399 w 41"/>
                <a:gd name="T25" fmla="*/ 86 h 58"/>
                <a:gd name="T26" fmla="*/ 419 w 41"/>
                <a:gd name="T27" fmla="*/ 93 h 58"/>
                <a:gd name="T28" fmla="*/ 448 w 41"/>
                <a:gd name="T29" fmla="*/ 101 h 58"/>
                <a:gd name="T30" fmla="*/ 433 w 41"/>
                <a:gd name="T31" fmla="*/ 115 h 58"/>
                <a:gd name="T32" fmla="*/ 459 w 41"/>
                <a:gd name="T33" fmla="*/ 123 h 58"/>
                <a:gd name="T34" fmla="*/ 473 w 41"/>
                <a:gd name="T35" fmla="*/ 139 h 58"/>
                <a:gd name="T36" fmla="*/ 490 w 41"/>
                <a:gd name="T37" fmla="*/ 153 h 58"/>
                <a:gd name="T38" fmla="*/ 490 w 41"/>
                <a:gd name="T39" fmla="*/ 165 h 58"/>
                <a:gd name="T40" fmla="*/ 496 w 41"/>
                <a:gd name="T41" fmla="*/ 173 h 58"/>
                <a:gd name="T42" fmla="*/ 496 w 41"/>
                <a:gd name="T43" fmla="*/ 182 h 58"/>
                <a:gd name="T44" fmla="*/ 496 w 41"/>
                <a:gd name="T45" fmla="*/ 189 h 58"/>
                <a:gd name="T46" fmla="*/ 490 w 41"/>
                <a:gd name="T47" fmla="*/ 210 h 58"/>
                <a:gd name="T48" fmla="*/ 515 w 41"/>
                <a:gd name="T49" fmla="*/ 225 h 58"/>
                <a:gd name="T50" fmla="*/ 515 w 41"/>
                <a:gd name="T51" fmla="*/ 225 h 58"/>
                <a:gd name="T52" fmla="*/ 552 w 41"/>
                <a:gd name="T53" fmla="*/ 225 h 58"/>
                <a:gd name="T54" fmla="*/ 552 w 41"/>
                <a:gd name="T55" fmla="*/ 225 h 58"/>
                <a:gd name="T56" fmla="*/ 539 w 41"/>
                <a:gd name="T57" fmla="*/ 211 h 58"/>
                <a:gd name="T58" fmla="*/ 552 w 41"/>
                <a:gd name="T59" fmla="*/ 189 h 58"/>
                <a:gd name="T60" fmla="*/ 552 w 41"/>
                <a:gd name="T61" fmla="*/ 182 h 58"/>
                <a:gd name="T62" fmla="*/ 552 w 41"/>
                <a:gd name="T63" fmla="*/ 178 h 58"/>
                <a:gd name="T64" fmla="*/ 539 w 41"/>
                <a:gd name="T65" fmla="*/ 161 h 58"/>
                <a:gd name="T66" fmla="*/ 515 w 41"/>
                <a:gd name="T67" fmla="*/ 153 h 58"/>
                <a:gd name="T68" fmla="*/ 530 w 41"/>
                <a:gd name="T69" fmla="*/ 132 h 58"/>
                <a:gd name="T70" fmla="*/ 490 w 41"/>
                <a:gd name="T71" fmla="*/ 115 h 58"/>
                <a:gd name="T72" fmla="*/ 490 w 41"/>
                <a:gd name="T73" fmla="*/ 113 h 58"/>
                <a:gd name="T74" fmla="*/ 473 w 41"/>
                <a:gd name="T75" fmla="*/ 96 h 58"/>
                <a:gd name="T76" fmla="*/ 448 w 41"/>
                <a:gd name="T77" fmla="*/ 93 h 58"/>
                <a:gd name="T78" fmla="*/ 433 w 41"/>
                <a:gd name="T79" fmla="*/ 83 h 58"/>
                <a:gd name="T80" fmla="*/ 377 w 41"/>
                <a:gd name="T81" fmla="*/ 71 h 58"/>
                <a:gd name="T82" fmla="*/ 362 w 41"/>
                <a:gd name="T83" fmla="*/ 59 h 58"/>
                <a:gd name="T84" fmla="*/ 320 w 41"/>
                <a:gd name="T85" fmla="*/ 48 h 58"/>
                <a:gd name="T86" fmla="*/ 295 w 41"/>
                <a:gd name="T87" fmla="*/ 38 h 58"/>
                <a:gd name="T88" fmla="*/ 281 w 41"/>
                <a:gd name="T89" fmla="*/ 29 h 58"/>
                <a:gd name="T90" fmla="*/ 232 w 41"/>
                <a:gd name="T91" fmla="*/ 22 h 58"/>
                <a:gd name="T92" fmla="*/ 190 w 41"/>
                <a:gd name="T93" fmla="*/ 16 h 58"/>
                <a:gd name="T94" fmla="*/ 162 w 41"/>
                <a:gd name="T95" fmla="*/ 12 h 58"/>
                <a:gd name="T96" fmla="*/ 153 w 41"/>
                <a:gd name="T97" fmla="*/ 1 h 58"/>
                <a:gd name="T98" fmla="*/ 96 w 41"/>
                <a:gd name="T99" fmla="*/ 1 h 58"/>
                <a:gd name="T100" fmla="*/ 62 w 41"/>
                <a:gd name="T101" fmla="*/ 1 h 58"/>
                <a:gd name="T102" fmla="*/ 0 w 41"/>
                <a:gd name="T103" fmla="*/ 0 h 58"/>
                <a:gd name="T104" fmla="*/ 0 w 41"/>
                <a:gd name="T105" fmla="*/ 9 h 5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1" h="58">
                  <a:moveTo>
                    <a:pt x="0" y="2"/>
                  </a:moveTo>
                  <a:lnTo>
                    <a:pt x="5" y="2"/>
                  </a:lnTo>
                  <a:lnTo>
                    <a:pt x="7" y="4"/>
                  </a:lnTo>
                  <a:lnTo>
                    <a:pt x="8" y="5"/>
                  </a:lnTo>
                  <a:lnTo>
                    <a:pt x="10" y="7"/>
                  </a:lnTo>
                  <a:lnTo>
                    <a:pt x="12" y="7"/>
                  </a:lnTo>
                  <a:lnTo>
                    <a:pt x="15" y="9"/>
                  </a:lnTo>
                  <a:lnTo>
                    <a:pt x="18" y="11"/>
                  </a:lnTo>
                  <a:lnTo>
                    <a:pt x="20" y="12"/>
                  </a:lnTo>
                  <a:lnTo>
                    <a:pt x="22" y="14"/>
                  </a:lnTo>
                  <a:lnTo>
                    <a:pt x="25" y="16"/>
                  </a:lnTo>
                  <a:lnTo>
                    <a:pt x="27" y="18"/>
                  </a:lnTo>
                  <a:lnTo>
                    <a:pt x="30" y="22"/>
                  </a:lnTo>
                  <a:lnTo>
                    <a:pt x="31" y="24"/>
                  </a:lnTo>
                  <a:lnTo>
                    <a:pt x="33" y="26"/>
                  </a:lnTo>
                  <a:lnTo>
                    <a:pt x="32" y="30"/>
                  </a:lnTo>
                  <a:lnTo>
                    <a:pt x="34" y="32"/>
                  </a:lnTo>
                  <a:lnTo>
                    <a:pt x="35" y="36"/>
                  </a:lnTo>
                  <a:lnTo>
                    <a:pt x="36" y="40"/>
                  </a:lnTo>
                  <a:lnTo>
                    <a:pt x="36" y="43"/>
                  </a:lnTo>
                  <a:lnTo>
                    <a:pt x="37" y="45"/>
                  </a:lnTo>
                  <a:lnTo>
                    <a:pt x="37" y="47"/>
                  </a:lnTo>
                  <a:lnTo>
                    <a:pt x="37" y="49"/>
                  </a:lnTo>
                  <a:lnTo>
                    <a:pt x="36" y="54"/>
                  </a:lnTo>
                  <a:lnTo>
                    <a:pt x="38" y="58"/>
                  </a:lnTo>
                  <a:lnTo>
                    <a:pt x="41" y="58"/>
                  </a:lnTo>
                  <a:lnTo>
                    <a:pt x="40" y="55"/>
                  </a:lnTo>
                  <a:lnTo>
                    <a:pt x="41" y="49"/>
                  </a:lnTo>
                  <a:lnTo>
                    <a:pt x="41" y="47"/>
                  </a:lnTo>
                  <a:lnTo>
                    <a:pt x="41" y="46"/>
                  </a:lnTo>
                  <a:lnTo>
                    <a:pt x="40" y="42"/>
                  </a:lnTo>
                  <a:lnTo>
                    <a:pt x="38" y="40"/>
                  </a:lnTo>
                  <a:lnTo>
                    <a:pt x="39" y="34"/>
                  </a:lnTo>
                  <a:lnTo>
                    <a:pt x="36" y="30"/>
                  </a:lnTo>
                  <a:lnTo>
                    <a:pt x="36" y="29"/>
                  </a:lnTo>
                  <a:lnTo>
                    <a:pt x="35" y="25"/>
                  </a:lnTo>
                  <a:lnTo>
                    <a:pt x="33" y="24"/>
                  </a:lnTo>
                  <a:lnTo>
                    <a:pt x="32" y="21"/>
                  </a:lnTo>
                  <a:lnTo>
                    <a:pt x="28" y="18"/>
                  </a:lnTo>
                  <a:lnTo>
                    <a:pt x="27" y="15"/>
                  </a:lnTo>
                  <a:lnTo>
                    <a:pt x="24" y="12"/>
                  </a:lnTo>
                  <a:lnTo>
                    <a:pt x="22" y="10"/>
                  </a:lnTo>
                  <a:lnTo>
                    <a:pt x="21" y="8"/>
                  </a:lnTo>
                  <a:lnTo>
                    <a:pt x="17" y="6"/>
                  </a:lnTo>
                  <a:lnTo>
                    <a:pt x="14" y="4"/>
                  </a:lnTo>
                  <a:lnTo>
                    <a:pt x="12" y="3"/>
                  </a:lnTo>
                  <a:lnTo>
                    <a:pt x="11" y="1"/>
                  </a:lnTo>
                  <a:lnTo>
                    <a:pt x="7" y="1"/>
                  </a:lnTo>
                  <a:lnTo>
                    <a:pt x="5" y="1"/>
                  </a:lnTo>
                  <a:lnTo>
                    <a:pt x="0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60" name="Freeform 141"/>
            <p:cNvSpPr>
              <a:spLocks/>
            </p:cNvSpPr>
            <p:nvPr/>
          </p:nvSpPr>
          <p:spPr bwMode="auto">
            <a:xfrm>
              <a:off x="1100" y="3116"/>
              <a:ext cx="96" cy="57"/>
            </a:xfrm>
            <a:custGeom>
              <a:avLst/>
              <a:gdLst>
                <a:gd name="T0" fmla="*/ 733 w 57"/>
                <a:gd name="T1" fmla="*/ 0 h 44"/>
                <a:gd name="T2" fmla="*/ 733 w 57"/>
                <a:gd name="T3" fmla="*/ 0 h 44"/>
                <a:gd name="T4" fmla="*/ 706 w 57"/>
                <a:gd name="T5" fmla="*/ 1 h 44"/>
                <a:gd name="T6" fmla="*/ 692 w 57"/>
                <a:gd name="T7" fmla="*/ 17 h 44"/>
                <a:gd name="T8" fmla="*/ 692 w 57"/>
                <a:gd name="T9" fmla="*/ 35 h 44"/>
                <a:gd name="T10" fmla="*/ 672 w 57"/>
                <a:gd name="T11" fmla="*/ 38 h 44"/>
                <a:gd name="T12" fmla="*/ 650 w 57"/>
                <a:gd name="T13" fmla="*/ 45 h 44"/>
                <a:gd name="T14" fmla="*/ 650 w 57"/>
                <a:gd name="T15" fmla="*/ 58 h 44"/>
                <a:gd name="T16" fmla="*/ 613 w 57"/>
                <a:gd name="T17" fmla="*/ 69 h 44"/>
                <a:gd name="T18" fmla="*/ 579 w 57"/>
                <a:gd name="T19" fmla="*/ 74 h 44"/>
                <a:gd name="T20" fmla="*/ 579 w 57"/>
                <a:gd name="T21" fmla="*/ 87 h 44"/>
                <a:gd name="T22" fmla="*/ 552 w 57"/>
                <a:gd name="T23" fmla="*/ 96 h 44"/>
                <a:gd name="T24" fmla="*/ 552 w 57"/>
                <a:gd name="T25" fmla="*/ 97 h 44"/>
                <a:gd name="T26" fmla="*/ 497 w 57"/>
                <a:gd name="T27" fmla="*/ 111 h 44"/>
                <a:gd name="T28" fmla="*/ 473 w 57"/>
                <a:gd name="T29" fmla="*/ 115 h 44"/>
                <a:gd name="T30" fmla="*/ 448 w 57"/>
                <a:gd name="T31" fmla="*/ 115 h 44"/>
                <a:gd name="T32" fmla="*/ 397 w 57"/>
                <a:gd name="T33" fmla="*/ 126 h 44"/>
                <a:gd name="T34" fmla="*/ 364 w 57"/>
                <a:gd name="T35" fmla="*/ 132 h 44"/>
                <a:gd name="T36" fmla="*/ 340 w 57"/>
                <a:gd name="T37" fmla="*/ 132 h 44"/>
                <a:gd name="T38" fmla="*/ 315 w 57"/>
                <a:gd name="T39" fmla="*/ 137 h 44"/>
                <a:gd name="T40" fmla="*/ 258 w 57"/>
                <a:gd name="T41" fmla="*/ 144 h 44"/>
                <a:gd name="T42" fmla="*/ 202 w 57"/>
                <a:gd name="T43" fmla="*/ 146 h 44"/>
                <a:gd name="T44" fmla="*/ 140 w 57"/>
                <a:gd name="T45" fmla="*/ 149 h 44"/>
                <a:gd name="T46" fmla="*/ 22 w 57"/>
                <a:gd name="T47" fmla="*/ 146 h 44"/>
                <a:gd name="T48" fmla="*/ 0 w 57"/>
                <a:gd name="T49" fmla="*/ 153 h 44"/>
                <a:gd name="T50" fmla="*/ 22 w 57"/>
                <a:gd name="T51" fmla="*/ 153 h 44"/>
                <a:gd name="T52" fmla="*/ 22 w 57"/>
                <a:gd name="T53" fmla="*/ 161 h 44"/>
                <a:gd name="T54" fmla="*/ 22 w 57"/>
                <a:gd name="T55" fmla="*/ 161 h 44"/>
                <a:gd name="T56" fmla="*/ 57 w 57"/>
                <a:gd name="T57" fmla="*/ 153 h 44"/>
                <a:gd name="T58" fmla="*/ 120 w 57"/>
                <a:gd name="T59" fmla="*/ 159 h 44"/>
                <a:gd name="T60" fmla="*/ 236 w 57"/>
                <a:gd name="T61" fmla="*/ 153 h 44"/>
                <a:gd name="T62" fmla="*/ 273 w 57"/>
                <a:gd name="T63" fmla="*/ 159 h 44"/>
                <a:gd name="T64" fmla="*/ 320 w 57"/>
                <a:gd name="T65" fmla="*/ 146 h 44"/>
                <a:gd name="T66" fmla="*/ 355 w 57"/>
                <a:gd name="T67" fmla="*/ 146 h 44"/>
                <a:gd name="T68" fmla="*/ 377 w 57"/>
                <a:gd name="T69" fmla="*/ 137 h 44"/>
                <a:gd name="T70" fmla="*/ 411 w 57"/>
                <a:gd name="T71" fmla="*/ 135 h 44"/>
                <a:gd name="T72" fmla="*/ 460 w 57"/>
                <a:gd name="T73" fmla="*/ 124 h 44"/>
                <a:gd name="T74" fmla="*/ 490 w 57"/>
                <a:gd name="T75" fmla="*/ 124 h 44"/>
                <a:gd name="T76" fmla="*/ 517 w 57"/>
                <a:gd name="T77" fmla="*/ 123 h 44"/>
                <a:gd name="T78" fmla="*/ 573 w 57"/>
                <a:gd name="T79" fmla="*/ 106 h 44"/>
                <a:gd name="T80" fmla="*/ 598 w 57"/>
                <a:gd name="T81" fmla="*/ 96 h 44"/>
                <a:gd name="T82" fmla="*/ 613 w 57"/>
                <a:gd name="T83" fmla="*/ 87 h 44"/>
                <a:gd name="T84" fmla="*/ 635 w 57"/>
                <a:gd name="T85" fmla="*/ 86 h 44"/>
                <a:gd name="T86" fmla="*/ 669 w 57"/>
                <a:gd name="T87" fmla="*/ 75 h 44"/>
                <a:gd name="T88" fmla="*/ 672 w 57"/>
                <a:gd name="T89" fmla="*/ 58 h 44"/>
                <a:gd name="T90" fmla="*/ 706 w 57"/>
                <a:gd name="T91" fmla="*/ 51 h 44"/>
                <a:gd name="T92" fmla="*/ 733 w 57"/>
                <a:gd name="T93" fmla="*/ 49 h 44"/>
                <a:gd name="T94" fmla="*/ 733 w 57"/>
                <a:gd name="T95" fmla="*/ 35 h 44"/>
                <a:gd name="T96" fmla="*/ 749 w 57"/>
                <a:gd name="T97" fmla="*/ 22 h 44"/>
                <a:gd name="T98" fmla="*/ 749 w 57"/>
                <a:gd name="T99" fmla="*/ 8 h 44"/>
                <a:gd name="T100" fmla="*/ 775 w 57"/>
                <a:gd name="T101" fmla="*/ 0 h 44"/>
                <a:gd name="T102" fmla="*/ 775 w 57"/>
                <a:gd name="T103" fmla="*/ 0 h 44"/>
                <a:gd name="T104" fmla="*/ 733 w 57"/>
                <a:gd name="T105" fmla="*/ 0 h 4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7" h="44">
                  <a:moveTo>
                    <a:pt x="54" y="0"/>
                  </a:moveTo>
                  <a:lnTo>
                    <a:pt x="54" y="0"/>
                  </a:lnTo>
                  <a:lnTo>
                    <a:pt x="52" y="1"/>
                  </a:lnTo>
                  <a:lnTo>
                    <a:pt x="51" y="5"/>
                  </a:lnTo>
                  <a:lnTo>
                    <a:pt x="51" y="9"/>
                  </a:lnTo>
                  <a:lnTo>
                    <a:pt x="50" y="10"/>
                  </a:lnTo>
                  <a:lnTo>
                    <a:pt x="48" y="12"/>
                  </a:lnTo>
                  <a:lnTo>
                    <a:pt x="48" y="16"/>
                  </a:lnTo>
                  <a:lnTo>
                    <a:pt x="45" y="19"/>
                  </a:lnTo>
                  <a:lnTo>
                    <a:pt x="43" y="20"/>
                  </a:lnTo>
                  <a:lnTo>
                    <a:pt x="43" y="24"/>
                  </a:lnTo>
                  <a:lnTo>
                    <a:pt x="41" y="26"/>
                  </a:lnTo>
                  <a:lnTo>
                    <a:pt x="41" y="27"/>
                  </a:lnTo>
                  <a:lnTo>
                    <a:pt x="37" y="30"/>
                  </a:lnTo>
                  <a:lnTo>
                    <a:pt x="35" y="32"/>
                  </a:lnTo>
                  <a:lnTo>
                    <a:pt x="33" y="32"/>
                  </a:lnTo>
                  <a:lnTo>
                    <a:pt x="29" y="35"/>
                  </a:lnTo>
                  <a:lnTo>
                    <a:pt x="27" y="36"/>
                  </a:lnTo>
                  <a:lnTo>
                    <a:pt x="25" y="36"/>
                  </a:lnTo>
                  <a:lnTo>
                    <a:pt x="23" y="38"/>
                  </a:lnTo>
                  <a:lnTo>
                    <a:pt x="19" y="39"/>
                  </a:lnTo>
                  <a:lnTo>
                    <a:pt x="15" y="40"/>
                  </a:lnTo>
                  <a:lnTo>
                    <a:pt x="10" y="41"/>
                  </a:lnTo>
                  <a:lnTo>
                    <a:pt x="2" y="40"/>
                  </a:lnTo>
                  <a:lnTo>
                    <a:pt x="0" y="42"/>
                  </a:lnTo>
                  <a:lnTo>
                    <a:pt x="2" y="42"/>
                  </a:lnTo>
                  <a:lnTo>
                    <a:pt x="2" y="44"/>
                  </a:lnTo>
                  <a:lnTo>
                    <a:pt x="4" y="42"/>
                  </a:lnTo>
                  <a:lnTo>
                    <a:pt x="9" y="43"/>
                  </a:lnTo>
                  <a:lnTo>
                    <a:pt x="17" y="42"/>
                  </a:lnTo>
                  <a:lnTo>
                    <a:pt x="20" y="43"/>
                  </a:lnTo>
                  <a:lnTo>
                    <a:pt x="24" y="40"/>
                  </a:lnTo>
                  <a:lnTo>
                    <a:pt x="26" y="40"/>
                  </a:lnTo>
                  <a:lnTo>
                    <a:pt x="28" y="38"/>
                  </a:lnTo>
                  <a:lnTo>
                    <a:pt x="30" y="37"/>
                  </a:lnTo>
                  <a:lnTo>
                    <a:pt x="34" y="34"/>
                  </a:lnTo>
                  <a:lnTo>
                    <a:pt x="36" y="34"/>
                  </a:lnTo>
                  <a:lnTo>
                    <a:pt x="38" y="33"/>
                  </a:lnTo>
                  <a:lnTo>
                    <a:pt x="42" y="29"/>
                  </a:lnTo>
                  <a:lnTo>
                    <a:pt x="44" y="26"/>
                  </a:lnTo>
                  <a:lnTo>
                    <a:pt x="45" y="24"/>
                  </a:lnTo>
                  <a:lnTo>
                    <a:pt x="47" y="23"/>
                  </a:lnTo>
                  <a:lnTo>
                    <a:pt x="49" y="21"/>
                  </a:lnTo>
                  <a:lnTo>
                    <a:pt x="50" y="16"/>
                  </a:lnTo>
                  <a:lnTo>
                    <a:pt x="52" y="14"/>
                  </a:lnTo>
                  <a:lnTo>
                    <a:pt x="54" y="13"/>
                  </a:lnTo>
                  <a:lnTo>
                    <a:pt x="54" y="9"/>
                  </a:lnTo>
                  <a:lnTo>
                    <a:pt x="55" y="6"/>
                  </a:lnTo>
                  <a:lnTo>
                    <a:pt x="55" y="2"/>
                  </a:lnTo>
                  <a:lnTo>
                    <a:pt x="57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61" name="Freeform 142"/>
            <p:cNvSpPr>
              <a:spLocks/>
            </p:cNvSpPr>
            <p:nvPr/>
          </p:nvSpPr>
          <p:spPr bwMode="auto">
            <a:xfrm>
              <a:off x="1031" y="3099"/>
              <a:ext cx="72" cy="74"/>
            </a:xfrm>
            <a:custGeom>
              <a:avLst/>
              <a:gdLst>
                <a:gd name="T0" fmla="*/ 569 w 43"/>
                <a:gd name="T1" fmla="*/ 200 h 57"/>
                <a:gd name="T2" fmla="*/ 569 w 43"/>
                <a:gd name="T3" fmla="*/ 200 h 57"/>
                <a:gd name="T4" fmla="*/ 502 w 43"/>
                <a:gd name="T5" fmla="*/ 197 h 57"/>
                <a:gd name="T6" fmla="*/ 432 w 43"/>
                <a:gd name="T7" fmla="*/ 192 h 57"/>
                <a:gd name="T8" fmla="*/ 409 w 43"/>
                <a:gd name="T9" fmla="*/ 184 h 57"/>
                <a:gd name="T10" fmla="*/ 383 w 43"/>
                <a:gd name="T11" fmla="*/ 184 h 57"/>
                <a:gd name="T12" fmla="*/ 315 w 43"/>
                <a:gd name="T13" fmla="*/ 174 h 57"/>
                <a:gd name="T14" fmla="*/ 278 w 43"/>
                <a:gd name="T15" fmla="*/ 164 h 57"/>
                <a:gd name="T16" fmla="*/ 253 w 43"/>
                <a:gd name="T17" fmla="*/ 160 h 57"/>
                <a:gd name="T18" fmla="*/ 236 w 43"/>
                <a:gd name="T19" fmla="*/ 154 h 57"/>
                <a:gd name="T20" fmla="*/ 196 w 43"/>
                <a:gd name="T21" fmla="*/ 140 h 57"/>
                <a:gd name="T22" fmla="*/ 174 w 43"/>
                <a:gd name="T23" fmla="*/ 134 h 57"/>
                <a:gd name="T24" fmla="*/ 132 w 43"/>
                <a:gd name="T25" fmla="*/ 119 h 57"/>
                <a:gd name="T26" fmla="*/ 104 w 43"/>
                <a:gd name="T27" fmla="*/ 112 h 57"/>
                <a:gd name="T28" fmla="*/ 117 w 43"/>
                <a:gd name="T29" fmla="*/ 103 h 57"/>
                <a:gd name="T30" fmla="*/ 79 w 43"/>
                <a:gd name="T31" fmla="*/ 86 h 57"/>
                <a:gd name="T32" fmla="*/ 79 w 43"/>
                <a:gd name="T33" fmla="*/ 75 h 57"/>
                <a:gd name="T34" fmla="*/ 55 w 43"/>
                <a:gd name="T35" fmla="*/ 71 h 57"/>
                <a:gd name="T36" fmla="*/ 62 w 43"/>
                <a:gd name="T37" fmla="*/ 64 h 57"/>
                <a:gd name="T38" fmla="*/ 37 w 43"/>
                <a:gd name="T39" fmla="*/ 49 h 57"/>
                <a:gd name="T40" fmla="*/ 55 w 43"/>
                <a:gd name="T41" fmla="*/ 38 h 57"/>
                <a:gd name="T42" fmla="*/ 62 w 43"/>
                <a:gd name="T43" fmla="*/ 1 h 57"/>
                <a:gd name="T44" fmla="*/ 22 w 43"/>
                <a:gd name="T45" fmla="*/ 0 h 57"/>
                <a:gd name="T46" fmla="*/ 0 w 43"/>
                <a:gd name="T47" fmla="*/ 35 h 57"/>
                <a:gd name="T48" fmla="*/ 13 w 43"/>
                <a:gd name="T49" fmla="*/ 55 h 57"/>
                <a:gd name="T50" fmla="*/ 13 w 43"/>
                <a:gd name="T51" fmla="*/ 58 h 57"/>
                <a:gd name="T52" fmla="*/ 22 w 43"/>
                <a:gd name="T53" fmla="*/ 74 h 57"/>
                <a:gd name="T54" fmla="*/ 22 w 43"/>
                <a:gd name="T55" fmla="*/ 83 h 57"/>
                <a:gd name="T56" fmla="*/ 55 w 43"/>
                <a:gd name="T57" fmla="*/ 88 h 57"/>
                <a:gd name="T58" fmla="*/ 62 w 43"/>
                <a:gd name="T59" fmla="*/ 103 h 57"/>
                <a:gd name="T60" fmla="*/ 79 w 43"/>
                <a:gd name="T61" fmla="*/ 119 h 57"/>
                <a:gd name="T62" fmla="*/ 79 w 43"/>
                <a:gd name="T63" fmla="*/ 125 h 57"/>
                <a:gd name="T64" fmla="*/ 141 w 43"/>
                <a:gd name="T65" fmla="*/ 140 h 57"/>
                <a:gd name="T66" fmla="*/ 154 w 43"/>
                <a:gd name="T67" fmla="*/ 148 h 57"/>
                <a:gd name="T68" fmla="*/ 211 w 43"/>
                <a:gd name="T69" fmla="*/ 162 h 57"/>
                <a:gd name="T70" fmla="*/ 221 w 43"/>
                <a:gd name="T71" fmla="*/ 170 h 57"/>
                <a:gd name="T72" fmla="*/ 253 w 43"/>
                <a:gd name="T73" fmla="*/ 170 h 57"/>
                <a:gd name="T74" fmla="*/ 315 w 43"/>
                <a:gd name="T75" fmla="*/ 188 h 57"/>
                <a:gd name="T76" fmla="*/ 353 w 43"/>
                <a:gd name="T77" fmla="*/ 197 h 57"/>
                <a:gd name="T78" fmla="*/ 409 w 43"/>
                <a:gd name="T79" fmla="*/ 197 h 57"/>
                <a:gd name="T80" fmla="*/ 424 w 43"/>
                <a:gd name="T81" fmla="*/ 199 h 57"/>
                <a:gd name="T82" fmla="*/ 502 w 43"/>
                <a:gd name="T83" fmla="*/ 199 h 57"/>
                <a:gd name="T84" fmla="*/ 544 w 43"/>
                <a:gd name="T85" fmla="*/ 210 h 57"/>
                <a:gd name="T86" fmla="*/ 569 w 43"/>
                <a:gd name="T87" fmla="*/ 210 h 57"/>
                <a:gd name="T88" fmla="*/ 569 w 43"/>
                <a:gd name="T89" fmla="*/ 200 h 5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3" h="57">
                  <a:moveTo>
                    <a:pt x="43" y="55"/>
                  </a:moveTo>
                  <a:lnTo>
                    <a:pt x="43" y="55"/>
                  </a:lnTo>
                  <a:lnTo>
                    <a:pt x="38" y="53"/>
                  </a:lnTo>
                  <a:lnTo>
                    <a:pt x="33" y="52"/>
                  </a:lnTo>
                  <a:lnTo>
                    <a:pt x="31" y="50"/>
                  </a:lnTo>
                  <a:lnTo>
                    <a:pt x="29" y="50"/>
                  </a:lnTo>
                  <a:lnTo>
                    <a:pt x="24" y="47"/>
                  </a:lnTo>
                  <a:lnTo>
                    <a:pt x="21" y="45"/>
                  </a:lnTo>
                  <a:lnTo>
                    <a:pt x="19" y="43"/>
                  </a:lnTo>
                  <a:lnTo>
                    <a:pt x="18" y="42"/>
                  </a:lnTo>
                  <a:lnTo>
                    <a:pt x="15" y="38"/>
                  </a:lnTo>
                  <a:lnTo>
                    <a:pt x="13" y="36"/>
                  </a:lnTo>
                  <a:lnTo>
                    <a:pt x="10" y="32"/>
                  </a:lnTo>
                  <a:lnTo>
                    <a:pt x="8" y="30"/>
                  </a:lnTo>
                  <a:lnTo>
                    <a:pt x="9" y="28"/>
                  </a:lnTo>
                  <a:lnTo>
                    <a:pt x="6" y="23"/>
                  </a:lnTo>
                  <a:lnTo>
                    <a:pt x="6" y="21"/>
                  </a:lnTo>
                  <a:lnTo>
                    <a:pt x="4" y="19"/>
                  </a:lnTo>
                  <a:lnTo>
                    <a:pt x="5" y="17"/>
                  </a:lnTo>
                  <a:lnTo>
                    <a:pt x="3" y="13"/>
                  </a:lnTo>
                  <a:lnTo>
                    <a:pt x="4" y="10"/>
                  </a:lnTo>
                  <a:lnTo>
                    <a:pt x="5" y="1"/>
                  </a:lnTo>
                  <a:lnTo>
                    <a:pt x="2" y="0"/>
                  </a:lnTo>
                  <a:lnTo>
                    <a:pt x="0" y="9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2" y="20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5" y="28"/>
                  </a:lnTo>
                  <a:lnTo>
                    <a:pt x="6" y="32"/>
                  </a:lnTo>
                  <a:lnTo>
                    <a:pt x="6" y="34"/>
                  </a:lnTo>
                  <a:lnTo>
                    <a:pt x="11" y="38"/>
                  </a:lnTo>
                  <a:lnTo>
                    <a:pt x="12" y="40"/>
                  </a:lnTo>
                  <a:lnTo>
                    <a:pt x="16" y="44"/>
                  </a:lnTo>
                  <a:lnTo>
                    <a:pt x="17" y="46"/>
                  </a:lnTo>
                  <a:lnTo>
                    <a:pt x="19" y="46"/>
                  </a:lnTo>
                  <a:lnTo>
                    <a:pt x="24" y="51"/>
                  </a:lnTo>
                  <a:lnTo>
                    <a:pt x="27" y="53"/>
                  </a:lnTo>
                  <a:lnTo>
                    <a:pt x="31" y="53"/>
                  </a:lnTo>
                  <a:lnTo>
                    <a:pt x="32" y="54"/>
                  </a:lnTo>
                  <a:lnTo>
                    <a:pt x="38" y="54"/>
                  </a:lnTo>
                  <a:lnTo>
                    <a:pt x="41" y="57"/>
                  </a:lnTo>
                  <a:lnTo>
                    <a:pt x="43" y="57"/>
                  </a:lnTo>
                  <a:lnTo>
                    <a:pt x="43" y="55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62" name="Freeform 143"/>
            <p:cNvSpPr>
              <a:spLocks/>
            </p:cNvSpPr>
            <p:nvPr/>
          </p:nvSpPr>
          <p:spPr bwMode="auto">
            <a:xfrm>
              <a:off x="1029" y="2482"/>
              <a:ext cx="313" cy="749"/>
            </a:xfrm>
            <a:custGeom>
              <a:avLst/>
              <a:gdLst>
                <a:gd name="T0" fmla="*/ 2147 w 185"/>
                <a:gd name="T1" fmla="*/ 0 h 571"/>
                <a:gd name="T2" fmla="*/ 2441 w 185"/>
                <a:gd name="T3" fmla="*/ 1309 h 571"/>
                <a:gd name="T4" fmla="*/ 2548 w 185"/>
                <a:gd name="T5" fmla="*/ 1641 h 571"/>
                <a:gd name="T6" fmla="*/ 2568 w 185"/>
                <a:gd name="T7" fmla="*/ 1877 h 571"/>
                <a:gd name="T8" fmla="*/ 2499 w 185"/>
                <a:gd name="T9" fmla="*/ 1969 h 571"/>
                <a:gd name="T10" fmla="*/ 2408 w 185"/>
                <a:gd name="T11" fmla="*/ 2041 h 571"/>
                <a:gd name="T12" fmla="*/ 2262 w 185"/>
                <a:gd name="T13" fmla="*/ 2080 h 571"/>
                <a:gd name="T14" fmla="*/ 2122 w 185"/>
                <a:gd name="T15" fmla="*/ 2120 h 571"/>
                <a:gd name="T16" fmla="*/ 1883 w 185"/>
                <a:gd name="T17" fmla="*/ 2158 h 571"/>
                <a:gd name="T18" fmla="*/ 1563 w 185"/>
                <a:gd name="T19" fmla="*/ 2196 h 571"/>
                <a:gd name="T20" fmla="*/ 1147 w 185"/>
                <a:gd name="T21" fmla="*/ 2217 h 571"/>
                <a:gd name="T22" fmla="*/ 1017 w 185"/>
                <a:gd name="T23" fmla="*/ 2202 h 571"/>
                <a:gd name="T24" fmla="*/ 778 w 185"/>
                <a:gd name="T25" fmla="*/ 2176 h 571"/>
                <a:gd name="T26" fmla="*/ 580 w 185"/>
                <a:gd name="T27" fmla="*/ 2143 h 571"/>
                <a:gd name="T28" fmla="*/ 426 w 185"/>
                <a:gd name="T29" fmla="*/ 2108 h 571"/>
                <a:gd name="T30" fmla="*/ 223 w 185"/>
                <a:gd name="T31" fmla="*/ 2069 h 571"/>
                <a:gd name="T32" fmla="*/ 117 w 185"/>
                <a:gd name="T33" fmla="*/ 2020 h 571"/>
                <a:gd name="T34" fmla="*/ 14 w 185"/>
                <a:gd name="T35" fmla="*/ 1966 h 571"/>
                <a:gd name="T36" fmla="*/ 0 w 185"/>
                <a:gd name="T37" fmla="*/ 1889 h 571"/>
                <a:gd name="T38" fmla="*/ 0 w 185"/>
                <a:gd name="T39" fmla="*/ 1853 h 571"/>
                <a:gd name="T40" fmla="*/ 14 w 185"/>
                <a:gd name="T41" fmla="*/ 1826 h 571"/>
                <a:gd name="T42" fmla="*/ 41 w 185"/>
                <a:gd name="T43" fmla="*/ 1805 h 571"/>
                <a:gd name="T44" fmla="*/ 120 w 185"/>
                <a:gd name="T45" fmla="*/ 1745 h 571"/>
                <a:gd name="T46" fmla="*/ 198 w 185"/>
                <a:gd name="T47" fmla="*/ 1711 h 571"/>
                <a:gd name="T48" fmla="*/ 41 w 185"/>
                <a:gd name="T49" fmla="*/ 1860 h 571"/>
                <a:gd name="T50" fmla="*/ 261 w 185"/>
                <a:gd name="T51" fmla="*/ 1983 h 571"/>
                <a:gd name="T52" fmla="*/ 624 w 185"/>
                <a:gd name="T53" fmla="*/ 2020 h 571"/>
                <a:gd name="T54" fmla="*/ 601 w 185"/>
                <a:gd name="T55" fmla="*/ 2032 h 571"/>
                <a:gd name="T56" fmla="*/ 653 w 185"/>
                <a:gd name="T57" fmla="*/ 2054 h 571"/>
                <a:gd name="T58" fmla="*/ 736 w 185"/>
                <a:gd name="T59" fmla="*/ 2092 h 571"/>
                <a:gd name="T60" fmla="*/ 876 w 185"/>
                <a:gd name="T61" fmla="*/ 2115 h 571"/>
                <a:gd name="T62" fmla="*/ 1064 w 185"/>
                <a:gd name="T63" fmla="*/ 2129 h 571"/>
                <a:gd name="T64" fmla="*/ 1183 w 185"/>
                <a:gd name="T65" fmla="*/ 2130 h 571"/>
                <a:gd name="T66" fmla="*/ 1303 w 185"/>
                <a:gd name="T67" fmla="*/ 2129 h 571"/>
                <a:gd name="T68" fmla="*/ 1623 w 185"/>
                <a:gd name="T69" fmla="*/ 2101 h 571"/>
                <a:gd name="T70" fmla="*/ 1861 w 185"/>
                <a:gd name="T71" fmla="*/ 2080 h 571"/>
                <a:gd name="T72" fmla="*/ 2002 w 185"/>
                <a:gd name="T73" fmla="*/ 2042 h 571"/>
                <a:gd name="T74" fmla="*/ 2086 w 185"/>
                <a:gd name="T75" fmla="*/ 2011 h 571"/>
                <a:gd name="T76" fmla="*/ 2225 w 185"/>
                <a:gd name="T77" fmla="*/ 1966 h 571"/>
                <a:gd name="T78" fmla="*/ 2287 w 185"/>
                <a:gd name="T79" fmla="*/ 1871 h 571"/>
                <a:gd name="T80" fmla="*/ 2301 w 185"/>
                <a:gd name="T81" fmla="*/ 1831 h 571"/>
                <a:gd name="T82" fmla="*/ 2301 w 185"/>
                <a:gd name="T83" fmla="*/ 1794 h 571"/>
                <a:gd name="T84" fmla="*/ 2287 w 185"/>
                <a:gd name="T85" fmla="*/ 1599 h 571"/>
                <a:gd name="T86" fmla="*/ 2039 w 185"/>
                <a:gd name="T87" fmla="*/ 668 h 571"/>
                <a:gd name="T88" fmla="*/ 1861 w 185"/>
                <a:gd name="T89" fmla="*/ 132 h 571"/>
                <a:gd name="T90" fmla="*/ 2147 w 185"/>
                <a:gd name="T91" fmla="*/ 0 h 57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85" h="571">
                  <a:moveTo>
                    <a:pt x="155" y="0"/>
                  </a:moveTo>
                  <a:lnTo>
                    <a:pt x="176" y="337"/>
                  </a:lnTo>
                  <a:lnTo>
                    <a:pt x="184" y="422"/>
                  </a:lnTo>
                  <a:lnTo>
                    <a:pt x="185" y="483"/>
                  </a:lnTo>
                  <a:lnTo>
                    <a:pt x="180" y="507"/>
                  </a:lnTo>
                  <a:lnTo>
                    <a:pt x="174" y="525"/>
                  </a:lnTo>
                  <a:lnTo>
                    <a:pt x="163" y="536"/>
                  </a:lnTo>
                  <a:lnTo>
                    <a:pt x="153" y="546"/>
                  </a:lnTo>
                  <a:lnTo>
                    <a:pt x="136" y="556"/>
                  </a:lnTo>
                  <a:lnTo>
                    <a:pt x="113" y="566"/>
                  </a:lnTo>
                  <a:lnTo>
                    <a:pt x="83" y="571"/>
                  </a:lnTo>
                  <a:lnTo>
                    <a:pt x="73" y="567"/>
                  </a:lnTo>
                  <a:lnTo>
                    <a:pt x="56" y="560"/>
                  </a:lnTo>
                  <a:lnTo>
                    <a:pt x="42" y="552"/>
                  </a:lnTo>
                  <a:lnTo>
                    <a:pt x="31" y="543"/>
                  </a:lnTo>
                  <a:lnTo>
                    <a:pt x="16" y="532"/>
                  </a:lnTo>
                  <a:lnTo>
                    <a:pt x="8" y="520"/>
                  </a:lnTo>
                  <a:lnTo>
                    <a:pt x="1" y="506"/>
                  </a:lnTo>
                  <a:lnTo>
                    <a:pt x="0" y="486"/>
                  </a:lnTo>
                  <a:lnTo>
                    <a:pt x="0" y="477"/>
                  </a:lnTo>
                  <a:lnTo>
                    <a:pt x="1" y="470"/>
                  </a:lnTo>
                  <a:lnTo>
                    <a:pt x="3" y="465"/>
                  </a:lnTo>
                  <a:lnTo>
                    <a:pt x="9" y="449"/>
                  </a:lnTo>
                  <a:lnTo>
                    <a:pt x="14" y="441"/>
                  </a:lnTo>
                  <a:lnTo>
                    <a:pt x="3" y="479"/>
                  </a:lnTo>
                  <a:lnTo>
                    <a:pt x="19" y="511"/>
                  </a:lnTo>
                  <a:lnTo>
                    <a:pt x="45" y="520"/>
                  </a:lnTo>
                  <a:lnTo>
                    <a:pt x="43" y="523"/>
                  </a:lnTo>
                  <a:lnTo>
                    <a:pt x="47" y="529"/>
                  </a:lnTo>
                  <a:lnTo>
                    <a:pt x="53" y="539"/>
                  </a:lnTo>
                  <a:lnTo>
                    <a:pt x="63" y="544"/>
                  </a:lnTo>
                  <a:lnTo>
                    <a:pt x="77" y="548"/>
                  </a:lnTo>
                  <a:lnTo>
                    <a:pt x="85" y="549"/>
                  </a:lnTo>
                  <a:lnTo>
                    <a:pt x="94" y="548"/>
                  </a:lnTo>
                  <a:lnTo>
                    <a:pt x="117" y="541"/>
                  </a:lnTo>
                  <a:lnTo>
                    <a:pt x="134" y="536"/>
                  </a:lnTo>
                  <a:lnTo>
                    <a:pt x="144" y="526"/>
                  </a:lnTo>
                  <a:lnTo>
                    <a:pt x="151" y="518"/>
                  </a:lnTo>
                  <a:lnTo>
                    <a:pt x="160" y="506"/>
                  </a:lnTo>
                  <a:lnTo>
                    <a:pt x="165" y="482"/>
                  </a:lnTo>
                  <a:lnTo>
                    <a:pt x="166" y="471"/>
                  </a:lnTo>
                  <a:lnTo>
                    <a:pt x="166" y="462"/>
                  </a:lnTo>
                  <a:lnTo>
                    <a:pt x="165" y="412"/>
                  </a:lnTo>
                  <a:lnTo>
                    <a:pt x="147" y="172"/>
                  </a:lnTo>
                  <a:lnTo>
                    <a:pt x="134" y="34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63" name="Freeform 144"/>
            <p:cNvSpPr>
              <a:spLocks/>
            </p:cNvSpPr>
            <p:nvPr/>
          </p:nvSpPr>
          <p:spPr bwMode="auto">
            <a:xfrm>
              <a:off x="1287" y="2482"/>
              <a:ext cx="58" cy="634"/>
            </a:xfrm>
            <a:custGeom>
              <a:avLst/>
              <a:gdLst>
                <a:gd name="T0" fmla="*/ 0 w 34"/>
                <a:gd name="T1" fmla="*/ 0 h 483"/>
                <a:gd name="T2" fmla="*/ 331 w 34"/>
                <a:gd name="T3" fmla="*/ 1311 h 483"/>
                <a:gd name="T4" fmla="*/ 416 w 34"/>
                <a:gd name="T5" fmla="*/ 1643 h 483"/>
                <a:gd name="T6" fmla="*/ 466 w 34"/>
                <a:gd name="T7" fmla="*/ 1881 h 483"/>
                <a:gd name="T8" fmla="*/ 491 w 34"/>
                <a:gd name="T9" fmla="*/ 1881 h 483"/>
                <a:gd name="T10" fmla="*/ 478 w 34"/>
                <a:gd name="T11" fmla="*/ 1643 h 483"/>
                <a:gd name="T12" fmla="*/ 363 w 34"/>
                <a:gd name="T13" fmla="*/ 1311 h 483"/>
                <a:gd name="T14" fmla="*/ 26 w 34"/>
                <a:gd name="T15" fmla="*/ 0 h 483"/>
                <a:gd name="T16" fmla="*/ 0 w 34"/>
                <a:gd name="T17" fmla="*/ 0 h 4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483">
                  <a:moveTo>
                    <a:pt x="0" y="0"/>
                  </a:moveTo>
                  <a:lnTo>
                    <a:pt x="23" y="337"/>
                  </a:lnTo>
                  <a:lnTo>
                    <a:pt x="29" y="422"/>
                  </a:lnTo>
                  <a:lnTo>
                    <a:pt x="32" y="483"/>
                  </a:lnTo>
                  <a:lnTo>
                    <a:pt x="34" y="483"/>
                  </a:lnTo>
                  <a:lnTo>
                    <a:pt x="33" y="422"/>
                  </a:lnTo>
                  <a:lnTo>
                    <a:pt x="25" y="337"/>
                  </a:ln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64" name="Freeform 145"/>
            <p:cNvSpPr>
              <a:spLocks/>
            </p:cNvSpPr>
            <p:nvPr/>
          </p:nvSpPr>
          <p:spPr bwMode="auto">
            <a:xfrm>
              <a:off x="1301" y="3113"/>
              <a:ext cx="41" cy="75"/>
            </a:xfrm>
            <a:custGeom>
              <a:avLst/>
              <a:gdLst>
                <a:gd name="T0" fmla="*/ 350 w 24"/>
                <a:gd name="T1" fmla="*/ 9 h 57"/>
                <a:gd name="T2" fmla="*/ 350 w 24"/>
                <a:gd name="T3" fmla="*/ 0 h 57"/>
                <a:gd name="T4" fmla="*/ 350 w 24"/>
                <a:gd name="T5" fmla="*/ 0 h 57"/>
                <a:gd name="T6" fmla="*/ 309 w 24"/>
                <a:gd name="T7" fmla="*/ 38 h 57"/>
                <a:gd name="T8" fmla="*/ 309 w 24"/>
                <a:gd name="T9" fmla="*/ 49 h 57"/>
                <a:gd name="T10" fmla="*/ 289 w 24"/>
                <a:gd name="T11" fmla="*/ 64 h 57"/>
                <a:gd name="T12" fmla="*/ 265 w 24"/>
                <a:gd name="T13" fmla="*/ 75 h 57"/>
                <a:gd name="T14" fmla="*/ 248 w 24"/>
                <a:gd name="T15" fmla="*/ 95 h 57"/>
                <a:gd name="T16" fmla="*/ 219 w 24"/>
                <a:gd name="T17" fmla="*/ 114 h 57"/>
                <a:gd name="T18" fmla="*/ 205 w 24"/>
                <a:gd name="T19" fmla="*/ 130 h 57"/>
                <a:gd name="T20" fmla="*/ 205 w 24"/>
                <a:gd name="T21" fmla="*/ 146 h 57"/>
                <a:gd name="T22" fmla="*/ 181 w 24"/>
                <a:gd name="T23" fmla="*/ 150 h 57"/>
                <a:gd name="T24" fmla="*/ 161 w 24"/>
                <a:gd name="T25" fmla="*/ 159 h 57"/>
                <a:gd name="T26" fmla="*/ 128 w 24"/>
                <a:gd name="T27" fmla="*/ 171 h 57"/>
                <a:gd name="T28" fmla="*/ 128 w 24"/>
                <a:gd name="T29" fmla="*/ 179 h 57"/>
                <a:gd name="T30" fmla="*/ 106 w 24"/>
                <a:gd name="T31" fmla="*/ 187 h 57"/>
                <a:gd name="T32" fmla="*/ 85 w 24"/>
                <a:gd name="T33" fmla="*/ 188 h 57"/>
                <a:gd name="T34" fmla="*/ 62 w 24"/>
                <a:gd name="T35" fmla="*/ 197 h 57"/>
                <a:gd name="T36" fmla="*/ 26 w 24"/>
                <a:gd name="T37" fmla="*/ 203 h 57"/>
                <a:gd name="T38" fmla="*/ 0 w 24"/>
                <a:gd name="T39" fmla="*/ 209 h 57"/>
                <a:gd name="T40" fmla="*/ 0 w 24"/>
                <a:gd name="T41" fmla="*/ 216 h 57"/>
                <a:gd name="T42" fmla="*/ 26 w 24"/>
                <a:gd name="T43" fmla="*/ 209 h 57"/>
                <a:gd name="T44" fmla="*/ 26 w 24"/>
                <a:gd name="T45" fmla="*/ 225 h 57"/>
                <a:gd name="T46" fmla="*/ 62 w 24"/>
                <a:gd name="T47" fmla="*/ 216 h 57"/>
                <a:gd name="T48" fmla="*/ 62 w 24"/>
                <a:gd name="T49" fmla="*/ 212 h 57"/>
                <a:gd name="T50" fmla="*/ 85 w 24"/>
                <a:gd name="T51" fmla="*/ 203 h 57"/>
                <a:gd name="T52" fmla="*/ 85 w 24"/>
                <a:gd name="T53" fmla="*/ 203 h 57"/>
                <a:gd name="T54" fmla="*/ 120 w 24"/>
                <a:gd name="T55" fmla="*/ 197 h 57"/>
                <a:gd name="T56" fmla="*/ 120 w 24"/>
                <a:gd name="T57" fmla="*/ 192 h 57"/>
                <a:gd name="T58" fmla="*/ 145 w 24"/>
                <a:gd name="T59" fmla="*/ 187 h 57"/>
                <a:gd name="T60" fmla="*/ 190 w 24"/>
                <a:gd name="T61" fmla="*/ 174 h 57"/>
                <a:gd name="T62" fmla="*/ 190 w 24"/>
                <a:gd name="T63" fmla="*/ 164 h 57"/>
                <a:gd name="T64" fmla="*/ 219 w 24"/>
                <a:gd name="T65" fmla="*/ 159 h 57"/>
                <a:gd name="T66" fmla="*/ 219 w 24"/>
                <a:gd name="T67" fmla="*/ 153 h 57"/>
                <a:gd name="T68" fmla="*/ 231 w 24"/>
                <a:gd name="T69" fmla="*/ 138 h 57"/>
                <a:gd name="T70" fmla="*/ 265 w 24"/>
                <a:gd name="T71" fmla="*/ 136 h 57"/>
                <a:gd name="T72" fmla="*/ 265 w 24"/>
                <a:gd name="T73" fmla="*/ 116 h 57"/>
                <a:gd name="T74" fmla="*/ 309 w 24"/>
                <a:gd name="T75" fmla="*/ 99 h 57"/>
                <a:gd name="T76" fmla="*/ 309 w 24"/>
                <a:gd name="T77" fmla="*/ 75 h 57"/>
                <a:gd name="T78" fmla="*/ 325 w 24"/>
                <a:gd name="T79" fmla="*/ 64 h 57"/>
                <a:gd name="T80" fmla="*/ 325 w 24"/>
                <a:gd name="T81" fmla="*/ 49 h 57"/>
                <a:gd name="T82" fmla="*/ 350 w 24"/>
                <a:gd name="T83" fmla="*/ 42 h 57"/>
                <a:gd name="T84" fmla="*/ 350 w 24"/>
                <a:gd name="T85" fmla="*/ 9 h 57"/>
                <a:gd name="T86" fmla="*/ 350 w 24"/>
                <a:gd name="T87" fmla="*/ 9 h 57"/>
                <a:gd name="T88" fmla="*/ 350 w 24"/>
                <a:gd name="T89" fmla="*/ 0 h 57"/>
                <a:gd name="T90" fmla="*/ 350 w 24"/>
                <a:gd name="T91" fmla="*/ 9 h 5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24" h="57">
                  <a:moveTo>
                    <a:pt x="24" y="2"/>
                  </a:moveTo>
                  <a:lnTo>
                    <a:pt x="24" y="0"/>
                  </a:lnTo>
                  <a:lnTo>
                    <a:pt x="21" y="10"/>
                  </a:lnTo>
                  <a:lnTo>
                    <a:pt x="21" y="12"/>
                  </a:lnTo>
                  <a:lnTo>
                    <a:pt x="20" y="16"/>
                  </a:lnTo>
                  <a:lnTo>
                    <a:pt x="18" y="19"/>
                  </a:lnTo>
                  <a:lnTo>
                    <a:pt x="17" y="24"/>
                  </a:lnTo>
                  <a:lnTo>
                    <a:pt x="15" y="29"/>
                  </a:lnTo>
                  <a:lnTo>
                    <a:pt x="14" y="33"/>
                  </a:lnTo>
                  <a:lnTo>
                    <a:pt x="14" y="37"/>
                  </a:lnTo>
                  <a:lnTo>
                    <a:pt x="12" y="38"/>
                  </a:lnTo>
                  <a:lnTo>
                    <a:pt x="11" y="40"/>
                  </a:lnTo>
                  <a:lnTo>
                    <a:pt x="9" y="43"/>
                  </a:lnTo>
                  <a:lnTo>
                    <a:pt x="9" y="45"/>
                  </a:lnTo>
                  <a:lnTo>
                    <a:pt x="7" y="47"/>
                  </a:lnTo>
                  <a:lnTo>
                    <a:pt x="6" y="48"/>
                  </a:lnTo>
                  <a:lnTo>
                    <a:pt x="4" y="50"/>
                  </a:lnTo>
                  <a:lnTo>
                    <a:pt x="2" y="52"/>
                  </a:lnTo>
                  <a:lnTo>
                    <a:pt x="0" y="53"/>
                  </a:lnTo>
                  <a:lnTo>
                    <a:pt x="0" y="55"/>
                  </a:lnTo>
                  <a:lnTo>
                    <a:pt x="2" y="53"/>
                  </a:lnTo>
                  <a:lnTo>
                    <a:pt x="2" y="57"/>
                  </a:lnTo>
                  <a:lnTo>
                    <a:pt x="4" y="55"/>
                  </a:lnTo>
                  <a:lnTo>
                    <a:pt x="4" y="54"/>
                  </a:lnTo>
                  <a:lnTo>
                    <a:pt x="6" y="52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10" y="47"/>
                  </a:lnTo>
                  <a:lnTo>
                    <a:pt x="13" y="44"/>
                  </a:lnTo>
                  <a:lnTo>
                    <a:pt x="13" y="42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5"/>
                  </a:lnTo>
                  <a:lnTo>
                    <a:pt x="18" y="34"/>
                  </a:lnTo>
                  <a:lnTo>
                    <a:pt x="18" y="30"/>
                  </a:lnTo>
                  <a:lnTo>
                    <a:pt x="21" y="25"/>
                  </a:lnTo>
                  <a:lnTo>
                    <a:pt x="21" y="19"/>
                  </a:lnTo>
                  <a:lnTo>
                    <a:pt x="22" y="16"/>
                  </a:lnTo>
                  <a:lnTo>
                    <a:pt x="22" y="12"/>
                  </a:lnTo>
                  <a:lnTo>
                    <a:pt x="24" y="11"/>
                  </a:lnTo>
                  <a:lnTo>
                    <a:pt x="24" y="2"/>
                  </a:lnTo>
                  <a:lnTo>
                    <a:pt x="24" y="0"/>
                  </a:lnTo>
                  <a:lnTo>
                    <a:pt x="24" y="2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65" name="Freeform 146"/>
            <p:cNvSpPr>
              <a:spLocks/>
            </p:cNvSpPr>
            <p:nvPr/>
          </p:nvSpPr>
          <p:spPr bwMode="auto">
            <a:xfrm>
              <a:off x="1169" y="3183"/>
              <a:ext cx="137" cy="51"/>
            </a:xfrm>
            <a:custGeom>
              <a:avLst/>
              <a:gdLst>
                <a:gd name="T0" fmla="*/ 1079 w 81"/>
                <a:gd name="T1" fmla="*/ 9 h 39"/>
                <a:gd name="T2" fmla="*/ 1104 w 81"/>
                <a:gd name="T3" fmla="*/ 0 h 39"/>
                <a:gd name="T4" fmla="*/ 1055 w 81"/>
                <a:gd name="T5" fmla="*/ 9 h 39"/>
                <a:gd name="T6" fmla="*/ 1055 w 81"/>
                <a:gd name="T7" fmla="*/ 12 h 39"/>
                <a:gd name="T8" fmla="*/ 1022 w 81"/>
                <a:gd name="T9" fmla="*/ 12 h 39"/>
                <a:gd name="T10" fmla="*/ 1022 w 81"/>
                <a:gd name="T11" fmla="*/ 21 h 39"/>
                <a:gd name="T12" fmla="*/ 967 w 81"/>
                <a:gd name="T13" fmla="*/ 29 h 39"/>
                <a:gd name="T14" fmla="*/ 944 w 81"/>
                <a:gd name="T15" fmla="*/ 41 h 39"/>
                <a:gd name="T16" fmla="*/ 944 w 81"/>
                <a:gd name="T17" fmla="*/ 41 h 39"/>
                <a:gd name="T18" fmla="*/ 861 w 81"/>
                <a:gd name="T19" fmla="*/ 60 h 39"/>
                <a:gd name="T20" fmla="*/ 827 w 81"/>
                <a:gd name="T21" fmla="*/ 71 h 39"/>
                <a:gd name="T22" fmla="*/ 803 w 81"/>
                <a:gd name="T23" fmla="*/ 73 h 39"/>
                <a:gd name="T24" fmla="*/ 744 w 81"/>
                <a:gd name="T25" fmla="*/ 73 h 39"/>
                <a:gd name="T26" fmla="*/ 744 w 81"/>
                <a:gd name="T27" fmla="*/ 76 h 39"/>
                <a:gd name="T28" fmla="*/ 699 w 81"/>
                <a:gd name="T29" fmla="*/ 85 h 39"/>
                <a:gd name="T30" fmla="*/ 663 w 81"/>
                <a:gd name="T31" fmla="*/ 88 h 39"/>
                <a:gd name="T32" fmla="*/ 604 w 81"/>
                <a:gd name="T33" fmla="*/ 95 h 39"/>
                <a:gd name="T34" fmla="*/ 460 w 81"/>
                <a:gd name="T35" fmla="*/ 107 h 39"/>
                <a:gd name="T36" fmla="*/ 426 w 81"/>
                <a:gd name="T37" fmla="*/ 115 h 39"/>
                <a:gd name="T38" fmla="*/ 377 w 81"/>
                <a:gd name="T39" fmla="*/ 122 h 39"/>
                <a:gd name="T40" fmla="*/ 320 w 81"/>
                <a:gd name="T41" fmla="*/ 124 h 39"/>
                <a:gd name="T42" fmla="*/ 260 w 81"/>
                <a:gd name="T43" fmla="*/ 129 h 39"/>
                <a:gd name="T44" fmla="*/ 237 w 81"/>
                <a:gd name="T45" fmla="*/ 129 h 39"/>
                <a:gd name="T46" fmla="*/ 166 w 81"/>
                <a:gd name="T47" fmla="*/ 124 h 39"/>
                <a:gd name="T48" fmla="*/ 117 w 81"/>
                <a:gd name="T49" fmla="*/ 129 h 39"/>
                <a:gd name="T50" fmla="*/ 41 w 81"/>
                <a:gd name="T51" fmla="*/ 124 h 39"/>
                <a:gd name="T52" fmla="*/ 0 w 81"/>
                <a:gd name="T53" fmla="*/ 140 h 39"/>
                <a:gd name="T54" fmla="*/ 0 w 81"/>
                <a:gd name="T55" fmla="*/ 140 h 39"/>
                <a:gd name="T56" fmla="*/ 0 w 81"/>
                <a:gd name="T57" fmla="*/ 150 h 39"/>
                <a:gd name="T58" fmla="*/ 24 w 81"/>
                <a:gd name="T59" fmla="*/ 150 h 39"/>
                <a:gd name="T60" fmla="*/ 58 w 81"/>
                <a:gd name="T61" fmla="*/ 140 h 39"/>
                <a:gd name="T62" fmla="*/ 117 w 81"/>
                <a:gd name="T63" fmla="*/ 145 h 39"/>
                <a:gd name="T64" fmla="*/ 181 w 81"/>
                <a:gd name="T65" fmla="*/ 140 h 39"/>
                <a:gd name="T66" fmla="*/ 237 w 81"/>
                <a:gd name="T67" fmla="*/ 133 h 39"/>
                <a:gd name="T68" fmla="*/ 294 w 81"/>
                <a:gd name="T69" fmla="*/ 137 h 39"/>
                <a:gd name="T70" fmla="*/ 320 w 81"/>
                <a:gd name="T71" fmla="*/ 129 h 39"/>
                <a:gd name="T72" fmla="*/ 357 w 81"/>
                <a:gd name="T73" fmla="*/ 133 h 39"/>
                <a:gd name="T74" fmla="*/ 440 w 81"/>
                <a:gd name="T75" fmla="*/ 129 h 39"/>
                <a:gd name="T76" fmla="*/ 475 w 81"/>
                <a:gd name="T77" fmla="*/ 123 h 39"/>
                <a:gd name="T78" fmla="*/ 624 w 81"/>
                <a:gd name="T79" fmla="*/ 107 h 39"/>
                <a:gd name="T80" fmla="*/ 663 w 81"/>
                <a:gd name="T81" fmla="*/ 95 h 39"/>
                <a:gd name="T82" fmla="*/ 700 w 81"/>
                <a:gd name="T83" fmla="*/ 93 h 39"/>
                <a:gd name="T84" fmla="*/ 736 w 81"/>
                <a:gd name="T85" fmla="*/ 93 h 39"/>
                <a:gd name="T86" fmla="*/ 761 w 81"/>
                <a:gd name="T87" fmla="*/ 85 h 39"/>
                <a:gd name="T88" fmla="*/ 819 w 81"/>
                <a:gd name="T89" fmla="*/ 78 h 39"/>
                <a:gd name="T90" fmla="*/ 819 w 81"/>
                <a:gd name="T91" fmla="*/ 73 h 39"/>
                <a:gd name="T92" fmla="*/ 876 w 81"/>
                <a:gd name="T93" fmla="*/ 71 h 39"/>
                <a:gd name="T94" fmla="*/ 923 w 81"/>
                <a:gd name="T95" fmla="*/ 50 h 39"/>
                <a:gd name="T96" fmla="*/ 981 w 81"/>
                <a:gd name="T97" fmla="*/ 46 h 39"/>
                <a:gd name="T98" fmla="*/ 996 w 81"/>
                <a:gd name="T99" fmla="*/ 38 h 39"/>
                <a:gd name="T100" fmla="*/ 1055 w 81"/>
                <a:gd name="T101" fmla="*/ 27 h 39"/>
                <a:gd name="T102" fmla="*/ 1055 w 81"/>
                <a:gd name="T103" fmla="*/ 21 h 39"/>
                <a:gd name="T104" fmla="*/ 1079 w 81"/>
                <a:gd name="T105" fmla="*/ 21 h 39"/>
                <a:gd name="T106" fmla="*/ 1079 w 81"/>
                <a:gd name="T107" fmla="*/ 16 h 39"/>
                <a:gd name="T108" fmla="*/ 1104 w 81"/>
                <a:gd name="T109" fmla="*/ 16 h 39"/>
                <a:gd name="T110" fmla="*/ 1121 w 81"/>
                <a:gd name="T111" fmla="*/ 16 h 39"/>
                <a:gd name="T112" fmla="*/ 1079 w 81"/>
                <a:gd name="T113" fmla="*/ 9 h 3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81" h="39">
                  <a:moveTo>
                    <a:pt x="78" y="2"/>
                  </a:moveTo>
                  <a:lnTo>
                    <a:pt x="80" y="0"/>
                  </a:lnTo>
                  <a:lnTo>
                    <a:pt x="76" y="2"/>
                  </a:lnTo>
                  <a:lnTo>
                    <a:pt x="76" y="3"/>
                  </a:lnTo>
                  <a:lnTo>
                    <a:pt x="74" y="3"/>
                  </a:lnTo>
                  <a:lnTo>
                    <a:pt x="74" y="5"/>
                  </a:lnTo>
                  <a:lnTo>
                    <a:pt x="70" y="8"/>
                  </a:lnTo>
                  <a:lnTo>
                    <a:pt x="68" y="11"/>
                  </a:lnTo>
                  <a:lnTo>
                    <a:pt x="62" y="16"/>
                  </a:lnTo>
                  <a:lnTo>
                    <a:pt x="60" y="18"/>
                  </a:lnTo>
                  <a:lnTo>
                    <a:pt x="58" y="19"/>
                  </a:lnTo>
                  <a:lnTo>
                    <a:pt x="54" y="19"/>
                  </a:lnTo>
                  <a:lnTo>
                    <a:pt x="54" y="20"/>
                  </a:lnTo>
                  <a:lnTo>
                    <a:pt x="50" y="22"/>
                  </a:lnTo>
                  <a:lnTo>
                    <a:pt x="48" y="23"/>
                  </a:lnTo>
                  <a:lnTo>
                    <a:pt x="44" y="25"/>
                  </a:lnTo>
                  <a:lnTo>
                    <a:pt x="33" y="28"/>
                  </a:lnTo>
                  <a:lnTo>
                    <a:pt x="31" y="30"/>
                  </a:lnTo>
                  <a:lnTo>
                    <a:pt x="27" y="31"/>
                  </a:lnTo>
                  <a:lnTo>
                    <a:pt x="23" y="33"/>
                  </a:lnTo>
                  <a:lnTo>
                    <a:pt x="19" y="34"/>
                  </a:lnTo>
                  <a:lnTo>
                    <a:pt x="17" y="34"/>
                  </a:lnTo>
                  <a:lnTo>
                    <a:pt x="12" y="33"/>
                  </a:lnTo>
                  <a:lnTo>
                    <a:pt x="8" y="34"/>
                  </a:lnTo>
                  <a:lnTo>
                    <a:pt x="3" y="33"/>
                  </a:lnTo>
                  <a:lnTo>
                    <a:pt x="0" y="37"/>
                  </a:lnTo>
                  <a:lnTo>
                    <a:pt x="0" y="39"/>
                  </a:lnTo>
                  <a:lnTo>
                    <a:pt x="2" y="39"/>
                  </a:lnTo>
                  <a:lnTo>
                    <a:pt x="4" y="37"/>
                  </a:lnTo>
                  <a:lnTo>
                    <a:pt x="8" y="38"/>
                  </a:lnTo>
                  <a:lnTo>
                    <a:pt x="13" y="37"/>
                  </a:lnTo>
                  <a:lnTo>
                    <a:pt x="17" y="35"/>
                  </a:lnTo>
                  <a:lnTo>
                    <a:pt x="21" y="36"/>
                  </a:lnTo>
                  <a:lnTo>
                    <a:pt x="23" y="34"/>
                  </a:lnTo>
                  <a:lnTo>
                    <a:pt x="26" y="35"/>
                  </a:lnTo>
                  <a:lnTo>
                    <a:pt x="32" y="34"/>
                  </a:lnTo>
                  <a:lnTo>
                    <a:pt x="34" y="32"/>
                  </a:lnTo>
                  <a:lnTo>
                    <a:pt x="45" y="28"/>
                  </a:lnTo>
                  <a:lnTo>
                    <a:pt x="48" y="25"/>
                  </a:lnTo>
                  <a:lnTo>
                    <a:pt x="51" y="24"/>
                  </a:lnTo>
                  <a:lnTo>
                    <a:pt x="53" y="24"/>
                  </a:lnTo>
                  <a:lnTo>
                    <a:pt x="55" y="22"/>
                  </a:lnTo>
                  <a:lnTo>
                    <a:pt x="59" y="21"/>
                  </a:lnTo>
                  <a:lnTo>
                    <a:pt x="59" y="19"/>
                  </a:lnTo>
                  <a:lnTo>
                    <a:pt x="63" y="18"/>
                  </a:lnTo>
                  <a:lnTo>
                    <a:pt x="67" y="13"/>
                  </a:lnTo>
                  <a:lnTo>
                    <a:pt x="71" y="12"/>
                  </a:lnTo>
                  <a:lnTo>
                    <a:pt x="72" y="10"/>
                  </a:lnTo>
                  <a:lnTo>
                    <a:pt x="76" y="7"/>
                  </a:lnTo>
                  <a:lnTo>
                    <a:pt x="76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80" y="4"/>
                  </a:lnTo>
                  <a:lnTo>
                    <a:pt x="81" y="4"/>
                  </a:lnTo>
                  <a:lnTo>
                    <a:pt x="78" y="2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66" name="Freeform 147"/>
            <p:cNvSpPr>
              <a:spLocks/>
            </p:cNvSpPr>
            <p:nvPr/>
          </p:nvSpPr>
          <p:spPr bwMode="auto">
            <a:xfrm>
              <a:off x="1124" y="3214"/>
              <a:ext cx="49" cy="20"/>
            </a:xfrm>
            <a:custGeom>
              <a:avLst/>
              <a:gdLst>
                <a:gd name="T0" fmla="*/ 377 w 29"/>
                <a:gd name="T1" fmla="*/ 64 h 15"/>
                <a:gd name="T2" fmla="*/ 400 w 29"/>
                <a:gd name="T3" fmla="*/ 55 h 15"/>
                <a:gd name="T4" fmla="*/ 380 w 29"/>
                <a:gd name="T5" fmla="*/ 48 h 15"/>
                <a:gd name="T6" fmla="*/ 302 w 29"/>
                <a:gd name="T7" fmla="*/ 41 h 15"/>
                <a:gd name="T8" fmla="*/ 319 w 29"/>
                <a:gd name="T9" fmla="*/ 36 h 15"/>
                <a:gd name="T10" fmla="*/ 237 w 29"/>
                <a:gd name="T11" fmla="*/ 36 h 15"/>
                <a:gd name="T12" fmla="*/ 223 w 29"/>
                <a:gd name="T13" fmla="*/ 27 h 15"/>
                <a:gd name="T14" fmla="*/ 162 w 29"/>
                <a:gd name="T15" fmla="*/ 21 h 15"/>
                <a:gd name="T16" fmla="*/ 162 w 29"/>
                <a:gd name="T17" fmla="*/ 21 h 15"/>
                <a:gd name="T18" fmla="*/ 140 w 29"/>
                <a:gd name="T19" fmla="*/ 21 h 15"/>
                <a:gd name="T20" fmla="*/ 120 w 29"/>
                <a:gd name="T21" fmla="*/ 21 h 15"/>
                <a:gd name="T22" fmla="*/ 96 w 29"/>
                <a:gd name="T23" fmla="*/ 16 h 15"/>
                <a:gd name="T24" fmla="*/ 69 w 29"/>
                <a:gd name="T25" fmla="*/ 9 h 15"/>
                <a:gd name="T26" fmla="*/ 57 w 29"/>
                <a:gd name="T27" fmla="*/ 0 h 15"/>
                <a:gd name="T28" fmla="*/ 0 w 29"/>
                <a:gd name="T29" fmla="*/ 0 h 15"/>
                <a:gd name="T30" fmla="*/ 24 w 29"/>
                <a:gd name="T31" fmla="*/ 0 h 15"/>
                <a:gd name="T32" fmla="*/ 0 w 29"/>
                <a:gd name="T33" fmla="*/ 12 h 15"/>
                <a:gd name="T34" fmla="*/ 0 w 29"/>
                <a:gd name="T35" fmla="*/ 12 h 15"/>
                <a:gd name="T36" fmla="*/ 41 w 29"/>
                <a:gd name="T37" fmla="*/ 16 h 15"/>
                <a:gd name="T38" fmla="*/ 69 w 29"/>
                <a:gd name="T39" fmla="*/ 16 h 15"/>
                <a:gd name="T40" fmla="*/ 69 w 29"/>
                <a:gd name="T41" fmla="*/ 27 h 15"/>
                <a:gd name="T42" fmla="*/ 117 w 29"/>
                <a:gd name="T43" fmla="*/ 27 h 15"/>
                <a:gd name="T44" fmla="*/ 140 w 29"/>
                <a:gd name="T45" fmla="*/ 28 h 15"/>
                <a:gd name="T46" fmla="*/ 140 w 29"/>
                <a:gd name="T47" fmla="*/ 28 h 15"/>
                <a:gd name="T48" fmla="*/ 162 w 29"/>
                <a:gd name="T49" fmla="*/ 37 h 15"/>
                <a:gd name="T50" fmla="*/ 179 w 29"/>
                <a:gd name="T51" fmla="*/ 37 h 15"/>
                <a:gd name="T52" fmla="*/ 203 w 29"/>
                <a:gd name="T53" fmla="*/ 48 h 15"/>
                <a:gd name="T54" fmla="*/ 274 w 29"/>
                <a:gd name="T55" fmla="*/ 49 h 15"/>
                <a:gd name="T56" fmla="*/ 274 w 29"/>
                <a:gd name="T57" fmla="*/ 49 h 15"/>
                <a:gd name="T58" fmla="*/ 357 w 29"/>
                <a:gd name="T59" fmla="*/ 49 h 15"/>
                <a:gd name="T60" fmla="*/ 377 w 29"/>
                <a:gd name="T61" fmla="*/ 64 h 15"/>
                <a:gd name="T62" fmla="*/ 377 w 29"/>
                <a:gd name="T63" fmla="*/ 55 h 15"/>
                <a:gd name="T64" fmla="*/ 377 w 29"/>
                <a:gd name="T65" fmla="*/ 64 h 1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9" h="15">
                  <a:moveTo>
                    <a:pt x="27" y="15"/>
                  </a:moveTo>
                  <a:lnTo>
                    <a:pt x="29" y="13"/>
                  </a:lnTo>
                  <a:lnTo>
                    <a:pt x="28" y="11"/>
                  </a:lnTo>
                  <a:lnTo>
                    <a:pt x="22" y="10"/>
                  </a:lnTo>
                  <a:lnTo>
                    <a:pt x="23" y="8"/>
                  </a:lnTo>
                  <a:lnTo>
                    <a:pt x="17" y="8"/>
                  </a:lnTo>
                  <a:lnTo>
                    <a:pt x="16" y="6"/>
                  </a:lnTo>
                  <a:lnTo>
                    <a:pt x="12" y="5"/>
                  </a:lnTo>
                  <a:lnTo>
                    <a:pt x="10" y="5"/>
                  </a:lnTo>
                  <a:lnTo>
                    <a:pt x="9" y="5"/>
                  </a:lnTo>
                  <a:lnTo>
                    <a:pt x="7" y="4"/>
                  </a:lnTo>
                  <a:lnTo>
                    <a:pt x="5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3"/>
                  </a:lnTo>
                  <a:lnTo>
                    <a:pt x="3" y="4"/>
                  </a:lnTo>
                  <a:lnTo>
                    <a:pt x="5" y="4"/>
                  </a:lnTo>
                  <a:lnTo>
                    <a:pt x="5" y="6"/>
                  </a:lnTo>
                  <a:lnTo>
                    <a:pt x="8" y="6"/>
                  </a:lnTo>
                  <a:lnTo>
                    <a:pt x="10" y="7"/>
                  </a:lnTo>
                  <a:lnTo>
                    <a:pt x="12" y="9"/>
                  </a:lnTo>
                  <a:lnTo>
                    <a:pt x="13" y="9"/>
                  </a:lnTo>
                  <a:lnTo>
                    <a:pt x="15" y="11"/>
                  </a:lnTo>
                  <a:lnTo>
                    <a:pt x="20" y="12"/>
                  </a:lnTo>
                  <a:lnTo>
                    <a:pt x="26" y="12"/>
                  </a:lnTo>
                  <a:lnTo>
                    <a:pt x="27" y="15"/>
                  </a:lnTo>
                  <a:lnTo>
                    <a:pt x="27" y="13"/>
                  </a:lnTo>
                  <a:lnTo>
                    <a:pt x="27" y="15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67" name="Freeform 148"/>
            <p:cNvSpPr>
              <a:spLocks/>
            </p:cNvSpPr>
            <p:nvPr/>
          </p:nvSpPr>
          <p:spPr bwMode="auto">
            <a:xfrm>
              <a:off x="1056" y="3177"/>
              <a:ext cx="71" cy="41"/>
            </a:xfrm>
            <a:custGeom>
              <a:avLst/>
              <a:gdLst>
                <a:gd name="T0" fmla="*/ 554 w 42"/>
                <a:gd name="T1" fmla="*/ 114 h 31"/>
                <a:gd name="T2" fmla="*/ 580 w 42"/>
                <a:gd name="T3" fmla="*/ 123 h 31"/>
                <a:gd name="T4" fmla="*/ 541 w 42"/>
                <a:gd name="T5" fmla="*/ 104 h 31"/>
                <a:gd name="T6" fmla="*/ 483 w 42"/>
                <a:gd name="T7" fmla="*/ 102 h 31"/>
                <a:gd name="T8" fmla="*/ 460 w 42"/>
                <a:gd name="T9" fmla="*/ 93 h 31"/>
                <a:gd name="T10" fmla="*/ 440 w 42"/>
                <a:gd name="T11" fmla="*/ 93 h 31"/>
                <a:gd name="T12" fmla="*/ 414 w 42"/>
                <a:gd name="T13" fmla="*/ 93 h 31"/>
                <a:gd name="T14" fmla="*/ 377 w 42"/>
                <a:gd name="T15" fmla="*/ 79 h 31"/>
                <a:gd name="T16" fmla="*/ 343 w 42"/>
                <a:gd name="T17" fmla="*/ 79 h 31"/>
                <a:gd name="T18" fmla="*/ 320 w 42"/>
                <a:gd name="T19" fmla="*/ 74 h 31"/>
                <a:gd name="T20" fmla="*/ 306 w 42"/>
                <a:gd name="T21" fmla="*/ 65 h 31"/>
                <a:gd name="T22" fmla="*/ 274 w 42"/>
                <a:gd name="T23" fmla="*/ 65 h 31"/>
                <a:gd name="T24" fmla="*/ 245 w 42"/>
                <a:gd name="T25" fmla="*/ 58 h 31"/>
                <a:gd name="T26" fmla="*/ 237 w 42"/>
                <a:gd name="T27" fmla="*/ 58 h 31"/>
                <a:gd name="T28" fmla="*/ 203 w 42"/>
                <a:gd name="T29" fmla="*/ 49 h 31"/>
                <a:gd name="T30" fmla="*/ 203 w 42"/>
                <a:gd name="T31" fmla="*/ 49 h 31"/>
                <a:gd name="T32" fmla="*/ 181 w 42"/>
                <a:gd name="T33" fmla="*/ 38 h 31"/>
                <a:gd name="T34" fmla="*/ 162 w 42"/>
                <a:gd name="T35" fmla="*/ 37 h 31"/>
                <a:gd name="T36" fmla="*/ 140 w 42"/>
                <a:gd name="T37" fmla="*/ 28 h 31"/>
                <a:gd name="T38" fmla="*/ 117 w 42"/>
                <a:gd name="T39" fmla="*/ 28 h 31"/>
                <a:gd name="T40" fmla="*/ 96 w 42"/>
                <a:gd name="T41" fmla="*/ 21 h 31"/>
                <a:gd name="T42" fmla="*/ 69 w 42"/>
                <a:gd name="T43" fmla="*/ 12 h 31"/>
                <a:gd name="T44" fmla="*/ 69 w 42"/>
                <a:gd name="T45" fmla="*/ 12 h 31"/>
                <a:gd name="T46" fmla="*/ 41 w 42"/>
                <a:gd name="T47" fmla="*/ 12 h 31"/>
                <a:gd name="T48" fmla="*/ 41 w 42"/>
                <a:gd name="T49" fmla="*/ 12 h 31"/>
                <a:gd name="T50" fmla="*/ 24 w 42"/>
                <a:gd name="T51" fmla="*/ 9 h 31"/>
                <a:gd name="T52" fmla="*/ 24 w 42"/>
                <a:gd name="T53" fmla="*/ 1 h 31"/>
                <a:gd name="T54" fmla="*/ 0 w 42"/>
                <a:gd name="T55" fmla="*/ 0 h 31"/>
                <a:gd name="T56" fmla="*/ 24 w 42"/>
                <a:gd name="T57" fmla="*/ 9 h 31"/>
                <a:gd name="T58" fmla="*/ 24 w 42"/>
                <a:gd name="T59" fmla="*/ 1 h 31"/>
                <a:gd name="T60" fmla="*/ 0 w 42"/>
                <a:gd name="T61" fmla="*/ 9 h 31"/>
                <a:gd name="T62" fmla="*/ 0 w 42"/>
                <a:gd name="T63" fmla="*/ 9 h 31"/>
                <a:gd name="T64" fmla="*/ 0 w 42"/>
                <a:gd name="T65" fmla="*/ 9 h 31"/>
                <a:gd name="T66" fmla="*/ 24 w 42"/>
                <a:gd name="T67" fmla="*/ 9 h 31"/>
                <a:gd name="T68" fmla="*/ 14 w 42"/>
                <a:gd name="T69" fmla="*/ 16 h 31"/>
                <a:gd name="T70" fmla="*/ 41 w 42"/>
                <a:gd name="T71" fmla="*/ 26 h 31"/>
                <a:gd name="T72" fmla="*/ 41 w 42"/>
                <a:gd name="T73" fmla="*/ 26 h 31"/>
                <a:gd name="T74" fmla="*/ 69 w 42"/>
                <a:gd name="T75" fmla="*/ 26 h 31"/>
                <a:gd name="T76" fmla="*/ 83 w 42"/>
                <a:gd name="T77" fmla="*/ 37 h 31"/>
                <a:gd name="T78" fmla="*/ 117 w 42"/>
                <a:gd name="T79" fmla="*/ 45 h 31"/>
                <a:gd name="T80" fmla="*/ 140 w 42"/>
                <a:gd name="T81" fmla="*/ 45 h 31"/>
                <a:gd name="T82" fmla="*/ 154 w 42"/>
                <a:gd name="T83" fmla="*/ 50 h 31"/>
                <a:gd name="T84" fmla="*/ 181 w 42"/>
                <a:gd name="T85" fmla="*/ 50 h 31"/>
                <a:gd name="T86" fmla="*/ 203 w 42"/>
                <a:gd name="T87" fmla="*/ 60 h 31"/>
                <a:gd name="T88" fmla="*/ 203 w 42"/>
                <a:gd name="T89" fmla="*/ 60 h 31"/>
                <a:gd name="T90" fmla="*/ 245 w 42"/>
                <a:gd name="T91" fmla="*/ 66 h 31"/>
                <a:gd name="T92" fmla="*/ 245 w 42"/>
                <a:gd name="T93" fmla="*/ 66 h 31"/>
                <a:gd name="T94" fmla="*/ 260 w 42"/>
                <a:gd name="T95" fmla="*/ 77 h 31"/>
                <a:gd name="T96" fmla="*/ 294 w 42"/>
                <a:gd name="T97" fmla="*/ 79 h 31"/>
                <a:gd name="T98" fmla="*/ 320 w 42"/>
                <a:gd name="T99" fmla="*/ 87 h 31"/>
                <a:gd name="T100" fmla="*/ 335 w 42"/>
                <a:gd name="T101" fmla="*/ 87 h 31"/>
                <a:gd name="T102" fmla="*/ 384 w 42"/>
                <a:gd name="T103" fmla="*/ 98 h 31"/>
                <a:gd name="T104" fmla="*/ 401 w 42"/>
                <a:gd name="T105" fmla="*/ 104 h 31"/>
                <a:gd name="T106" fmla="*/ 426 w 42"/>
                <a:gd name="T107" fmla="*/ 110 h 31"/>
                <a:gd name="T108" fmla="*/ 460 w 42"/>
                <a:gd name="T109" fmla="*/ 115 h 31"/>
                <a:gd name="T110" fmla="*/ 522 w 42"/>
                <a:gd name="T111" fmla="*/ 115 h 31"/>
                <a:gd name="T112" fmla="*/ 554 w 42"/>
                <a:gd name="T113" fmla="*/ 124 h 31"/>
                <a:gd name="T114" fmla="*/ 554 w 42"/>
                <a:gd name="T115" fmla="*/ 124 h 31"/>
                <a:gd name="T116" fmla="*/ 554 w 42"/>
                <a:gd name="T117" fmla="*/ 114 h 3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42" h="31">
                  <a:moveTo>
                    <a:pt x="40" y="28"/>
                  </a:moveTo>
                  <a:lnTo>
                    <a:pt x="42" y="30"/>
                  </a:lnTo>
                  <a:lnTo>
                    <a:pt x="39" y="26"/>
                  </a:lnTo>
                  <a:lnTo>
                    <a:pt x="35" y="25"/>
                  </a:lnTo>
                  <a:lnTo>
                    <a:pt x="33" y="23"/>
                  </a:lnTo>
                  <a:lnTo>
                    <a:pt x="32" y="23"/>
                  </a:lnTo>
                  <a:lnTo>
                    <a:pt x="30" y="23"/>
                  </a:lnTo>
                  <a:lnTo>
                    <a:pt x="27" y="20"/>
                  </a:lnTo>
                  <a:lnTo>
                    <a:pt x="25" y="20"/>
                  </a:lnTo>
                  <a:lnTo>
                    <a:pt x="23" y="18"/>
                  </a:lnTo>
                  <a:lnTo>
                    <a:pt x="22" y="16"/>
                  </a:lnTo>
                  <a:lnTo>
                    <a:pt x="20" y="16"/>
                  </a:lnTo>
                  <a:lnTo>
                    <a:pt x="18" y="14"/>
                  </a:lnTo>
                  <a:lnTo>
                    <a:pt x="17" y="14"/>
                  </a:lnTo>
                  <a:lnTo>
                    <a:pt x="15" y="12"/>
                  </a:lnTo>
                  <a:lnTo>
                    <a:pt x="13" y="10"/>
                  </a:lnTo>
                  <a:lnTo>
                    <a:pt x="12" y="9"/>
                  </a:lnTo>
                  <a:lnTo>
                    <a:pt x="10" y="7"/>
                  </a:lnTo>
                  <a:lnTo>
                    <a:pt x="8" y="7"/>
                  </a:lnTo>
                  <a:lnTo>
                    <a:pt x="7" y="5"/>
                  </a:lnTo>
                  <a:lnTo>
                    <a:pt x="5" y="3"/>
                  </a:lnTo>
                  <a:lnTo>
                    <a:pt x="3" y="3"/>
                  </a:lnTo>
                  <a:lnTo>
                    <a:pt x="2" y="2"/>
                  </a:lnTo>
                  <a:lnTo>
                    <a:pt x="2" y="1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1"/>
                  </a:lnTo>
                  <a:lnTo>
                    <a:pt x="0" y="2"/>
                  </a:lnTo>
                  <a:lnTo>
                    <a:pt x="2" y="2"/>
                  </a:lnTo>
                  <a:lnTo>
                    <a:pt x="1" y="4"/>
                  </a:lnTo>
                  <a:lnTo>
                    <a:pt x="3" y="6"/>
                  </a:lnTo>
                  <a:lnTo>
                    <a:pt x="5" y="6"/>
                  </a:lnTo>
                  <a:lnTo>
                    <a:pt x="6" y="9"/>
                  </a:lnTo>
                  <a:lnTo>
                    <a:pt x="8" y="11"/>
                  </a:lnTo>
                  <a:lnTo>
                    <a:pt x="10" y="11"/>
                  </a:lnTo>
                  <a:lnTo>
                    <a:pt x="11" y="13"/>
                  </a:lnTo>
                  <a:lnTo>
                    <a:pt x="13" y="13"/>
                  </a:lnTo>
                  <a:lnTo>
                    <a:pt x="15" y="15"/>
                  </a:lnTo>
                  <a:lnTo>
                    <a:pt x="18" y="17"/>
                  </a:lnTo>
                  <a:lnTo>
                    <a:pt x="19" y="19"/>
                  </a:lnTo>
                  <a:lnTo>
                    <a:pt x="21" y="20"/>
                  </a:lnTo>
                  <a:lnTo>
                    <a:pt x="23" y="22"/>
                  </a:lnTo>
                  <a:lnTo>
                    <a:pt x="24" y="22"/>
                  </a:lnTo>
                  <a:lnTo>
                    <a:pt x="28" y="24"/>
                  </a:lnTo>
                  <a:lnTo>
                    <a:pt x="29" y="26"/>
                  </a:lnTo>
                  <a:lnTo>
                    <a:pt x="31" y="27"/>
                  </a:lnTo>
                  <a:lnTo>
                    <a:pt x="33" y="29"/>
                  </a:lnTo>
                  <a:lnTo>
                    <a:pt x="38" y="29"/>
                  </a:lnTo>
                  <a:lnTo>
                    <a:pt x="40" y="31"/>
                  </a:lnTo>
                  <a:lnTo>
                    <a:pt x="40" y="28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68" name="Freeform 149"/>
            <p:cNvSpPr>
              <a:spLocks/>
            </p:cNvSpPr>
            <p:nvPr/>
          </p:nvSpPr>
          <p:spPr bwMode="auto">
            <a:xfrm>
              <a:off x="1024" y="3120"/>
              <a:ext cx="35" cy="60"/>
            </a:xfrm>
            <a:custGeom>
              <a:avLst/>
              <a:gdLst>
                <a:gd name="T0" fmla="*/ 245 w 21"/>
                <a:gd name="T1" fmla="*/ 173 h 46"/>
                <a:gd name="T2" fmla="*/ 270 w 21"/>
                <a:gd name="T3" fmla="*/ 170 h 46"/>
                <a:gd name="T4" fmla="*/ 245 w 21"/>
                <a:gd name="T5" fmla="*/ 162 h 46"/>
                <a:gd name="T6" fmla="*/ 230 w 21"/>
                <a:gd name="T7" fmla="*/ 160 h 46"/>
                <a:gd name="T8" fmla="*/ 230 w 21"/>
                <a:gd name="T9" fmla="*/ 153 h 46"/>
                <a:gd name="T10" fmla="*/ 208 w 21"/>
                <a:gd name="T11" fmla="*/ 151 h 46"/>
                <a:gd name="T12" fmla="*/ 172 w 21"/>
                <a:gd name="T13" fmla="*/ 136 h 46"/>
                <a:gd name="T14" fmla="*/ 172 w 21"/>
                <a:gd name="T15" fmla="*/ 136 h 46"/>
                <a:gd name="T16" fmla="*/ 172 w 21"/>
                <a:gd name="T17" fmla="*/ 127 h 46"/>
                <a:gd name="T18" fmla="*/ 153 w 21"/>
                <a:gd name="T19" fmla="*/ 123 h 46"/>
                <a:gd name="T20" fmla="*/ 153 w 21"/>
                <a:gd name="T21" fmla="*/ 123 h 46"/>
                <a:gd name="T22" fmla="*/ 130 w 21"/>
                <a:gd name="T23" fmla="*/ 113 h 46"/>
                <a:gd name="T24" fmla="*/ 130 w 21"/>
                <a:gd name="T25" fmla="*/ 111 h 46"/>
                <a:gd name="T26" fmla="*/ 117 w 21"/>
                <a:gd name="T27" fmla="*/ 102 h 46"/>
                <a:gd name="T28" fmla="*/ 117 w 21"/>
                <a:gd name="T29" fmla="*/ 95 h 46"/>
                <a:gd name="T30" fmla="*/ 92 w 21"/>
                <a:gd name="T31" fmla="*/ 89 h 46"/>
                <a:gd name="T32" fmla="*/ 78 w 21"/>
                <a:gd name="T33" fmla="*/ 78 h 46"/>
                <a:gd name="T34" fmla="*/ 62 w 21"/>
                <a:gd name="T35" fmla="*/ 65 h 46"/>
                <a:gd name="T36" fmla="*/ 62 w 21"/>
                <a:gd name="T37" fmla="*/ 57 h 46"/>
                <a:gd name="T38" fmla="*/ 62 w 21"/>
                <a:gd name="T39" fmla="*/ 57 h 46"/>
                <a:gd name="T40" fmla="*/ 55 w 21"/>
                <a:gd name="T41" fmla="*/ 35 h 46"/>
                <a:gd name="T42" fmla="*/ 22 w 21"/>
                <a:gd name="T43" fmla="*/ 27 h 46"/>
                <a:gd name="T44" fmla="*/ 37 w 21"/>
                <a:gd name="T45" fmla="*/ 0 h 46"/>
                <a:gd name="T46" fmla="*/ 22 w 21"/>
                <a:gd name="T47" fmla="*/ 0 h 46"/>
                <a:gd name="T48" fmla="*/ 13 w 21"/>
                <a:gd name="T49" fmla="*/ 27 h 46"/>
                <a:gd name="T50" fmla="*/ 0 w 21"/>
                <a:gd name="T51" fmla="*/ 35 h 46"/>
                <a:gd name="T52" fmla="*/ 22 w 21"/>
                <a:gd name="T53" fmla="*/ 50 h 46"/>
                <a:gd name="T54" fmla="*/ 13 w 21"/>
                <a:gd name="T55" fmla="*/ 57 h 46"/>
                <a:gd name="T56" fmla="*/ 13 w 21"/>
                <a:gd name="T57" fmla="*/ 60 h 46"/>
                <a:gd name="T58" fmla="*/ 37 w 21"/>
                <a:gd name="T59" fmla="*/ 67 h 46"/>
                <a:gd name="T60" fmla="*/ 55 w 21"/>
                <a:gd name="T61" fmla="*/ 85 h 46"/>
                <a:gd name="T62" fmla="*/ 55 w 21"/>
                <a:gd name="T63" fmla="*/ 89 h 46"/>
                <a:gd name="T64" fmla="*/ 62 w 21"/>
                <a:gd name="T65" fmla="*/ 97 h 46"/>
                <a:gd name="T66" fmla="*/ 92 w 21"/>
                <a:gd name="T67" fmla="*/ 107 h 46"/>
                <a:gd name="T68" fmla="*/ 92 w 21"/>
                <a:gd name="T69" fmla="*/ 113 h 46"/>
                <a:gd name="T70" fmla="*/ 103 w 21"/>
                <a:gd name="T71" fmla="*/ 123 h 46"/>
                <a:gd name="T72" fmla="*/ 103 w 21"/>
                <a:gd name="T73" fmla="*/ 127 h 46"/>
                <a:gd name="T74" fmla="*/ 103 w 21"/>
                <a:gd name="T75" fmla="*/ 127 h 46"/>
                <a:gd name="T76" fmla="*/ 117 w 21"/>
                <a:gd name="T77" fmla="*/ 136 h 46"/>
                <a:gd name="T78" fmla="*/ 138 w 21"/>
                <a:gd name="T79" fmla="*/ 145 h 46"/>
                <a:gd name="T80" fmla="*/ 153 w 21"/>
                <a:gd name="T81" fmla="*/ 151 h 46"/>
                <a:gd name="T82" fmla="*/ 175 w 21"/>
                <a:gd name="T83" fmla="*/ 160 h 46"/>
                <a:gd name="T84" fmla="*/ 208 w 21"/>
                <a:gd name="T85" fmla="*/ 160 h 46"/>
                <a:gd name="T86" fmla="*/ 208 w 21"/>
                <a:gd name="T87" fmla="*/ 160 h 46"/>
                <a:gd name="T88" fmla="*/ 208 w 21"/>
                <a:gd name="T89" fmla="*/ 166 h 46"/>
                <a:gd name="T90" fmla="*/ 217 w 21"/>
                <a:gd name="T91" fmla="*/ 166 h 46"/>
                <a:gd name="T92" fmla="*/ 245 w 21"/>
                <a:gd name="T93" fmla="*/ 173 h 46"/>
                <a:gd name="T94" fmla="*/ 245 w 21"/>
                <a:gd name="T95" fmla="*/ 166 h 46"/>
                <a:gd name="T96" fmla="*/ 245 w 21"/>
                <a:gd name="T97" fmla="*/ 173 h 4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1" h="46">
                  <a:moveTo>
                    <a:pt x="19" y="46"/>
                  </a:moveTo>
                  <a:lnTo>
                    <a:pt x="21" y="45"/>
                  </a:lnTo>
                  <a:lnTo>
                    <a:pt x="19" y="43"/>
                  </a:lnTo>
                  <a:lnTo>
                    <a:pt x="18" y="42"/>
                  </a:lnTo>
                  <a:lnTo>
                    <a:pt x="18" y="41"/>
                  </a:lnTo>
                  <a:lnTo>
                    <a:pt x="16" y="40"/>
                  </a:lnTo>
                  <a:lnTo>
                    <a:pt x="13" y="36"/>
                  </a:lnTo>
                  <a:lnTo>
                    <a:pt x="13" y="34"/>
                  </a:lnTo>
                  <a:lnTo>
                    <a:pt x="12" y="32"/>
                  </a:lnTo>
                  <a:lnTo>
                    <a:pt x="10" y="30"/>
                  </a:lnTo>
                  <a:lnTo>
                    <a:pt x="10" y="29"/>
                  </a:lnTo>
                  <a:lnTo>
                    <a:pt x="9" y="27"/>
                  </a:lnTo>
                  <a:lnTo>
                    <a:pt x="9" y="25"/>
                  </a:lnTo>
                  <a:lnTo>
                    <a:pt x="7" y="24"/>
                  </a:lnTo>
                  <a:lnTo>
                    <a:pt x="6" y="21"/>
                  </a:lnTo>
                  <a:lnTo>
                    <a:pt x="5" y="17"/>
                  </a:lnTo>
                  <a:lnTo>
                    <a:pt x="5" y="15"/>
                  </a:lnTo>
                  <a:lnTo>
                    <a:pt x="4" y="9"/>
                  </a:lnTo>
                  <a:lnTo>
                    <a:pt x="2" y="7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7"/>
                  </a:lnTo>
                  <a:lnTo>
                    <a:pt x="0" y="9"/>
                  </a:lnTo>
                  <a:lnTo>
                    <a:pt x="2" y="13"/>
                  </a:lnTo>
                  <a:lnTo>
                    <a:pt x="1" y="15"/>
                  </a:lnTo>
                  <a:lnTo>
                    <a:pt x="1" y="16"/>
                  </a:lnTo>
                  <a:lnTo>
                    <a:pt x="3" y="18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5" y="26"/>
                  </a:lnTo>
                  <a:lnTo>
                    <a:pt x="7" y="28"/>
                  </a:lnTo>
                  <a:lnTo>
                    <a:pt x="7" y="30"/>
                  </a:lnTo>
                  <a:lnTo>
                    <a:pt x="8" y="32"/>
                  </a:lnTo>
                  <a:lnTo>
                    <a:pt x="8" y="34"/>
                  </a:lnTo>
                  <a:lnTo>
                    <a:pt x="9" y="36"/>
                  </a:lnTo>
                  <a:lnTo>
                    <a:pt x="11" y="38"/>
                  </a:lnTo>
                  <a:lnTo>
                    <a:pt x="12" y="40"/>
                  </a:lnTo>
                  <a:lnTo>
                    <a:pt x="14" y="42"/>
                  </a:lnTo>
                  <a:lnTo>
                    <a:pt x="16" y="42"/>
                  </a:lnTo>
                  <a:lnTo>
                    <a:pt x="16" y="44"/>
                  </a:lnTo>
                  <a:lnTo>
                    <a:pt x="17" y="44"/>
                  </a:lnTo>
                  <a:lnTo>
                    <a:pt x="19" y="46"/>
                  </a:lnTo>
                  <a:lnTo>
                    <a:pt x="19" y="44"/>
                  </a:lnTo>
                  <a:lnTo>
                    <a:pt x="19" y="46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69" name="Freeform 150"/>
            <p:cNvSpPr>
              <a:spLocks/>
            </p:cNvSpPr>
            <p:nvPr/>
          </p:nvSpPr>
          <p:spPr bwMode="auto">
            <a:xfrm>
              <a:off x="1022" y="3088"/>
              <a:ext cx="14" cy="34"/>
            </a:xfrm>
            <a:custGeom>
              <a:avLst/>
              <a:gdLst>
                <a:gd name="T0" fmla="*/ 65 w 8"/>
                <a:gd name="T1" fmla="*/ 99 h 26"/>
                <a:gd name="T2" fmla="*/ 65 w 8"/>
                <a:gd name="T3" fmla="*/ 93 h 26"/>
                <a:gd name="T4" fmla="*/ 86 w 8"/>
                <a:gd name="T5" fmla="*/ 85 h 26"/>
                <a:gd name="T6" fmla="*/ 86 w 8"/>
                <a:gd name="T7" fmla="*/ 73 h 26"/>
                <a:gd name="T8" fmla="*/ 49 w 8"/>
                <a:gd name="T9" fmla="*/ 73 h 26"/>
                <a:gd name="T10" fmla="*/ 49 w 8"/>
                <a:gd name="T11" fmla="*/ 73 h 26"/>
                <a:gd name="T12" fmla="*/ 65 w 8"/>
                <a:gd name="T13" fmla="*/ 65 h 26"/>
                <a:gd name="T14" fmla="*/ 65 w 8"/>
                <a:gd name="T15" fmla="*/ 65 h 26"/>
                <a:gd name="T16" fmla="*/ 65 w 8"/>
                <a:gd name="T17" fmla="*/ 65 h 26"/>
                <a:gd name="T18" fmla="*/ 65 w 8"/>
                <a:gd name="T19" fmla="*/ 50 h 26"/>
                <a:gd name="T20" fmla="*/ 65 w 8"/>
                <a:gd name="T21" fmla="*/ 50 h 26"/>
                <a:gd name="T22" fmla="*/ 65 w 8"/>
                <a:gd name="T23" fmla="*/ 41 h 26"/>
                <a:gd name="T24" fmla="*/ 86 w 8"/>
                <a:gd name="T25" fmla="*/ 38 h 26"/>
                <a:gd name="T26" fmla="*/ 86 w 8"/>
                <a:gd name="T27" fmla="*/ 38 h 26"/>
                <a:gd name="T28" fmla="*/ 86 w 8"/>
                <a:gd name="T29" fmla="*/ 29 h 26"/>
                <a:gd name="T30" fmla="*/ 86 w 8"/>
                <a:gd name="T31" fmla="*/ 29 h 26"/>
                <a:gd name="T32" fmla="*/ 86 w 8"/>
                <a:gd name="T33" fmla="*/ 29 h 26"/>
                <a:gd name="T34" fmla="*/ 86 w 8"/>
                <a:gd name="T35" fmla="*/ 22 h 26"/>
                <a:gd name="T36" fmla="*/ 86 w 8"/>
                <a:gd name="T37" fmla="*/ 16 h 26"/>
                <a:gd name="T38" fmla="*/ 102 w 8"/>
                <a:gd name="T39" fmla="*/ 9 h 26"/>
                <a:gd name="T40" fmla="*/ 114 w 8"/>
                <a:gd name="T41" fmla="*/ 16 h 26"/>
                <a:gd name="T42" fmla="*/ 114 w 8"/>
                <a:gd name="T43" fmla="*/ 12 h 26"/>
                <a:gd name="T44" fmla="*/ 102 w 8"/>
                <a:gd name="T45" fmla="*/ 1 h 26"/>
                <a:gd name="T46" fmla="*/ 135 w 8"/>
                <a:gd name="T47" fmla="*/ 1 h 26"/>
                <a:gd name="T48" fmla="*/ 65 w 8"/>
                <a:gd name="T49" fmla="*/ 0 h 26"/>
                <a:gd name="T50" fmla="*/ 65 w 8"/>
                <a:gd name="T51" fmla="*/ 16 h 26"/>
                <a:gd name="T52" fmla="*/ 21 w 8"/>
                <a:gd name="T53" fmla="*/ 22 h 26"/>
                <a:gd name="T54" fmla="*/ 21 w 8"/>
                <a:gd name="T55" fmla="*/ 27 h 26"/>
                <a:gd name="T56" fmla="*/ 21 w 8"/>
                <a:gd name="T57" fmla="*/ 27 h 26"/>
                <a:gd name="T58" fmla="*/ 21 w 8"/>
                <a:gd name="T59" fmla="*/ 35 h 26"/>
                <a:gd name="T60" fmla="*/ 21 w 8"/>
                <a:gd name="T61" fmla="*/ 41 h 26"/>
                <a:gd name="T62" fmla="*/ 21 w 8"/>
                <a:gd name="T63" fmla="*/ 41 h 26"/>
                <a:gd name="T64" fmla="*/ 21 w 8"/>
                <a:gd name="T65" fmla="*/ 41 h 26"/>
                <a:gd name="T66" fmla="*/ 0 w 8"/>
                <a:gd name="T67" fmla="*/ 54 h 26"/>
                <a:gd name="T68" fmla="*/ 37 w 8"/>
                <a:gd name="T69" fmla="*/ 58 h 26"/>
                <a:gd name="T70" fmla="*/ 0 w 8"/>
                <a:gd name="T71" fmla="*/ 71 h 26"/>
                <a:gd name="T72" fmla="*/ 37 w 8"/>
                <a:gd name="T73" fmla="*/ 71 h 26"/>
                <a:gd name="T74" fmla="*/ 0 w 8"/>
                <a:gd name="T75" fmla="*/ 71 h 26"/>
                <a:gd name="T76" fmla="*/ 21 w 8"/>
                <a:gd name="T77" fmla="*/ 76 h 26"/>
                <a:gd name="T78" fmla="*/ 21 w 8"/>
                <a:gd name="T79" fmla="*/ 93 h 26"/>
                <a:gd name="T80" fmla="*/ 37 w 8"/>
                <a:gd name="T81" fmla="*/ 99 h 26"/>
                <a:gd name="T82" fmla="*/ 65 w 8"/>
                <a:gd name="T83" fmla="*/ 93 h 26"/>
                <a:gd name="T84" fmla="*/ 65 w 8"/>
                <a:gd name="T85" fmla="*/ 99 h 2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" h="26">
                  <a:moveTo>
                    <a:pt x="4" y="26"/>
                  </a:moveTo>
                  <a:lnTo>
                    <a:pt x="4" y="24"/>
                  </a:lnTo>
                  <a:lnTo>
                    <a:pt x="5" y="22"/>
                  </a:lnTo>
                  <a:lnTo>
                    <a:pt x="5" y="19"/>
                  </a:lnTo>
                  <a:lnTo>
                    <a:pt x="3" y="19"/>
                  </a:lnTo>
                  <a:lnTo>
                    <a:pt x="4" y="17"/>
                  </a:lnTo>
                  <a:lnTo>
                    <a:pt x="4" y="13"/>
                  </a:lnTo>
                  <a:lnTo>
                    <a:pt x="4" y="11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6"/>
                  </a:lnTo>
                  <a:lnTo>
                    <a:pt x="5" y="4"/>
                  </a:lnTo>
                  <a:lnTo>
                    <a:pt x="6" y="2"/>
                  </a:lnTo>
                  <a:lnTo>
                    <a:pt x="7" y="4"/>
                  </a:lnTo>
                  <a:lnTo>
                    <a:pt x="7" y="3"/>
                  </a:lnTo>
                  <a:lnTo>
                    <a:pt x="6" y="1"/>
                  </a:lnTo>
                  <a:lnTo>
                    <a:pt x="8" y="1"/>
                  </a:lnTo>
                  <a:lnTo>
                    <a:pt x="4" y="0"/>
                  </a:lnTo>
                  <a:lnTo>
                    <a:pt x="4" y="4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9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2" y="15"/>
                  </a:lnTo>
                  <a:lnTo>
                    <a:pt x="0" y="18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1" y="20"/>
                  </a:lnTo>
                  <a:lnTo>
                    <a:pt x="1" y="24"/>
                  </a:lnTo>
                  <a:lnTo>
                    <a:pt x="2" y="26"/>
                  </a:lnTo>
                  <a:lnTo>
                    <a:pt x="4" y="24"/>
                  </a:lnTo>
                  <a:lnTo>
                    <a:pt x="4" y="26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70" name="Freeform 151"/>
            <p:cNvSpPr>
              <a:spLocks/>
            </p:cNvSpPr>
            <p:nvPr/>
          </p:nvSpPr>
          <p:spPr bwMode="auto">
            <a:xfrm>
              <a:off x="1031" y="3059"/>
              <a:ext cx="77" cy="112"/>
            </a:xfrm>
            <a:custGeom>
              <a:avLst/>
              <a:gdLst>
                <a:gd name="T0" fmla="*/ 22 w 46"/>
                <a:gd name="T1" fmla="*/ 99 h 85"/>
                <a:gd name="T2" fmla="*/ 182 w 46"/>
                <a:gd name="T3" fmla="*/ 12 h 85"/>
                <a:gd name="T4" fmla="*/ 141 w 46"/>
                <a:gd name="T5" fmla="*/ 0 h 85"/>
                <a:gd name="T6" fmla="*/ 0 w 46"/>
                <a:gd name="T7" fmla="*/ 153 h 85"/>
                <a:gd name="T8" fmla="*/ 236 w 46"/>
                <a:gd name="T9" fmla="*/ 286 h 85"/>
                <a:gd name="T10" fmla="*/ 583 w 46"/>
                <a:gd name="T11" fmla="*/ 324 h 85"/>
                <a:gd name="T12" fmla="*/ 549 w 46"/>
                <a:gd name="T13" fmla="*/ 316 h 85"/>
                <a:gd name="T14" fmla="*/ 524 w 46"/>
                <a:gd name="T15" fmla="*/ 329 h 85"/>
                <a:gd name="T16" fmla="*/ 569 w 46"/>
                <a:gd name="T17" fmla="*/ 339 h 85"/>
                <a:gd name="T18" fmla="*/ 606 w 46"/>
                <a:gd name="T19" fmla="*/ 316 h 85"/>
                <a:gd name="T20" fmla="*/ 236 w 46"/>
                <a:gd name="T21" fmla="*/ 274 h 85"/>
                <a:gd name="T22" fmla="*/ 258 w 46"/>
                <a:gd name="T23" fmla="*/ 274 h 85"/>
                <a:gd name="T24" fmla="*/ 55 w 46"/>
                <a:gd name="T25" fmla="*/ 159 h 85"/>
                <a:gd name="T26" fmla="*/ 55 w 46"/>
                <a:gd name="T27" fmla="*/ 159 h 85"/>
                <a:gd name="T28" fmla="*/ 196 w 46"/>
                <a:gd name="T29" fmla="*/ 1 h 85"/>
                <a:gd name="T30" fmla="*/ 141 w 46"/>
                <a:gd name="T31" fmla="*/ 0 h 85"/>
                <a:gd name="T32" fmla="*/ 13 w 46"/>
                <a:gd name="T33" fmla="*/ 92 h 85"/>
                <a:gd name="T34" fmla="*/ 22 w 46"/>
                <a:gd name="T35" fmla="*/ 99 h 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46" h="85">
                  <a:moveTo>
                    <a:pt x="2" y="25"/>
                  </a:moveTo>
                  <a:lnTo>
                    <a:pt x="14" y="3"/>
                  </a:lnTo>
                  <a:lnTo>
                    <a:pt x="11" y="0"/>
                  </a:lnTo>
                  <a:lnTo>
                    <a:pt x="0" y="39"/>
                  </a:lnTo>
                  <a:lnTo>
                    <a:pt x="18" y="72"/>
                  </a:lnTo>
                  <a:lnTo>
                    <a:pt x="44" y="82"/>
                  </a:lnTo>
                  <a:lnTo>
                    <a:pt x="42" y="80"/>
                  </a:lnTo>
                  <a:lnTo>
                    <a:pt x="40" y="83"/>
                  </a:lnTo>
                  <a:lnTo>
                    <a:pt x="43" y="85"/>
                  </a:lnTo>
                  <a:lnTo>
                    <a:pt x="46" y="80"/>
                  </a:lnTo>
                  <a:lnTo>
                    <a:pt x="18" y="69"/>
                  </a:lnTo>
                  <a:lnTo>
                    <a:pt x="20" y="69"/>
                  </a:lnTo>
                  <a:lnTo>
                    <a:pt x="4" y="40"/>
                  </a:lnTo>
                  <a:lnTo>
                    <a:pt x="15" y="1"/>
                  </a:lnTo>
                  <a:lnTo>
                    <a:pt x="11" y="0"/>
                  </a:lnTo>
                  <a:lnTo>
                    <a:pt x="1" y="23"/>
                  </a:lnTo>
                  <a:lnTo>
                    <a:pt x="2" y="25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71" name="Freeform 152"/>
            <p:cNvSpPr>
              <a:spLocks/>
            </p:cNvSpPr>
            <p:nvPr/>
          </p:nvSpPr>
          <p:spPr bwMode="auto">
            <a:xfrm>
              <a:off x="1098" y="3165"/>
              <a:ext cx="39" cy="31"/>
            </a:xfrm>
            <a:custGeom>
              <a:avLst/>
              <a:gdLst>
                <a:gd name="T0" fmla="*/ 14 w 23"/>
                <a:gd name="T1" fmla="*/ 16 h 23"/>
                <a:gd name="T2" fmla="*/ 0 w 23"/>
                <a:gd name="T3" fmla="*/ 9 h 23"/>
                <a:gd name="T4" fmla="*/ 0 w 23"/>
                <a:gd name="T5" fmla="*/ 16 h 23"/>
                <a:gd name="T6" fmla="*/ 14 w 23"/>
                <a:gd name="T7" fmla="*/ 27 h 23"/>
                <a:gd name="T8" fmla="*/ 41 w 23"/>
                <a:gd name="T9" fmla="*/ 27 h 23"/>
                <a:gd name="T10" fmla="*/ 41 w 23"/>
                <a:gd name="T11" fmla="*/ 27 h 23"/>
                <a:gd name="T12" fmla="*/ 41 w 23"/>
                <a:gd name="T13" fmla="*/ 36 h 23"/>
                <a:gd name="T14" fmla="*/ 58 w 23"/>
                <a:gd name="T15" fmla="*/ 43 h 23"/>
                <a:gd name="T16" fmla="*/ 83 w 23"/>
                <a:gd name="T17" fmla="*/ 43 h 23"/>
                <a:gd name="T18" fmla="*/ 120 w 23"/>
                <a:gd name="T19" fmla="*/ 63 h 23"/>
                <a:gd name="T20" fmla="*/ 120 w 23"/>
                <a:gd name="T21" fmla="*/ 63 h 23"/>
                <a:gd name="T22" fmla="*/ 120 w 23"/>
                <a:gd name="T23" fmla="*/ 63 h 23"/>
                <a:gd name="T24" fmla="*/ 156 w 23"/>
                <a:gd name="T25" fmla="*/ 73 h 23"/>
                <a:gd name="T26" fmla="*/ 166 w 23"/>
                <a:gd name="T27" fmla="*/ 73 h 23"/>
                <a:gd name="T28" fmla="*/ 166 w 23"/>
                <a:gd name="T29" fmla="*/ 78 h 23"/>
                <a:gd name="T30" fmla="*/ 224 w 23"/>
                <a:gd name="T31" fmla="*/ 89 h 23"/>
                <a:gd name="T32" fmla="*/ 224 w 23"/>
                <a:gd name="T33" fmla="*/ 89 h 23"/>
                <a:gd name="T34" fmla="*/ 265 w 23"/>
                <a:gd name="T35" fmla="*/ 93 h 23"/>
                <a:gd name="T36" fmla="*/ 297 w 23"/>
                <a:gd name="T37" fmla="*/ 104 h 23"/>
                <a:gd name="T38" fmla="*/ 297 w 23"/>
                <a:gd name="T39" fmla="*/ 104 h 23"/>
                <a:gd name="T40" fmla="*/ 322 w 23"/>
                <a:gd name="T41" fmla="*/ 93 h 23"/>
                <a:gd name="T42" fmla="*/ 322 w 23"/>
                <a:gd name="T43" fmla="*/ 93 h 23"/>
                <a:gd name="T44" fmla="*/ 297 w 23"/>
                <a:gd name="T45" fmla="*/ 85 h 23"/>
                <a:gd name="T46" fmla="*/ 259 w 23"/>
                <a:gd name="T47" fmla="*/ 85 h 23"/>
                <a:gd name="T48" fmla="*/ 224 w 23"/>
                <a:gd name="T49" fmla="*/ 77 h 23"/>
                <a:gd name="T50" fmla="*/ 202 w 23"/>
                <a:gd name="T51" fmla="*/ 66 h 23"/>
                <a:gd name="T52" fmla="*/ 202 w 23"/>
                <a:gd name="T53" fmla="*/ 66 h 23"/>
                <a:gd name="T54" fmla="*/ 181 w 23"/>
                <a:gd name="T55" fmla="*/ 66 h 23"/>
                <a:gd name="T56" fmla="*/ 156 w 23"/>
                <a:gd name="T57" fmla="*/ 58 h 23"/>
                <a:gd name="T58" fmla="*/ 156 w 23"/>
                <a:gd name="T59" fmla="*/ 58 h 23"/>
                <a:gd name="T60" fmla="*/ 120 w 23"/>
                <a:gd name="T61" fmla="*/ 54 h 23"/>
                <a:gd name="T62" fmla="*/ 83 w 23"/>
                <a:gd name="T63" fmla="*/ 36 h 23"/>
                <a:gd name="T64" fmla="*/ 83 w 23"/>
                <a:gd name="T65" fmla="*/ 36 h 23"/>
                <a:gd name="T66" fmla="*/ 98 w 23"/>
                <a:gd name="T67" fmla="*/ 27 h 23"/>
                <a:gd name="T68" fmla="*/ 70 w 23"/>
                <a:gd name="T69" fmla="*/ 27 h 23"/>
                <a:gd name="T70" fmla="*/ 41 w 23"/>
                <a:gd name="T71" fmla="*/ 16 h 23"/>
                <a:gd name="T72" fmla="*/ 41 w 23"/>
                <a:gd name="T73" fmla="*/ 16 h 23"/>
                <a:gd name="T74" fmla="*/ 41 w 23"/>
                <a:gd name="T75" fmla="*/ 9 h 23"/>
                <a:gd name="T76" fmla="*/ 24 w 23"/>
                <a:gd name="T77" fmla="*/ 0 h 23"/>
                <a:gd name="T78" fmla="*/ 14 w 23"/>
                <a:gd name="T79" fmla="*/ 16 h 2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3" h="23">
                  <a:moveTo>
                    <a:pt x="1" y="4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1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4" y="10"/>
                  </a:lnTo>
                  <a:lnTo>
                    <a:pt x="6" y="10"/>
                  </a:lnTo>
                  <a:lnTo>
                    <a:pt x="9" y="14"/>
                  </a:lnTo>
                  <a:lnTo>
                    <a:pt x="11" y="16"/>
                  </a:lnTo>
                  <a:lnTo>
                    <a:pt x="12" y="16"/>
                  </a:lnTo>
                  <a:lnTo>
                    <a:pt x="12" y="18"/>
                  </a:lnTo>
                  <a:lnTo>
                    <a:pt x="16" y="20"/>
                  </a:lnTo>
                  <a:lnTo>
                    <a:pt x="19" y="21"/>
                  </a:lnTo>
                  <a:lnTo>
                    <a:pt x="21" y="23"/>
                  </a:lnTo>
                  <a:lnTo>
                    <a:pt x="23" y="21"/>
                  </a:lnTo>
                  <a:lnTo>
                    <a:pt x="21" y="19"/>
                  </a:lnTo>
                  <a:lnTo>
                    <a:pt x="18" y="19"/>
                  </a:lnTo>
                  <a:lnTo>
                    <a:pt x="16" y="17"/>
                  </a:lnTo>
                  <a:lnTo>
                    <a:pt x="14" y="15"/>
                  </a:lnTo>
                  <a:lnTo>
                    <a:pt x="13" y="15"/>
                  </a:lnTo>
                  <a:lnTo>
                    <a:pt x="11" y="13"/>
                  </a:lnTo>
                  <a:lnTo>
                    <a:pt x="9" y="12"/>
                  </a:lnTo>
                  <a:lnTo>
                    <a:pt x="6" y="8"/>
                  </a:lnTo>
                  <a:lnTo>
                    <a:pt x="7" y="6"/>
                  </a:lnTo>
                  <a:lnTo>
                    <a:pt x="5" y="6"/>
                  </a:lnTo>
                  <a:lnTo>
                    <a:pt x="3" y="4"/>
                  </a:lnTo>
                  <a:lnTo>
                    <a:pt x="3" y="2"/>
                  </a:lnTo>
                  <a:lnTo>
                    <a:pt x="2" y="0"/>
                  </a:lnTo>
                  <a:lnTo>
                    <a:pt x="1" y="4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72" name="Freeform 153"/>
            <p:cNvSpPr>
              <a:spLocks/>
            </p:cNvSpPr>
            <p:nvPr/>
          </p:nvSpPr>
          <p:spPr bwMode="auto">
            <a:xfrm>
              <a:off x="1135" y="3193"/>
              <a:ext cx="53" cy="12"/>
            </a:xfrm>
            <a:custGeom>
              <a:avLst/>
              <a:gdLst>
                <a:gd name="T0" fmla="*/ 0 w 31"/>
                <a:gd name="T1" fmla="*/ 9 h 9"/>
                <a:gd name="T2" fmla="*/ 26 w 31"/>
                <a:gd name="T3" fmla="*/ 9 h 9"/>
                <a:gd name="T4" fmla="*/ 62 w 31"/>
                <a:gd name="T5" fmla="*/ 21 h 9"/>
                <a:gd name="T6" fmla="*/ 106 w 31"/>
                <a:gd name="T7" fmla="*/ 21 h 9"/>
                <a:gd name="T8" fmla="*/ 128 w 31"/>
                <a:gd name="T9" fmla="*/ 28 h 9"/>
                <a:gd name="T10" fmla="*/ 161 w 31"/>
                <a:gd name="T11" fmla="*/ 27 h 9"/>
                <a:gd name="T12" fmla="*/ 190 w 31"/>
                <a:gd name="T13" fmla="*/ 27 h 9"/>
                <a:gd name="T14" fmla="*/ 181 w 31"/>
                <a:gd name="T15" fmla="*/ 36 h 9"/>
                <a:gd name="T16" fmla="*/ 231 w 31"/>
                <a:gd name="T17" fmla="*/ 36 h 9"/>
                <a:gd name="T18" fmla="*/ 231 w 31"/>
                <a:gd name="T19" fmla="*/ 27 h 9"/>
                <a:gd name="T20" fmla="*/ 267 w 31"/>
                <a:gd name="T21" fmla="*/ 27 h 9"/>
                <a:gd name="T22" fmla="*/ 289 w 31"/>
                <a:gd name="T23" fmla="*/ 37 h 9"/>
                <a:gd name="T24" fmla="*/ 325 w 31"/>
                <a:gd name="T25" fmla="*/ 28 h 9"/>
                <a:gd name="T26" fmla="*/ 371 w 31"/>
                <a:gd name="T27" fmla="*/ 28 h 9"/>
                <a:gd name="T28" fmla="*/ 395 w 31"/>
                <a:gd name="T29" fmla="*/ 27 h 9"/>
                <a:gd name="T30" fmla="*/ 456 w 31"/>
                <a:gd name="T31" fmla="*/ 27 h 9"/>
                <a:gd name="T32" fmla="*/ 456 w 31"/>
                <a:gd name="T33" fmla="*/ 21 h 9"/>
                <a:gd name="T34" fmla="*/ 456 w 31"/>
                <a:gd name="T35" fmla="*/ 21 h 9"/>
                <a:gd name="T36" fmla="*/ 395 w 31"/>
                <a:gd name="T37" fmla="*/ 16 h 9"/>
                <a:gd name="T38" fmla="*/ 374 w 31"/>
                <a:gd name="T39" fmla="*/ 16 h 9"/>
                <a:gd name="T40" fmla="*/ 325 w 31"/>
                <a:gd name="T41" fmla="*/ 12 h 9"/>
                <a:gd name="T42" fmla="*/ 289 w 31"/>
                <a:gd name="T43" fmla="*/ 21 h 9"/>
                <a:gd name="T44" fmla="*/ 289 w 31"/>
                <a:gd name="T45" fmla="*/ 21 h 9"/>
                <a:gd name="T46" fmla="*/ 267 w 31"/>
                <a:gd name="T47" fmla="*/ 21 h 9"/>
                <a:gd name="T48" fmla="*/ 248 w 31"/>
                <a:gd name="T49" fmla="*/ 16 h 9"/>
                <a:gd name="T50" fmla="*/ 248 w 31"/>
                <a:gd name="T51" fmla="*/ 16 h 9"/>
                <a:gd name="T52" fmla="*/ 219 w 31"/>
                <a:gd name="T53" fmla="*/ 16 h 9"/>
                <a:gd name="T54" fmla="*/ 219 w 31"/>
                <a:gd name="T55" fmla="*/ 16 h 9"/>
                <a:gd name="T56" fmla="*/ 161 w 31"/>
                <a:gd name="T57" fmla="*/ 16 h 9"/>
                <a:gd name="T58" fmla="*/ 128 w 31"/>
                <a:gd name="T59" fmla="*/ 12 h 9"/>
                <a:gd name="T60" fmla="*/ 120 w 31"/>
                <a:gd name="T61" fmla="*/ 1 h 9"/>
                <a:gd name="T62" fmla="*/ 85 w 31"/>
                <a:gd name="T63" fmla="*/ 1 h 9"/>
                <a:gd name="T64" fmla="*/ 62 w 31"/>
                <a:gd name="T65" fmla="*/ 1 h 9"/>
                <a:gd name="T66" fmla="*/ 15 w 31"/>
                <a:gd name="T67" fmla="*/ 0 h 9"/>
                <a:gd name="T68" fmla="*/ 0 w 31"/>
                <a:gd name="T69" fmla="*/ 9 h 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" h="9">
                  <a:moveTo>
                    <a:pt x="0" y="2"/>
                  </a:moveTo>
                  <a:lnTo>
                    <a:pt x="2" y="2"/>
                  </a:lnTo>
                  <a:lnTo>
                    <a:pt x="4" y="5"/>
                  </a:lnTo>
                  <a:lnTo>
                    <a:pt x="7" y="5"/>
                  </a:lnTo>
                  <a:lnTo>
                    <a:pt x="9" y="7"/>
                  </a:lnTo>
                  <a:lnTo>
                    <a:pt x="11" y="6"/>
                  </a:lnTo>
                  <a:lnTo>
                    <a:pt x="13" y="6"/>
                  </a:lnTo>
                  <a:lnTo>
                    <a:pt x="12" y="8"/>
                  </a:lnTo>
                  <a:lnTo>
                    <a:pt x="16" y="8"/>
                  </a:lnTo>
                  <a:lnTo>
                    <a:pt x="16" y="6"/>
                  </a:lnTo>
                  <a:lnTo>
                    <a:pt x="18" y="6"/>
                  </a:lnTo>
                  <a:lnTo>
                    <a:pt x="20" y="9"/>
                  </a:lnTo>
                  <a:lnTo>
                    <a:pt x="22" y="7"/>
                  </a:lnTo>
                  <a:lnTo>
                    <a:pt x="25" y="7"/>
                  </a:lnTo>
                  <a:lnTo>
                    <a:pt x="27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27" y="4"/>
                  </a:lnTo>
                  <a:lnTo>
                    <a:pt x="26" y="4"/>
                  </a:lnTo>
                  <a:lnTo>
                    <a:pt x="22" y="3"/>
                  </a:lnTo>
                  <a:lnTo>
                    <a:pt x="20" y="5"/>
                  </a:lnTo>
                  <a:lnTo>
                    <a:pt x="18" y="5"/>
                  </a:lnTo>
                  <a:lnTo>
                    <a:pt x="17" y="4"/>
                  </a:lnTo>
                  <a:lnTo>
                    <a:pt x="15" y="4"/>
                  </a:lnTo>
                  <a:lnTo>
                    <a:pt x="11" y="4"/>
                  </a:lnTo>
                  <a:lnTo>
                    <a:pt x="9" y="3"/>
                  </a:lnTo>
                  <a:lnTo>
                    <a:pt x="8" y="1"/>
                  </a:lnTo>
                  <a:lnTo>
                    <a:pt x="6" y="1"/>
                  </a:lnTo>
                  <a:lnTo>
                    <a:pt x="4" y="1"/>
                  </a:lnTo>
                  <a:lnTo>
                    <a:pt x="1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73" name="Freeform 154"/>
            <p:cNvSpPr>
              <a:spLocks/>
            </p:cNvSpPr>
            <p:nvPr/>
          </p:nvSpPr>
          <p:spPr bwMode="auto">
            <a:xfrm>
              <a:off x="1184" y="3181"/>
              <a:ext cx="71" cy="21"/>
            </a:xfrm>
            <a:custGeom>
              <a:avLst/>
              <a:gdLst>
                <a:gd name="T0" fmla="*/ 24 w 42"/>
                <a:gd name="T1" fmla="*/ 59 h 16"/>
                <a:gd name="T2" fmla="*/ 57 w 42"/>
                <a:gd name="T3" fmla="*/ 64 h 16"/>
                <a:gd name="T4" fmla="*/ 24 w 42"/>
                <a:gd name="T5" fmla="*/ 55 h 16"/>
                <a:gd name="T6" fmla="*/ 96 w 42"/>
                <a:gd name="T7" fmla="*/ 55 h 16"/>
                <a:gd name="T8" fmla="*/ 96 w 42"/>
                <a:gd name="T9" fmla="*/ 55 h 16"/>
                <a:gd name="T10" fmla="*/ 120 w 42"/>
                <a:gd name="T11" fmla="*/ 59 h 16"/>
                <a:gd name="T12" fmla="*/ 181 w 42"/>
                <a:gd name="T13" fmla="*/ 50 h 16"/>
                <a:gd name="T14" fmla="*/ 181 w 42"/>
                <a:gd name="T15" fmla="*/ 50 h 16"/>
                <a:gd name="T16" fmla="*/ 237 w 42"/>
                <a:gd name="T17" fmla="*/ 49 h 16"/>
                <a:gd name="T18" fmla="*/ 260 w 42"/>
                <a:gd name="T19" fmla="*/ 49 h 16"/>
                <a:gd name="T20" fmla="*/ 260 w 42"/>
                <a:gd name="T21" fmla="*/ 38 h 16"/>
                <a:gd name="T22" fmla="*/ 294 w 42"/>
                <a:gd name="T23" fmla="*/ 42 h 16"/>
                <a:gd name="T24" fmla="*/ 320 w 42"/>
                <a:gd name="T25" fmla="*/ 37 h 16"/>
                <a:gd name="T26" fmla="*/ 343 w 42"/>
                <a:gd name="T27" fmla="*/ 37 h 16"/>
                <a:gd name="T28" fmla="*/ 357 w 42"/>
                <a:gd name="T29" fmla="*/ 38 h 16"/>
                <a:gd name="T30" fmla="*/ 377 w 42"/>
                <a:gd name="T31" fmla="*/ 32 h 16"/>
                <a:gd name="T32" fmla="*/ 440 w 42"/>
                <a:gd name="T33" fmla="*/ 28 h 16"/>
                <a:gd name="T34" fmla="*/ 440 w 42"/>
                <a:gd name="T35" fmla="*/ 21 h 16"/>
                <a:gd name="T36" fmla="*/ 497 w 42"/>
                <a:gd name="T37" fmla="*/ 24 h 16"/>
                <a:gd name="T38" fmla="*/ 497 w 42"/>
                <a:gd name="T39" fmla="*/ 24 h 16"/>
                <a:gd name="T40" fmla="*/ 522 w 42"/>
                <a:gd name="T41" fmla="*/ 16 h 16"/>
                <a:gd name="T42" fmla="*/ 580 w 42"/>
                <a:gd name="T43" fmla="*/ 21 h 16"/>
                <a:gd name="T44" fmla="*/ 580 w 42"/>
                <a:gd name="T45" fmla="*/ 1 h 16"/>
                <a:gd name="T46" fmla="*/ 580 w 42"/>
                <a:gd name="T47" fmla="*/ 1 h 16"/>
                <a:gd name="T48" fmla="*/ 541 w 42"/>
                <a:gd name="T49" fmla="*/ 0 h 16"/>
                <a:gd name="T50" fmla="*/ 497 w 42"/>
                <a:gd name="T51" fmla="*/ 9 h 16"/>
                <a:gd name="T52" fmla="*/ 497 w 42"/>
                <a:gd name="T53" fmla="*/ 9 h 16"/>
                <a:gd name="T54" fmla="*/ 460 w 42"/>
                <a:gd name="T55" fmla="*/ 12 h 16"/>
                <a:gd name="T56" fmla="*/ 426 w 42"/>
                <a:gd name="T57" fmla="*/ 12 h 16"/>
                <a:gd name="T58" fmla="*/ 343 w 42"/>
                <a:gd name="T59" fmla="*/ 24 h 16"/>
                <a:gd name="T60" fmla="*/ 343 w 42"/>
                <a:gd name="T61" fmla="*/ 24 h 16"/>
                <a:gd name="T62" fmla="*/ 320 w 42"/>
                <a:gd name="T63" fmla="*/ 28 h 16"/>
                <a:gd name="T64" fmla="*/ 294 w 42"/>
                <a:gd name="T65" fmla="*/ 28 h 16"/>
                <a:gd name="T66" fmla="*/ 294 w 42"/>
                <a:gd name="T67" fmla="*/ 28 h 16"/>
                <a:gd name="T68" fmla="*/ 237 w 42"/>
                <a:gd name="T69" fmla="*/ 32 h 16"/>
                <a:gd name="T70" fmla="*/ 237 w 42"/>
                <a:gd name="T71" fmla="*/ 32 h 16"/>
                <a:gd name="T72" fmla="*/ 223 w 42"/>
                <a:gd name="T73" fmla="*/ 32 h 16"/>
                <a:gd name="T74" fmla="*/ 162 w 42"/>
                <a:gd name="T75" fmla="*/ 38 h 16"/>
                <a:gd name="T76" fmla="*/ 154 w 42"/>
                <a:gd name="T77" fmla="*/ 42 h 16"/>
                <a:gd name="T78" fmla="*/ 140 w 42"/>
                <a:gd name="T79" fmla="*/ 42 h 16"/>
                <a:gd name="T80" fmla="*/ 117 w 42"/>
                <a:gd name="T81" fmla="*/ 42 h 16"/>
                <a:gd name="T82" fmla="*/ 83 w 42"/>
                <a:gd name="T83" fmla="*/ 42 h 16"/>
                <a:gd name="T84" fmla="*/ 83 w 42"/>
                <a:gd name="T85" fmla="*/ 49 h 16"/>
                <a:gd name="T86" fmla="*/ 24 w 42"/>
                <a:gd name="T87" fmla="*/ 49 h 16"/>
                <a:gd name="T88" fmla="*/ 0 w 42"/>
                <a:gd name="T89" fmla="*/ 59 h 16"/>
                <a:gd name="T90" fmla="*/ 24 w 42"/>
                <a:gd name="T91" fmla="*/ 55 h 16"/>
                <a:gd name="T92" fmla="*/ 24 w 42"/>
                <a:gd name="T93" fmla="*/ 59 h 1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2" h="16">
                  <a:moveTo>
                    <a:pt x="2" y="15"/>
                  </a:moveTo>
                  <a:lnTo>
                    <a:pt x="4" y="16"/>
                  </a:lnTo>
                  <a:lnTo>
                    <a:pt x="2" y="14"/>
                  </a:lnTo>
                  <a:lnTo>
                    <a:pt x="7" y="14"/>
                  </a:lnTo>
                  <a:lnTo>
                    <a:pt x="9" y="15"/>
                  </a:lnTo>
                  <a:lnTo>
                    <a:pt x="13" y="13"/>
                  </a:lnTo>
                  <a:lnTo>
                    <a:pt x="17" y="12"/>
                  </a:lnTo>
                  <a:lnTo>
                    <a:pt x="19" y="12"/>
                  </a:lnTo>
                  <a:lnTo>
                    <a:pt x="19" y="10"/>
                  </a:lnTo>
                  <a:lnTo>
                    <a:pt x="21" y="11"/>
                  </a:lnTo>
                  <a:lnTo>
                    <a:pt x="23" y="9"/>
                  </a:lnTo>
                  <a:lnTo>
                    <a:pt x="25" y="9"/>
                  </a:lnTo>
                  <a:lnTo>
                    <a:pt x="26" y="10"/>
                  </a:lnTo>
                  <a:lnTo>
                    <a:pt x="27" y="8"/>
                  </a:lnTo>
                  <a:lnTo>
                    <a:pt x="32" y="7"/>
                  </a:lnTo>
                  <a:lnTo>
                    <a:pt x="32" y="5"/>
                  </a:lnTo>
                  <a:lnTo>
                    <a:pt x="36" y="6"/>
                  </a:lnTo>
                  <a:lnTo>
                    <a:pt x="38" y="4"/>
                  </a:lnTo>
                  <a:lnTo>
                    <a:pt x="42" y="5"/>
                  </a:lnTo>
                  <a:lnTo>
                    <a:pt x="42" y="1"/>
                  </a:lnTo>
                  <a:lnTo>
                    <a:pt x="39" y="0"/>
                  </a:lnTo>
                  <a:lnTo>
                    <a:pt x="36" y="2"/>
                  </a:lnTo>
                  <a:lnTo>
                    <a:pt x="33" y="3"/>
                  </a:lnTo>
                  <a:lnTo>
                    <a:pt x="31" y="3"/>
                  </a:lnTo>
                  <a:lnTo>
                    <a:pt x="25" y="6"/>
                  </a:lnTo>
                  <a:lnTo>
                    <a:pt x="23" y="7"/>
                  </a:lnTo>
                  <a:lnTo>
                    <a:pt x="21" y="7"/>
                  </a:lnTo>
                  <a:lnTo>
                    <a:pt x="17" y="8"/>
                  </a:lnTo>
                  <a:lnTo>
                    <a:pt x="16" y="8"/>
                  </a:lnTo>
                  <a:lnTo>
                    <a:pt x="12" y="10"/>
                  </a:lnTo>
                  <a:lnTo>
                    <a:pt x="11" y="11"/>
                  </a:lnTo>
                  <a:lnTo>
                    <a:pt x="10" y="11"/>
                  </a:lnTo>
                  <a:lnTo>
                    <a:pt x="8" y="11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2" y="12"/>
                  </a:lnTo>
                  <a:lnTo>
                    <a:pt x="0" y="15"/>
                  </a:lnTo>
                  <a:lnTo>
                    <a:pt x="2" y="14"/>
                  </a:lnTo>
                  <a:lnTo>
                    <a:pt x="2" y="15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74" name="Freeform 155"/>
            <p:cNvSpPr>
              <a:spLocks/>
            </p:cNvSpPr>
            <p:nvPr/>
          </p:nvSpPr>
          <p:spPr bwMode="auto">
            <a:xfrm>
              <a:off x="1252" y="3144"/>
              <a:ext cx="49" cy="44"/>
            </a:xfrm>
            <a:custGeom>
              <a:avLst/>
              <a:gdLst>
                <a:gd name="T0" fmla="*/ 24 w 29"/>
                <a:gd name="T1" fmla="*/ 140 h 33"/>
                <a:gd name="T2" fmla="*/ 57 w 29"/>
                <a:gd name="T3" fmla="*/ 129 h 33"/>
                <a:gd name="T4" fmla="*/ 57 w 29"/>
                <a:gd name="T5" fmla="*/ 129 h 33"/>
                <a:gd name="T6" fmla="*/ 57 w 29"/>
                <a:gd name="T7" fmla="*/ 123 h 33"/>
                <a:gd name="T8" fmla="*/ 57 w 29"/>
                <a:gd name="T9" fmla="*/ 123 h 33"/>
                <a:gd name="T10" fmla="*/ 83 w 29"/>
                <a:gd name="T11" fmla="*/ 123 h 33"/>
                <a:gd name="T12" fmla="*/ 83 w 29"/>
                <a:gd name="T13" fmla="*/ 116 h 33"/>
                <a:gd name="T14" fmla="*/ 83 w 29"/>
                <a:gd name="T15" fmla="*/ 112 h 33"/>
                <a:gd name="T16" fmla="*/ 117 w 29"/>
                <a:gd name="T17" fmla="*/ 112 h 33"/>
                <a:gd name="T18" fmla="*/ 117 w 29"/>
                <a:gd name="T19" fmla="*/ 112 h 33"/>
                <a:gd name="T20" fmla="*/ 162 w 29"/>
                <a:gd name="T21" fmla="*/ 97 h 33"/>
                <a:gd name="T22" fmla="*/ 162 w 29"/>
                <a:gd name="T23" fmla="*/ 87 h 33"/>
                <a:gd name="T24" fmla="*/ 223 w 29"/>
                <a:gd name="T25" fmla="*/ 85 h 33"/>
                <a:gd name="T26" fmla="*/ 223 w 29"/>
                <a:gd name="T27" fmla="*/ 76 h 33"/>
                <a:gd name="T28" fmla="*/ 245 w 29"/>
                <a:gd name="T29" fmla="*/ 73 h 33"/>
                <a:gd name="T30" fmla="*/ 260 w 29"/>
                <a:gd name="T31" fmla="*/ 64 h 33"/>
                <a:gd name="T32" fmla="*/ 302 w 29"/>
                <a:gd name="T33" fmla="*/ 55 h 33"/>
                <a:gd name="T34" fmla="*/ 319 w 29"/>
                <a:gd name="T35" fmla="*/ 49 h 33"/>
                <a:gd name="T36" fmla="*/ 319 w 29"/>
                <a:gd name="T37" fmla="*/ 41 h 33"/>
                <a:gd name="T38" fmla="*/ 319 w 29"/>
                <a:gd name="T39" fmla="*/ 36 h 33"/>
                <a:gd name="T40" fmla="*/ 343 w 29"/>
                <a:gd name="T41" fmla="*/ 28 h 33"/>
                <a:gd name="T42" fmla="*/ 343 w 29"/>
                <a:gd name="T43" fmla="*/ 21 h 33"/>
                <a:gd name="T44" fmla="*/ 357 w 29"/>
                <a:gd name="T45" fmla="*/ 12 h 33"/>
                <a:gd name="T46" fmla="*/ 377 w 29"/>
                <a:gd name="T47" fmla="*/ 12 h 33"/>
                <a:gd name="T48" fmla="*/ 400 w 29"/>
                <a:gd name="T49" fmla="*/ 12 h 33"/>
                <a:gd name="T50" fmla="*/ 357 w 29"/>
                <a:gd name="T51" fmla="*/ 1 h 33"/>
                <a:gd name="T52" fmla="*/ 380 w 29"/>
                <a:gd name="T53" fmla="*/ 0 h 33"/>
                <a:gd name="T54" fmla="*/ 335 w 29"/>
                <a:gd name="T55" fmla="*/ 1 h 33"/>
                <a:gd name="T56" fmla="*/ 335 w 29"/>
                <a:gd name="T57" fmla="*/ 12 h 33"/>
                <a:gd name="T58" fmla="*/ 302 w 29"/>
                <a:gd name="T59" fmla="*/ 16 h 33"/>
                <a:gd name="T60" fmla="*/ 286 w 29"/>
                <a:gd name="T61" fmla="*/ 36 h 33"/>
                <a:gd name="T62" fmla="*/ 286 w 29"/>
                <a:gd name="T63" fmla="*/ 36 h 33"/>
                <a:gd name="T64" fmla="*/ 260 w 29"/>
                <a:gd name="T65" fmla="*/ 37 h 33"/>
                <a:gd name="T66" fmla="*/ 260 w 29"/>
                <a:gd name="T67" fmla="*/ 48 h 33"/>
                <a:gd name="T68" fmla="*/ 237 w 29"/>
                <a:gd name="T69" fmla="*/ 55 h 33"/>
                <a:gd name="T70" fmla="*/ 237 w 29"/>
                <a:gd name="T71" fmla="*/ 55 h 33"/>
                <a:gd name="T72" fmla="*/ 203 w 29"/>
                <a:gd name="T73" fmla="*/ 59 h 33"/>
                <a:gd name="T74" fmla="*/ 203 w 29"/>
                <a:gd name="T75" fmla="*/ 65 h 33"/>
                <a:gd name="T76" fmla="*/ 179 w 29"/>
                <a:gd name="T77" fmla="*/ 76 h 33"/>
                <a:gd name="T78" fmla="*/ 120 w 29"/>
                <a:gd name="T79" fmla="*/ 87 h 33"/>
                <a:gd name="T80" fmla="*/ 120 w 29"/>
                <a:gd name="T81" fmla="*/ 87 h 33"/>
                <a:gd name="T82" fmla="*/ 83 w 29"/>
                <a:gd name="T83" fmla="*/ 101 h 33"/>
                <a:gd name="T84" fmla="*/ 83 w 29"/>
                <a:gd name="T85" fmla="*/ 101 h 33"/>
                <a:gd name="T86" fmla="*/ 83 w 29"/>
                <a:gd name="T87" fmla="*/ 112 h 33"/>
                <a:gd name="T88" fmla="*/ 57 w 29"/>
                <a:gd name="T89" fmla="*/ 112 h 33"/>
                <a:gd name="T90" fmla="*/ 24 w 29"/>
                <a:gd name="T91" fmla="*/ 113 h 33"/>
                <a:gd name="T92" fmla="*/ 24 w 29"/>
                <a:gd name="T93" fmla="*/ 123 h 33"/>
                <a:gd name="T94" fmla="*/ 0 w 29"/>
                <a:gd name="T95" fmla="*/ 123 h 33"/>
                <a:gd name="T96" fmla="*/ 0 w 29"/>
                <a:gd name="T97" fmla="*/ 127 h 33"/>
                <a:gd name="T98" fmla="*/ 24 w 29"/>
                <a:gd name="T99" fmla="*/ 123 h 33"/>
                <a:gd name="T100" fmla="*/ 24 w 29"/>
                <a:gd name="T101" fmla="*/ 140 h 3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9" h="33">
                  <a:moveTo>
                    <a:pt x="2" y="33"/>
                  </a:moveTo>
                  <a:lnTo>
                    <a:pt x="4" y="31"/>
                  </a:lnTo>
                  <a:lnTo>
                    <a:pt x="4" y="29"/>
                  </a:lnTo>
                  <a:lnTo>
                    <a:pt x="6" y="29"/>
                  </a:lnTo>
                  <a:lnTo>
                    <a:pt x="6" y="28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12" y="23"/>
                  </a:lnTo>
                  <a:lnTo>
                    <a:pt x="12" y="21"/>
                  </a:lnTo>
                  <a:lnTo>
                    <a:pt x="16" y="20"/>
                  </a:lnTo>
                  <a:lnTo>
                    <a:pt x="16" y="18"/>
                  </a:lnTo>
                  <a:lnTo>
                    <a:pt x="18" y="17"/>
                  </a:lnTo>
                  <a:lnTo>
                    <a:pt x="19" y="15"/>
                  </a:lnTo>
                  <a:lnTo>
                    <a:pt x="22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5" y="7"/>
                  </a:lnTo>
                  <a:lnTo>
                    <a:pt x="25" y="5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9" y="3"/>
                  </a:lnTo>
                  <a:lnTo>
                    <a:pt x="26" y="1"/>
                  </a:lnTo>
                  <a:lnTo>
                    <a:pt x="28" y="0"/>
                  </a:lnTo>
                  <a:lnTo>
                    <a:pt x="24" y="1"/>
                  </a:lnTo>
                  <a:lnTo>
                    <a:pt x="24" y="3"/>
                  </a:lnTo>
                  <a:lnTo>
                    <a:pt x="22" y="4"/>
                  </a:lnTo>
                  <a:lnTo>
                    <a:pt x="21" y="8"/>
                  </a:lnTo>
                  <a:lnTo>
                    <a:pt x="19" y="9"/>
                  </a:lnTo>
                  <a:lnTo>
                    <a:pt x="19" y="11"/>
                  </a:lnTo>
                  <a:lnTo>
                    <a:pt x="17" y="13"/>
                  </a:lnTo>
                  <a:lnTo>
                    <a:pt x="15" y="14"/>
                  </a:lnTo>
                  <a:lnTo>
                    <a:pt x="15" y="16"/>
                  </a:lnTo>
                  <a:lnTo>
                    <a:pt x="13" y="18"/>
                  </a:lnTo>
                  <a:lnTo>
                    <a:pt x="9" y="21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4" y="26"/>
                  </a:lnTo>
                  <a:lnTo>
                    <a:pt x="2" y="27"/>
                  </a:lnTo>
                  <a:lnTo>
                    <a:pt x="2" y="29"/>
                  </a:lnTo>
                  <a:lnTo>
                    <a:pt x="0" y="29"/>
                  </a:lnTo>
                  <a:lnTo>
                    <a:pt x="0" y="30"/>
                  </a:lnTo>
                  <a:lnTo>
                    <a:pt x="2" y="29"/>
                  </a:lnTo>
                  <a:lnTo>
                    <a:pt x="2" y="33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75" name="Freeform 156"/>
            <p:cNvSpPr>
              <a:spLocks/>
            </p:cNvSpPr>
            <p:nvPr/>
          </p:nvSpPr>
          <p:spPr bwMode="auto">
            <a:xfrm>
              <a:off x="1296" y="3088"/>
              <a:ext cx="17" cy="59"/>
            </a:xfrm>
            <a:custGeom>
              <a:avLst/>
              <a:gdLst>
                <a:gd name="T0" fmla="*/ 58 w 10"/>
                <a:gd name="T1" fmla="*/ 173 h 45"/>
                <a:gd name="T2" fmla="*/ 99 w 10"/>
                <a:gd name="T3" fmla="*/ 84 h 45"/>
                <a:gd name="T4" fmla="*/ 99 w 10"/>
                <a:gd name="T5" fmla="*/ 77 h 45"/>
                <a:gd name="T6" fmla="*/ 128 w 10"/>
                <a:gd name="T7" fmla="*/ 28 h 45"/>
                <a:gd name="T8" fmla="*/ 128 w 10"/>
                <a:gd name="T9" fmla="*/ 28 h 45"/>
                <a:gd name="T10" fmla="*/ 141 w 10"/>
                <a:gd name="T11" fmla="*/ 0 h 45"/>
                <a:gd name="T12" fmla="*/ 83 w 10"/>
                <a:gd name="T13" fmla="*/ 1 h 45"/>
                <a:gd name="T14" fmla="*/ 83 w 10"/>
                <a:gd name="T15" fmla="*/ 1 h 45"/>
                <a:gd name="T16" fmla="*/ 75 w 10"/>
                <a:gd name="T17" fmla="*/ 28 h 45"/>
                <a:gd name="T18" fmla="*/ 75 w 10"/>
                <a:gd name="T19" fmla="*/ 29 h 45"/>
                <a:gd name="T20" fmla="*/ 44 w 10"/>
                <a:gd name="T21" fmla="*/ 73 h 45"/>
                <a:gd name="T22" fmla="*/ 44 w 10"/>
                <a:gd name="T23" fmla="*/ 84 h 45"/>
                <a:gd name="T24" fmla="*/ 0 w 10"/>
                <a:gd name="T25" fmla="*/ 172 h 45"/>
                <a:gd name="T26" fmla="*/ 58 w 10"/>
                <a:gd name="T27" fmla="*/ 173 h 4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" h="45">
                  <a:moveTo>
                    <a:pt x="4" y="45"/>
                  </a:moveTo>
                  <a:lnTo>
                    <a:pt x="7" y="21"/>
                  </a:lnTo>
                  <a:lnTo>
                    <a:pt x="7" y="20"/>
                  </a:lnTo>
                  <a:lnTo>
                    <a:pt x="9" y="7"/>
                  </a:lnTo>
                  <a:lnTo>
                    <a:pt x="10" y="0"/>
                  </a:lnTo>
                  <a:lnTo>
                    <a:pt x="6" y="1"/>
                  </a:lnTo>
                  <a:lnTo>
                    <a:pt x="5" y="7"/>
                  </a:lnTo>
                  <a:lnTo>
                    <a:pt x="5" y="8"/>
                  </a:lnTo>
                  <a:lnTo>
                    <a:pt x="3" y="19"/>
                  </a:lnTo>
                  <a:lnTo>
                    <a:pt x="3" y="21"/>
                  </a:lnTo>
                  <a:lnTo>
                    <a:pt x="0" y="44"/>
                  </a:lnTo>
                  <a:lnTo>
                    <a:pt x="4" y="45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76" name="Freeform 157"/>
            <p:cNvSpPr>
              <a:spLocks/>
            </p:cNvSpPr>
            <p:nvPr/>
          </p:nvSpPr>
          <p:spPr bwMode="auto">
            <a:xfrm>
              <a:off x="1303" y="3021"/>
              <a:ext cx="10" cy="70"/>
            </a:xfrm>
            <a:custGeom>
              <a:avLst/>
              <a:gdLst>
                <a:gd name="T0" fmla="*/ 62 w 6"/>
                <a:gd name="T1" fmla="*/ 213 h 53"/>
                <a:gd name="T2" fmla="*/ 78 w 6"/>
                <a:gd name="T3" fmla="*/ 202 h 53"/>
                <a:gd name="T4" fmla="*/ 55 w 6"/>
                <a:gd name="T5" fmla="*/ 199 h 53"/>
                <a:gd name="T6" fmla="*/ 78 w 6"/>
                <a:gd name="T7" fmla="*/ 152 h 53"/>
                <a:gd name="T8" fmla="*/ 55 w 6"/>
                <a:gd name="T9" fmla="*/ 152 h 53"/>
                <a:gd name="T10" fmla="*/ 55 w 6"/>
                <a:gd name="T11" fmla="*/ 136 h 53"/>
                <a:gd name="T12" fmla="*/ 62 w 6"/>
                <a:gd name="T13" fmla="*/ 127 h 53"/>
                <a:gd name="T14" fmla="*/ 62 w 6"/>
                <a:gd name="T15" fmla="*/ 124 h 53"/>
                <a:gd name="T16" fmla="*/ 62 w 6"/>
                <a:gd name="T17" fmla="*/ 115 h 53"/>
                <a:gd name="T18" fmla="*/ 78 w 6"/>
                <a:gd name="T19" fmla="*/ 96 h 53"/>
                <a:gd name="T20" fmla="*/ 62 w 6"/>
                <a:gd name="T21" fmla="*/ 73 h 53"/>
                <a:gd name="T22" fmla="*/ 78 w 6"/>
                <a:gd name="T23" fmla="*/ 50 h 53"/>
                <a:gd name="T24" fmla="*/ 78 w 6"/>
                <a:gd name="T25" fmla="*/ 45 h 53"/>
                <a:gd name="T26" fmla="*/ 55 w 6"/>
                <a:gd name="T27" fmla="*/ 37 h 53"/>
                <a:gd name="T28" fmla="*/ 62 w 6"/>
                <a:gd name="T29" fmla="*/ 9 h 53"/>
                <a:gd name="T30" fmla="*/ 62 w 6"/>
                <a:gd name="T31" fmla="*/ 12 h 53"/>
                <a:gd name="T32" fmla="*/ 62 w 6"/>
                <a:gd name="T33" fmla="*/ 0 h 53"/>
                <a:gd name="T34" fmla="*/ 37 w 6"/>
                <a:gd name="T35" fmla="*/ 1 h 53"/>
                <a:gd name="T36" fmla="*/ 22 w 6"/>
                <a:gd name="T37" fmla="*/ 34 h 53"/>
                <a:gd name="T38" fmla="*/ 22 w 6"/>
                <a:gd name="T39" fmla="*/ 38 h 53"/>
                <a:gd name="T40" fmla="*/ 22 w 6"/>
                <a:gd name="T41" fmla="*/ 49 h 53"/>
                <a:gd name="T42" fmla="*/ 13 w 6"/>
                <a:gd name="T43" fmla="*/ 66 h 53"/>
                <a:gd name="T44" fmla="*/ 22 w 6"/>
                <a:gd name="T45" fmla="*/ 92 h 53"/>
                <a:gd name="T46" fmla="*/ 22 w 6"/>
                <a:gd name="T47" fmla="*/ 114 h 53"/>
                <a:gd name="T48" fmla="*/ 37 w 6"/>
                <a:gd name="T49" fmla="*/ 122 h 53"/>
                <a:gd name="T50" fmla="*/ 37 w 6"/>
                <a:gd name="T51" fmla="*/ 127 h 53"/>
                <a:gd name="T52" fmla="*/ 37 w 6"/>
                <a:gd name="T53" fmla="*/ 136 h 53"/>
                <a:gd name="T54" fmla="*/ 22 w 6"/>
                <a:gd name="T55" fmla="*/ 152 h 53"/>
                <a:gd name="T56" fmla="*/ 22 w 6"/>
                <a:gd name="T57" fmla="*/ 152 h 53"/>
                <a:gd name="T58" fmla="*/ 0 w 6"/>
                <a:gd name="T59" fmla="*/ 201 h 53"/>
                <a:gd name="T60" fmla="*/ 22 w 6"/>
                <a:gd name="T61" fmla="*/ 209 h 53"/>
                <a:gd name="T62" fmla="*/ 22 w 6"/>
                <a:gd name="T63" fmla="*/ 209 h 53"/>
                <a:gd name="T64" fmla="*/ 62 w 6"/>
                <a:gd name="T65" fmla="*/ 213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" h="53">
                  <a:moveTo>
                    <a:pt x="5" y="53"/>
                  </a:moveTo>
                  <a:lnTo>
                    <a:pt x="6" y="51"/>
                  </a:lnTo>
                  <a:lnTo>
                    <a:pt x="4" y="49"/>
                  </a:lnTo>
                  <a:lnTo>
                    <a:pt x="6" y="38"/>
                  </a:lnTo>
                  <a:lnTo>
                    <a:pt x="4" y="38"/>
                  </a:lnTo>
                  <a:lnTo>
                    <a:pt x="4" y="34"/>
                  </a:lnTo>
                  <a:lnTo>
                    <a:pt x="5" y="32"/>
                  </a:lnTo>
                  <a:lnTo>
                    <a:pt x="5" y="31"/>
                  </a:lnTo>
                  <a:lnTo>
                    <a:pt x="5" y="29"/>
                  </a:lnTo>
                  <a:lnTo>
                    <a:pt x="6" y="24"/>
                  </a:lnTo>
                  <a:lnTo>
                    <a:pt x="5" y="18"/>
                  </a:lnTo>
                  <a:lnTo>
                    <a:pt x="6" y="13"/>
                  </a:lnTo>
                  <a:lnTo>
                    <a:pt x="6" y="11"/>
                  </a:lnTo>
                  <a:lnTo>
                    <a:pt x="4" y="9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1" y="17"/>
                  </a:lnTo>
                  <a:lnTo>
                    <a:pt x="2" y="23"/>
                  </a:lnTo>
                  <a:lnTo>
                    <a:pt x="2" y="28"/>
                  </a:lnTo>
                  <a:lnTo>
                    <a:pt x="3" y="30"/>
                  </a:lnTo>
                  <a:lnTo>
                    <a:pt x="3" y="32"/>
                  </a:lnTo>
                  <a:lnTo>
                    <a:pt x="3" y="34"/>
                  </a:lnTo>
                  <a:lnTo>
                    <a:pt x="2" y="38"/>
                  </a:lnTo>
                  <a:lnTo>
                    <a:pt x="0" y="50"/>
                  </a:lnTo>
                  <a:lnTo>
                    <a:pt x="2" y="52"/>
                  </a:lnTo>
                  <a:lnTo>
                    <a:pt x="5" y="53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12377" name="Freeform 158"/>
            <p:cNvSpPr>
              <a:spLocks/>
            </p:cNvSpPr>
            <p:nvPr/>
          </p:nvSpPr>
          <p:spPr bwMode="auto">
            <a:xfrm>
              <a:off x="1252" y="2482"/>
              <a:ext cx="59" cy="542"/>
            </a:xfrm>
            <a:custGeom>
              <a:avLst/>
              <a:gdLst>
                <a:gd name="T0" fmla="*/ 475 w 35"/>
                <a:gd name="T1" fmla="*/ 1606 h 413"/>
                <a:gd name="T2" fmla="*/ 236 w 35"/>
                <a:gd name="T3" fmla="*/ 673 h 413"/>
                <a:gd name="T4" fmla="*/ 22 w 35"/>
                <a:gd name="T5" fmla="*/ 133 h 413"/>
                <a:gd name="T6" fmla="*/ 22 w 35"/>
                <a:gd name="T7" fmla="*/ 133 h 413"/>
                <a:gd name="T8" fmla="*/ 315 w 35"/>
                <a:gd name="T9" fmla="*/ 9 h 413"/>
                <a:gd name="T10" fmla="*/ 282 w 35"/>
                <a:gd name="T11" fmla="*/ 0 h 413"/>
                <a:gd name="T12" fmla="*/ 0 w 35"/>
                <a:gd name="T13" fmla="*/ 126 h 413"/>
                <a:gd name="T14" fmla="*/ 190 w 35"/>
                <a:gd name="T15" fmla="*/ 672 h 413"/>
                <a:gd name="T16" fmla="*/ 448 w 35"/>
                <a:gd name="T17" fmla="*/ 1605 h 413"/>
                <a:gd name="T18" fmla="*/ 475 w 35"/>
                <a:gd name="T19" fmla="*/ 1606 h 41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5" h="413">
                  <a:moveTo>
                    <a:pt x="35" y="413"/>
                  </a:moveTo>
                  <a:lnTo>
                    <a:pt x="17" y="173"/>
                  </a:lnTo>
                  <a:lnTo>
                    <a:pt x="2" y="34"/>
                  </a:lnTo>
                  <a:lnTo>
                    <a:pt x="23" y="2"/>
                  </a:lnTo>
                  <a:lnTo>
                    <a:pt x="21" y="0"/>
                  </a:lnTo>
                  <a:lnTo>
                    <a:pt x="0" y="33"/>
                  </a:lnTo>
                  <a:lnTo>
                    <a:pt x="14" y="172"/>
                  </a:lnTo>
                  <a:lnTo>
                    <a:pt x="33" y="412"/>
                  </a:lnTo>
                  <a:lnTo>
                    <a:pt x="35" y="413"/>
                  </a:lnTo>
                  <a:close/>
                </a:path>
              </a:pathLst>
            </a:custGeom>
            <a:solidFill>
              <a:srgbClr val="FDF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2298" name="Oval 160"/>
          <p:cNvSpPr>
            <a:spLocks noChangeArrowheads="1"/>
          </p:cNvSpPr>
          <p:nvPr/>
        </p:nvSpPr>
        <p:spPr bwMode="auto">
          <a:xfrm rot="2326066">
            <a:off x="9698038" y="4168775"/>
            <a:ext cx="215900" cy="3810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299" name="Oval 161"/>
          <p:cNvSpPr>
            <a:spLocks noChangeArrowheads="1"/>
          </p:cNvSpPr>
          <p:nvPr/>
        </p:nvSpPr>
        <p:spPr bwMode="auto">
          <a:xfrm rot="3187180">
            <a:off x="7542213" y="4624388"/>
            <a:ext cx="215900" cy="3810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300" name="Oval 162"/>
          <p:cNvSpPr>
            <a:spLocks noChangeArrowheads="1"/>
          </p:cNvSpPr>
          <p:nvPr/>
        </p:nvSpPr>
        <p:spPr bwMode="auto">
          <a:xfrm rot="2326066">
            <a:off x="6842125" y="4754563"/>
            <a:ext cx="215900" cy="3810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301" name="Oval 163"/>
          <p:cNvSpPr>
            <a:spLocks noChangeArrowheads="1"/>
          </p:cNvSpPr>
          <p:nvPr/>
        </p:nvSpPr>
        <p:spPr bwMode="auto">
          <a:xfrm rot="2326066">
            <a:off x="6027738" y="4919663"/>
            <a:ext cx="215900" cy="3810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302" name="Oval 164"/>
          <p:cNvSpPr>
            <a:spLocks noChangeArrowheads="1"/>
          </p:cNvSpPr>
          <p:nvPr/>
        </p:nvSpPr>
        <p:spPr bwMode="auto">
          <a:xfrm rot="2326066">
            <a:off x="5214938" y="5040313"/>
            <a:ext cx="215900" cy="3810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303" name="Oval 165"/>
          <p:cNvSpPr>
            <a:spLocks noChangeArrowheads="1"/>
          </p:cNvSpPr>
          <p:nvPr/>
        </p:nvSpPr>
        <p:spPr bwMode="auto">
          <a:xfrm rot="2326066">
            <a:off x="4276725" y="5224463"/>
            <a:ext cx="215900" cy="3810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92" name="Oval 166"/>
          <p:cNvSpPr>
            <a:spLocks noChangeArrowheads="1"/>
          </p:cNvSpPr>
          <p:nvPr/>
        </p:nvSpPr>
        <p:spPr bwMode="auto">
          <a:xfrm rot="2326066">
            <a:off x="3468688" y="5422900"/>
            <a:ext cx="215900" cy="3810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endParaRPr lang="en-US" altLang="en-US" sz="180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305" name="Oval 167"/>
          <p:cNvSpPr>
            <a:spLocks noChangeArrowheads="1"/>
          </p:cNvSpPr>
          <p:nvPr/>
        </p:nvSpPr>
        <p:spPr bwMode="auto">
          <a:xfrm rot="2326066">
            <a:off x="2681288" y="5595938"/>
            <a:ext cx="215900" cy="3810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306" name="Line 87"/>
          <p:cNvSpPr>
            <a:spLocks noChangeShapeType="1"/>
          </p:cNvSpPr>
          <p:nvPr/>
        </p:nvSpPr>
        <p:spPr bwMode="auto">
          <a:xfrm>
            <a:off x="1970088" y="5191125"/>
            <a:ext cx="8799512" cy="34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307" name="Oval 161"/>
          <p:cNvSpPr>
            <a:spLocks noChangeArrowheads="1"/>
          </p:cNvSpPr>
          <p:nvPr/>
        </p:nvSpPr>
        <p:spPr bwMode="auto">
          <a:xfrm rot="3187180">
            <a:off x="8234363" y="4492625"/>
            <a:ext cx="215900" cy="3810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308" name="Oval 161"/>
          <p:cNvSpPr>
            <a:spLocks noChangeArrowheads="1"/>
          </p:cNvSpPr>
          <p:nvPr/>
        </p:nvSpPr>
        <p:spPr bwMode="auto">
          <a:xfrm rot="3187180">
            <a:off x="8948738" y="4340225"/>
            <a:ext cx="215900" cy="3810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309" name="Oval 160"/>
          <p:cNvSpPr>
            <a:spLocks noChangeArrowheads="1"/>
          </p:cNvSpPr>
          <p:nvPr/>
        </p:nvSpPr>
        <p:spPr bwMode="auto">
          <a:xfrm rot="2692976">
            <a:off x="10393363" y="4038600"/>
            <a:ext cx="215900" cy="381000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638425" y="5602288"/>
            <a:ext cx="485775" cy="1746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267075" y="5578475"/>
            <a:ext cx="611188" cy="127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98" name="TextBox 97"/>
          <p:cNvSpPr txBox="1">
            <a:spLocks noChangeArrowheads="1"/>
          </p:cNvSpPr>
          <p:nvPr/>
        </p:nvSpPr>
        <p:spPr bwMode="auto">
          <a:xfrm>
            <a:off x="2244725" y="6002338"/>
            <a:ext cx="8956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vi-VN"/>
              <a:t>   Sì        Đồ          Rê          Mi        Pha      Son       La      Si       Đô        Rế      Mí</a:t>
            </a:r>
          </a:p>
        </p:txBody>
      </p:sp>
    </p:spTree>
    <p:extLst>
      <p:ext uri="{BB962C8B-B14F-4D97-AF65-F5344CB8AC3E}">
        <p14:creationId xmlns:p14="http://schemas.microsoft.com/office/powerpoint/2010/main" val="2141512714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0" name="Rectangle 6"/>
          <p:cNvSpPr>
            <a:spLocks noGrp="1" noChangeArrowheads="1"/>
          </p:cNvSpPr>
          <p:nvPr>
            <p:ph type="title"/>
          </p:nvPr>
        </p:nvSpPr>
        <p:spPr>
          <a:xfrm>
            <a:off x="1828800" y="2487613"/>
            <a:ext cx="1219200" cy="609600"/>
          </a:xfrm>
          <a:noFill/>
        </p:spPr>
        <p:txBody>
          <a:bodyPr/>
          <a:lstStyle/>
          <a:p>
            <a:r>
              <a:rPr lang="en-US" altLang="en-US" sz="2800" smtClean="0">
                <a:solidFill>
                  <a:srgbClr val="FF0000"/>
                </a:solidFill>
                <a:latin typeface="Times New Roman" panose="02020603050405020304" pitchFamily="18" charset="0"/>
              </a:rPr>
              <a:t>Câu 1</a:t>
            </a:r>
          </a:p>
        </p:txBody>
      </p:sp>
      <p:pic>
        <p:nvPicPr>
          <p:cNvPr id="14339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163" y="25400"/>
            <a:ext cx="12268200" cy="6858000"/>
          </a:xfrm>
          <a:noFill/>
        </p:spPr>
      </p:pic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390525" y="93663"/>
            <a:ext cx="3181350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</a:rPr>
              <a:t>-</a:t>
            </a: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Bài TĐN có mấy câu ?</a:t>
            </a:r>
            <a:b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</a:br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4000500" y="5108575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Câu 4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5867400" y="3810000"/>
            <a:ext cx="1066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Câu 3</a:t>
            </a:r>
          </a:p>
        </p:txBody>
      </p:sp>
      <p:sp>
        <p:nvSpPr>
          <p:cNvPr id="16393" name="Rectangle 9"/>
          <p:cNvSpPr>
            <a:spLocks noChangeArrowheads="1"/>
          </p:cNvSpPr>
          <p:nvPr/>
        </p:nvSpPr>
        <p:spPr bwMode="auto">
          <a:xfrm>
            <a:off x="9132888" y="1889125"/>
            <a:ext cx="1143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Câu 2</a:t>
            </a:r>
          </a:p>
        </p:txBody>
      </p:sp>
      <p:sp>
        <p:nvSpPr>
          <p:cNvPr id="16395" name="Line 11"/>
          <p:cNvSpPr>
            <a:spLocks noChangeShapeType="1"/>
          </p:cNvSpPr>
          <p:nvPr/>
        </p:nvSpPr>
        <p:spPr bwMode="auto">
          <a:xfrm flipV="1">
            <a:off x="8328025" y="2411413"/>
            <a:ext cx="3810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6" name="Line 12"/>
          <p:cNvSpPr>
            <a:spLocks noChangeShapeType="1"/>
          </p:cNvSpPr>
          <p:nvPr/>
        </p:nvSpPr>
        <p:spPr bwMode="auto">
          <a:xfrm flipV="1">
            <a:off x="5486400" y="4044950"/>
            <a:ext cx="38100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7" name="Line 13"/>
          <p:cNvSpPr>
            <a:spLocks noChangeShapeType="1"/>
          </p:cNvSpPr>
          <p:nvPr/>
        </p:nvSpPr>
        <p:spPr bwMode="auto">
          <a:xfrm flipV="1">
            <a:off x="3343275" y="5562600"/>
            <a:ext cx="4572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398" name="Line 14"/>
          <p:cNvSpPr>
            <a:spLocks noChangeShapeType="1"/>
          </p:cNvSpPr>
          <p:nvPr/>
        </p:nvSpPr>
        <p:spPr bwMode="auto">
          <a:xfrm flipV="1">
            <a:off x="11368088" y="5424488"/>
            <a:ext cx="3048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auto">
          <a:xfrm>
            <a:off x="425450" y="603250"/>
            <a:ext cx="2435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Có 4 câu như sau</a:t>
            </a:r>
          </a:p>
        </p:txBody>
      </p:sp>
      <p:sp>
        <p:nvSpPr>
          <p:cNvPr id="16402" name="Rectangle 18"/>
          <p:cNvSpPr>
            <a:spLocks noChangeArrowheads="1"/>
          </p:cNvSpPr>
          <p:nvPr/>
        </p:nvSpPr>
        <p:spPr bwMode="auto">
          <a:xfrm>
            <a:off x="541338" y="1292225"/>
            <a:ext cx="3641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006600"/>
                </a:solidFill>
                <a:latin typeface="Times New Roman" panose="02020603050405020304" pitchFamily="18" charset="0"/>
              </a:rPr>
              <a:t>Các em nghe bài TĐN số 2</a:t>
            </a:r>
          </a:p>
        </p:txBody>
      </p:sp>
      <p:sp>
        <p:nvSpPr>
          <p:cNvPr id="14350" name="TextBox 1"/>
          <p:cNvSpPr txBox="1">
            <a:spLocks noChangeArrowheads="1"/>
          </p:cNvSpPr>
          <p:nvPr/>
        </p:nvSpPr>
        <p:spPr bwMode="auto">
          <a:xfrm>
            <a:off x="541338" y="3173413"/>
            <a:ext cx="1287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en-US" alt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</p:spTree>
    <p:extLst>
      <p:ext uri="{BB962C8B-B14F-4D97-AF65-F5344CB8AC3E}">
        <p14:creationId xmlns:p14="http://schemas.microsoft.com/office/powerpoint/2010/main" val="267697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4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8" dur="80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9" dur="80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80"/>
                                        <p:tgtEl>
                                          <p:spTgt spid="164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0" grpId="0"/>
      <p:bldP spid="16391" grpId="0"/>
      <p:bldP spid="16392" grpId="0"/>
      <p:bldP spid="16393" grpId="0"/>
      <p:bldP spid="1640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ĐN số 2 - Lớp 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49440"/>
          </a:xfrm>
        </p:spPr>
      </p:pic>
    </p:spTree>
    <p:extLst>
      <p:ext uri="{BB962C8B-B14F-4D97-AF65-F5344CB8AC3E}">
        <p14:creationId xmlns:p14="http://schemas.microsoft.com/office/powerpoint/2010/main" val="375657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513"/>
            <a:ext cx="12192000" cy="678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âu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0193" y="36513"/>
            <a:ext cx="1445623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62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2" name="Group 5"/>
          <p:cNvGrpSpPr>
            <a:grpSpLocks/>
          </p:cNvGrpSpPr>
          <p:nvPr/>
        </p:nvGrpSpPr>
        <p:grpSpPr bwMode="auto">
          <a:xfrm>
            <a:off x="0" y="-11113"/>
            <a:ext cx="12180888" cy="6869113"/>
            <a:chOff x="32657" y="-32657"/>
            <a:chExt cx="12464143" cy="6868886"/>
          </a:xfrm>
        </p:grpSpPr>
        <p:pic>
          <p:nvPicPr>
            <p:cNvPr id="20484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57" y="206829"/>
              <a:ext cx="6146097" cy="6629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5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-32657"/>
              <a:ext cx="6858000" cy="681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câu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2892" y="2283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469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Group 5"/>
          <p:cNvGrpSpPr>
            <a:grpSpLocks/>
          </p:cNvGrpSpPr>
          <p:nvPr/>
        </p:nvGrpSpPr>
        <p:grpSpPr bwMode="auto">
          <a:xfrm>
            <a:off x="0" y="-98425"/>
            <a:ext cx="12192000" cy="6934200"/>
            <a:chOff x="0" y="38100"/>
            <a:chExt cx="11172548" cy="6934200"/>
          </a:xfrm>
        </p:grpSpPr>
        <p:pic>
          <p:nvPicPr>
            <p:cNvPr id="22532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200"/>
              <a:ext cx="6710638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53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38100"/>
              <a:ext cx="4771748" cy="693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" name="câu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6766" y="1328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67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âu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4960" y="224245"/>
            <a:ext cx="1145177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5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TĐN số 2 - Lớp 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49440"/>
          </a:xfrm>
        </p:spPr>
      </p:pic>
    </p:spTree>
    <p:extLst>
      <p:ext uri="{BB962C8B-B14F-4D97-AF65-F5344CB8AC3E}">
        <p14:creationId xmlns:p14="http://schemas.microsoft.com/office/powerpoint/2010/main" val="259394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405189-8C2A-4A9C-999B-90734CD530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7829" y="2027755"/>
            <a:ext cx="11682101" cy="4351338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5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Đọc nhạc và ghép lời chuẩn xác bài TĐN số 2.</a:t>
            </a:r>
            <a:endParaRPr lang="en-US" sz="5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  <a:buFontTx/>
              <a:buChar char="-"/>
            </a:pP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</a:t>
            </a:r>
          </a:p>
        </p:txBody>
      </p:sp>
    </p:spTree>
    <p:extLst>
      <p:ext uri="{BB962C8B-B14F-4D97-AF65-F5344CB8AC3E}">
        <p14:creationId xmlns:p14="http://schemas.microsoft.com/office/powerpoint/2010/main" val="418802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011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3755AA4-384C-4D30-B551-7B6DB0797850}"/>
              </a:ext>
            </a:extLst>
          </p:cNvPr>
          <p:cNvSpPr txBox="1"/>
          <p:nvPr/>
        </p:nvSpPr>
        <p:spPr>
          <a:xfrm>
            <a:off x="940405" y="3224020"/>
            <a:ext cx="1080468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5:</a:t>
            </a:r>
          </a:p>
          <a:p>
            <a:pPr algn="ctr"/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TĐN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19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168BF2-714C-4AF1-B18F-27E78F65D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96000" cy="3429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5243FE-6743-4183-92E5-476E7B7EB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-1"/>
            <a:ext cx="6096000" cy="3428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F31BCC-BB34-4417-901D-9207D4B8C8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28997"/>
            <a:ext cx="6095999" cy="3428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F71D73-0BC9-4E1A-B0C7-805E6FCBF6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428996"/>
            <a:ext cx="6096002" cy="34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 bai hat nu cu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452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3284006746257743899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6356"/>
            <a:ext cx="11991703" cy="522831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3249AB8-2A40-4AA3-8252-70C10267E3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5057" y="0"/>
            <a:ext cx="10515600" cy="13255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TĐN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537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2286000" y="990601"/>
            <a:ext cx="7620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vi-VN"/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667000" y="990601"/>
            <a:ext cx="7010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vi-VN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91440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590800" y="2286001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/>
              <a:t>1cung</a:t>
            </a:r>
          </a:p>
        </p:txBody>
      </p:sp>
      <p:sp>
        <p:nvSpPr>
          <p:cNvPr id="2057" name="Text Box 9"/>
          <p:cNvSpPr txBox="1">
            <a:spLocks noChangeArrowheads="1"/>
          </p:cNvSpPr>
          <p:nvPr/>
        </p:nvSpPr>
        <p:spPr bwMode="auto">
          <a:xfrm>
            <a:off x="3581400" y="2286001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/>
              <a:t>½ cung</a:t>
            </a:r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4648200" y="2286001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/>
              <a:t>1cung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5791200" y="2286001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/>
              <a:t>1cung</a:t>
            </a:r>
          </a:p>
        </p:txBody>
      </p:sp>
      <p:sp>
        <p:nvSpPr>
          <p:cNvPr id="2062" name="Text Box 14"/>
          <p:cNvSpPr txBox="1">
            <a:spLocks noChangeArrowheads="1"/>
          </p:cNvSpPr>
          <p:nvPr/>
        </p:nvSpPr>
        <p:spPr bwMode="auto">
          <a:xfrm>
            <a:off x="6781800" y="2286001"/>
            <a:ext cx="121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/>
              <a:t>1/2cung</a:t>
            </a:r>
          </a:p>
        </p:txBody>
      </p:sp>
      <p:sp>
        <p:nvSpPr>
          <p:cNvPr id="2063" name="Text Box 15"/>
          <p:cNvSpPr txBox="1">
            <a:spLocks noChangeArrowheads="1"/>
          </p:cNvSpPr>
          <p:nvPr/>
        </p:nvSpPr>
        <p:spPr bwMode="auto">
          <a:xfrm>
            <a:off x="8077200" y="2286001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/>
              <a:t>1 cung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9220200" y="2286001"/>
            <a:ext cx="1066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/>
              <a:t>1 cung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2362200" y="762000"/>
            <a:ext cx="71628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3200">
                <a:solidFill>
                  <a:schemeClr val="hlink"/>
                </a:solidFill>
                <a:latin typeface=".VnTime" panose="020B7200000000000000" pitchFamily="34" charset="0"/>
              </a:rPr>
              <a:t>1. Giäng mi thø: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524000" y="2743200"/>
            <a:ext cx="91440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>
                <a:solidFill>
                  <a:srgbClr val="FF0000"/>
                </a:solidFill>
                <a:latin typeface=".VnTime" panose="020B7200000000000000" pitchFamily="34" charset="0"/>
              </a:rPr>
              <a:t>   *Giäng mi thø:</a:t>
            </a:r>
            <a:r>
              <a:rPr lang="en-US" altLang="vi-VN" sz="2800">
                <a:latin typeface=".VnTime" panose="020B7200000000000000" pitchFamily="34" charset="0"/>
              </a:rPr>
              <a:t>  </a:t>
            </a:r>
            <a:r>
              <a:rPr lang="en-US" altLang="vi-VN" sz="2800">
                <a:solidFill>
                  <a:srgbClr val="FF0000"/>
                </a:solidFill>
                <a:latin typeface=".VnTime" panose="020B7200000000000000" pitchFamily="34" charset="0"/>
              </a:rPr>
              <a:t>Cã ©m chñ lµ  Mi, ho¸ biÓu giäng Mi thø cã mét dÊu th¨ng</a:t>
            </a:r>
          </a:p>
        </p:txBody>
      </p:sp>
      <p:sp>
        <p:nvSpPr>
          <p:cNvPr id="2068" name="Text Box 20"/>
          <p:cNvSpPr txBox="1">
            <a:spLocks noChangeArrowheads="1"/>
          </p:cNvSpPr>
          <p:nvPr/>
        </p:nvSpPr>
        <p:spPr bwMode="auto">
          <a:xfrm>
            <a:off x="3810000" y="3214688"/>
            <a:ext cx="2514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>
                <a:solidFill>
                  <a:srgbClr val="0033CC"/>
                </a:solidFill>
                <a:latin typeface=".VnTime" panose="020B7200000000000000" pitchFamily="34" charset="0"/>
              </a:rPr>
              <a:t>(Pha th¨ng)</a:t>
            </a:r>
          </a:p>
        </p:txBody>
      </p:sp>
      <p:sp>
        <p:nvSpPr>
          <p:cNvPr id="2069" name="Text Box 21"/>
          <p:cNvSpPr txBox="1">
            <a:spLocks noChangeArrowheads="1"/>
          </p:cNvSpPr>
          <p:nvPr/>
        </p:nvSpPr>
        <p:spPr bwMode="auto">
          <a:xfrm>
            <a:off x="2667000" y="609601"/>
            <a:ext cx="5791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vi-VN"/>
          </a:p>
        </p:txBody>
      </p:sp>
      <p:sp>
        <p:nvSpPr>
          <p:cNvPr id="2075" name="Text Box 27"/>
          <p:cNvSpPr txBox="1">
            <a:spLocks noChangeArrowheads="1"/>
          </p:cNvSpPr>
          <p:nvPr/>
        </p:nvSpPr>
        <p:spPr bwMode="auto">
          <a:xfrm>
            <a:off x="2209800" y="90488"/>
            <a:ext cx="84582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endParaRPr lang="en-US" altLang="vi-VN" sz="3200" b="1" dirty="0">
              <a:solidFill>
                <a:srgbClr val="3366FF"/>
              </a:solidFill>
              <a:latin typeface=".VnTime" panose="020B7200000000000000" pitchFamily="34" charset="0"/>
            </a:endParaRPr>
          </a:p>
          <a:p>
            <a:pPr>
              <a:spcBef>
                <a:spcPct val="50000"/>
              </a:spcBef>
            </a:pPr>
            <a:endParaRPr lang="en-US" altLang="vi-VN" sz="3200" dirty="0">
              <a:solidFill>
                <a:srgbClr val="3366FF"/>
              </a:solidFill>
              <a:latin typeface=".VnTime" panose="020B7200000000000000" pitchFamily="34" charset="0"/>
            </a:endParaRPr>
          </a:p>
        </p:txBody>
      </p:sp>
      <p:sp>
        <p:nvSpPr>
          <p:cNvPr id="2076" name="Text Box 28"/>
          <p:cNvSpPr txBox="1">
            <a:spLocks noChangeArrowheads="1"/>
          </p:cNvSpPr>
          <p:nvPr/>
        </p:nvSpPr>
        <p:spPr bwMode="auto">
          <a:xfrm>
            <a:off x="2895600" y="5257801"/>
            <a:ext cx="685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altLang="vi-VN"/>
          </a:p>
        </p:txBody>
      </p:sp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91000"/>
            <a:ext cx="91440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" name="Text Box 30"/>
          <p:cNvSpPr txBox="1">
            <a:spLocks noChangeArrowheads="1"/>
          </p:cNvSpPr>
          <p:nvPr/>
        </p:nvSpPr>
        <p:spPr bwMode="auto">
          <a:xfrm>
            <a:off x="1752600" y="3733801"/>
            <a:ext cx="434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800">
                <a:solidFill>
                  <a:schemeClr val="hlink"/>
                </a:solidFill>
                <a:latin typeface=".VnTime" panose="020B7200000000000000" pitchFamily="34" charset="0"/>
              </a:rPr>
              <a:t>2. Giäng mi thø hoµ thanh:</a:t>
            </a:r>
          </a:p>
        </p:txBody>
      </p:sp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050" y="4572000"/>
            <a:ext cx="2667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83" name="Line 35"/>
          <p:cNvSpPr>
            <a:spLocks noChangeShapeType="1"/>
          </p:cNvSpPr>
          <p:nvPr/>
        </p:nvSpPr>
        <p:spPr bwMode="auto">
          <a:xfrm>
            <a:off x="8077200" y="5715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84" name="Text Box 36"/>
          <p:cNvSpPr txBox="1">
            <a:spLocks noChangeArrowheads="1"/>
          </p:cNvSpPr>
          <p:nvPr/>
        </p:nvSpPr>
        <p:spPr bwMode="auto">
          <a:xfrm>
            <a:off x="2438400" y="563880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2400">
                <a:solidFill>
                  <a:srgbClr val="0033CC"/>
                </a:solidFill>
                <a:latin typeface=".VnTime" panose="020B7200000000000000" pitchFamily="34" charset="0"/>
              </a:rPr>
              <a:t>Giäng mi thø hoµ thanh cã ©m bËc VII th¨ng lªn 1/2 cung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249AB8-2A40-4AA3-8252-70C10267E3C1}"/>
              </a:ext>
            </a:extLst>
          </p:cNvPr>
          <p:cNvSpPr txBox="1"/>
          <p:nvPr/>
        </p:nvSpPr>
        <p:spPr>
          <a:xfrm>
            <a:off x="0" y="0"/>
            <a:ext cx="95548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TĐN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296607"/>
      </p:ext>
    </p:extLst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20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7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9" dur="1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70" decel="1000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770" decel="100000"/>
                                        <p:tgtEl>
                                          <p:spTgt spid="207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4" dur="770" fill="hold"/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7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7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7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  <p:bldP spid="2057" grpId="0"/>
      <p:bldP spid="2060" grpId="0"/>
      <p:bldP spid="2061" grpId="0"/>
      <p:bldP spid="2062" grpId="0"/>
      <p:bldP spid="2063" grpId="0"/>
      <p:bldP spid="2064" grpId="0"/>
      <p:bldP spid="2065" grpId="0"/>
      <p:bldP spid="2067" grpId="0"/>
      <p:bldP spid="2068" grpId="0"/>
      <p:bldP spid="2075" grpId="0"/>
      <p:bldP spid="2078" grpId="0"/>
      <p:bldP spid="208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57536-D53C-4F90-A858-BC80390FA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50" y="-183515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TĐN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ACDF2E-5433-4C71-9F32-40B53B0A76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50" y="1142048"/>
            <a:ext cx="9131300" cy="5715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35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891EE9E-D7F9-426C-B490-105090EFC21B}"/>
              </a:ext>
            </a:extLst>
          </p:cNvPr>
          <p:cNvSpPr/>
          <p:nvPr/>
        </p:nvSpPr>
        <p:spPr>
          <a:xfrm>
            <a:off x="192505" y="182880"/>
            <a:ext cx="2319689" cy="146304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3684BF-B476-4E17-9CD3-5A42173DF82D}"/>
              </a:ext>
            </a:extLst>
          </p:cNvPr>
          <p:cNvSpPr/>
          <p:nvPr/>
        </p:nvSpPr>
        <p:spPr>
          <a:xfrm>
            <a:off x="3315904" y="182876"/>
            <a:ext cx="2202582" cy="146304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C1BF778-6F22-460C-B1E4-CF48A5A0B713}"/>
              </a:ext>
            </a:extLst>
          </p:cNvPr>
          <p:cNvSpPr/>
          <p:nvPr/>
        </p:nvSpPr>
        <p:spPr>
          <a:xfrm>
            <a:off x="6439301" y="182877"/>
            <a:ext cx="2319689" cy="1463039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2E44C8-5368-40BE-AEB5-4EA0EC2B283B}"/>
              </a:ext>
            </a:extLst>
          </p:cNvPr>
          <p:cNvSpPr/>
          <p:nvPr/>
        </p:nvSpPr>
        <p:spPr>
          <a:xfrm>
            <a:off x="9679806" y="182878"/>
            <a:ext cx="2319689" cy="146303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0BC69FA-46FE-43A7-8D25-F170228A2356}"/>
              </a:ext>
            </a:extLst>
          </p:cNvPr>
          <p:cNvSpPr/>
          <p:nvPr/>
        </p:nvSpPr>
        <p:spPr>
          <a:xfrm>
            <a:off x="2902017" y="2314870"/>
            <a:ext cx="413887" cy="8951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5F5E94D-1097-453E-8B4D-EC5D48BED1B3}"/>
              </a:ext>
            </a:extLst>
          </p:cNvPr>
          <p:cNvSpPr/>
          <p:nvPr/>
        </p:nvSpPr>
        <p:spPr>
          <a:xfrm>
            <a:off x="2513801" y="1917825"/>
            <a:ext cx="3078480" cy="49570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89D9D1-7638-42FC-AE81-F08FA6E76AA6}"/>
              </a:ext>
            </a:extLst>
          </p:cNvPr>
          <p:cNvSpPr/>
          <p:nvPr/>
        </p:nvSpPr>
        <p:spPr>
          <a:xfrm>
            <a:off x="5146176" y="2340397"/>
            <a:ext cx="413887" cy="89514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DA074D7-F0EE-4A8B-8171-5DC0D087724D}"/>
              </a:ext>
            </a:extLst>
          </p:cNvPr>
          <p:cNvSpPr/>
          <p:nvPr/>
        </p:nvSpPr>
        <p:spPr>
          <a:xfrm>
            <a:off x="6358687" y="2356710"/>
            <a:ext cx="1063866" cy="1117069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15E2C7-C6B6-4270-BF9C-78E3A486C3E8}"/>
              </a:ext>
            </a:extLst>
          </p:cNvPr>
          <p:cNvSpPr/>
          <p:nvPr/>
        </p:nvSpPr>
        <p:spPr>
          <a:xfrm>
            <a:off x="9566177" y="5416210"/>
            <a:ext cx="503723" cy="92403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3F9FCA5-6E25-42D9-8A01-F1818C51253A}"/>
              </a:ext>
            </a:extLst>
          </p:cNvPr>
          <p:cNvSpPr/>
          <p:nvPr/>
        </p:nvSpPr>
        <p:spPr>
          <a:xfrm>
            <a:off x="9335972" y="3902623"/>
            <a:ext cx="482067" cy="895148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7E784A-A231-40F4-B73D-F776A3A26A25}"/>
              </a:ext>
            </a:extLst>
          </p:cNvPr>
          <p:cNvSpPr/>
          <p:nvPr/>
        </p:nvSpPr>
        <p:spPr>
          <a:xfrm>
            <a:off x="4321077" y="3888181"/>
            <a:ext cx="503723" cy="924032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0351383A-1088-4206-BC38-80322BD0A284}"/>
              </a:ext>
            </a:extLst>
          </p:cNvPr>
          <p:cNvSpPr/>
          <p:nvPr/>
        </p:nvSpPr>
        <p:spPr>
          <a:xfrm rot="5400000">
            <a:off x="-630892" y="2874533"/>
            <a:ext cx="2666596" cy="753179"/>
          </a:xfrm>
          <a:prstGeom prst="righ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44BC475-92A3-4DBD-ADE8-25E86212E43E}"/>
              </a:ext>
            </a:extLst>
          </p:cNvPr>
          <p:cNvSpPr/>
          <p:nvPr/>
        </p:nvSpPr>
        <p:spPr>
          <a:xfrm>
            <a:off x="63887" y="5022635"/>
            <a:ext cx="1285106" cy="1317607"/>
          </a:xfrm>
          <a:prstGeom prst="roundRect">
            <a:avLst/>
          </a:prstGeom>
          <a:solidFill>
            <a:schemeClr val="accent4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BDF6E2C-E8F1-461F-BDBC-4B277ED2563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10" y="1719743"/>
            <a:ext cx="274819" cy="58282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7ABB2C8-B348-436D-96AD-131622AC86DE}"/>
              </a:ext>
            </a:extLst>
          </p:cNvPr>
          <p:cNvSpPr/>
          <p:nvPr/>
        </p:nvSpPr>
        <p:spPr>
          <a:xfrm>
            <a:off x="9074353" y="2533013"/>
            <a:ext cx="578057" cy="859827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C22D5EA-4665-4A41-8E18-81BDAD9F3F36}"/>
              </a:ext>
            </a:extLst>
          </p:cNvPr>
          <p:cNvSpPr/>
          <p:nvPr/>
        </p:nvSpPr>
        <p:spPr>
          <a:xfrm>
            <a:off x="4423425" y="5454406"/>
            <a:ext cx="384597" cy="780260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85BC9D4-9F14-4771-BC2C-17E652D8303C}"/>
              </a:ext>
            </a:extLst>
          </p:cNvPr>
          <p:cNvSpPr/>
          <p:nvPr/>
        </p:nvSpPr>
        <p:spPr>
          <a:xfrm>
            <a:off x="8216973" y="5749801"/>
            <a:ext cx="857380" cy="399329"/>
          </a:xfrm>
          <a:prstGeom prst="ellipse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52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3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9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1704" r="-1755" b="11704"/>
          <a:stretch/>
        </p:blipFill>
        <p:spPr>
          <a:xfrm>
            <a:off x="0" y="-186266"/>
            <a:ext cx="12192000" cy="4385734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" y="4876800"/>
            <a:ext cx="1742269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46766" y="4510685"/>
            <a:ext cx="88984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ĐỌC THANG ÂM </a:t>
            </a:r>
            <a:r>
              <a:rPr lang="en-US" sz="40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MI THỨ 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(E</a:t>
            </a:r>
            <a:r>
              <a:rPr lang="de-DE" sz="4000" b="1" dirty="0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427635E6-44E0-463D-94D3-8938C15DF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61" y="5360848"/>
            <a:ext cx="4765937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66AF8E20-4E04-4A61-A5EC-8819DB5C73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135815"/>
              </p:ext>
            </p:extLst>
          </p:nvPr>
        </p:nvGraphicFramePr>
        <p:xfrm>
          <a:off x="119961" y="5331973"/>
          <a:ext cx="11952077" cy="14971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Bitmap Image" r:id="rId4" imgW="3057143" imgH="447856" progId="Paint.Picture">
                  <p:embed/>
                </p:oleObj>
              </mc:Choice>
              <mc:Fallback>
                <p:oleObj name="Bitmap Image" r:id="rId4" imgW="3057143" imgH="447856" progId="Paint.Picture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66AF8E20-4E04-4A61-A5EC-8819DB5C735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961" y="5331973"/>
                        <a:ext cx="11952077" cy="14971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457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249</Words>
  <Application>Microsoft Office PowerPoint</Application>
  <PresentationFormat>Widescreen</PresentationFormat>
  <Paragraphs>44</Paragraphs>
  <Slides>19</Slides>
  <Notes>3</Notes>
  <HiddenSlides>0</HiddenSlides>
  <MMClips>8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Times New Roman</vt:lpstr>
      <vt:lpstr>Arial</vt:lpstr>
      <vt:lpstr>Anastasia</vt:lpstr>
      <vt:lpstr>Calibri Light</vt:lpstr>
      <vt:lpstr>Trebuchet MS</vt:lpstr>
      <vt:lpstr>.VnTifani Heavy</vt:lpstr>
      <vt:lpstr>Calibri</vt:lpstr>
      <vt:lpstr>.VnTimeH</vt:lpstr>
      <vt:lpstr>.VnTime</vt:lpstr>
      <vt:lpstr>Office Theme</vt:lpstr>
      <vt:lpstr>1_Office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II. Tập đọc nhạc: Giọng Mi thứ - TĐN số 2</vt:lpstr>
      <vt:lpstr>PowerPoint Presentation</vt:lpstr>
      <vt:lpstr>2. TĐN số 2 “Nghệ sĩ với cây đàn”</vt:lpstr>
      <vt:lpstr>PowerPoint Presentation</vt:lpstr>
      <vt:lpstr>PowerPoint Presentation</vt:lpstr>
      <vt:lpstr>PowerPoint Presentation</vt:lpstr>
      <vt:lpstr>Câu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Nhat</dc:creator>
  <cp:lastModifiedBy>MyPC</cp:lastModifiedBy>
  <cp:revision>86</cp:revision>
  <dcterms:created xsi:type="dcterms:W3CDTF">2021-08-17T13:05:07Z</dcterms:created>
  <dcterms:modified xsi:type="dcterms:W3CDTF">2021-09-30T09:32:18Z</dcterms:modified>
</cp:coreProperties>
</file>