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28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3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1353800" cy="86990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 DẪN CHUẨN BỊ BÀI UNIT 3- WRITE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033" y="1717366"/>
            <a:ext cx="11879663" cy="404078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32-33</a:t>
            </a:r>
            <a:endParaRPr lang="en-US" altLang="en-US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>
              <a:buNone/>
            </a:pP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folder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wardrobe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towel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rack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beneath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fixture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lighting 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  <a:p>
            <a:pPr>
              <a:buNone/>
            </a:pP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fixture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</a:rPr>
              <a:t>tidy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vi-VN" altLang="en-US" b="1" dirty="0">
                <a:latin typeface="Times New Roman" panose="02020603050405020304" charset="0"/>
                <a:cs typeface="Times New Roman" panose="02020603050405020304" charset="0"/>
              </a:rPr>
              <a:t>dust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miêu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tả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về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căn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phòng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Hoa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. (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Trang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32)</a:t>
            </a:r>
          </a:p>
          <a:p>
            <a:pPr>
              <a:buNone/>
            </a:pP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3.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một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miêu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tả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căn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phòng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bức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tranh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Dựa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vào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từ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gợi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ý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sẵn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sau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đó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thêm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từ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và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không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được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đảo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lộn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trật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tự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từ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. (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Trang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33)</a:t>
            </a:r>
          </a:p>
          <a:p>
            <a:pPr>
              <a:buNone/>
            </a:pP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4. 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một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miêu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tả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về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một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căn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phòng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bạn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Tham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 </a:t>
            </a:r>
          </a:p>
          <a:p>
            <a:pPr>
              <a:buNone/>
            </a:pP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khảo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các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đoạn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văn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trên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. (</a:t>
            </a:r>
            <a:r>
              <a:rPr lang="en-US" b="1" dirty="0" err="1">
                <a:latin typeface="Times New Roman" panose="02020603050405020304" charset="0"/>
                <a:cs typeface="Times New Roman" panose="02020603050405020304" charset="0"/>
              </a:rPr>
              <a:t>trang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 33)</a:t>
            </a:r>
            <a:endParaRPr lang="en-US" b="1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7" descr="Flower1_div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76894" y="794654"/>
            <a:ext cx="10937174" cy="73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Flower1_div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31226" y="5943600"/>
            <a:ext cx="635527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495181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379" y="5782293"/>
            <a:ext cx="1447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495173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7805" y="5789220"/>
            <a:ext cx="1143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495173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49000" y="5789221"/>
            <a:ext cx="1143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495181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08275" y="5768438"/>
            <a:ext cx="1447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630842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127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HƯỚNG DẪN CHUẨN BỊ BÀI UNIT 3- WRITE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8</dc:title>
  <dc:creator>Mrs-HANG</dc:creator>
  <cp:lastModifiedBy>84975</cp:lastModifiedBy>
  <cp:revision>46</cp:revision>
  <dcterms:created xsi:type="dcterms:W3CDTF">2020-08-29T02:50:00Z</dcterms:created>
  <dcterms:modified xsi:type="dcterms:W3CDTF">2021-09-04T02:55:46Z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