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868" y="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834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48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505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9968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9938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51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141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33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83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8752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6323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43196D-1E42-4A40-9272-2C812D9FCEBC}" type="datetimeFigureOut">
              <a:rPr lang="en-US" smtClean="0"/>
              <a:t>9/4/2021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FB0190-FBCB-45F7-BC04-92E7B631F2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691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531223" y="381000"/>
            <a:ext cx="8458200" cy="1371600"/>
          </a:xfrm>
        </p:spPr>
        <p:txBody>
          <a:bodyPr>
            <a:noAutofit/>
          </a:bodyPr>
          <a:lstStyle/>
          <a:p>
            <a:pPr algn="ctr"/>
            <a:r>
              <a:rPr lang="en-US" sz="3600" b="1" dirty="0" err="1">
                <a:solidFill>
                  <a:srgbClr val="FF0000"/>
                </a:solidFill>
              </a:rPr>
              <a:t>Tiếng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Anh</a:t>
            </a:r>
            <a:r>
              <a:rPr lang="en-US" sz="3600" b="1" dirty="0">
                <a:solidFill>
                  <a:srgbClr val="FF0000"/>
                </a:solidFill>
              </a:rPr>
              <a:t> 8  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 Unit 3: At Home </a:t>
            </a:r>
            <a:br>
              <a:rPr lang="en-US" sz="3600" b="1" dirty="0">
                <a:solidFill>
                  <a:srgbClr val="FF0000"/>
                </a:solidFill>
              </a:rPr>
            </a:br>
            <a:r>
              <a:rPr lang="en-US" sz="3600" b="1" dirty="0">
                <a:solidFill>
                  <a:srgbClr val="FF0000"/>
                </a:solidFill>
              </a:rPr>
              <a:t> READ/31</a:t>
            </a:r>
            <a:br>
              <a:rPr lang="en-US" sz="3600" b="1" dirty="0">
                <a:solidFill>
                  <a:srgbClr val="FF0000"/>
                </a:solidFill>
              </a:rPr>
            </a:b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33400" y="1600199"/>
            <a:ext cx="8229600" cy="473868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(N)chemicals, drugs,  locked cupboards,  matches, electrical sockets , dangerous objects , beads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(V) destroy , injure, cause a fire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Task 1 (True or False)</a:t>
            </a:r>
          </a:p>
          <a:p>
            <a:pPr marL="0" indent="0">
              <a:buNone/>
            </a:pPr>
            <a:r>
              <a:rPr lang="en-US" b="1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Task 2 (Answer the questions /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Trả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" name="Rectangle 3"/>
          <p:cNvSpPr/>
          <p:nvPr/>
        </p:nvSpPr>
        <p:spPr>
          <a:xfrm>
            <a:off x="533400" y="2514600"/>
            <a:ext cx="7239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.</a:t>
            </a:r>
          </a:p>
        </p:txBody>
      </p:sp>
      <p:pic>
        <p:nvPicPr>
          <p:cNvPr id="5" name="Picture 7" descr="Flowers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8" y="152400"/>
            <a:ext cx="152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Flowers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943600"/>
            <a:ext cx="152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 descr="Flowers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152400"/>
            <a:ext cx="152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 descr="Flowers9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5867400"/>
            <a:ext cx="1524000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66416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688363502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80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Tiếng Anh 8    Unit 3: At Home   READ/31 </vt:lpstr>
    </vt:vector>
  </TitlesOfParts>
  <Company>Phan Danh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Tiếng Anh 8    Unit 3: At Home   READ/31</dc:title>
  <dc:creator>Tommy_Phan</dc:creator>
  <cp:lastModifiedBy>84975</cp:lastModifiedBy>
  <cp:revision>7</cp:revision>
  <dcterms:created xsi:type="dcterms:W3CDTF">2021-08-30T10:01:30Z</dcterms:created>
  <dcterms:modified xsi:type="dcterms:W3CDTF">2021-09-04T02:45:29Z</dcterms:modified>
</cp:coreProperties>
</file>