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8" r:id="rId2"/>
    <p:sldId id="259" r:id="rId3"/>
    <p:sldId id="261" r:id="rId4"/>
    <p:sldId id="317" r:id="rId5"/>
    <p:sldId id="313" r:id="rId6"/>
    <p:sldId id="314" r:id="rId7"/>
    <p:sldId id="316" r:id="rId8"/>
    <p:sldId id="315" r:id="rId9"/>
    <p:sldId id="274" r:id="rId10"/>
  </p:sldIdLst>
  <p:sldSz cx="9144000" cy="5143500" type="screen16x9"/>
  <p:notesSz cx="6858000" cy="9144000"/>
  <p:embeddedFontLst>
    <p:embeddedFont>
      <p:font typeface="Gloria Hallelujah" charset="0"/>
      <p:regular r:id="rId12"/>
    </p:embeddedFont>
    <p:embeddedFont>
      <p:font typeface="Cambria Math" pitchFamily="18" charset="0"/>
      <p:regular r:id="rId13"/>
    </p:embeddedFont>
    <p:embeddedFont>
      <p:font typeface="Raleway Thin" charset="0"/>
      <p:regular r:id="rId14"/>
      <p:bold r:id="rId15"/>
      <p:italic r:id="rId16"/>
      <p:boldItalic r:id="rId17"/>
    </p:embeddedFont>
    <p:embeddedFont>
      <p:font typeface="Fira Sans Extra Condensed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6EF1960-82E1-4432-9F2F-675903A9F3FA}">
  <a:tblStyle styleId="{26EF1960-82E1-4432-9F2F-675903A9F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/>
    <p:restoredTop sz="94038"/>
  </p:normalViewPr>
  <p:slideViewPr>
    <p:cSldViewPr snapToGrid="0" snapToObjects="1">
      <p:cViewPr varScale="1">
        <p:scale>
          <a:sx n="87" d="100"/>
          <a:sy n="87" d="100"/>
        </p:scale>
        <p:origin x="-1008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7677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ccf3902700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ccf3902700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SECTION_HEADER_1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6935925" y="4058099"/>
            <a:ext cx="2317193" cy="1250526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10800000" flipH="1">
            <a:off x="5225150" y="-342765"/>
            <a:ext cx="4306686" cy="2199414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10800000" flipH="1">
            <a:off x="-825625" y="-394841"/>
            <a:ext cx="2695508" cy="2318767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-212370" y="3873180"/>
            <a:ext cx="3940563" cy="1912570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-9900006">
            <a:off x="7397923" y="4623752"/>
            <a:ext cx="454166" cy="411416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7"/>
          <p:cNvGrpSpPr/>
          <p:nvPr/>
        </p:nvGrpSpPr>
        <p:grpSpPr>
          <a:xfrm rot="10034023">
            <a:off x="204355" y="3167783"/>
            <a:ext cx="279616" cy="253294"/>
            <a:chOff x="1640475" y="1197075"/>
            <a:chExt cx="55475" cy="50250"/>
          </a:xfrm>
        </p:grpSpPr>
        <p:sp>
          <p:nvSpPr>
            <p:cNvPr id="443" name="Google Shape;44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7"/>
          <p:cNvSpPr/>
          <p:nvPr/>
        </p:nvSpPr>
        <p:spPr>
          <a:xfrm rot="9113192" flipH="1">
            <a:off x="4846575" y="208112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"/>
          <p:cNvSpPr/>
          <p:nvPr/>
        </p:nvSpPr>
        <p:spPr>
          <a:xfrm rot="-10799883" flipH="1">
            <a:off x="316584" y="466494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 rot="6324483">
            <a:off x="1105449" y="286808"/>
            <a:ext cx="197770" cy="213810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 rot="10800000">
            <a:off x="6676775" y="-33387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7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17"/>
          <p:cNvGrpSpPr/>
          <p:nvPr/>
        </p:nvGrpSpPr>
        <p:grpSpPr>
          <a:xfrm rot="10034065">
            <a:off x="8591019" y="2090883"/>
            <a:ext cx="221762" cy="200885"/>
            <a:chOff x="1640475" y="1197075"/>
            <a:chExt cx="55475" cy="50250"/>
          </a:xfrm>
        </p:grpSpPr>
        <p:sp>
          <p:nvSpPr>
            <p:cNvPr id="455" name="Google Shape;45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2" r:id="rId4"/>
    <p:sldLayoutId id="2147483663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084061" y="1037736"/>
            <a:ext cx="5044325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6300" b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86B111-070B-0042-ADDC-BFDC0DE3A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396179" y="2425035"/>
            <a:ext cx="6194323" cy="869400"/>
          </a:xfrm>
        </p:spPr>
        <p:txBody>
          <a:bodyPr/>
          <a:lstStyle/>
          <a:p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</a:p>
          <a:p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THÀNH NHÂN TỬ </a:t>
            </a:r>
          </a:p>
          <a:p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</a:t>
            </a:r>
          </a:p>
          <a:p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 HỢP NHIỀU PHƯƠNG PHÁP</a:t>
            </a:r>
          </a:p>
        </p:txBody>
      </p:sp>
      <p:sp>
        <p:nvSpPr>
          <p:cNvPr id="87" name="Google Shape;12061;p85">
            <a:extLst>
              <a:ext uri="{FF2B5EF4-FFF2-40B4-BE49-F238E27FC236}">
                <a16:creationId xmlns:a16="http://schemas.microsoft.com/office/drawing/2014/main" xmlns="" id="{49CF9355-402B-D940-A305-256920EF0118}"/>
              </a:ext>
            </a:extLst>
          </p:cNvPr>
          <p:cNvSpPr/>
          <p:nvPr/>
        </p:nvSpPr>
        <p:spPr>
          <a:xfrm>
            <a:off x="4105944" y="4310743"/>
            <a:ext cx="932111" cy="832757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/>
          <p:nvPr/>
        </p:nvSpPr>
        <p:spPr>
          <a:xfrm rot="10643961" flipH="1">
            <a:off x="2742904" y="2431751"/>
            <a:ext cx="1371676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164157">
            <a:off x="429707" y="2468064"/>
            <a:ext cx="1447142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 rot="162672">
            <a:off x="4970188" y="2437642"/>
            <a:ext cx="1525077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143627" y="504992"/>
            <a:ext cx="8790039" cy="1795757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1235008" y="467149"/>
            <a:ext cx="69415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  <a:br>
              <a:rPr lang="e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</a:t>
            </a:r>
            <a:r>
              <a:rPr lang="en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(tt) 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4" name="Google Shape;954;p39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0" y="258987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1</a:t>
            </a:r>
            <a:endParaRPr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6" name="Google Shape;956;p39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418929" y="3868070"/>
            <a:ext cx="1484671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27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</a:t>
            </a:r>
            <a:endParaRPr sz="27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942;p39">
            <a:extLst>
              <a:ext uri="{FF2B5EF4-FFF2-40B4-BE49-F238E27FC236}">
                <a16:creationId xmlns:a16="http://schemas.microsoft.com/office/drawing/2014/main" xmlns="" id="{405578D8-6DB6-D745-AEBD-DDC59E42B2A2}"/>
              </a:ext>
            </a:extLst>
          </p:cNvPr>
          <p:cNvSpPr/>
          <p:nvPr/>
        </p:nvSpPr>
        <p:spPr>
          <a:xfrm rot="162672">
            <a:off x="7118536" y="2452391"/>
            <a:ext cx="1525077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x-none"/>
          </a:p>
        </p:txBody>
      </p:sp>
      <p:sp>
        <p:nvSpPr>
          <p:cNvPr id="43" name="Google Shape;954;p39">
            <a:hlinkClick r:id="rId3" action="ppaction://hlinksldjump"/>
            <a:extLst>
              <a:ext uri="{FF2B5EF4-FFF2-40B4-BE49-F238E27FC236}">
                <a16:creationId xmlns:a16="http://schemas.microsoft.com/office/drawing/2014/main" xmlns="" id="{60A6AA59-B391-A745-BD61-8D8FAD08B2A1}"/>
              </a:ext>
            </a:extLst>
          </p:cNvPr>
          <p:cNvSpPr txBox="1">
            <a:spLocks/>
          </p:cNvSpPr>
          <p:nvPr/>
        </p:nvSpPr>
        <p:spPr>
          <a:xfrm>
            <a:off x="2286000" y="2535798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2</a:t>
            </a:r>
          </a:p>
        </p:txBody>
      </p:sp>
      <p:sp>
        <p:nvSpPr>
          <p:cNvPr id="44" name="Google Shape;954;p39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8A312E-069D-F94C-AB73-DC7FDD1039D9}"/>
              </a:ext>
            </a:extLst>
          </p:cNvPr>
          <p:cNvSpPr txBox="1">
            <a:spLocks/>
          </p:cNvSpPr>
          <p:nvPr/>
        </p:nvSpPr>
        <p:spPr>
          <a:xfrm>
            <a:off x="4567084" y="249647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3</a:t>
            </a:r>
          </a:p>
        </p:txBody>
      </p:sp>
      <p:sp>
        <p:nvSpPr>
          <p:cNvPr id="45" name="Google Shape;954;p39">
            <a:hlinkClick r:id="rId3" action="ppaction://hlinksldjump"/>
            <a:extLst>
              <a:ext uri="{FF2B5EF4-FFF2-40B4-BE49-F238E27FC236}">
                <a16:creationId xmlns:a16="http://schemas.microsoft.com/office/drawing/2014/main" xmlns="" id="{DA75BAD5-3146-9246-BC1A-7C3F262EC236}"/>
              </a:ext>
            </a:extLst>
          </p:cNvPr>
          <p:cNvSpPr txBox="1">
            <a:spLocks/>
          </p:cNvSpPr>
          <p:nvPr/>
        </p:nvSpPr>
        <p:spPr>
          <a:xfrm>
            <a:off x="6749846" y="251613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4</a:t>
            </a:r>
          </a:p>
        </p:txBody>
      </p:sp>
      <p:sp>
        <p:nvSpPr>
          <p:cNvPr id="54" name="Google Shape;956;p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4E14D52-C334-6A48-8508-7EE79FA860F3}"/>
              </a:ext>
            </a:extLst>
          </p:cNvPr>
          <p:cNvSpPr txBox="1">
            <a:spLocks/>
          </p:cNvSpPr>
          <p:nvPr/>
        </p:nvSpPr>
        <p:spPr>
          <a:xfrm>
            <a:off x="7109780" y="3440367"/>
            <a:ext cx="148467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27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</a:p>
        </p:txBody>
      </p:sp>
      <p:sp>
        <p:nvSpPr>
          <p:cNvPr id="55" name="Google Shape;956;p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72C79E15-099F-2349-837A-486C79E95E59}"/>
              </a:ext>
            </a:extLst>
          </p:cNvPr>
          <p:cNvSpPr txBox="1">
            <a:spLocks/>
          </p:cNvSpPr>
          <p:nvPr/>
        </p:nvSpPr>
        <p:spPr>
          <a:xfrm>
            <a:off x="2586942" y="3263387"/>
            <a:ext cx="148467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</a:t>
            </a:r>
          </a:p>
        </p:txBody>
      </p:sp>
      <p:sp>
        <p:nvSpPr>
          <p:cNvPr id="56" name="Google Shape;956;p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DA7CDC-5245-7743-AC78-6F75421A1D0F}"/>
              </a:ext>
            </a:extLst>
          </p:cNvPr>
          <p:cNvSpPr txBox="1">
            <a:spLocks/>
          </p:cNvSpPr>
          <p:nvPr/>
        </p:nvSpPr>
        <p:spPr>
          <a:xfrm>
            <a:off x="4927019" y="3676341"/>
            <a:ext cx="16469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27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nhanh giá trị của đa thức</a:t>
            </a:r>
          </a:p>
        </p:txBody>
      </p:sp>
      <p:grpSp>
        <p:nvGrpSpPr>
          <p:cNvPr id="57" name="Google Shape;12960;p86">
            <a:extLst>
              <a:ext uri="{FF2B5EF4-FFF2-40B4-BE49-F238E27FC236}">
                <a16:creationId xmlns:a16="http://schemas.microsoft.com/office/drawing/2014/main" xmlns="" id="{9A7152BF-D41C-484A-B5C7-3547B64A29C3}"/>
              </a:ext>
            </a:extLst>
          </p:cNvPr>
          <p:cNvGrpSpPr/>
          <p:nvPr/>
        </p:nvGrpSpPr>
        <p:grpSpPr>
          <a:xfrm>
            <a:off x="149448" y="0"/>
            <a:ext cx="1038084" cy="831273"/>
            <a:chOff x="850092" y="3352934"/>
            <a:chExt cx="369517" cy="375660"/>
          </a:xfrm>
        </p:grpSpPr>
        <p:sp>
          <p:nvSpPr>
            <p:cNvPr id="58" name="Google Shape;12961;p86">
              <a:extLst>
                <a:ext uri="{FF2B5EF4-FFF2-40B4-BE49-F238E27FC236}">
                  <a16:creationId xmlns:a16="http://schemas.microsoft.com/office/drawing/2014/main" xmlns="" id="{2235B094-0E30-0C47-8C99-29DD93DEDABE}"/>
                </a:ext>
              </a:extLst>
            </p:cNvPr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62;p86">
              <a:extLst>
                <a:ext uri="{FF2B5EF4-FFF2-40B4-BE49-F238E27FC236}">
                  <a16:creationId xmlns:a16="http://schemas.microsoft.com/office/drawing/2014/main" xmlns="" id="{CEDD3EFB-23CD-4D48-9DE1-1C9DF99E70E6}"/>
                </a:ext>
              </a:extLst>
            </p:cNvPr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63;p86">
              <a:extLst>
                <a:ext uri="{FF2B5EF4-FFF2-40B4-BE49-F238E27FC236}">
                  <a16:creationId xmlns:a16="http://schemas.microsoft.com/office/drawing/2014/main" xmlns="" id="{FE75E179-176D-C44E-96F2-4FE78D6DF9FA}"/>
                </a:ext>
              </a:extLst>
            </p:cNvPr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64;p86">
              <a:extLst>
                <a:ext uri="{FF2B5EF4-FFF2-40B4-BE49-F238E27FC236}">
                  <a16:creationId xmlns:a16="http://schemas.microsoft.com/office/drawing/2014/main" xmlns="" id="{332F453C-06C7-0740-BE7A-25DA37C42A5C}"/>
                </a:ext>
              </a:extLst>
            </p:cNvPr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65;p86">
              <a:extLst>
                <a:ext uri="{FF2B5EF4-FFF2-40B4-BE49-F238E27FC236}">
                  <a16:creationId xmlns:a16="http://schemas.microsoft.com/office/drawing/2014/main" xmlns="" id="{2B47FCD9-BEE3-F147-AE3F-C0FF8CF07954}"/>
                </a:ext>
              </a:extLst>
            </p:cNvPr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270;p85">
            <a:extLst>
              <a:ext uri="{FF2B5EF4-FFF2-40B4-BE49-F238E27FC236}">
                <a16:creationId xmlns:a16="http://schemas.microsoft.com/office/drawing/2014/main" xmlns="" id="{15338B4B-AD7C-BC40-BED0-60414D018DF0}"/>
              </a:ext>
            </a:extLst>
          </p:cNvPr>
          <p:cNvSpPr/>
          <p:nvPr/>
        </p:nvSpPr>
        <p:spPr>
          <a:xfrm rot="2181117">
            <a:off x="8218370" y="4214085"/>
            <a:ext cx="829112" cy="5978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325;p85">
            <a:extLst>
              <a:ext uri="{FF2B5EF4-FFF2-40B4-BE49-F238E27FC236}">
                <a16:creationId xmlns:a16="http://schemas.microsoft.com/office/drawing/2014/main" xmlns="" id="{1FE2B4BE-8882-0E4D-8E01-4062F515FE80}"/>
              </a:ext>
            </a:extLst>
          </p:cNvPr>
          <p:cNvSpPr/>
          <p:nvPr/>
        </p:nvSpPr>
        <p:spPr>
          <a:xfrm rot="19948089">
            <a:off x="8021843" y="129845"/>
            <a:ext cx="777772" cy="881503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/>
      <p:bldP spid="956" grpId="0"/>
      <p:bldP spid="41" grpId="0" animBg="1"/>
      <p:bldP spid="43" grpId="0"/>
      <p:bldP spid="44" grpId="0"/>
      <p:bldP spid="45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41"/>
          <p:cNvGrpSpPr/>
          <p:nvPr/>
        </p:nvGrpSpPr>
        <p:grpSpPr>
          <a:xfrm>
            <a:off x="8191381" y="4270504"/>
            <a:ext cx="647819" cy="675123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41"/>
          <p:cNvGrpSpPr/>
          <p:nvPr/>
        </p:nvGrpSpPr>
        <p:grpSpPr>
          <a:xfrm rot="-989018">
            <a:off x="8547368" y="2379333"/>
            <a:ext cx="432689" cy="306506"/>
            <a:chOff x="6072450" y="2896632"/>
            <a:chExt cx="277325" cy="196450"/>
          </a:xfrm>
        </p:grpSpPr>
        <p:sp>
          <p:nvSpPr>
            <p:cNvPr id="1041" name="Google Shape;1041;p41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2379;p60">
            <a:extLst>
              <a:ext uri="{FF2B5EF4-FFF2-40B4-BE49-F238E27FC236}">
                <a16:creationId xmlns:a16="http://schemas.microsoft.com/office/drawing/2014/main" xmlns="" id="{D5B727D2-7F68-1A46-B32D-9B48026A1A3A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78" name="Google Shape;2380;p60">
              <a:extLst>
                <a:ext uri="{FF2B5EF4-FFF2-40B4-BE49-F238E27FC236}">
                  <a16:creationId xmlns:a16="http://schemas.microsoft.com/office/drawing/2014/main" xmlns="" id="{C58E1F22-BF4E-794C-A179-2AFCBA30A75C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81;p60">
              <a:extLst>
                <a:ext uri="{FF2B5EF4-FFF2-40B4-BE49-F238E27FC236}">
                  <a16:creationId xmlns:a16="http://schemas.microsoft.com/office/drawing/2014/main" xmlns="" id="{ABE2A4C2-7BBE-3F44-8F4E-78D25C9E8948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82;p60">
              <a:extLst>
                <a:ext uri="{FF2B5EF4-FFF2-40B4-BE49-F238E27FC236}">
                  <a16:creationId xmlns:a16="http://schemas.microsoft.com/office/drawing/2014/main" xmlns="" id="{1F637103-C6A9-A246-8562-DB2B40DF68E2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83;p60">
              <a:extLst>
                <a:ext uri="{FF2B5EF4-FFF2-40B4-BE49-F238E27FC236}">
                  <a16:creationId xmlns:a16="http://schemas.microsoft.com/office/drawing/2014/main" xmlns="" id="{B47E50EC-5E7F-4B4D-9137-9B4A6B09F2A0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4;p60">
              <a:extLst>
                <a:ext uri="{FF2B5EF4-FFF2-40B4-BE49-F238E27FC236}">
                  <a16:creationId xmlns:a16="http://schemas.microsoft.com/office/drawing/2014/main" xmlns="" id="{180097AB-F8B0-3743-958B-11C6B3BDE41F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85;p60">
              <a:extLst>
                <a:ext uri="{FF2B5EF4-FFF2-40B4-BE49-F238E27FC236}">
                  <a16:creationId xmlns:a16="http://schemas.microsoft.com/office/drawing/2014/main" xmlns="" id="{5A201600-C99A-9A42-9D66-3BABE2B2FE56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86;p60">
              <a:extLst>
                <a:ext uri="{FF2B5EF4-FFF2-40B4-BE49-F238E27FC236}">
                  <a16:creationId xmlns:a16="http://schemas.microsoft.com/office/drawing/2014/main" xmlns="" id="{FEF841D0-2033-D844-B4B1-9BED5A5B7306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87;p60">
              <a:extLst>
                <a:ext uri="{FF2B5EF4-FFF2-40B4-BE49-F238E27FC236}">
                  <a16:creationId xmlns:a16="http://schemas.microsoft.com/office/drawing/2014/main" xmlns="" id="{2CF12F4D-A2C7-A343-8E60-2947A10BF611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88;p60">
              <a:extLst>
                <a:ext uri="{FF2B5EF4-FFF2-40B4-BE49-F238E27FC236}">
                  <a16:creationId xmlns:a16="http://schemas.microsoft.com/office/drawing/2014/main" xmlns="" id="{F242D044-815D-7540-9CC5-2F3A0164F59C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89;p60">
              <a:extLst>
                <a:ext uri="{FF2B5EF4-FFF2-40B4-BE49-F238E27FC236}">
                  <a16:creationId xmlns:a16="http://schemas.microsoft.com/office/drawing/2014/main" xmlns="" id="{2F29D2CA-ED9E-E648-A35A-E4BF8A501BF4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90;p60">
              <a:extLst>
                <a:ext uri="{FF2B5EF4-FFF2-40B4-BE49-F238E27FC236}">
                  <a16:creationId xmlns:a16="http://schemas.microsoft.com/office/drawing/2014/main" xmlns="" id="{563B3681-AF28-C545-9B46-A3DAB5513BB9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91;p60">
              <a:extLst>
                <a:ext uri="{FF2B5EF4-FFF2-40B4-BE49-F238E27FC236}">
                  <a16:creationId xmlns:a16="http://schemas.microsoft.com/office/drawing/2014/main" xmlns="" id="{93572A19-E4D2-0246-B8EB-F57CC9AAAA06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92;p60">
              <a:extLst>
                <a:ext uri="{FF2B5EF4-FFF2-40B4-BE49-F238E27FC236}">
                  <a16:creationId xmlns:a16="http://schemas.microsoft.com/office/drawing/2014/main" xmlns="" id="{099582B6-DA5F-D04B-B940-6FC5EB3DBA11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3;p60">
              <a:extLst>
                <a:ext uri="{FF2B5EF4-FFF2-40B4-BE49-F238E27FC236}">
                  <a16:creationId xmlns:a16="http://schemas.microsoft.com/office/drawing/2014/main" xmlns="" id="{D3ABF0CF-80DF-5041-B148-897BF65792D9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94;p60">
              <a:extLst>
                <a:ext uri="{FF2B5EF4-FFF2-40B4-BE49-F238E27FC236}">
                  <a16:creationId xmlns:a16="http://schemas.microsoft.com/office/drawing/2014/main" xmlns="" id="{729959BD-C7A8-3F41-A6D3-055193EADD02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95;p60">
              <a:extLst>
                <a:ext uri="{FF2B5EF4-FFF2-40B4-BE49-F238E27FC236}">
                  <a16:creationId xmlns:a16="http://schemas.microsoft.com/office/drawing/2014/main" xmlns="" id="{81DB6D42-219F-4F47-9313-EB35FA433972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96;p60">
              <a:extLst>
                <a:ext uri="{FF2B5EF4-FFF2-40B4-BE49-F238E27FC236}">
                  <a16:creationId xmlns:a16="http://schemas.microsoft.com/office/drawing/2014/main" xmlns="" id="{E3BD702C-4CED-F745-B617-99F3D64B5815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97;p60">
              <a:extLst>
                <a:ext uri="{FF2B5EF4-FFF2-40B4-BE49-F238E27FC236}">
                  <a16:creationId xmlns:a16="http://schemas.microsoft.com/office/drawing/2014/main" xmlns="" id="{D9EC3B66-8489-F442-8452-D29BA65C6CC5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98;p60">
              <a:extLst>
                <a:ext uri="{FF2B5EF4-FFF2-40B4-BE49-F238E27FC236}">
                  <a16:creationId xmlns:a16="http://schemas.microsoft.com/office/drawing/2014/main" xmlns="" id="{2E4CEBC9-D01C-0447-A37B-E9887CD34095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99;p60">
              <a:extLst>
                <a:ext uri="{FF2B5EF4-FFF2-40B4-BE49-F238E27FC236}">
                  <a16:creationId xmlns:a16="http://schemas.microsoft.com/office/drawing/2014/main" xmlns="" id="{CD3A6B17-B079-6D4B-BC9F-9ABD7CD89A3A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00;p60">
              <a:extLst>
                <a:ext uri="{FF2B5EF4-FFF2-40B4-BE49-F238E27FC236}">
                  <a16:creationId xmlns:a16="http://schemas.microsoft.com/office/drawing/2014/main" xmlns="" id="{A392C96B-6828-5249-8E6F-2C29AC34B5DD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01;p60">
              <a:extLst>
                <a:ext uri="{FF2B5EF4-FFF2-40B4-BE49-F238E27FC236}">
                  <a16:creationId xmlns:a16="http://schemas.microsoft.com/office/drawing/2014/main" xmlns="" id="{96660D51-5B8F-444F-939A-A1F6A422ABE8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02;p60">
              <a:extLst>
                <a:ext uri="{FF2B5EF4-FFF2-40B4-BE49-F238E27FC236}">
                  <a16:creationId xmlns:a16="http://schemas.microsoft.com/office/drawing/2014/main" xmlns="" id="{93A616AB-6DD0-904D-BF41-7CA04D36A1D0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03;p60">
              <a:extLst>
                <a:ext uri="{FF2B5EF4-FFF2-40B4-BE49-F238E27FC236}">
                  <a16:creationId xmlns:a16="http://schemas.microsoft.com/office/drawing/2014/main" xmlns="" id="{7A5EE59F-FD33-904B-A080-35B33C40DBA3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04;p60">
              <a:extLst>
                <a:ext uri="{FF2B5EF4-FFF2-40B4-BE49-F238E27FC236}">
                  <a16:creationId xmlns:a16="http://schemas.microsoft.com/office/drawing/2014/main" xmlns="" id="{3D9B62C3-187A-E749-917E-266A24EDEF15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05;p60">
              <a:extLst>
                <a:ext uri="{FF2B5EF4-FFF2-40B4-BE49-F238E27FC236}">
                  <a16:creationId xmlns:a16="http://schemas.microsoft.com/office/drawing/2014/main" xmlns="" id="{A814E23C-4C93-E34F-83F1-A6AA2EAF1243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06;p60">
              <a:extLst>
                <a:ext uri="{FF2B5EF4-FFF2-40B4-BE49-F238E27FC236}">
                  <a16:creationId xmlns:a16="http://schemas.microsoft.com/office/drawing/2014/main" xmlns="" id="{79FE77DC-7276-9249-910E-BBA567A270A6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07;p60">
              <a:extLst>
                <a:ext uri="{FF2B5EF4-FFF2-40B4-BE49-F238E27FC236}">
                  <a16:creationId xmlns:a16="http://schemas.microsoft.com/office/drawing/2014/main" xmlns="" id="{85D72B8C-0F73-AE43-9B3F-87003EDD4494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08;p60">
              <a:extLst>
                <a:ext uri="{FF2B5EF4-FFF2-40B4-BE49-F238E27FC236}">
                  <a16:creationId xmlns:a16="http://schemas.microsoft.com/office/drawing/2014/main" xmlns="" id="{642D9F75-047F-0E43-B734-FBCA72667F79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09;p60">
              <a:extLst>
                <a:ext uri="{FF2B5EF4-FFF2-40B4-BE49-F238E27FC236}">
                  <a16:creationId xmlns:a16="http://schemas.microsoft.com/office/drawing/2014/main" xmlns="" id="{3B3172CD-A4B3-8B4D-AA11-54ED1250C2D8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10;p60">
              <a:extLst>
                <a:ext uri="{FF2B5EF4-FFF2-40B4-BE49-F238E27FC236}">
                  <a16:creationId xmlns:a16="http://schemas.microsoft.com/office/drawing/2014/main" xmlns="" id="{17FC74B3-C9AD-B842-8AEA-A13923048BE9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11;p60">
              <a:extLst>
                <a:ext uri="{FF2B5EF4-FFF2-40B4-BE49-F238E27FC236}">
                  <a16:creationId xmlns:a16="http://schemas.microsoft.com/office/drawing/2014/main" xmlns="" id="{0A245D6D-957E-FE4D-BFE5-8AD966DE6F93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12;p60">
              <a:extLst>
                <a:ext uri="{FF2B5EF4-FFF2-40B4-BE49-F238E27FC236}">
                  <a16:creationId xmlns:a16="http://schemas.microsoft.com/office/drawing/2014/main" xmlns="" id="{8F969685-0180-1D48-A691-EDBE369FE988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13;p60">
              <a:extLst>
                <a:ext uri="{FF2B5EF4-FFF2-40B4-BE49-F238E27FC236}">
                  <a16:creationId xmlns:a16="http://schemas.microsoft.com/office/drawing/2014/main" xmlns="" id="{187DA316-CCA8-BC47-AAD1-3060A669E9DF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864D20-1250-A743-B985-2642CD41086F}"/>
              </a:ext>
            </a:extLst>
          </p:cNvPr>
          <p:cNvSpPr/>
          <p:nvPr/>
        </p:nvSpPr>
        <p:spPr>
          <a:xfrm>
            <a:off x="278376" y="-29495"/>
            <a:ext cx="29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Phân tích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thành nhân tử</a:t>
            </a:r>
          </a:p>
        </p:txBody>
      </p:sp>
      <p:grpSp>
        <p:nvGrpSpPr>
          <p:cNvPr id="143" name="Google Shape;12183;p85">
            <a:extLst>
              <a:ext uri="{FF2B5EF4-FFF2-40B4-BE49-F238E27FC236}">
                <a16:creationId xmlns:a16="http://schemas.microsoft.com/office/drawing/2014/main" xmlns="" id="{E99CAD38-1D80-EE45-9C03-7C8208989DDC}"/>
              </a:ext>
            </a:extLst>
          </p:cNvPr>
          <p:cNvGrpSpPr/>
          <p:nvPr/>
        </p:nvGrpSpPr>
        <p:grpSpPr>
          <a:xfrm rot="1994856">
            <a:off x="8333940" y="29496"/>
            <a:ext cx="800227" cy="786147"/>
            <a:chOff x="1284212" y="1963766"/>
            <a:chExt cx="379489" cy="366046"/>
          </a:xfrm>
        </p:grpSpPr>
        <p:sp>
          <p:nvSpPr>
            <p:cNvPr id="144" name="Google Shape;12184;p85">
              <a:extLst>
                <a:ext uri="{FF2B5EF4-FFF2-40B4-BE49-F238E27FC236}">
                  <a16:creationId xmlns:a16="http://schemas.microsoft.com/office/drawing/2014/main" xmlns="" id="{27CE4A5A-A174-5F4B-9EBE-605B6FB33E4B}"/>
                </a:ext>
              </a:extLst>
            </p:cNvPr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185;p85">
              <a:extLst>
                <a:ext uri="{FF2B5EF4-FFF2-40B4-BE49-F238E27FC236}">
                  <a16:creationId xmlns:a16="http://schemas.microsoft.com/office/drawing/2014/main" xmlns="" id="{93AC9740-C3A3-2F45-8F8C-6F7E8AFEFFB4}"/>
                </a:ext>
              </a:extLst>
            </p:cNvPr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E54A67-8847-9140-8DBD-D700CD3D9F79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54/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CFAA91-3E6B-294D-924B-340E346CC898}"/>
              </a:ext>
            </a:extLst>
          </p:cNvPr>
          <p:cNvSpPr/>
          <p:nvPr/>
        </p:nvSpPr>
        <p:spPr>
          <a:xfrm>
            <a:off x="637649" y="992184"/>
            <a:ext cx="307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+ xy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9x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1658AA4-1467-E247-A9C1-8B4F516CE6D1}"/>
              </a:ext>
            </a:extLst>
          </p:cNvPr>
          <p:cNvSpPr/>
          <p:nvPr/>
        </p:nvSpPr>
        <p:spPr>
          <a:xfrm>
            <a:off x="285879" y="1385475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+ 2xy   + y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– 9  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4D6A9F-A84E-6A45-9760-DDDBEC8B76A9}"/>
              </a:ext>
            </a:extLst>
          </p:cNvPr>
          <p:cNvSpPr/>
          <p:nvPr/>
        </p:nvSpPr>
        <p:spPr>
          <a:xfrm>
            <a:off x="269943" y="1778766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[      (x + y)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– 9  ]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AEAAC01-94A4-DE46-891B-B89949BA50DC}"/>
              </a:ext>
            </a:extLst>
          </p:cNvPr>
          <p:cNvSpPr/>
          <p:nvPr/>
        </p:nvSpPr>
        <p:spPr>
          <a:xfrm>
            <a:off x="266689" y="2191720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[      (x + y)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– (3)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2D056A-3E5A-DE49-9871-F53D861AAAB7}"/>
              </a:ext>
            </a:extLst>
          </p:cNvPr>
          <p:cNvSpPr/>
          <p:nvPr/>
        </p:nvSpPr>
        <p:spPr>
          <a:xfrm>
            <a:off x="286043" y="2575178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(x + y – 3).(x + y + 3)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FBC58E-718A-514B-AAB0-0105B2FE6D9F}"/>
              </a:ext>
            </a:extLst>
          </p:cNvPr>
          <p:cNvSpPr/>
          <p:nvPr/>
        </p:nvSpPr>
        <p:spPr>
          <a:xfrm>
            <a:off x="4842759" y="1002017"/>
            <a:ext cx="335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2x – 2y –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+ 2xy – y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9D263AD-AB4F-B84F-A9D5-F3BD7F1AA267}"/>
              </a:ext>
            </a:extLst>
          </p:cNvPr>
          <p:cNvSpPr/>
          <p:nvPr/>
        </p:nvSpPr>
        <p:spPr>
          <a:xfrm>
            <a:off x="4809954" y="1385475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2.(x – y) –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2xy + y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CD67DB-B3B1-814D-89EB-3833837D0439}"/>
              </a:ext>
            </a:extLst>
          </p:cNvPr>
          <p:cNvSpPr/>
          <p:nvPr/>
        </p:nvSpPr>
        <p:spPr>
          <a:xfrm>
            <a:off x="4814001" y="1778765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2.(x – y) –       (x – y)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0D916DD-6A61-8840-82CC-D95532977AA5}"/>
              </a:ext>
            </a:extLst>
          </p:cNvPr>
          <p:cNvSpPr/>
          <p:nvPr/>
        </p:nvSpPr>
        <p:spPr>
          <a:xfrm>
            <a:off x="4818342" y="2172055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2.(x – y) – (x – y).(x – y)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1ED788-9905-4841-85E0-39C70E52C467}"/>
              </a:ext>
            </a:extLst>
          </p:cNvPr>
          <p:cNvSpPr/>
          <p:nvPr/>
        </p:nvSpPr>
        <p:spPr>
          <a:xfrm>
            <a:off x="4836286" y="2565344"/>
            <a:ext cx="2743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y)[2 – (x – y)]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1FDBB6E-0383-4D42-A7DE-34A3D6C09B20}"/>
              </a:ext>
            </a:extLst>
          </p:cNvPr>
          <p:cNvSpPr/>
          <p:nvPr/>
        </p:nvSpPr>
        <p:spPr>
          <a:xfrm>
            <a:off x="4840825" y="2968468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y)(2 – x + y)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5204284-F85A-7944-B464-5CB377FBA796}"/>
              </a:ext>
            </a:extLst>
          </p:cNvPr>
          <p:cNvSpPr/>
          <p:nvPr/>
        </p:nvSpPr>
        <p:spPr>
          <a:xfrm>
            <a:off x="2530600" y="321427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D31116-9AFE-6E46-85CE-79B90809FF79}"/>
              </a:ext>
            </a:extLst>
          </p:cNvPr>
          <p:cNvSpPr/>
          <p:nvPr/>
        </p:nvSpPr>
        <p:spPr>
          <a:xfrm>
            <a:off x="2190003" y="3597734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2)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BC09D1E-1AD8-9440-B99E-E1AF625DB9D1}"/>
                  </a:ext>
                </a:extLst>
              </p:cNvPr>
              <p:cNvSpPr/>
              <p:nvPr/>
            </p:nvSpPr>
            <p:spPr>
              <a:xfrm>
                <a:off x="2187213" y="3951043"/>
                <a:ext cx="2422586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x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.[(x)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C09D1E-1AD8-9440-B99E-E1AF625DB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13" y="3951043"/>
                <a:ext cx="2422586" cy="497637"/>
              </a:xfrm>
              <a:prstGeom prst="rect">
                <a:avLst/>
              </a:prstGeom>
              <a:blipFill>
                <a:blip r:embed="rId3"/>
                <a:stretch>
                  <a:fillRect l="-4188" t="-5000" r="-3141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BECA750-C498-5043-B439-41BE90DD6328}"/>
                  </a:ext>
                </a:extLst>
              </p:cNvPr>
              <p:cNvSpPr/>
              <p:nvPr/>
            </p:nvSpPr>
            <p:spPr>
              <a:xfrm>
                <a:off x="2200351" y="4354165"/>
                <a:ext cx="3249864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.(x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).( x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BECA750-C498-5043-B439-41BE90DD6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51" y="4354165"/>
                <a:ext cx="3249864" cy="497637"/>
              </a:xfrm>
              <a:prstGeom prst="rect">
                <a:avLst/>
              </a:prstGeom>
              <a:blipFill>
                <a:blip r:embed="rId4"/>
                <a:stretch>
                  <a:fillRect l="-3113" t="-4878" r="-1946" b="-243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oogle Shape;1808;p52">
            <a:extLst>
              <a:ext uri="{FF2B5EF4-FFF2-40B4-BE49-F238E27FC236}">
                <a16:creationId xmlns:a16="http://schemas.microsoft.com/office/drawing/2014/main" xmlns="" id="{105A63CE-799C-494C-A4C8-EFC994B537D1}"/>
              </a:ext>
            </a:extLst>
          </p:cNvPr>
          <p:cNvGrpSpPr/>
          <p:nvPr/>
        </p:nvGrpSpPr>
        <p:grpSpPr>
          <a:xfrm flipH="1">
            <a:off x="279381" y="4053462"/>
            <a:ext cx="920155" cy="893532"/>
            <a:chOff x="5161575" y="2914000"/>
            <a:chExt cx="322375" cy="417675"/>
          </a:xfrm>
        </p:grpSpPr>
        <p:sp>
          <p:nvSpPr>
            <p:cNvPr id="164" name="Google Shape;1809;p52">
              <a:extLst>
                <a:ext uri="{FF2B5EF4-FFF2-40B4-BE49-F238E27FC236}">
                  <a16:creationId xmlns:a16="http://schemas.microsoft.com/office/drawing/2014/main" xmlns="" id="{BF5DEF0A-0B97-D64F-BFB3-3DEEAD766F73}"/>
                </a:ext>
              </a:extLst>
            </p:cNvPr>
            <p:cNvSpPr/>
            <p:nvPr/>
          </p:nvSpPr>
          <p:spPr>
            <a:xfrm>
              <a:off x="5161575" y="2914000"/>
              <a:ext cx="322375" cy="417675"/>
            </a:xfrm>
            <a:custGeom>
              <a:avLst/>
              <a:gdLst/>
              <a:ahLst/>
              <a:cxnLst/>
              <a:rect l="l" t="t" r="r" b="b"/>
              <a:pathLst>
                <a:path w="12895" h="16707" extrusionOk="0">
                  <a:moveTo>
                    <a:pt x="12492" y="282"/>
                  </a:moveTo>
                  <a:cubicBezTo>
                    <a:pt x="12543" y="282"/>
                    <a:pt x="12533" y="356"/>
                    <a:pt x="12460" y="472"/>
                  </a:cubicBezTo>
                  <a:cubicBezTo>
                    <a:pt x="12405" y="559"/>
                    <a:pt x="12272" y="796"/>
                    <a:pt x="12161" y="999"/>
                  </a:cubicBezTo>
                  <a:lnTo>
                    <a:pt x="11963" y="1370"/>
                  </a:lnTo>
                  <a:lnTo>
                    <a:pt x="11860" y="1304"/>
                  </a:lnTo>
                  <a:lnTo>
                    <a:pt x="11758" y="1240"/>
                  </a:lnTo>
                  <a:lnTo>
                    <a:pt x="12076" y="780"/>
                  </a:lnTo>
                  <a:cubicBezTo>
                    <a:pt x="12252" y="527"/>
                    <a:pt x="12417" y="310"/>
                    <a:pt x="12442" y="297"/>
                  </a:cubicBezTo>
                  <a:cubicBezTo>
                    <a:pt x="12463" y="287"/>
                    <a:pt x="12480" y="282"/>
                    <a:pt x="12492" y="282"/>
                  </a:cubicBezTo>
                  <a:close/>
                  <a:moveTo>
                    <a:pt x="11342" y="1284"/>
                  </a:moveTo>
                  <a:lnTo>
                    <a:pt x="11682" y="1530"/>
                  </a:lnTo>
                  <a:cubicBezTo>
                    <a:pt x="11869" y="1664"/>
                    <a:pt x="12028" y="1794"/>
                    <a:pt x="12033" y="1816"/>
                  </a:cubicBezTo>
                  <a:cubicBezTo>
                    <a:pt x="12040" y="1838"/>
                    <a:pt x="11910" y="2094"/>
                    <a:pt x="11749" y="2380"/>
                  </a:cubicBezTo>
                  <a:cubicBezTo>
                    <a:pt x="11536" y="2757"/>
                    <a:pt x="11476" y="2861"/>
                    <a:pt x="11438" y="2861"/>
                  </a:cubicBezTo>
                  <a:cubicBezTo>
                    <a:pt x="11425" y="2861"/>
                    <a:pt x="11415" y="2849"/>
                    <a:pt x="11402" y="2832"/>
                  </a:cubicBezTo>
                  <a:cubicBezTo>
                    <a:pt x="11318" y="2714"/>
                    <a:pt x="10966" y="2443"/>
                    <a:pt x="10762" y="2336"/>
                  </a:cubicBezTo>
                  <a:lnTo>
                    <a:pt x="10572" y="2237"/>
                  </a:lnTo>
                  <a:lnTo>
                    <a:pt x="10706" y="2074"/>
                  </a:lnTo>
                  <a:cubicBezTo>
                    <a:pt x="10779" y="1985"/>
                    <a:pt x="10912" y="1817"/>
                    <a:pt x="10997" y="1705"/>
                  </a:cubicBezTo>
                  <a:cubicBezTo>
                    <a:pt x="11081" y="1593"/>
                    <a:pt x="11196" y="1451"/>
                    <a:pt x="11247" y="1392"/>
                  </a:cubicBezTo>
                  <a:lnTo>
                    <a:pt x="11342" y="1284"/>
                  </a:lnTo>
                  <a:close/>
                  <a:moveTo>
                    <a:pt x="10109" y="2478"/>
                  </a:moveTo>
                  <a:cubicBezTo>
                    <a:pt x="10135" y="2478"/>
                    <a:pt x="10161" y="2478"/>
                    <a:pt x="10186" y="2479"/>
                  </a:cubicBezTo>
                  <a:cubicBezTo>
                    <a:pt x="10467" y="2493"/>
                    <a:pt x="10525" y="2513"/>
                    <a:pt x="10795" y="2677"/>
                  </a:cubicBezTo>
                  <a:cubicBezTo>
                    <a:pt x="11058" y="2838"/>
                    <a:pt x="11110" y="2890"/>
                    <a:pt x="11245" y="3112"/>
                  </a:cubicBezTo>
                  <a:cubicBezTo>
                    <a:pt x="11542" y="3602"/>
                    <a:pt x="11519" y="4130"/>
                    <a:pt x="11182" y="4591"/>
                  </a:cubicBezTo>
                  <a:cubicBezTo>
                    <a:pt x="10987" y="4857"/>
                    <a:pt x="10768" y="5006"/>
                    <a:pt x="10432" y="5100"/>
                  </a:cubicBezTo>
                  <a:cubicBezTo>
                    <a:pt x="10327" y="5129"/>
                    <a:pt x="10223" y="5143"/>
                    <a:pt x="10119" y="5143"/>
                  </a:cubicBezTo>
                  <a:cubicBezTo>
                    <a:pt x="9317" y="5143"/>
                    <a:pt x="8595" y="4322"/>
                    <a:pt x="8806" y="3514"/>
                  </a:cubicBezTo>
                  <a:cubicBezTo>
                    <a:pt x="8871" y="3264"/>
                    <a:pt x="9143" y="2834"/>
                    <a:pt x="9312" y="2711"/>
                  </a:cubicBezTo>
                  <a:cubicBezTo>
                    <a:pt x="9518" y="2563"/>
                    <a:pt x="9811" y="2478"/>
                    <a:pt x="10109" y="2478"/>
                  </a:cubicBezTo>
                  <a:close/>
                  <a:moveTo>
                    <a:pt x="2245" y="9593"/>
                  </a:moveTo>
                  <a:cubicBezTo>
                    <a:pt x="2277" y="9593"/>
                    <a:pt x="2240" y="9629"/>
                    <a:pt x="2128" y="9725"/>
                  </a:cubicBezTo>
                  <a:cubicBezTo>
                    <a:pt x="1692" y="10102"/>
                    <a:pt x="1502" y="10253"/>
                    <a:pt x="1459" y="10253"/>
                  </a:cubicBezTo>
                  <a:cubicBezTo>
                    <a:pt x="1457" y="10253"/>
                    <a:pt x="1455" y="10252"/>
                    <a:pt x="1453" y="10251"/>
                  </a:cubicBezTo>
                  <a:cubicBezTo>
                    <a:pt x="1357" y="10190"/>
                    <a:pt x="1913" y="9687"/>
                    <a:pt x="2159" y="9613"/>
                  </a:cubicBezTo>
                  <a:cubicBezTo>
                    <a:pt x="2202" y="9601"/>
                    <a:pt x="2231" y="9593"/>
                    <a:pt x="2245" y="9593"/>
                  </a:cubicBezTo>
                  <a:close/>
                  <a:moveTo>
                    <a:pt x="8562" y="4380"/>
                  </a:moveTo>
                  <a:cubicBezTo>
                    <a:pt x="8563" y="4380"/>
                    <a:pt x="8564" y="4381"/>
                    <a:pt x="8565" y="4381"/>
                  </a:cubicBezTo>
                  <a:cubicBezTo>
                    <a:pt x="8576" y="4388"/>
                    <a:pt x="8653" y="4502"/>
                    <a:pt x="8733" y="4629"/>
                  </a:cubicBezTo>
                  <a:cubicBezTo>
                    <a:pt x="8838" y="4794"/>
                    <a:pt x="8868" y="4882"/>
                    <a:pt x="8836" y="4933"/>
                  </a:cubicBezTo>
                  <a:cubicBezTo>
                    <a:pt x="8811" y="4972"/>
                    <a:pt x="8584" y="5206"/>
                    <a:pt x="8328" y="5454"/>
                  </a:cubicBezTo>
                  <a:cubicBezTo>
                    <a:pt x="8074" y="5701"/>
                    <a:pt x="7710" y="6056"/>
                    <a:pt x="7518" y="6244"/>
                  </a:cubicBezTo>
                  <a:cubicBezTo>
                    <a:pt x="7324" y="6433"/>
                    <a:pt x="7001" y="6730"/>
                    <a:pt x="6791" y="6909"/>
                  </a:cubicBezTo>
                  <a:cubicBezTo>
                    <a:pt x="6583" y="7087"/>
                    <a:pt x="6206" y="7421"/>
                    <a:pt x="5952" y="7654"/>
                  </a:cubicBezTo>
                  <a:cubicBezTo>
                    <a:pt x="5360" y="8196"/>
                    <a:pt x="5057" y="8449"/>
                    <a:pt x="4785" y="8630"/>
                  </a:cubicBezTo>
                  <a:cubicBezTo>
                    <a:pt x="4665" y="8710"/>
                    <a:pt x="4518" y="8824"/>
                    <a:pt x="4456" y="8884"/>
                  </a:cubicBezTo>
                  <a:cubicBezTo>
                    <a:pt x="4001" y="9330"/>
                    <a:pt x="2779" y="10389"/>
                    <a:pt x="2495" y="10582"/>
                  </a:cubicBezTo>
                  <a:cubicBezTo>
                    <a:pt x="2427" y="10628"/>
                    <a:pt x="2261" y="10774"/>
                    <a:pt x="2121" y="10909"/>
                  </a:cubicBezTo>
                  <a:cubicBezTo>
                    <a:pt x="1648" y="11368"/>
                    <a:pt x="1382" y="11587"/>
                    <a:pt x="1301" y="11587"/>
                  </a:cubicBezTo>
                  <a:cubicBezTo>
                    <a:pt x="1293" y="11587"/>
                    <a:pt x="1287" y="11585"/>
                    <a:pt x="1282" y="11580"/>
                  </a:cubicBezTo>
                  <a:cubicBezTo>
                    <a:pt x="1259" y="11555"/>
                    <a:pt x="1157" y="11470"/>
                    <a:pt x="1059" y="11394"/>
                  </a:cubicBezTo>
                  <a:cubicBezTo>
                    <a:pt x="962" y="11318"/>
                    <a:pt x="879" y="11240"/>
                    <a:pt x="878" y="11222"/>
                  </a:cubicBezTo>
                  <a:cubicBezTo>
                    <a:pt x="877" y="11205"/>
                    <a:pt x="1063" y="11020"/>
                    <a:pt x="1291" y="10814"/>
                  </a:cubicBezTo>
                  <a:cubicBezTo>
                    <a:pt x="1518" y="10608"/>
                    <a:pt x="1749" y="10399"/>
                    <a:pt x="1804" y="10348"/>
                  </a:cubicBezTo>
                  <a:cubicBezTo>
                    <a:pt x="1859" y="10299"/>
                    <a:pt x="1983" y="10193"/>
                    <a:pt x="2078" y="10111"/>
                  </a:cubicBezTo>
                  <a:cubicBezTo>
                    <a:pt x="2611" y="9655"/>
                    <a:pt x="3481" y="8874"/>
                    <a:pt x="3722" y="8635"/>
                  </a:cubicBezTo>
                  <a:cubicBezTo>
                    <a:pt x="3865" y="8493"/>
                    <a:pt x="3908" y="8432"/>
                    <a:pt x="3876" y="8412"/>
                  </a:cubicBezTo>
                  <a:cubicBezTo>
                    <a:pt x="3848" y="8395"/>
                    <a:pt x="3857" y="8384"/>
                    <a:pt x="3900" y="8384"/>
                  </a:cubicBezTo>
                  <a:cubicBezTo>
                    <a:pt x="3939" y="8384"/>
                    <a:pt x="4101" y="8262"/>
                    <a:pt x="4263" y="8116"/>
                  </a:cubicBezTo>
                  <a:cubicBezTo>
                    <a:pt x="5003" y="7441"/>
                    <a:pt x="5524" y="6976"/>
                    <a:pt x="5565" y="6956"/>
                  </a:cubicBezTo>
                  <a:cubicBezTo>
                    <a:pt x="5590" y="6942"/>
                    <a:pt x="5619" y="6925"/>
                    <a:pt x="5628" y="6917"/>
                  </a:cubicBezTo>
                  <a:cubicBezTo>
                    <a:pt x="5637" y="6909"/>
                    <a:pt x="5670" y="6885"/>
                    <a:pt x="5703" y="6862"/>
                  </a:cubicBezTo>
                  <a:cubicBezTo>
                    <a:pt x="5930" y="6702"/>
                    <a:pt x="6432" y="6296"/>
                    <a:pt x="6712" y="6045"/>
                  </a:cubicBezTo>
                  <a:cubicBezTo>
                    <a:pt x="7117" y="5681"/>
                    <a:pt x="7542" y="5306"/>
                    <a:pt x="7994" y="4915"/>
                  </a:cubicBezTo>
                  <a:cubicBezTo>
                    <a:pt x="8179" y="4755"/>
                    <a:pt x="8380" y="4565"/>
                    <a:pt x="8436" y="4495"/>
                  </a:cubicBezTo>
                  <a:cubicBezTo>
                    <a:pt x="8490" y="4429"/>
                    <a:pt x="8544" y="4380"/>
                    <a:pt x="8562" y="4380"/>
                  </a:cubicBezTo>
                  <a:close/>
                  <a:moveTo>
                    <a:pt x="742" y="11474"/>
                  </a:moveTo>
                  <a:lnTo>
                    <a:pt x="842" y="11568"/>
                  </a:lnTo>
                  <a:cubicBezTo>
                    <a:pt x="898" y="11621"/>
                    <a:pt x="965" y="11677"/>
                    <a:pt x="992" y="11695"/>
                  </a:cubicBezTo>
                  <a:cubicBezTo>
                    <a:pt x="1074" y="11746"/>
                    <a:pt x="1008" y="11801"/>
                    <a:pt x="742" y="11906"/>
                  </a:cubicBezTo>
                  <a:cubicBezTo>
                    <a:pt x="649" y="11943"/>
                    <a:pt x="584" y="11962"/>
                    <a:pt x="544" y="11962"/>
                  </a:cubicBezTo>
                  <a:cubicBezTo>
                    <a:pt x="460" y="11962"/>
                    <a:pt x="489" y="11875"/>
                    <a:pt x="617" y="11672"/>
                  </a:cubicBezTo>
                  <a:lnTo>
                    <a:pt x="742" y="11474"/>
                  </a:lnTo>
                  <a:close/>
                  <a:moveTo>
                    <a:pt x="7712" y="12748"/>
                  </a:moveTo>
                  <a:cubicBezTo>
                    <a:pt x="7732" y="12748"/>
                    <a:pt x="7756" y="12778"/>
                    <a:pt x="7794" y="12828"/>
                  </a:cubicBezTo>
                  <a:cubicBezTo>
                    <a:pt x="7842" y="12890"/>
                    <a:pt x="7883" y="13027"/>
                    <a:pt x="7886" y="13141"/>
                  </a:cubicBezTo>
                  <a:cubicBezTo>
                    <a:pt x="7890" y="13275"/>
                    <a:pt x="7863" y="13387"/>
                    <a:pt x="7806" y="13469"/>
                  </a:cubicBezTo>
                  <a:cubicBezTo>
                    <a:pt x="7716" y="13601"/>
                    <a:pt x="7481" y="13765"/>
                    <a:pt x="7389" y="13765"/>
                  </a:cubicBezTo>
                  <a:cubicBezTo>
                    <a:pt x="7383" y="13765"/>
                    <a:pt x="7379" y="13765"/>
                    <a:pt x="7375" y="13764"/>
                  </a:cubicBezTo>
                  <a:cubicBezTo>
                    <a:pt x="7349" y="13757"/>
                    <a:pt x="7367" y="13646"/>
                    <a:pt x="7415" y="13512"/>
                  </a:cubicBezTo>
                  <a:cubicBezTo>
                    <a:pt x="7461" y="13380"/>
                    <a:pt x="7538" y="13160"/>
                    <a:pt x="7585" y="13023"/>
                  </a:cubicBezTo>
                  <a:cubicBezTo>
                    <a:pt x="7652" y="12825"/>
                    <a:pt x="7679" y="12748"/>
                    <a:pt x="7712" y="12748"/>
                  </a:cubicBezTo>
                  <a:close/>
                  <a:moveTo>
                    <a:pt x="9503" y="5309"/>
                  </a:moveTo>
                  <a:cubicBezTo>
                    <a:pt x="9539" y="5309"/>
                    <a:pt x="9591" y="5321"/>
                    <a:pt x="9646" y="5344"/>
                  </a:cubicBezTo>
                  <a:cubicBezTo>
                    <a:pt x="9728" y="5377"/>
                    <a:pt x="9830" y="5401"/>
                    <a:pt x="9888" y="5401"/>
                  </a:cubicBezTo>
                  <a:cubicBezTo>
                    <a:pt x="9893" y="5401"/>
                    <a:pt x="9898" y="5400"/>
                    <a:pt x="9902" y="5400"/>
                  </a:cubicBezTo>
                  <a:cubicBezTo>
                    <a:pt x="9917" y="5399"/>
                    <a:pt x="9930" y="5398"/>
                    <a:pt x="9942" y="5398"/>
                  </a:cubicBezTo>
                  <a:cubicBezTo>
                    <a:pt x="10052" y="5398"/>
                    <a:pt x="10059" y="5458"/>
                    <a:pt x="9982" y="5633"/>
                  </a:cubicBezTo>
                  <a:cubicBezTo>
                    <a:pt x="9939" y="5732"/>
                    <a:pt x="9882" y="5866"/>
                    <a:pt x="9855" y="5933"/>
                  </a:cubicBezTo>
                  <a:cubicBezTo>
                    <a:pt x="9827" y="6001"/>
                    <a:pt x="9770" y="6135"/>
                    <a:pt x="9726" y="6233"/>
                  </a:cubicBezTo>
                  <a:cubicBezTo>
                    <a:pt x="9683" y="6332"/>
                    <a:pt x="9570" y="6640"/>
                    <a:pt x="9475" y="6915"/>
                  </a:cubicBezTo>
                  <a:cubicBezTo>
                    <a:pt x="9380" y="7191"/>
                    <a:pt x="9256" y="7516"/>
                    <a:pt x="9200" y="7636"/>
                  </a:cubicBezTo>
                  <a:cubicBezTo>
                    <a:pt x="9145" y="7757"/>
                    <a:pt x="9087" y="7925"/>
                    <a:pt x="9072" y="8010"/>
                  </a:cubicBezTo>
                  <a:cubicBezTo>
                    <a:pt x="9057" y="8097"/>
                    <a:pt x="9016" y="8211"/>
                    <a:pt x="8979" y="8270"/>
                  </a:cubicBezTo>
                  <a:cubicBezTo>
                    <a:pt x="8943" y="8327"/>
                    <a:pt x="8872" y="8513"/>
                    <a:pt x="8822" y="8685"/>
                  </a:cubicBezTo>
                  <a:cubicBezTo>
                    <a:pt x="8772" y="8857"/>
                    <a:pt x="8659" y="9179"/>
                    <a:pt x="8570" y="9405"/>
                  </a:cubicBezTo>
                  <a:cubicBezTo>
                    <a:pt x="8482" y="9630"/>
                    <a:pt x="8302" y="10115"/>
                    <a:pt x="8170" y="10479"/>
                  </a:cubicBezTo>
                  <a:cubicBezTo>
                    <a:pt x="8040" y="10843"/>
                    <a:pt x="7866" y="11323"/>
                    <a:pt x="7787" y="11540"/>
                  </a:cubicBezTo>
                  <a:cubicBezTo>
                    <a:pt x="7523" y="12262"/>
                    <a:pt x="7438" y="12514"/>
                    <a:pt x="7349" y="12841"/>
                  </a:cubicBezTo>
                  <a:cubicBezTo>
                    <a:pt x="7300" y="13019"/>
                    <a:pt x="7226" y="13244"/>
                    <a:pt x="7186" y="13334"/>
                  </a:cubicBezTo>
                  <a:cubicBezTo>
                    <a:pt x="7147" y="13425"/>
                    <a:pt x="7035" y="13785"/>
                    <a:pt x="6938" y="14136"/>
                  </a:cubicBezTo>
                  <a:lnTo>
                    <a:pt x="6760" y="14772"/>
                  </a:lnTo>
                  <a:lnTo>
                    <a:pt x="6526" y="14750"/>
                  </a:lnTo>
                  <a:cubicBezTo>
                    <a:pt x="6224" y="14721"/>
                    <a:pt x="6171" y="14685"/>
                    <a:pt x="6223" y="14546"/>
                  </a:cubicBezTo>
                  <a:cubicBezTo>
                    <a:pt x="6245" y="14484"/>
                    <a:pt x="6286" y="14326"/>
                    <a:pt x="6312" y="14201"/>
                  </a:cubicBezTo>
                  <a:cubicBezTo>
                    <a:pt x="6336" y="14074"/>
                    <a:pt x="6465" y="13674"/>
                    <a:pt x="6599" y="13311"/>
                  </a:cubicBezTo>
                  <a:cubicBezTo>
                    <a:pt x="6732" y="12949"/>
                    <a:pt x="6894" y="12456"/>
                    <a:pt x="6959" y="12215"/>
                  </a:cubicBezTo>
                  <a:cubicBezTo>
                    <a:pt x="7024" y="11974"/>
                    <a:pt x="7191" y="11470"/>
                    <a:pt x="7331" y="11096"/>
                  </a:cubicBezTo>
                  <a:cubicBezTo>
                    <a:pt x="7470" y="10722"/>
                    <a:pt x="7642" y="10212"/>
                    <a:pt x="7711" y="9962"/>
                  </a:cubicBezTo>
                  <a:cubicBezTo>
                    <a:pt x="7823" y="9565"/>
                    <a:pt x="8093" y="8775"/>
                    <a:pt x="8293" y="8264"/>
                  </a:cubicBezTo>
                  <a:cubicBezTo>
                    <a:pt x="8327" y="8175"/>
                    <a:pt x="8367" y="8072"/>
                    <a:pt x="8380" y="8038"/>
                  </a:cubicBezTo>
                  <a:cubicBezTo>
                    <a:pt x="8417" y="7933"/>
                    <a:pt x="8886" y="6871"/>
                    <a:pt x="9024" y="6578"/>
                  </a:cubicBezTo>
                  <a:cubicBezTo>
                    <a:pt x="9170" y="6269"/>
                    <a:pt x="9265" y="6003"/>
                    <a:pt x="9364" y="5627"/>
                  </a:cubicBezTo>
                  <a:cubicBezTo>
                    <a:pt x="9400" y="5486"/>
                    <a:pt x="9444" y="5348"/>
                    <a:pt x="9460" y="5323"/>
                  </a:cubicBezTo>
                  <a:cubicBezTo>
                    <a:pt x="9466" y="5313"/>
                    <a:pt x="9481" y="5309"/>
                    <a:pt x="9503" y="5309"/>
                  </a:cubicBezTo>
                  <a:close/>
                  <a:moveTo>
                    <a:pt x="12444" y="1"/>
                  </a:moveTo>
                  <a:cubicBezTo>
                    <a:pt x="12431" y="1"/>
                    <a:pt x="12418" y="1"/>
                    <a:pt x="12405" y="3"/>
                  </a:cubicBezTo>
                  <a:cubicBezTo>
                    <a:pt x="12300" y="18"/>
                    <a:pt x="12249" y="76"/>
                    <a:pt x="11917" y="555"/>
                  </a:cubicBezTo>
                  <a:lnTo>
                    <a:pt x="11545" y="1092"/>
                  </a:lnTo>
                  <a:lnTo>
                    <a:pt x="11409" y="1053"/>
                  </a:lnTo>
                  <a:cubicBezTo>
                    <a:pt x="11386" y="1047"/>
                    <a:pt x="11362" y="1043"/>
                    <a:pt x="11339" y="1043"/>
                  </a:cubicBezTo>
                  <a:cubicBezTo>
                    <a:pt x="11199" y="1043"/>
                    <a:pt x="11061" y="1169"/>
                    <a:pt x="10856" y="1473"/>
                  </a:cubicBezTo>
                  <a:cubicBezTo>
                    <a:pt x="10623" y="1820"/>
                    <a:pt x="10276" y="2200"/>
                    <a:pt x="10194" y="2200"/>
                  </a:cubicBezTo>
                  <a:cubicBezTo>
                    <a:pt x="10193" y="2200"/>
                    <a:pt x="10193" y="2200"/>
                    <a:pt x="10193" y="2200"/>
                  </a:cubicBezTo>
                  <a:cubicBezTo>
                    <a:pt x="10170" y="2199"/>
                    <a:pt x="10148" y="2198"/>
                    <a:pt x="10125" y="2198"/>
                  </a:cubicBezTo>
                  <a:cubicBezTo>
                    <a:pt x="9600" y="2198"/>
                    <a:pt x="9129" y="2438"/>
                    <a:pt x="8823" y="2864"/>
                  </a:cubicBezTo>
                  <a:cubicBezTo>
                    <a:pt x="8608" y="3163"/>
                    <a:pt x="8536" y="3392"/>
                    <a:pt x="8516" y="3836"/>
                  </a:cubicBezTo>
                  <a:cubicBezTo>
                    <a:pt x="8503" y="4131"/>
                    <a:pt x="8526" y="4100"/>
                    <a:pt x="7947" y="4604"/>
                  </a:cubicBezTo>
                  <a:cubicBezTo>
                    <a:pt x="7732" y="4791"/>
                    <a:pt x="7316" y="5164"/>
                    <a:pt x="7025" y="5428"/>
                  </a:cubicBezTo>
                  <a:cubicBezTo>
                    <a:pt x="6568" y="5844"/>
                    <a:pt x="6017" y="6298"/>
                    <a:pt x="5165" y="6961"/>
                  </a:cubicBezTo>
                  <a:cubicBezTo>
                    <a:pt x="4925" y="7148"/>
                    <a:pt x="4580" y="7461"/>
                    <a:pt x="3906" y="8105"/>
                  </a:cubicBezTo>
                  <a:cubicBezTo>
                    <a:pt x="3422" y="8568"/>
                    <a:pt x="3417" y="8574"/>
                    <a:pt x="2935" y="9003"/>
                  </a:cubicBezTo>
                  <a:cubicBezTo>
                    <a:pt x="2636" y="9270"/>
                    <a:pt x="2607" y="9292"/>
                    <a:pt x="2414" y="9292"/>
                  </a:cubicBezTo>
                  <a:cubicBezTo>
                    <a:pt x="2400" y="9292"/>
                    <a:pt x="2386" y="9292"/>
                    <a:pt x="2371" y="9292"/>
                  </a:cubicBezTo>
                  <a:cubicBezTo>
                    <a:pt x="2365" y="9292"/>
                    <a:pt x="2359" y="9292"/>
                    <a:pt x="2354" y="9292"/>
                  </a:cubicBezTo>
                  <a:cubicBezTo>
                    <a:pt x="2166" y="9292"/>
                    <a:pt x="2069" y="9328"/>
                    <a:pt x="1809" y="9490"/>
                  </a:cubicBezTo>
                  <a:cubicBezTo>
                    <a:pt x="1526" y="9666"/>
                    <a:pt x="1466" y="9722"/>
                    <a:pt x="1312" y="9964"/>
                  </a:cubicBezTo>
                  <a:cubicBezTo>
                    <a:pt x="1129" y="10251"/>
                    <a:pt x="1032" y="10482"/>
                    <a:pt x="1048" y="10593"/>
                  </a:cubicBezTo>
                  <a:cubicBezTo>
                    <a:pt x="1053" y="10636"/>
                    <a:pt x="981" y="10727"/>
                    <a:pt x="829" y="10864"/>
                  </a:cubicBezTo>
                  <a:cubicBezTo>
                    <a:pt x="703" y="10979"/>
                    <a:pt x="573" y="11130"/>
                    <a:pt x="534" y="11205"/>
                  </a:cubicBezTo>
                  <a:cubicBezTo>
                    <a:pt x="497" y="11280"/>
                    <a:pt x="375" y="11519"/>
                    <a:pt x="260" y="11744"/>
                  </a:cubicBezTo>
                  <a:cubicBezTo>
                    <a:pt x="22" y="12205"/>
                    <a:pt x="0" y="12280"/>
                    <a:pt x="79" y="12373"/>
                  </a:cubicBezTo>
                  <a:cubicBezTo>
                    <a:pt x="110" y="12409"/>
                    <a:pt x="133" y="12430"/>
                    <a:pt x="177" y="12430"/>
                  </a:cubicBezTo>
                  <a:cubicBezTo>
                    <a:pt x="241" y="12430"/>
                    <a:pt x="350" y="12384"/>
                    <a:pt x="598" y="12277"/>
                  </a:cubicBezTo>
                  <a:cubicBezTo>
                    <a:pt x="1471" y="11899"/>
                    <a:pt x="1337" y="11989"/>
                    <a:pt x="2177" y="11222"/>
                  </a:cubicBezTo>
                  <a:cubicBezTo>
                    <a:pt x="2537" y="10895"/>
                    <a:pt x="3523" y="10072"/>
                    <a:pt x="3726" y="9930"/>
                  </a:cubicBezTo>
                  <a:cubicBezTo>
                    <a:pt x="3791" y="9885"/>
                    <a:pt x="3916" y="9779"/>
                    <a:pt x="4005" y="9695"/>
                  </a:cubicBezTo>
                  <a:cubicBezTo>
                    <a:pt x="4095" y="9610"/>
                    <a:pt x="4232" y="9509"/>
                    <a:pt x="4312" y="9467"/>
                  </a:cubicBezTo>
                  <a:cubicBezTo>
                    <a:pt x="4392" y="9427"/>
                    <a:pt x="4474" y="9354"/>
                    <a:pt x="4499" y="9304"/>
                  </a:cubicBezTo>
                  <a:cubicBezTo>
                    <a:pt x="4563" y="9172"/>
                    <a:pt x="4736" y="9011"/>
                    <a:pt x="4958" y="8880"/>
                  </a:cubicBezTo>
                  <a:cubicBezTo>
                    <a:pt x="5065" y="8815"/>
                    <a:pt x="5165" y="8742"/>
                    <a:pt x="5180" y="8716"/>
                  </a:cubicBezTo>
                  <a:cubicBezTo>
                    <a:pt x="5195" y="8689"/>
                    <a:pt x="5354" y="8542"/>
                    <a:pt x="5534" y="8387"/>
                  </a:cubicBezTo>
                  <a:cubicBezTo>
                    <a:pt x="7088" y="7050"/>
                    <a:pt x="7563" y="6621"/>
                    <a:pt x="8222" y="5952"/>
                  </a:cubicBezTo>
                  <a:cubicBezTo>
                    <a:pt x="8349" y="5823"/>
                    <a:pt x="8495" y="5682"/>
                    <a:pt x="8542" y="5642"/>
                  </a:cubicBezTo>
                  <a:cubicBezTo>
                    <a:pt x="8591" y="5601"/>
                    <a:pt x="8739" y="5462"/>
                    <a:pt x="8873" y="5329"/>
                  </a:cubicBezTo>
                  <a:cubicBezTo>
                    <a:pt x="9017" y="5187"/>
                    <a:pt x="9109" y="5113"/>
                    <a:pt x="9157" y="5113"/>
                  </a:cubicBezTo>
                  <a:cubicBezTo>
                    <a:pt x="9225" y="5113"/>
                    <a:pt x="9204" y="5262"/>
                    <a:pt x="9113" y="5581"/>
                  </a:cubicBezTo>
                  <a:cubicBezTo>
                    <a:pt x="8991" y="6001"/>
                    <a:pt x="8962" y="6073"/>
                    <a:pt x="8559" y="6951"/>
                  </a:cubicBezTo>
                  <a:cubicBezTo>
                    <a:pt x="8113" y="7928"/>
                    <a:pt x="7684" y="9064"/>
                    <a:pt x="7388" y="10064"/>
                  </a:cubicBezTo>
                  <a:cubicBezTo>
                    <a:pt x="7293" y="10384"/>
                    <a:pt x="7168" y="10764"/>
                    <a:pt x="7110" y="10908"/>
                  </a:cubicBezTo>
                  <a:cubicBezTo>
                    <a:pt x="6906" y="11411"/>
                    <a:pt x="6742" y="11910"/>
                    <a:pt x="6626" y="12391"/>
                  </a:cubicBezTo>
                  <a:cubicBezTo>
                    <a:pt x="6582" y="12571"/>
                    <a:pt x="6511" y="12771"/>
                    <a:pt x="6392" y="13060"/>
                  </a:cubicBezTo>
                  <a:cubicBezTo>
                    <a:pt x="6267" y="13364"/>
                    <a:pt x="6049" y="14081"/>
                    <a:pt x="6002" y="14344"/>
                  </a:cubicBezTo>
                  <a:cubicBezTo>
                    <a:pt x="5918" y="14816"/>
                    <a:pt x="5928" y="14872"/>
                    <a:pt x="6101" y="14946"/>
                  </a:cubicBezTo>
                  <a:lnTo>
                    <a:pt x="6251" y="15010"/>
                  </a:lnTo>
                  <a:lnTo>
                    <a:pt x="6133" y="15381"/>
                  </a:lnTo>
                  <a:cubicBezTo>
                    <a:pt x="6070" y="15583"/>
                    <a:pt x="5987" y="15848"/>
                    <a:pt x="5950" y="15964"/>
                  </a:cubicBezTo>
                  <a:cubicBezTo>
                    <a:pt x="5914" y="16082"/>
                    <a:pt x="5858" y="16258"/>
                    <a:pt x="5824" y="16359"/>
                  </a:cubicBezTo>
                  <a:cubicBezTo>
                    <a:pt x="5764" y="16539"/>
                    <a:pt x="5809" y="16705"/>
                    <a:pt x="5921" y="16707"/>
                  </a:cubicBezTo>
                  <a:cubicBezTo>
                    <a:pt x="5921" y="16707"/>
                    <a:pt x="5921" y="16707"/>
                    <a:pt x="5921" y="16707"/>
                  </a:cubicBezTo>
                  <a:cubicBezTo>
                    <a:pt x="6006" y="16707"/>
                    <a:pt x="6151" y="16377"/>
                    <a:pt x="6340" y="15756"/>
                  </a:cubicBezTo>
                  <a:cubicBezTo>
                    <a:pt x="6433" y="15451"/>
                    <a:pt x="6518" y="15163"/>
                    <a:pt x="6526" y="15121"/>
                  </a:cubicBezTo>
                  <a:cubicBezTo>
                    <a:pt x="6534" y="15076"/>
                    <a:pt x="6569" y="15056"/>
                    <a:pt x="6650" y="15056"/>
                  </a:cubicBezTo>
                  <a:cubicBezTo>
                    <a:pt x="6675" y="15056"/>
                    <a:pt x="6704" y="15058"/>
                    <a:pt x="6738" y="15062"/>
                  </a:cubicBezTo>
                  <a:cubicBezTo>
                    <a:pt x="6764" y="15064"/>
                    <a:pt x="6789" y="15066"/>
                    <a:pt x="6813" y="15066"/>
                  </a:cubicBezTo>
                  <a:cubicBezTo>
                    <a:pt x="6890" y="15066"/>
                    <a:pt x="6951" y="15053"/>
                    <a:pt x="6964" y="15032"/>
                  </a:cubicBezTo>
                  <a:cubicBezTo>
                    <a:pt x="6981" y="15005"/>
                    <a:pt x="7050" y="14787"/>
                    <a:pt x="7117" y="14544"/>
                  </a:cubicBezTo>
                  <a:lnTo>
                    <a:pt x="7239" y="14102"/>
                  </a:lnTo>
                  <a:lnTo>
                    <a:pt x="7474" y="14047"/>
                  </a:lnTo>
                  <a:cubicBezTo>
                    <a:pt x="7802" y="13969"/>
                    <a:pt x="8098" y="13677"/>
                    <a:pt x="8161" y="13372"/>
                  </a:cubicBezTo>
                  <a:cubicBezTo>
                    <a:pt x="8234" y="13015"/>
                    <a:pt x="8128" y="12695"/>
                    <a:pt x="7870" y="12499"/>
                  </a:cubicBezTo>
                  <a:cubicBezTo>
                    <a:pt x="7772" y="12424"/>
                    <a:pt x="7773" y="12409"/>
                    <a:pt x="7889" y="12090"/>
                  </a:cubicBezTo>
                  <a:cubicBezTo>
                    <a:pt x="7957" y="11908"/>
                    <a:pt x="8058" y="11626"/>
                    <a:pt x="8116" y="11467"/>
                  </a:cubicBezTo>
                  <a:cubicBezTo>
                    <a:pt x="8175" y="11308"/>
                    <a:pt x="8287" y="11000"/>
                    <a:pt x="8368" y="10783"/>
                  </a:cubicBezTo>
                  <a:cubicBezTo>
                    <a:pt x="8448" y="10566"/>
                    <a:pt x="8576" y="10212"/>
                    <a:pt x="8653" y="9994"/>
                  </a:cubicBezTo>
                  <a:cubicBezTo>
                    <a:pt x="8730" y="9776"/>
                    <a:pt x="8850" y="9440"/>
                    <a:pt x="8920" y="9245"/>
                  </a:cubicBezTo>
                  <a:cubicBezTo>
                    <a:pt x="8992" y="9048"/>
                    <a:pt x="9120" y="8685"/>
                    <a:pt x="9208" y="8430"/>
                  </a:cubicBezTo>
                  <a:cubicBezTo>
                    <a:pt x="9296" y="8175"/>
                    <a:pt x="9426" y="7824"/>
                    <a:pt x="9498" y="7645"/>
                  </a:cubicBezTo>
                  <a:cubicBezTo>
                    <a:pt x="9571" y="7466"/>
                    <a:pt x="9680" y="7166"/>
                    <a:pt x="9740" y="6980"/>
                  </a:cubicBezTo>
                  <a:cubicBezTo>
                    <a:pt x="9800" y="6794"/>
                    <a:pt x="9872" y="6587"/>
                    <a:pt x="9902" y="6522"/>
                  </a:cubicBezTo>
                  <a:cubicBezTo>
                    <a:pt x="9931" y="6456"/>
                    <a:pt x="10046" y="6178"/>
                    <a:pt x="10157" y="5903"/>
                  </a:cubicBezTo>
                  <a:lnTo>
                    <a:pt x="10360" y="5404"/>
                  </a:lnTo>
                  <a:lnTo>
                    <a:pt x="10543" y="5354"/>
                  </a:lnTo>
                  <a:cubicBezTo>
                    <a:pt x="10986" y="5234"/>
                    <a:pt x="11401" y="4875"/>
                    <a:pt x="11581" y="4455"/>
                  </a:cubicBezTo>
                  <a:cubicBezTo>
                    <a:pt x="11696" y="4191"/>
                    <a:pt x="11759" y="3741"/>
                    <a:pt x="11688" y="3696"/>
                  </a:cubicBezTo>
                  <a:cubicBezTo>
                    <a:pt x="11658" y="3678"/>
                    <a:pt x="11617" y="3608"/>
                    <a:pt x="11593" y="3537"/>
                  </a:cubicBezTo>
                  <a:lnTo>
                    <a:pt x="11551" y="3411"/>
                  </a:lnTo>
                  <a:lnTo>
                    <a:pt x="11551" y="3411"/>
                  </a:lnTo>
                  <a:lnTo>
                    <a:pt x="11632" y="3488"/>
                  </a:lnTo>
                  <a:cubicBezTo>
                    <a:pt x="11658" y="3514"/>
                    <a:pt x="11675" y="3529"/>
                    <a:pt x="11684" y="3529"/>
                  </a:cubicBezTo>
                  <a:cubicBezTo>
                    <a:pt x="11700" y="3529"/>
                    <a:pt x="11689" y="3481"/>
                    <a:pt x="11656" y="3361"/>
                  </a:cubicBezTo>
                  <a:lnTo>
                    <a:pt x="11601" y="3156"/>
                  </a:lnTo>
                  <a:lnTo>
                    <a:pt x="11867" y="2717"/>
                  </a:lnTo>
                  <a:cubicBezTo>
                    <a:pt x="12382" y="1865"/>
                    <a:pt x="12431" y="1717"/>
                    <a:pt x="12235" y="1593"/>
                  </a:cubicBezTo>
                  <a:cubicBezTo>
                    <a:pt x="12151" y="1540"/>
                    <a:pt x="12154" y="1528"/>
                    <a:pt x="12344" y="1216"/>
                  </a:cubicBezTo>
                  <a:cubicBezTo>
                    <a:pt x="12529" y="910"/>
                    <a:pt x="12733" y="559"/>
                    <a:pt x="12808" y="416"/>
                  </a:cubicBezTo>
                  <a:cubicBezTo>
                    <a:pt x="12895" y="249"/>
                    <a:pt x="12665" y="1"/>
                    <a:pt x="12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10;p52">
              <a:extLst>
                <a:ext uri="{FF2B5EF4-FFF2-40B4-BE49-F238E27FC236}">
                  <a16:creationId xmlns:a16="http://schemas.microsoft.com/office/drawing/2014/main" xmlns="" id="{BB81BA02-16E9-8B47-A74E-70D4E5547F33}"/>
                </a:ext>
              </a:extLst>
            </p:cNvPr>
            <p:cNvSpPr/>
            <p:nvPr/>
          </p:nvSpPr>
          <p:spPr>
            <a:xfrm>
              <a:off x="5393725" y="2990250"/>
              <a:ext cx="38100" cy="37775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819" y="275"/>
                  </a:moveTo>
                  <a:cubicBezTo>
                    <a:pt x="878" y="275"/>
                    <a:pt x="924" y="301"/>
                    <a:pt x="1004" y="371"/>
                  </a:cubicBezTo>
                  <a:cubicBezTo>
                    <a:pt x="1076" y="434"/>
                    <a:pt x="1144" y="524"/>
                    <a:pt x="1154" y="573"/>
                  </a:cubicBezTo>
                  <a:cubicBezTo>
                    <a:pt x="1165" y="623"/>
                    <a:pt x="1188" y="686"/>
                    <a:pt x="1208" y="722"/>
                  </a:cubicBezTo>
                  <a:cubicBezTo>
                    <a:pt x="1226" y="756"/>
                    <a:pt x="1214" y="855"/>
                    <a:pt x="1180" y="936"/>
                  </a:cubicBezTo>
                  <a:cubicBezTo>
                    <a:pt x="1130" y="1054"/>
                    <a:pt x="1079" y="1102"/>
                    <a:pt x="929" y="1169"/>
                  </a:cubicBezTo>
                  <a:cubicBezTo>
                    <a:pt x="851" y="1203"/>
                    <a:pt x="780" y="1221"/>
                    <a:pt x="726" y="1221"/>
                  </a:cubicBezTo>
                  <a:cubicBezTo>
                    <a:pt x="699" y="1221"/>
                    <a:pt x="675" y="1216"/>
                    <a:pt x="658" y="1207"/>
                  </a:cubicBezTo>
                  <a:cubicBezTo>
                    <a:pt x="493" y="1121"/>
                    <a:pt x="325" y="983"/>
                    <a:pt x="304" y="920"/>
                  </a:cubicBezTo>
                  <a:cubicBezTo>
                    <a:pt x="248" y="750"/>
                    <a:pt x="544" y="330"/>
                    <a:pt x="754" y="283"/>
                  </a:cubicBezTo>
                  <a:cubicBezTo>
                    <a:pt x="778" y="278"/>
                    <a:pt x="799" y="275"/>
                    <a:pt x="819" y="275"/>
                  </a:cubicBezTo>
                  <a:close/>
                  <a:moveTo>
                    <a:pt x="782" y="1"/>
                  </a:moveTo>
                  <a:cubicBezTo>
                    <a:pt x="499" y="1"/>
                    <a:pt x="107" y="417"/>
                    <a:pt x="46" y="784"/>
                  </a:cubicBezTo>
                  <a:cubicBezTo>
                    <a:pt x="1" y="1048"/>
                    <a:pt x="108" y="1225"/>
                    <a:pt x="398" y="1372"/>
                  </a:cubicBezTo>
                  <a:cubicBezTo>
                    <a:pt x="531" y="1439"/>
                    <a:pt x="694" y="1502"/>
                    <a:pt x="758" y="1509"/>
                  </a:cubicBezTo>
                  <a:cubicBezTo>
                    <a:pt x="764" y="1510"/>
                    <a:pt x="771" y="1511"/>
                    <a:pt x="778" y="1511"/>
                  </a:cubicBezTo>
                  <a:cubicBezTo>
                    <a:pt x="933" y="1511"/>
                    <a:pt x="1269" y="1306"/>
                    <a:pt x="1387" y="1133"/>
                  </a:cubicBezTo>
                  <a:cubicBezTo>
                    <a:pt x="1523" y="936"/>
                    <a:pt x="1508" y="574"/>
                    <a:pt x="1355" y="361"/>
                  </a:cubicBezTo>
                  <a:cubicBezTo>
                    <a:pt x="1194" y="138"/>
                    <a:pt x="981" y="4"/>
                    <a:pt x="785" y="1"/>
                  </a:cubicBezTo>
                  <a:cubicBezTo>
                    <a:pt x="784" y="1"/>
                    <a:pt x="783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:a16="http://schemas.microsoft.com/office/drawing/2014/main" xmlns="" id="{5FD3AED3-7DAD-C741-9D08-5C264C3E33ED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:a16="http://schemas.microsoft.com/office/drawing/2014/main" xmlns="" id="{F8BA5669-0304-2043-9872-AB98C59F9F28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:a16="http://schemas.microsoft.com/office/drawing/2014/main" xmlns="" id="{D027F496-339D-4943-9191-4E264032D97C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:a16="http://schemas.microsoft.com/office/drawing/2014/main" xmlns="" id="{8E40C634-AB37-D84D-A601-C232F8170139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:a16="http://schemas.microsoft.com/office/drawing/2014/main" xmlns="" id="{31F984C5-2279-FF4A-A901-13E48A00739D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:a16="http://schemas.microsoft.com/office/drawing/2014/main" xmlns="" id="{57CF5903-4EC1-124D-BC47-9EAB64B3C593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:a16="http://schemas.microsoft.com/office/drawing/2014/main" xmlns="" id="{A3BEF047-382C-874B-A97B-7329E3075711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:a16="http://schemas.microsoft.com/office/drawing/2014/main" xmlns="" id="{2F9D5E8A-56C7-254C-A191-2F409D2E6AEE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:a16="http://schemas.microsoft.com/office/drawing/2014/main" xmlns="" id="{58053087-4D61-B34A-BDB3-BBF098A168B8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:a16="http://schemas.microsoft.com/office/drawing/2014/main" xmlns="" id="{9F8CD8DF-857F-DA42-A235-8F34A1F34115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:a16="http://schemas.microsoft.com/office/drawing/2014/main" xmlns="" id="{CD7F9240-392B-5D4E-872B-02BD21E3EE20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:a16="http://schemas.microsoft.com/office/drawing/2014/main" xmlns="" id="{F2C77FC5-B731-3B44-917A-9F7A62EFDA6D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:a16="http://schemas.microsoft.com/office/drawing/2014/main" xmlns="" id="{B7956241-1C31-9B4E-82BA-0B02962036B6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:a16="http://schemas.microsoft.com/office/drawing/2014/main" xmlns="" id="{8CC147AD-A7CD-064E-AA0F-A3AAD6D5B4AC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:a16="http://schemas.microsoft.com/office/drawing/2014/main" xmlns="" id="{4847C92B-9558-3B44-BA77-56F3E3F25941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:a16="http://schemas.microsoft.com/office/drawing/2014/main" xmlns="" id="{E82012EC-037D-7045-BF93-265528CECCDE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:a16="http://schemas.microsoft.com/office/drawing/2014/main" xmlns="" id="{EB088241-5F2F-9342-8A7F-A92EFAA39BB1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:a16="http://schemas.microsoft.com/office/drawing/2014/main" xmlns="" id="{C4114D58-A2EC-374B-A65D-03FF7A1D697F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:a16="http://schemas.microsoft.com/office/drawing/2014/main" xmlns="" id="{38BD9328-40B7-454B-B055-5907CFCE9E58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:a16="http://schemas.microsoft.com/office/drawing/2014/main" xmlns="" id="{4748B83C-8048-8F4B-8B5E-8FDBC9ABF9F6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:a16="http://schemas.microsoft.com/office/drawing/2014/main" xmlns="" id="{C7BCA2DD-1DB6-9042-A80C-E18320254625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:a16="http://schemas.microsoft.com/office/drawing/2014/main" xmlns="" id="{E5986713-2002-D942-BA1D-BA1881519391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:a16="http://schemas.microsoft.com/office/drawing/2014/main" xmlns="" id="{7D395434-0E17-1243-8A83-1A6794895390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:a16="http://schemas.microsoft.com/office/drawing/2014/main" xmlns="" id="{EAF7F775-6FB3-2647-B297-75FBD60AEF79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:a16="http://schemas.microsoft.com/office/drawing/2014/main" xmlns="" id="{83736EEC-ED40-5640-BEB3-433AD085EC4F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:a16="http://schemas.microsoft.com/office/drawing/2014/main" xmlns="" id="{19B80BBE-4AF6-BF42-9D51-F63C59904C24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:a16="http://schemas.microsoft.com/office/drawing/2014/main" xmlns="" id="{01DBBC6E-D5F9-9543-B673-FD8E5D6333C4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:a16="http://schemas.microsoft.com/office/drawing/2014/main" xmlns="" id="{EECEE366-ECA6-2C4E-83EB-97F7B469DFA6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:a16="http://schemas.microsoft.com/office/drawing/2014/main" xmlns="" id="{C7BE22D7-A278-5D4C-839F-83FD84FCED4C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:a16="http://schemas.microsoft.com/office/drawing/2014/main" xmlns="" id="{F2ED2C49-5F94-A44F-B66B-6509DB69047A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:a16="http://schemas.microsoft.com/office/drawing/2014/main" xmlns="" id="{F699922A-955D-B346-A063-CDD8A2B90691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:a16="http://schemas.microsoft.com/office/drawing/2014/main" xmlns="" id="{A4060405-3E61-7F43-90E2-99B3A0E5F9B3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:a16="http://schemas.microsoft.com/office/drawing/2014/main" xmlns="" id="{D897AEBD-9899-F345-974D-2DE05811DBF1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:a16="http://schemas.microsoft.com/office/drawing/2014/main" xmlns="" id="{07CEAD6D-9776-8B47-8E8E-6E4D2E8D9853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:a16="http://schemas.microsoft.com/office/drawing/2014/main" xmlns="" id="{975F59F4-E20A-7540-8710-6A995D61C331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C315C29-1BD4-B942-A6C9-D95F120BCE6A}"/>
              </a:ext>
            </a:extLst>
          </p:cNvPr>
          <p:cNvSpPr/>
          <p:nvPr/>
        </p:nvSpPr>
        <p:spPr>
          <a:xfrm>
            <a:off x="278376" y="-29495"/>
            <a:ext cx="29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Phân tích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thành nhân tử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68467BF-92B2-C745-9CFF-2C38008CEA0F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4B49C21-36B8-3B4E-8E02-617C7B3842C2}"/>
              </a:ext>
            </a:extLst>
          </p:cNvPr>
          <p:cNvSpPr/>
          <p:nvPr/>
        </p:nvSpPr>
        <p:spPr>
          <a:xfrm>
            <a:off x="384716" y="874197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4x + 3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B3DECAC-6A1D-8148-BB99-15937F5AD84B}"/>
              </a:ext>
            </a:extLst>
          </p:cNvPr>
          <p:cNvSpPr/>
          <p:nvPr/>
        </p:nvSpPr>
        <p:spPr>
          <a:xfrm>
            <a:off x="446281" y="1188831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x – 3x + 3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99CD837-CE39-3D46-ACEC-AC2C93586E48}"/>
              </a:ext>
            </a:extLst>
          </p:cNvPr>
          <p:cNvSpPr/>
          <p:nvPr/>
        </p:nvSpPr>
        <p:spPr>
          <a:xfrm>
            <a:off x="433251" y="1513296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x.(x – 1) – 3(x – 3)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17A87A-EEE1-9D4C-90EE-9855C17302F7}"/>
              </a:ext>
            </a:extLst>
          </p:cNvPr>
          <p:cNvSpPr/>
          <p:nvPr/>
        </p:nvSpPr>
        <p:spPr>
          <a:xfrm>
            <a:off x="433028" y="1837757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3). (x –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3C23FB9-1077-0744-B4A5-139F48D6FF3C}"/>
              </a:ext>
            </a:extLst>
          </p:cNvPr>
          <p:cNvSpPr/>
          <p:nvPr/>
        </p:nvSpPr>
        <p:spPr>
          <a:xfrm>
            <a:off x="4066896" y="731631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+ 5x + 4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63BA6A7-6A7F-8545-9FE0-AEF5C9F3A3AC}"/>
              </a:ext>
            </a:extLst>
          </p:cNvPr>
          <p:cNvSpPr/>
          <p:nvPr/>
        </p:nvSpPr>
        <p:spPr>
          <a:xfrm>
            <a:off x="4128461" y="1056095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 + 4x + 4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4A0B055-4C63-3647-A06D-73998C7B1593}"/>
              </a:ext>
            </a:extLst>
          </p:cNvPr>
          <p:cNvSpPr/>
          <p:nvPr/>
        </p:nvSpPr>
        <p:spPr>
          <a:xfrm>
            <a:off x="4115431" y="1380561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x.(x + 1) + 4(x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32A957A-1209-C441-BC00-F5DFED4F93AC}"/>
              </a:ext>
            </a:extLst>
          </p:cNvPr>
          <p:cNvSpPr/>
          <p:nvPr/>
        </p:nvSpPr>
        <p:spPr>
          <a:xfrm>
            <a:off x="4105376" y="1705027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+ 1). (x + 4)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96A95A2-C75F-7F47-8958-EF538E0DB5E6}"/>
              </a:ext>
            </a:extLst>
          </p:cNvPr>
          <p:cNvSpPr/>
          <p:nvPr/>
        </p:nvSpPr>
        <p:spPr>
          <a:xfrm>
            <a:off x="625605" y="2452276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x – 6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D6BF9AF-4B53-B640-8990-1BC11E447873}"/>
              </a:ext>
            </a:extLst>
          </p:cNvPr>
          <p:cNvSpPr/>
          <p:nvPr/>
        </p:nvSpPr>
        <p:spPr>
          <a:xfrm>
            <a:off x="687170" y="2766909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+ 3x – 2x – 6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0AE7826-AAAE-8045-9C20-B67C377A7D61}"/>
              </a:ext>
            </a:extLst>
          </p:cNvPr>
          <p:cNvSpPr/>
          <p:nvPr/>
        </p:nvSpPr>
        <p:spPr>
          <a:xfrm>
            <a:off x="674140" y="3081541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x.(x + 3) – 2(x + 3)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9BDADBD-0BF4-E342-B226-08238ED75BC1}"/>
              </a:ext>
            </a:extLst>
          </p:cNvPr>
          <p:cNvSpPr/>
          <p:nvPr/>
        </p:nvSpPr>
        <p:spPr>
          <a:xfrm>
            <a:off x="673917" y="3425669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+ 3). (x – 2)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61979414-B370-494F-BC5D-6327156022C9}"/>
              </a:ext>
            </a:extLst>
          </p:cNvPr>
          <p:cNvSpPr/>
          <p:nvPr/>
        </p:nvSpPr>
        <p:spPr>
          <a:xfrm>
            <a:off x="4276037" y="2172056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B1274F9-6915-E645-AB32-28B56AA2D0DD}"/>
              </a:ext>
            </a:extLst>
          </p:cNvPr>
          <p:cNvSpPr/>
          <p:nvPr/>
        </p:nvSpPr>
        <p:spPr>
          <a:xfrm>
            <a:off x="4357870" y="2496521"/>
            <a:ext cx="270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 – 4x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1C95128-BF55-094A-9AD5-F6A480F99DB8}"/>
              </a:ext>
            </a:extLst>
          </p:cNvPr>
          <p:cNvSpPr/>
          <p:nvPr/>
        </p:nvSpPr>
        <p:spPr>
          <a:xfrm>
            <a:off x="4350085" y="2830817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+ 2.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+ (2)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CDF19AD-3C13-694C-9172-20F7E41B249A}"/>
              </a:ext>
            </a:extLst>
          </p:cNvPr>
          <p:cNvSpPr/>
          <p:nvPr/>
        </p:nvSpPr>
        <p:spPr>
          <a:xfrm>
            <a:off x="4356046" y="3174948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+ 2)                      – 4x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BDB24D6-E119-E346-B4F7-A7A7CBD4C9B3}"/>
              </a:ext>
            </a:extLst>
          </p:cNvPr>
          <p:cNvSpPr/>
          <p:nvPr/>
        </p:nvSpPr>
        <p:spPr>
          <a:xfrm>
            <a:off x="4355729" y="3499410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+ 2)                      – (2x)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45DC691-9D53-E34F-B050-32D08F267C5A}"/>
              </a:ext>
            </a:extLst>
          </p:cNvPr>
          <p:cNvSpPr/>
          <p:nvPr/>
        </p:nvSpPr>
        <p:spPr>
          <a:xfrm>
            <a:off x="4356283" y="3833709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 – 2x).(x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 + 2x)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FB995F-0C3A-9E49-8195-63A061DFAF9F}"/>
              </a:ext>
            </a:extLst>
          </p:cNvPr>
          <p:cNvSpPr/>
          <p:nvPr/>
        </p:nvSpPr>
        <p:spPr>
          <a:xfrm>
            <a:off x="4348235" y="4177835"/>
            <a:ext cx="460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2x + 1 + 1).(x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+ 2x + 1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CEAB023-3998-BF4F-9D93-4C1668108087}"/>
              </a:ext>
            </a:extLst>
          </p:cNvPr>
          <p:cNvSpPr txBox="1"/>
          <p:nvPr/>
        </p:nvSpPr>
        <p:spPr>
          <a:xfrm>
            <a:off x="4365525" y="4493341"/>
            <a:ext cx="3826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[(x – 1)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+ 1]. [(x + 1)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+ 1]</a:t>
            </a:r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oogle Shape;1214;p44">
            <a:extLst>
              <a:ext uri="{FF2B5EF4-FFF2-40B4-BE49-F238E27FC236}">
                <a16:creationId xmlns:a16="http://schemas.microsoft.com/office/drawing/2014/main" xmlns="" id="{4607B65A-1A62-6C45-9AFB-36E31D1E762F}"/>
              </a:ext>
            </a:extLst>
          </p:cNvPr>
          <p:cNvGrpSpPr/>
          <p:nvPr/>
        </p:nvGrpSpPr>
        <p:grpSpPr>
          <a:xfrm rot="1449847">
            <a:off x="8540307" y="3650754"/>
            <a:ext cx="400890" cy="308761"/>
            <a:chOff x="6060100" y="2504357"/>
            <a:chExt cx="256950" cy="197900"/>
          </a:xfrm>
        </p:grpSpPr>
        <p:sp>
          <p:nvSpPr>
            <p:cNvPr id="64" name="Google Shape;1215;p44">
              <a:extLst>
                <a:ext uri="{FF2B5EF4-FFF2-40B4-BE49-F238E27FC236}">
                  <a16:creationId xmlns:a16="http://schemas.microsoft.com/office/drawing/2014/main" xmlns="" id="{AA4CAFFF-A6AD-C140-BA2E-6A5176A29299}"/>
                </a:ext>
              </a:extLst>
            </p:cNvPr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6;p44">
              <a:extLst>
                <a:ext uri="{FF2B5EF4-FFF2-40B4-BE49-F238E27FC236}">
                  <a16:creationId xmlns:a16="http://schemas.microsoft.com/office/drawing/2014/main" xmlns="" id="{6E623997-3A5B-D442-BE09-6075790F5DA3}"/>
                </a:ext>
              </a:extLst>
            </p:cNvPr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203;p44">
            <a:extLst>
              <a:ext uri="{FF2B5EF4-FFF2-40B4-BE49-F238E27FC236}">
                <a16:creationId xmlns:a16="http://schemas.microsoft.com/office/drawing/2014/main" xmlns="" id="{6408CD90-7668-8142-BAA6-E37D6552F7BC}"/>
              </a:ext>
            </a:extLst>
          </p:cNvPr>
          <p:cNvGrpSpPr/>
          <p:nvPr/>
        </p:nvGrpSpPr>
        <p:grpSpPr>
          <a:xfrm>
            <a:off x="8052168" y="278644"/>
            <a:ext cx="792707" cy="702905"/>
            <a:chOff x="3725850" y="3874550"/>
            <a:chExt cx="232875" cy="206500"/>
          </a:xfrm>
        </p:grpSpPr>
        <p:sp>
          <p:nvSpPr>
            <p:cNvPr id="67" name="Google Shape;1204;p44">
              <a:extLst>
                <a:ext uri="{FF2B5EF4-FFF2-40B4-BE49-F238E27FC236}">
                  <a16:creationId xmlns:a16="http://schemas.microsoft.com/office/drawing/2014/main" xmlns="" id="{563DFDA4-09EA-6347-9B7B-51270A5F4888}"/>
                </a:ext>
              </a:extLst>
            </p:cNvPr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5;p44">
              <a:extLst>
                <a:ext uri="{FF2B5EF4-FFF2-40B4-BE49-F238E27FC236}">
                  <a16:creationId xmlns:a16="http://schemas.microsoft.com/office/drawing/2014/main" xmlns="" id="{70FE88BB-7E43-AF4B-80D8-C7C643A6CD16}"/>
                </a:ext>
              </a:extLst>
            </p:cNvPr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06;p44">
              <a:extLst>
                <a:ext uri="{FF2B5EF4-FFF2-40B4-BE49-F238E27FC236}">
                  <a16:creationId xmlns:a16="http://schemas.microsoft.com/office/drawing/2014/main" xmlns="" id="{1A6B244C-7196-6646-A325-A4ED769877F2}"/>
                </a:ext>
              </a:extLst>
            </p:cNvPr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801;p52">
            <a:extLst>
              <a:ext uri="{FF2B5EF4-FFF2-40B4-BE49-F238E27FC236}">
                <a16:creationId xmlns:a16="http://schemas.microsoft.com/office/drawing/2014/main" xmlns="" id="{84E54C3E-76CB-D046-9740-8F3A806CEF2A}"/>
              </a:ext>
            </a:extLst>
          </p:cNvPr>
          <p:cNvGrpSpPr/>
          <p:nvPr/>
        </p:nvGrpSpPr>
        <p:grpSpPr>
          <a:xfrm rot="20657936" flipH="1">
            <a:off x="196646" y="4018698"/>
            <a:ext cx="834524" cy="1046959"/>
            <a:chOff x="5920700" y="3824000"/>
            <a:chExt cx="323900" cy="414900"/>
          </a:xfrm>
        </p:grpSpPr>
        <p:sp>
          <p:nvSpPr>
            <p:cNvPr id="73" name="Google Shape;1802;p52">
              <a:extLst>
                <a:ext uri="{FF2B5EF4-FFF2-40B4-BE49-F238E27FC236}">
                  <a16:creationId xmlns:a16="http://schemas.microsoft.com/office/drawing/2014/main" xmlns="" id="{03D6041B-1CD0-FA4F-94FC-82FCF4EB907E}"/>
                </a:ext>
              </a:extLst>
            </p:cNvPr>
            <p:cNvSpPr/>
            <p:nvPr/>
          </p:nvSpPr>
          <p:spPr>
            <a:xfrm>
              <a:off x="5920700" y="3824000"/>
              <a:ext cx="323900" cy="414900"/>
            </a:xfrm>
            <a:custGeom>
              <a:avLst/>
              <a:gdLst/>
              <a:ahLst/>
              <a:cxnLst/>
              <a:rect l="l" t="t" r="r" b="b"/>
              <a:pathLst>
                <a:path w="12956" h="16596" extrusionOk="0">
                  <a:moveTo>
                    <a:pt x="964" y="1279"/>
                  </a:moveTo>
                  <a:cubicBezTo>
                    <a:pt x="985" y="1279"/>
                    <a:pt x="1007" y="1286"/>
                    <a:pt x="1029" y="1301"/>
                  </a:cubicBezTo>
                  <a:cubicBezTo>
                    <a:pt x="1063" y="1324"/>
                    <a:pt x="1141" y="1421"/>
                    <a:pt x="1205" y="1517"/>
                  </a:cubicBezTo>
                  <a:cubicBezTo>
                    <a:pt x="1303" y="1663"/>
                    <a:pt x="1311" y="1699"/>
                    <a:pt x="1255" y="1761"/>
                  </a:cubicBezTo>
                  <a:cubicBezTo>
                    <a:pt x="1220" y="1802"/>
                    <a:pt x="1183" y="1831"/>
                    <a:pt x="1169" y="1831"/>
                  </a:cubicBezTo>
                  <a:cubicBezTo>
                    <a:pt x="1169" y="1831"/>
                    <a:pt x="1168" y="1831"/>
                    <a:pt x="1168" y="1831"/>
                  </a:cubicBezTo>
                  <a:cubicBezTo>
                    <a:pt x="1146" y="1827"/>
                    <a:pt x="998" y="1618"/>
                    <a:pt x="883" y="1432"/>
                  </a:cubicBezTo>
                  <a:cubicBezTo>
                    <a:pt x="837" y="1356"/>
                    <a:pt x="893" y="1279"/>
                    <a:pt x="964" y="1279"/>
                  </a:cubicBezTo>
                  <a:close/>
                  <a:moveTo>
                    <a:pt x="1899" y="2399"/>
                  </a:moveTo>
                  <a:lnTo>
                    <a:pt x="2064" y="2647"/>
                  </a:lnTo>
                  <a:cubicBezTo>
                    <a:pt x="2222" y="2883"/>
                    <a:pt x="2226" y="2899"/>
                    <a:pt x="2153" y="2972"/>
                  </a:cubicBezTo>
                  <a:cubicBezTo>
                    <a:pt x="2113" y="3010"/>
                    <a:pt x="2065" y="3041"/>
                    <a:pt x="2046" y="3041"/>
                  </a:cubicBezTo>
                  <a:cubicBezTo>
                    <a:pt x="2045" y="3041"/>
                    <a:pt x="2044" y="3041"/>
                    <a:pt x="2044" y="3041"/>
                  </a:cubicBezTo>
                  <a:cubicBezTo>
                    <a:pt x="2027" y="3038"/>
                    <a:pt x="1939" y="2926"/>
                    <a:pt x="1848" y="2789"/>
                  </a:cubicBezTo>
                  <a:lnTo>
                    <a:pt x="1684" y="2543"/>
                  </a:lnTo>
                  <a:lnTo>
                    <a:pt x="1792" y="2472"/>
                  </a:lnTo>
                  <a:lnTo>
                    <a:pt x="1899" y="2399"/>
                  </a:lnTo>
                  <a:close/>
                  <a:moveTo>
                    <a:pt x="5851" y="1829"/>
                  </a:moveTo>
                  <a:cubicBezTo>
                    <a:pt x="6021" y="1829"/>
                    <a:pt x="6144" y="1843"/>
                    <a:pt x="6164" y="1874"/>
                  </a:cubicBezTo>
                  <a:cubicBezTo>
                    <a:pt x="6174" y="1887"/>
                    <a:pt x="6174" y="1970"/>
                    <a:pt x="6165" y="2050"/>
                  </a:cubicBezTo>
                  <a:cubicBezTo>
                    <a:pt x="6153" y="2159"/>
                    <a:pt x="6100" y="2247"/>
                    <a:pt x="5965" y="2379"/>
                  </a:cubicBezTo>
                  <a:cubicBezTo>
                    <a:pt x="5838" y="2503"/>
                    <a:pt x="5732" y="2670"/>
                    <a:pt x="5625" y="2915"/>
                  </a:cubicBezTo>
                  <a:cubicBezTo>
                    <a:pt x="5538" y="3112"/>
                    <a:pt x="5423" y="3319"/>
                    <a:pt x="5368" y="3376"/>
                  </a:cubicBezTo>
                  <a:cubicBezTo>
                    <a:pt x="5228" y="3520"/>
                    <a:pt x="5197" y="3893"/>
                    <a:pt x="5302" y="4168"/>
                  </a:cubicBezTo>
                  <a:cubicBezTo>
                    <a:pt x="5428" y="4503"/>
                    <a:pt x="5369" y="4649"/>
                    <a:pt x="5007" y="4899"/>
                  </a:cubicBezTo>
                  <a:cubicBezTo>
                    <a:pt x="4630" y="5158"/>
                    <a:pt x="4521" y="5221"/>
                    <a:pt x="4440" y="5221"/>
                  </a:cubicBezTo>
                  <a:cubicBezTo>
                    <a:pt x="4435" y="5221"/>
                    <a:pt x="4431" y="5221"/>
                    <a:pt x="4426" y="5220"/>
                  </a:cubicBezTo>
                  <a:cubicBezTo>
                    <a:pt x="4302" y="5208"/>
                    <a:pt x="4165" y="5027"/>
                    <a:pt x="4054" y="4730"/>
                  </a:cubicBezTo>
                  <a:cubicBezTo>
                    <a:pt x="3953" y="4462"/>
                    <a:pt x="3936" y="4435"/>
                    <a:pt x="3797" y="4349"/>
                  </a:cubicBezTo>
                  <a:cubicBezTo>
                    <a:pt x="3722" y="4302"/>
                    <a:pt x="3657" y="4276"/>
                    <a:pt x="3583" y="4276"/>
                  </a:cubicBezTo>
                  <a:cubicBezTo>
                    <a:pt x="3469" y="4276"/>
                    <a:pt x="3333" y="4337"/>
                    <a:pt x="3104" y="4469"/>
                  </a:cubicBezTo>
                  <a:cubicBezTo>
                    <a:pt x="2696" y="4706"/>
                    <a:pt x="2606" y="4749"/>
                    <a:pt x="2345" y="4749"/>
                  </a:cubicBezTo>
                  <a:cubicBezTo>
                    <a:pt x="2302" y="4749"/>
                    <a:pt x="2255" y="4748"/>
                    <a:pt x="2202" y="4746"/>
                  </a:cubicBezTo>
                  <a:cubicBezTo>
                    <a:pt x="2159" y="4745"/>
                    <a:pt x="2120" y="4744"/>
                    <a:pt x="2085" y="4744"/>
                  </a:cubicBezTo>
                  <a:cubicBezTo>
                    <a:pt x="1890" y="4744"/>
                    <a:pt x="1795" y="4766"/>
                    <a:pt x="1704" y="4825"/>
                  </a:cubicBezTo>
                  <a:cubicBezTo>
                    <a:pt x="1628" y="4874"/>
                    <a:pt x="1495" y="4923"/>
                    <a:pt x="1412" y="4933"/>
                  </a:cubicBezTo>
                  <a:cubicBezTo>
                    <a:pt x="1388" y="4936"/>
                    <a:pt x="1366" y="4938"/>
                    <a:pt x="1348" y="4938"/>
                  </a:cubicBezTo>
                  <a:cubicBezTo>
                    <a:pt x="1271" y="4938"/>
                    <a:pt x="1239" y="4910"/>
                    <a:pt x="1196" y="4828"/>
                  </a:cubicBezTo>
                  <a:cubicBezTo>
                    <a:pt x="1140" y="4721"/>
                    <a:pt x="1149" y="4674"/>
                    <a:pt x="1282" y="4435"/>
                  </a:cubicBezTo>
                  <a:cubicBezTo>
                    <a:pt x="1754" y="3587"/>
                    <a:pt x="2507" y="2910"/>
                    <a:pt x="3669" y="2289"/>
                  </a:cubicBezTo>
                  <a:cubicBezTo>
                    <a:pt x="3793" y="2222"/>
                    <a:pt x="4031" y="2136"/>
                    <a:pt x="4191" y="2101"/>
                  </a:cubicBezTo>
                  <a:cubicBezTo>
                    <a:pt x="4350" y="2066"/>
                    <a:pt x="4582" y="2005"/>
                    <a:pt x="4699" y="1969"/>
                  </a:cubicBezTo>
                  <a:cubicBezTo>
                    <a:pt x="4960" y="1886"/>
                    <a:pt x="5504" y="1829"/>
                    <a:pt x="5851" y="1829"/>
                  </a:cubicBezTo>
                  <a:close/>
                  <a:moveTo>
                    <a:pt x="9588" y="4119"/>
                  </a:moveTo>
                  <a:cubicBezTo>
                    <a:pt x="9640" y="4119"/>
                    <a:pt x="9674" y="4174"/>
                    <a:pt x="9794" y="4385"/>
                  </a:cubicBezTo>
                  <a:cubicBezTo>
                    <a:pt x="10019" y="4782"/>
                    <a:pt x="10492" y="6014"/>
                    <a:pt x="10462" y="6126"/>
                  </a:cubicBezTo>
                  <a:cubicBezTo>
                    <a:pt x="10457" y="6145"/>
                    <a:pt x="10466" y="6278"/>
                    <a:pt x="10481" y="6427"/>
                  </a:cubicBezTo>
                  <a:cubicBezTo>
                    <a:pt x="10528" y="6874"/>
                    <a:pt x="10465" y="7623"/>
                    <a:pt x="10344" y="8060"/>
                  </a:cubicBezTo>
                  <a:lnTo>
                    <a:pt x="10291" y="8253"/>
                  </a:lnTo>
                  <a:lnTo>
                    <a:pt x="10068" y="8012"/>
                  </a:lnTo>
                  <a:cubicBezTo>
                    <a:pt x="9947" y="7881"/>
                    <a:pt x="9775" y="7738"/>
                    <a:pt x="9690" y="7700"/>
                  </a:cubicBezTo>
                  <a:cubicBezTo>
                    <a:pt x="9616" y="7666"/>
                    <a:pt x="9512" y="7650"/>
                    <a:pt x="9386" y="7650"/>
                  </a:cubicBezTo>
                  <a:cubicBezTo>
                    <a:pt x="9131" y="7650"/>
                    <a:pt x="8786" y="7717"/>
                    <a:pt x="8417" y="7844"/>
                  </a:cubicBezTo>
                  <a:cubicBezTo>
                    <a:pt x="8325" y="7876"/>
                    <a:pt x="8188" y="7909"/>
                    <a:pt x="8115" y="7918"/>
                  </a:cubicBezTo>
                  <a:cubicBezTo>
                    <a:pt x="8042" y="7926"/>
                    <a:pt x="7974" y="7950"/>
                    <a:pt x="7963" y="7972"/>
                  </a:cubicBezTo>
                  <a:cubicBezTo>
                    <a:pt x="7957" y="7986"/>
                    <a:pt x="7947" y="7992"/>
                    <a:pt x="7933" y="7992"/>
                  </a:cubicBezTo>
                  <a:cubicBezTo>
                    <a:pt x="7867" y="7992"/>
                    <a:pt x="7718" y="7845"/>
                    <a:pt x="7526" y="7585"/>
                  </a:cubicBezTo>
                  <a:cubicBezTo>
                    <a:pt x="7277" y="7247"/>
                    <a:pt x="7151" y="7144"/>
                    <a:pt x="6893" y="7144"/>
                  </a:cubicBezTo>
                  <a:cubicBezTo>
                    <a:pt x="6834" y="7144"/>
                    <a:pt x="6769" y="7149"/>
                    <a:pt x="6694" y="7158"/>
                  </a:cubicBezTo>
                  <a:cubicBezTo>
                    <a:pt x="6562" y="7174"/>
                    <a:pt x="6474" y="7184"/>
                    <a:pt x="6409" y="7184"/>
                  </a:cubicBezTo>
                  <a:cubicBezTo>
                    <a:pt x="6289" y="7184"/>
                    <a:pt x="6248" y="7151"/>
                    <a:pt x="6152" y="7060"/>
                  </a:cubicBezTo>
                  <a:cubicBezTo>
                    <a:pt x="6044" y="6959"/>
                    <a:pt x="6041" y="6943"/>
                    <a:pt x="6102" y="6857"/>
                  </a:cubicBezTo>
                  <a:cubicBezTo>
                    <a:pt x="6206" y="6711"/>
                    <a:pt x="7052" y="6164"/>
                    <a:pt x="7620" y="5874"/>
                  </a:cubicBezTo>
                  <a:cubicBezTo>
                    <a:pt x="8173" y="5593"/>
                    <a:pt x="8149" y="5617"/>
                    <a:pt x="8348" y="5218"/>
                  </a:cubicBezTo>
                  <a:cubicBezTo>
                    <a:pt x="8529" y="4853"/>
                    <a:pt x="8708" y="4655"/>
                    <a:pt x="9076" y="4407"/>
                  </a:cubicBezTo>
                  <a:cubicBezTo>
                    <a:pt x="9274" y="4274"/>
                    <a:pt x="9478" y="4151"/>
                    <a:pt x="9532" y="4132"/>
                  </a:cubicBezTo>
                  <a:cubicBezTo>
                    <a:pt x="9555" y="4124"/>
                    <a:pt x="9572" y="4119"/>
                    <a:pt x="9588" y="4119"/>
                  </a:cubicBezTo>
                  <a:close/>
                  <a:moveTo>
                    <a:pt x="5802" y="871"/>
                  </a:moveTo>
                  <a:cubicBezTo>
                    <a:pt x="5813" y="871"/>
                    <a:pt x="5823" y="871"/>
                    <a:pt x="5834" y="871"/>
                  </a:cubicBezTo>
                  <a:cubicBezTo>
                    <a:pt x="7089" y="886"/>
                    <a:pt x="7853" y="1110"/>
                    <a:pt x="8578" y="1674"/>
                  </a:cubicBezTo>
                  <a:cubicBezTo>
                    <a:pt x="8750" y="1806"/>
                    <a:pt x="8922" y="1934"/>
                    <a:pt x="8967" y="1962"/>
                  </a:cubicBezTo>
                  <a:cubicBezTo>
                    <a:pt x="9012" y="1990"/>
                    <a:pt x="9121" y="2080"/>
                    <a:pt x="9212" y="2162"/>
                  </a:cubicBezTo>
                  <a:cubicBezTo>
                    <a:pt x="9303" y="2245"/>
                    <a:pt x="9448" y="2375"/>
                    <a:pt x="9538" y="2451"/>
                  </a:cubicBezTo>
                  <a:cubicBezTo>
                    <a:pt x="9812" y="2689"/>
                    <a:pt x="10264" y="3251"/>
                    <a:pt x="10479" y="3621"/>
                  </a:cubicBezTo>
                  <a:cubicBezTo>
                    <a:pt x="10878" y="4310"/>
                    <a:pt x="11177" y="5170"/>
                    <a:pt x="11328" y="6058"/>
                  </a:cubicBezTo>
                  <a:cubicBezTo>
                    <a:pt x="11516" y="7168"/>
                    <a:pt x="11345" y="8101"/>
                    <a:pt x="10748" y="9233"/>
                  </a:cubicBezTo>
                  <a:cubicBezTo>
                    <a:pt x="10659" y="9400"/>
                    <a:pt x="10504" y="9697"/>
                    <a:pt x="10405" y="9888"/>
                  </a:cubicBezTo>
                  <a:cubicBezTo>
                    <a:pt x="10247" y="10192"/>
                    <a:pt x="9704" y="10889"/>
                    <a:pt x="9541" y="10998"/>
                  </a:cubicBezTo>
                  <a:cubicBezTo>
                    <a:pt x="9514" y="11016"/>
                    <a:pt x="9416" y="11126"/>
                    <a:pt x="9325" y="11241"/>
                  </a:cubicBezTo>
                  <a:cubicBezTo>
                    <a:pt x="9233" y="11356"/>
                    <a:pt x="9098" y="11499"/>
                    <a:pt x="9028" y="11555"/>
                  </a:cubicBezTo>
                  <a:lnTo>
                    <a:pt x="8899" y="11658"/>
                  </a:lnTo>
                  <a:lnTo>
                    <a:pt x="8742" y="11438"/>
                  </a:lnTo>
                  <a:cubicBezTo>
                    <a:pt x="8637" y="11290"/>
                    <a:pt x="8591" y="11193"/>
                    <a:pt x="8606" y="11145"/>
                  </a:cubicBezTo>
                  <a:cubicBezTo>
                    <a:pt x="8618" y="11107"/>
                    <a:pt x="8726" y="11011"/>
                    <a:pt x="8843" y="10935"/>
                  </a:cubicBezTo>
                  <a:cubicBezTo>
                    <a:pt x="8983" y="10845"/>
                    <a:pt x="9124" y="10708"/>
                    <a:pt x="9245" y="10549"/>
                  </a:cubicBezTo>
                  <a:cubicBezTo>
                    <a:pt x="9860" y="9731"/>
                    <a:pt x="9904" y="9668"/>
                    <a:pt x="10229" y="9122"/>
                  </a:cubicBezTo>
                  <a:cubicBezTo>
                    <a:pt x="10469" y="8719"/>
                    <a:pt x="10558" y="8476"/>
                    <a:pt x="10670" y="7910"/>
                  </a:cubicBezTo>
                  <a:cubicBezTo>
                    <a:pt x="10905" y="6731"/>
                    <a:pt x="10833" y="6126"/>
                    <a:pt x="10299" y="4754"/>
                  </a:cubicBezTo>
                  <a:cubicBezTo>
                    <a:pt x="10113" y="4275"/>
                    <a:pt x="9312" y="3070"/>
                    <a:pt x="8986" y="2779"/>
                  </a:cubicBezTo>
                  <a:cubicBezTo>
                    <a:pt x="8733" y="2553"/>
                    <a:pt x="8070" y="2141"/>
                    <a:pt x="7822" y="2055"/>
                  </a:cubicBezTo>
                  <a:cubicBezTo>
                    <a:pt x="7735" y="2025"/>
                    <a:pt x="7602" y="1965"/>
                    <a:pt x="7521" y="1921"/>
                  </a:cubicBezTo>
                  <a:cubicBezTo>
                    <a:pt x="7441" y="1876"/>
                    <a:pt x="7351" y="1832"/>
                    <a:pt x="7320" y="1822"/>
                  </a:cubicBezTo>
                  <a:cubicBezTo>
                    <a:pt x="6749" y="1645"/>
                    <a:pt x="6544" y="1597"/>
                    <a:pt x="6288" y="1580"/>
                  </a:cubicBezTo>
                  <a:cubicBezTo>
                    <a:pt x="6112" y="1568"/>
                    <a:pt x="5829" y="1562"/>
                    <a:pt x="5612" y="1562"/>
                  </a:cubicBezTo>
                  <a:cubicBezTo>
                    <a:pt x="5448" y="1562"/>
                    <a:pt x="5322" y="1565"/>
                    <a:pt x="5310" y="1573"/>
                  </a:cubicBezTo>
                  <a:cubicBezTo>
                    <a:pt x="5303" y="1579"/>
                    <a:pt x="5145" y="1606"/>
                    <a:pt x="4957" y="1636"/>
                  </a:cubicBezTo>
                  <a:cubicBezTo>
                    <a:pt x="4335" y="1734"/>
                    <a:pt x="4184" y="1768"/>
                    <a:pt x="3968" y="1856"/>
                  </a:cubicBezTo>
                  <a:cubicBezTo>
                    <a:pt x="3677" y="1976"/>
                    <a:pt x="2658" y="2563"/>
                    <a:pt x="2568" y="2662"/>
                  </a:cubicBezTo>
                  <a:cubicBezTo>
                    <a:pt x="2533" y="2701"/>
                    <a:pt x="2497" y="2731"/>
                    <a:pt x="2486" y="2731"/>
                  </a:cubicBezTo>
                  <a:cubicBezTo>
                    <a:pt x="2485" y="2731"/>
                    <a:pt x="2484" y="2731"/>
                    <a:pt x="2484" y="2730"/>
                  </a:cubicBezTo>
                  <a:cubicBezTo>
                    <a:pt x="2477" y="2724"/>
                    <a:pt x="2387" y="2610"/>
                    <a:pt x="2280" y="2474"/>
                  </a:cubicBezTo>
                  <a:cubicBezTo>
                    <a:pt x="2093" y="2238"/>
                    <a:pt x="2090" y="2227"/>
                    <a:pt x="2159" y="2153"/>
                  </a:cubicBezTo>
                  <a:cubicBezTo>
                    <a:pt x="2341" y="1964"/>
                    <a:pt x="2530" y="1843"/>
                    <a:pt x="3098" y="1554"/>
                  </a:cubicBezTo>
                  <a:cubicBezTo>
                    <a:pt x="3822" y="1187"/>
                    <a:pt x="5075" y="871"/>
                    <a:pt x="5802" y="871"/>
                  </a:cubicBezTo>
                  <a:close/>
                  <a:moveTo>
                    <a:pt x="538" y="7247"/>
                  </a:moveTo>
                  <a:cubicBezTo>
                    <a:pt x="593" y="7247"/>
                    <a:pt x="670" y="7253"/>
                    <a:pt x="747" y="7265"/>
                  </a:cubicBezTo>
                  <a:cubicBezTo>
                    <a:pt x="1015" y="7308"/>
                    <a:pt x="1055" y="7351"/>
                    <a:pt x="1233" y="7766"/>
                  </a:cubicBezTo>
                  <a:cubicBezTo>
                    <a:pt x="1316" y="7963"/>
                    <a:pt x="1342" y="7992"/>
                    <a:pt x="1523" y="8091"/>
                  </a:cubicBezTo>
                  <a:cubicBezTo>
                    <a:pt x="1646" y="8159"/>
                    <a:pt x="1829" y="8206"/>
                    <a:pt x="2003" y="8215"/>
                  </a:cubicBezTo>
                  <a:cubicBezTo>
                    <a:pt x="2392" y="8234"/>
                    <a:pt x="2560" y="8291"/>
                    <a:pt x="2703" y="8454"/>
                  </a:cubicBezTo>
                  <a:cubicBezTo>
                    <a:pt x="2769" y="8529"/>
                    <a:pt x="2859" y="8610"/>
                    <a:pt x="2901" y="8634"/>
                  </a:cubicBezTo>
                  <a:cubicBezTo>
                    <a:pt x="3100" y="8740"/>
                    <a:pt x="3116" y="8860"/>
                    <a:pt x="3002" y="9370"/>
                  </a:cubicBezTo>
                  <a:cubicBezTo>
                    <a:pt x="2876" y="9927"/>
                    <a:pt x="2801" y="10719"/>
                    <a:pt x="2859" y="10880"/>
                  </a:cubicBezTo>
                  <a:cubicBezTo>
                    <a:pt x="2880" y="10940"/>
                    <a:pt x="2959" y="11040"/>
                    <a:pt x="3037" y="11107"/>
                  </a:cubicBezTo>
                  <a:cubicBezTo>
                    <a:pt x="3504" y="11502"/>
                    <a:pt x="3588" y="11586"/>
                    <a:pt x="3644" y="11720"/>
                  </a:cubicBezTo>
                  <a:cubicBezTo>
                    <a:pt x="3676" y="11798"/>
                    <a:pt x="3702" y="11894"/>
                    <a:pt x="3702" y="11938"/>
                  </a:cubicBezTo>
                  <a:cubicBezTo>
                    <a:pt x="3702" y="11982"/>
                    <a:pt x="3699" y="12000"/>
                    <a:pt x="3681" y="12000"/>
                  </a:cubicBezTo>
                  <a:cubicBezTo>
                    <a:pt x="3670" y="12000"/>
                    <a:pt x="3655" y="11994"/>
                    <a:pt x="3633" y="11984"/>
                  </a:cubicBezTo>
                  <a:cubicBezTo>
                    <a:pt x="3595" y="11965"/>
                    <a:pt x="3491" y="11930"/>
                    <a:pt x="3397" y="11905"/>
                  </a:cubicBezTo>
                  <a:cubicBezTo>
                    <a:pt x="3156" y="11839"/>
                    <a:pt x="2065" y="11193"/>
                    <a:pt x="1981" y="11066"/>
                  </a:cubicBezTo>
                  <a:cubicBezTo>
                    <a:pt x="1959" y="11034"/>
                    <a:pt x="1860" y="10935"/>
                    <a:pt x="1758" y="10845"/>
                  </a:cubicBezTo>
                  <a:cubicBezTo>
                    <a:pt x="1267" y="10408"/>
                    <a:pt x="833" y="9665"/>
                    <a:pt x="640" y="8928"/>
                  </a:cubicBezTo>
                  <a:cubicBezTo>
                    <a:pt x="440" y="8172"/>
                    <a:pt x="350" y="7334"/>
                    <a:pt x="459" y="7257"/>
                  </a:cubicBezTo>
                  <a:cubicBezTo>
                    <a:pt x="469" y="7250"/>
                    <a:pt x="498" y="7247"/>
                    <a:pt x="538" y="7247"/>
                  </a:cubicBezTo>
                  <a:close/>
                  <a:moveTo>
                    <a:pt x="8327" y="11364"/>
                  </a:moveTo>
                  <a:lnTo>
                    <a:pt x="8499" y="11599"/>
                  </a:lnTo>
                  <a:lnTo>
                    <a:pt x="8671" y="11835"/>
                  </a:lnTo>
                  <a:lnTo>
                    <a:pt x="8509" y="11943"/>
                  </a:lnTo>
                  <a:lnTo>
                    <a:pt x="8347" y="12052"/>
                  </a:lnTo>
                  <a:lnTo>
                    <a:pt x="8178" y="11799"/>
                  </a:lnTo>
                  <a:lnTo>
                    <a:pt x="8009" y="11547"/>
                  </a:lnTo>
                  <a:lnTo>
                    <a:pt x="8168" y="11455"/>
                  </a:lnTo>
                  <a:lnTo>
                    <a:pt x="8327" y="11364"/>
                  </a:lnTo>
                  <a:close/>
                  <a:moveTo>
                    <a:pt x="7118" y="9882"/>
                  </a:moveTo>
                  <a:cubicBezTo>
                    <a:pt x="7137" y="9882"/>
                    <a:pt x="7156" y="9885"/>
                    <a:pt x="7178" y="9891"/>
                  </a:cubicBezTo>
                  <a:cubicBezTo>
                    <a:pt x="7237" y="9906"/>
                    <a:pt x="7312" y="9956"/>
                    <a:pt x="7342" y="10001"/>
                  </a:cubicBezTo>
                  <a:cubicBezTo>
                    <a:pt x="7369" y="10040"/>
                    <a:pt x="7413" y="10069"/>
                    <a:pt x="7442" y="10069"/>
                  </a:cubicBezTo>
                  <a:cubicBezTo>
                    <a:pt x="7445" y="10069"/>
                    <a:pt x="7448" y="10069"/>
                    <a:pt x="7451" y="10068"/>
                  </a:cubicBezTo>
                  <a:cubicBezTo>
                    <a:pt x="7461" y="10066"/>
                    <a:pt x="7468" y="10064"/>
                    <a:pt x="7475" y="10064"/>
                  </a:cubicBezTo>
                  <a:cubicBezTo>
                    <a:pt x="7498" y="10064"/>
                    <a:pt x="7503" y="10083"/>
                    <a:pt x="7498" y="10134"/>
                  </a:cubicBezTo>
                  <a:cubicBezTo>
                    <a:pt x="7486" y="10248"/>
                    <a:pt x="7626" y="10313"/>
                    <a:pt x="7793" y="10313"/>
                  </a:cubicBezTo>
                  <a:cubicBezTo>
                    <a:pt x="7908" y="10313"/>
                    <a:pt x="8036" y="10283"/>
                    <a:pt x="8138" y="10217"/>
                  </a:cubicBezTo>
                  <a:cubicBezTo>
                    <a:pt x="8281" y="10125"/>
                    <a:pt x="8585" y="10041"/>
                    <a:pt x="8757" y="10041"/>
                  </a:cubicBezTo>
                  <a:cubicBezTo>
                    <a:pt x="8776" y="10041"/>
                    <a:pt x="8794" y="10043"/>
                    <a:pt x="8810" y="10045"/>
                  </a:cubicBezTo>
                  <a:cubicBezTo>
                    <a:pt x="8985" y="10072"/>
                    <a:pt x="9131" y="10283"/>
                    <a:pt x="9023" y="10356"/>
                  </a:cubicBezTo>
                  <a:cubicBezTo>
                    <a:pt x="8981" y="10383"/>
                    <a:pt x="8873" y="10496"/>
                    <a:pt x="8786" y="10601"/>
                  </a:cubicBezTo>
                  <a:cubicBezTo>
                    <a:pt x="8394" y="11078"/>
                    <a:pt x="6619" y="12029"/>
                    <a:pt x="5998" y="12095"/>
                  </a:cubicBezTo>
                  <a:lnTo>
                    <a:pt x="5883" y="12107"/>
                  </a:lnTo>
                  <a:lnTo>
                    <a:pt x="5902" y="11951"/>
                  </a:lnTo>
                  <a:cubicBezTo>
                    <a:pt x="5923" y="11785"/>
                    <a:pt x="5985" y="11726"/>
                    <a:pt x="6263" y="11603"/>
                  </a:cubicBezTo>
                  <a:cubicBezTo>
                    <a:pt x="6412" y="11537"/>
                    <a:pt x="6428" y="11517"/>
                    <a:pt x="6439" y="11375"/>
                  </a:cubicBezTo>
                  <a:cubicBezTo>
                    <a:pt x="6446" y="11281"/>
                    <a:pt x="6423" y="11190"/>
                    <a:pt x="6379" y="11148"/>
                  </a:cubicBezTo>
                  <a:cubicBezTo>
                    <a:pt x="6340" y="11110"/>
                    <a:pt x="6320" y="11069"/>
                    <a:pt x="6335" y="11060"/>
                  </a:cubicBezTo>
                  <a:cubicBezTo>
                    <a:pt x="6349" y="11049"/>
                    <a:pt x="6357" y="10960"/>
                    <a:pt x="6352" y="10864"/>
                  </a:cubicBezTo>
                  <a:cubicBezTo>
                    <a:pt x="6340" y="10641"/>
                    <a:pt x="6507" y="10259"/>
                    <a:pt x="6644" y="10198"/>
                  </a:cubicBezTo>
                  <a:cubicBezTo>
                    <a:pt x="6698" y="10174"/>
                    <a:pt x="6816" y="10089"/>
                    <a:pt x="6905" y="10009"/>
                  </a:cubicBezTo>
                  <a:cubicBezTo>
                    <a:pt x="7009" y="9915"/>
                    <a:pt x="7059" y="9882"/>
                    <a:pt x="7118" y="9882"/>
                  </a:cubicBezTo>
                  <a:close/>
                  <a:moveTo>
                    <a:pt x="6493" y="1895"/>
                  </a:moveTo>
                  <a:cubicBezTo>
                    <a:pt x="6651" y="1895"/>
                    <a:pt x="7209" y="2076"/>
                    <a:pt x="7647" y="2275"/>
                  </a:cubicBezTo>
                  <a:cubicBezTo>
                    <a:pt x="8458" y="2644"/>
                    <a:pt x="8765" y="2883"/>
                    <a:pt x="9274" y="3541"/>
                  </a:cubicBezTo>
                  <a:lnTo>
                    <a:pt x="9521" y="3861"/>
                  </a:lnTo>
                  <a:lnTo>
                    <a:pt x="9314" y="3965"/>
                  </a:lnTo>
                  <a:cubicBezTo>
                    <a:pt x="9015" y="4117"/>
                    <a:pt x="8618" y="4382"/>
                    <a:pt x="8513" y="4498"/>
                  </a:cubicBezTo>
                  <a:cubicBezTo>
                    <a:pt x="8465" y="4553"/>
                    <a:pt x="8309" y="4789"/>
                    <a:pt x="8166" y="5025"/>
                  </a:cubicBezTo>
                  <a:lnTo>
                    <a:pt x="7906" y="5453"/>
                  </a:lnTo>
                  <a:lnTo>
                    <a:pt x="7468" y="5660"/>
                  </a:lnTo>
                  <a:cubicBezTo>
                    <a:pt x="7149" y="5809"/>
                    <a:pt x="6862" y="5982"/>
                    <a:pt x="6410" y="6297"/>
                  </a:cubicBezTo>
                  <a:cubicBezTo>
                    <a:pt x="5860" y="6680"/>
                    <a:pt x="5786" y="6743"/>
                    <a:pt x="5759" y="6847"/>
                  </a:cubicBezTo>
                  <a:cubicBezTo>
                    <a:pt x="5725" y="6990"/>
                    <a:pt x="5792" y="7102"/>
                    <a:pt x="6027" y="7296"/>
                  </a:cubicBezTo>
                  <a:cubicBezTo>
                    <a:pt x="6167" y="7411"/>
                    <a:pt x="6330" y="7481"/>
                    <a:pt x="6438" y="7481"/>
                  </a:cubicBezTo>
                  <a:cubicBezTo>
                    <a:pt x="6471" y="7481"/>
                    <a:pt x="6499" y="7475"/>
                    <a:pt x="6520" y="7461"/>
                  </a:cubicBezTo>
                  <a:cubicBezTo>
                    <a:pt x="6565" y="7430"/>
                    <a:pt x="6704" y="7414"/>
                    <a:pt x="6830" y="7414"/>
                  </a:cubicBezTo>
                  <a:cubicBezTo>
                    <a:pt x="6932" y="7414"/>
                    <a:pt x="7026" y="7424"/>
                    <a:pt x="7059" y="7447"/>
                  </a:cubicBezTo>
                  <a:cubicBezTo>
                    <a:pt x="7098" y="7472"/>
                    <a:pt x="7242" y="7651"/>
                    <a:pt x="7381" y="7844"/>
                  </a:cubicBezTo>
                  <a:cubicBezTo>
                    <a:pt x="7621" y="8179"/>
                    <a:pt x="7640" y="8197"/>
                    <a:pt x="7797" y="8219"/>
                  </a:cubicBezTo>
                  <a:cubicBezTo>
                    <a:pt x="7811" y="8221"/>
                    <a:pt x="7827" y="8222"/>
                    <a:pt x="7845" y="8222"/>
                  </a:cubicBezTo>
                  <a:cubicBezTo>
                    <a:pt x="7951" y="8222"/>
                    <a:pt x="8131" y="8192"/>
                    <a:pt x="8282" y="8147"/>
                  </a:cubicBezTo>
                  <a:cubicBezTo>
                    <a:pt x="8460" y="8094"/>
                    <a:pt x="8645" y="8043"/>
                    <a:pt x="8696" y="8033"/>
                  </a:cubicBezTo>
                  <a:cubicBezTo>
                    <a:pt x="9046" y="7965"/>
                    <a:pt x="9244" y="7935"/>
                    <a:pt x="9376" y="7935"/>
                  </a:cubicBezTo>
                  <a:cubicBezTo>
                    <a:pt x="9437" y="7935"/>
                    <a:pt x="9484" y="7941"/>
                    <a:pt x="9526" y="7953"/>
                  </a:cubicBezTo>
                  <a:cubicBezTo>
                    <a:pt x="9686" y="7999"/>
                    <a:pt x="9941" y="8234"/>
                    <a:pt x="10086" y="8469"/>
                  </a:cubicBezTo>
                  <a:cubicBezTo>
                    <a:pt x="10168" y="8602"/>
                    <a:pt x="10166" y="8628"/>
                    <a:pt x="10057" y="8828"/>
                  </a:cubicBezTo>
                  <a:cubicBezTo>
                    <a:pt x="9849" y="9212"/>
                    <a:pt x="9370" y="9916"/>
                    <a:pt x="9275" y="9980"/>
                  </a:cubicBezTo>
                  <a:cubicBezTo>
                    <a:pt x="9265" y="9986"/>
                    <a:pt x="9256" y="9989"/>
                    <a:pt x="9245" y="9989"/>
                  </a:cubicBezTo>
                  <a:cubicBezTo>
                    <a:pt x="9217" y="9989"/>
                    <a:pt x="9186" y="9966"/>
                    <a:pt x="9156" y="9921"/>
                  </a:cubicBezTo>
                  <a:cubicBezTo>
                    <a:pt x="9098" y="9833"/>
                    <a:pt x="8952" y="9786"/>
                    <a:pt x="8770" y="9786"/>
                  </a:cubicBezTo>
                  <a:cubicBezTo>
                    <a:pt x="8655" y="9786"/>
                    <a:pt x="8525" y="9805"/>
                    <a:pt x="8394" y="9844"/>
                  </a:cubicBezTo>
                  <a:cubicBezTo>
                    <a:pt x="8236" y="9890"/>
                    <a:pt x="8079" y="9948"/>
                    <a:pt x="8043" y="9971"/>
                  </a:cubicBezTo>
                  <a:cubicBezTo>
                    <a:pt x="7980" y="10013"/>
                    <a:pt x="7882" y="10037"/>
                    <a:pt x="7803" y="10037"/>
                  </a:cubicBezTo>
                  <a:cubicBezTo>
                    <a:pt x="7752" y="10037"/>
                    <a:pt x="7709" y="10028"/>
                    <a:pt x="7686" y="10007"/>
                  </a:cubicBezTo>
                  <a:cubicBezTo>
                    <a:pt x="7655" y="9982"/>
                    <a:pt x="7573" y="9895"/>
                    <a:pt x="7502" y="9815"/>
                  </a:cubicBezTo>
                  <a:cubicBezTo>
                    <a:pt x="7359" y="9657"/>
                    <a:pt x="7276" y="9614"/>
                    <a:pt x="7090" y="9614"/>
                  </a:cubicBezTo>
                  <a:cubicBezTo>
                    <a:pt x="7083" y="9614"/>
                    <a:pt x="7076" y="9614"/>
                    <a:pt x="7069" y="9614"/>
                  </a:cubicBezTo>
                  <a:cubicBezTo>
                    <a:pt x="6961" y="9615"/>
                    <a:pt x="6898" y="9643"/>
                    <a:pt x="6808" y="9732"/>
                  </a:cubicBezTo>
                  <a:cubicBezTo>
                    <a:pt x="6743" y="9796"/>
                    <a:pt x="6602" y="9913"/>
                    <a:pt x="6489" y="9997"/>
                  </a:cubicBezTo>
                  <a:cubicBezTo>
                    <a:pt x="6282" y="10152"/>
                    <a:pt x="6200" y="10310"/>
                    <a:pt x="6270" y="10425"/>
                  </a:cubicBezTo>
                  <a:cubicBezTo>
                    <a:pt x="6283" y="10448"/>
                    <a:pt x="6287" y="10458"/>
                    <a:pt x="6279" y="10458"/>
                  </a:cubicBezTo>
                  <a:cubicBezTo>
                    <a:pt x="6273" y="10458"/>
                    <a:pt x="6257" y="10449"/>
                    <a:pt x="6231" y="10432"/>
                  </a:cubicBezTo>
                  <a:cubicBezTo>
                    <a:pt x="6208" y="10415"/>
                    <a:pt x="6191" y="10405"/>
                    <a:pt x="6178" y="10405"/>
                  </a:cubicBezTo>
                  <a:cubicBezTo>
                    <a:pt x="6153" y="10405"/>
                    <a:pt x="6144" y="10446"/>
                    <a:pt x="6127" y="10561"/>
                  </a:cubicBezTo>
                  <a:cubicBezTo>
                    <a:pt x="6083" y="10830"/>
                    <a:pt x="6083" y="10866"/>
                    <a:pt x="6133" y="11114"/>
                  </a:cubicBezTo>
                  <a:lnTo>
                    <a:pt x="6178" y="11336"/>
                  </a:lnTo>
                  <a:lnTo>
                    <a:pt x="5936" y="11503"/>
                  </a:lnTo>
                  <a:cubicBezTo>
                    <a:pt x="5696" y="11669"/>
                    <a:pt x="5694" y="11671"/>
                    <a:pt x="5659" y="11921"/>
                  </a:cubicBezTo>
                  <a:lnTo>
                    <a:pt x="5625" y="12171"/>
                  </a:lnTo>
                  <a:lnTo>
                    <a:pt x="5307" y="12185"/>
                  </a:lnTo>
                  <a:cubicBezTo>
                    <a:pt x="5264" y="12187"/>
                    <a:pt x="5214" y="12187"/>
                    <a:pt x="5159" y="12187"/>
                  </a:cubicBezTo>
                  <a:cubicBezTo>
                    <a:pt x="4820" y="12187"/>
                    <a:pt x="4309" y="12152"/>
                    <a:pt x="4086" y="12110"/>
                  </a:cubicBezTo>
                  <a:lnTo>
                    <a:pt x="3949" y="12083"/>
                  </a:lnTo>
                  <a:lnTo>
                    <a:pt x="3955" y="11912"/>
                  </a:lnTo>
                  <a:cubicBezTo>
                    <a:pt x="3962" y="11675"/>
                    <a:pt x="3711" y="11304"/>
                    <a:pt x="3357" y="11027"/>
                  </a:cubicBezTo>
                  <a:cubicBezTo>
                    <a:pt x="3104" y="10830"/>
                    <a:pt x="3100" y="10826"/>
                    <a:pt x="3093" y="10675"/>
                  </a:cubicBezTo>
                  <a:cubicBezTo>
                    <a:pt x="3088" y="10589"/>
                    <a:pt x="3092" y="10478"/>
                    <a:pt x="3100" y="10420"/>
                  </a:cubicBezTo>
                  <a:cubicBezTo>
                    <a:pt x="3109" y="10364"/>
                    <a:pt x="3123" y="10239"/>
                    <a:pt x="3130" y="10145"/>
                  </a:cubicBezTo>
                  <a:cubicBezTo>
                    <a:pt x="3149" y="9893"/>
                    <a:pt x="3206" y="9587"/>
                    <a:pt x="3306" y="9183"/>
                  </a:cubicBezTo>
                  <a:cubicBezTo>
                    <a:pt x="3386" y="8865"/>
                    <a:pt x="3385" y="8820"/>
                    <a:pt x="3300" y="8691"/>
                  </a:cubicBezTo>
                  <a:cubicBezTo>
                    <a:pt x="3247" y="8612"/>
                    <a:pt x="3143" y="8507"/>
                    <a:pt x="3065" y="8454"/>
                  </a:cubicBezTo>
                  <a:cubicBezTo>
                    <a:pt x="2988" y="8402"/>
                    <a:pt x="2883" y="8297"/>
                    <a:pt x="2831" y="8218"/>
                  </a:cubicBezTo>
                  <a:cubicBezTo>
                    <a:pt x="2750" y="8098"/>
                    <a:pt x="2690" y="8065"/>
                    <a:pt x="2429" y="8002"/>
                  </a:cubicBezTo>
                  <a:cubicBezTo>
                    <a:pt x="2261" y="7962"/>
                    <a:pt x="2028" y="7926"/>
                    <a:pt x="1912" y="7923"/>
                  </a:cubicBezTo>
                  <a:cubicBezTo>
                    <a:pt x="1722" y="7920"/>
                    <a:pt x="1605" y="7874"/>
                    <a:pt x="1518" y="7768"/>
                  </a:cubicBezTo>
                  <a:cubicBezTo>
                    <a:pt x="1501" y="7749"/>
                    <a:pt x="1468" y="7658"/>
                    <a:pt x="1442" y="7562"/>
                  </a:cubicBezTo>
                  <a:cubicBezTo>
                    <a:pt x="1339" y="7186"/>
                    <a:pt x="1145" y="7029"/>
                    <a:pt x="735" y="6990"/>
                  </a:cubicBezTo>
                  <a:cubicBezTo>
                    <a:pt x="597" y="6976"/>
                    <a:pt x="479" y="6953"/>
                    <a:pt x="468" y="6938"/>
                  </a:cubicBezTo>
                  <a:cubicBezTo>
                    <a:pt x="431" y="6882"/>
                    <a:pt x="544" y="6275"/>
                    <a:pt x="663" y="5891"/>
                  </a:cubicBezTo>
                  <a:cubicBezTo>
                    <a:pt x="730" y="5679"/>
                    <a:pt x="784" y="5493"/>
                    <a:pt x="786" y="5476"/>
                  </a:cubicBezTo>
                  <a:cubicBezTo>
                    <a:pt x="792" y="5428"/>
                    <a:pt x="947" y="5070"/>
                    <a:pt x="971" y="5048"/>
                  </a:cubicBezTo>
                  <a:cubicBezTo>
                    <a:pt x="972" y="5048"/>
                    <a:pt x="974" y="5047"/>
                    <a:pt x="976" y="5047"/>
                  </a:cubicBezTo>
                  <a:cubicBezTo>
                    <a:pt x="996" y="5047"/>
                    <a:pt x="1070" y="5084"/>
                    <a:pt x="1149" y="5134"/>
                  </a:cubicBezTo>
                  <a:cubicBezTo>
                    <a:pt x="1228" y="5184"/>
                    <a:pt x="1311" y="5209"/>
                    <a:pt x="1398" y="5209"/>
                  </a:cubicBezTo>
                  <a:cubicBezTo>
                    <a:pt x="1518" y="5209"/>
                    <a:pt x="1647" y="5162"/>
                    <a:pt x="1785" y="5070"/>
                  </a:cubicBezTo>
                  <a:cubicBezTo>
                    <a:pt x="1873" y="5011"/>
                    <a:pt x="1938" y="4987"/>
                    <a:pt x="2037" y="4987"/>
                  </a:cubicBezTo>
                  <a:cubicBezTo>
                    <a:pt x="2073" y="4987"/>
                    <a:pt x="2113" y="4990"/>
                    <a:pt x="2161" y="4996"/>
                  </a:cubicBezTo>
                  <a:cubicBezTo>
                    <a:pt x="2260" y="5008"/>
                    <a:pt x="2351" y="5014"/>
                    <a:pt x="2433" y="5014"/>
                  </a:cubicBezTo>
                  <a:cubicBezTo>
                    <a:pt x="2639" y="5014"/>
                    <a:pt x="2791" y="4976"/>
                    <a:pt x="2892" y="4900"/>
                  </a:cubicBezTo>
                  <a:cubicBezTo>
                    <a:pt x="3091" y="4749"/>
                    <a:pt x="3486" y="4561"/>
                    <a:pt x="3595" y="4561"/>
                  </a:cubicBezTo>
                  <a:cubicBezTo>
                    <a:pt x="3601" y="4561"/>
                    <a:pt x="3607" y="4561"/>
                    <a:pt x="3611" y="4562"/>
                  </a:cubicBezTo>
                  <a:cubicBezTo>
                    <a:pt x="3658" y="4575"/>
                    <a:pt x="3713" y="4647"/>
                    <a:pt x="3772" y="4771"/>
                  </a:cubicBezTo>
                  <a:cubicBezTo>
                    <a:pt x="3975" y="5198"/>
                    <a:pt x="4035" y="5294"/>
                    <a:pt x="4156" y="5388"/>
                  </a:cubicBezTo>
                  <a:cubicBezTo>
                    <a:pt x="4237" y="5452"/>
                    <a:pt x="4310" y="5487"/>
                    <a:pt x="4397" y="5487"/>
                  </a:cubicBezTo>
                  <a:cubicBezTo>
                    <a:pt x="4540" y="5487"/>
                    <a:pt x="4721" y="5393"/>
                    <a:pt x="5040" y="5180"/>
                  </a:cubicBezTo>
                  <a:cubicBezTo>
                    <a:pt x="5660" y="4769"/>
                    <a:pt x="5713" y="4653"/>
                    <a:pt x="5555" y="4073"/>
                  </a:cubicBezTo>
                  <a:cubicBezTo>
                    <a:pt x="5486" y="3818"/>
                    <a:pt x="5478" y="3709"/>
                    <a:pt x="5522" y="3631"/>
                  </a:cubicBezTo>
                  <a:cubicBezTo>
                    <a:pt x="5555" y="3573"/>
                    <a:pt x="5650" y="3411"/>
                    <a:pt x="5736" y="3265"/>
                  </a:cubicBezTo>
                  <a:cubicBezTo>
                    <a:pt x="5821" y="3120"/>
                    <a:pt x="5911" y="2944"/>
                    <a:pt x="5938" y="2869"/>
                  </a:cubicBezTo>
                  <a:cubicBezTo>
                    <a:pt x="5964" y="2793"/>
                    <a:pt x="6060" y="2660"/>
                    <a:pt x="6153" y="2569"/>
                  </a:cubicBezTo>
                  <a:cubicBezTo>
                    <a:pt x="6383" y="2345"/>
                    <a:pt x="6456" y="2211"/>
                    <a:pt x="6434" y="2058"/>
                  </a:cubicBezTo>
                  <a:cubicBezTo>
                    <a:pt x="6424" y="1986"/>
                    <a:pt x="6434" y="1915"/>
                    <a:pt x="6458" y="1901"/>
                  </a:cubicBezTo>
                  <a:cubicBezTo>
                    <a:pt x="6465" y="1897"/>
                    <a:pt x="6477" y="1895"/>
                    <a:pt x="6493" y="1895"/>
                  </a:cubicBezTo>
                  <a:close/>
                  <a:moveTo>
                    <a:pt x="9201" y="12569"/>
                  </a:moveTo>
                  <a:lnTo>
                    <a:pt x="9366" y="12837"/>
                  </a:lnTo>
                  <a:cubicBezTo>
                    <a:pt x="9455" y="12985"/>
                    <a:pt x="9537" y="13119"/>
                    <a:pt x="9545" y="13136"/>
                  </a:cubicBezTo>
                  <a:cubicBezTo>
                    <a:pt x="9555" y="13154"/>
                    <a:pt x="9475" y="13219"/>
                    <a:pt x="9364" y="13283"/>
                  </a:cubicBezTo>
                  <a:lnTo>
                    <a:pt x="9166" y="13397"/>
                  </a:lnTo>
                  <a:lnTo>
                    <a:pt x="9004" y="13175"/>
                  </a:lnTo>
                  <a:cubicBezTo>
                    <a:pt x="8778" y="12866"/>
                    <a:pt x="8778" y="12851"/>
                    <a:pt x="9006" y="12698"/>
                  </a:cubicBezTo>
                  <a:lnTo>
                    <a:pt x="9201" y="12569"/>
                  </a:lnTo>
                  <a:close/>
                  <a:moveTo>
                    <a:pt x="5606" y="304"/>
                  </a:moveTo>
                  <a:cubicBezTo>
                    <a:pt x="5607" y="304"/>
                    <a:pt x="5608" y="304"/>
                    <a:pt x="5609" y="304"/>
                  </a:cubicBezTo>
                  <a:cubicBezTo>
                    <a:pt x="6739" y="310"/>
                    <a:pt x="7666" y="445"/>
                    <a:pt x="8200" y="686"/>
                  </a:cubicBezTo>
                  <a:cubicBezTo>
                    <a:pt x="8577" y="854"/>
                    <a:pt x="8752" y="969"/>
                    <a:pt x="9454" y="1503"/>
                  </a:cubicBezTo>
                  <a:cubicBezTo>
                    <a:pt x="10287" y="2137"/>
                    <a:pt x="10711" y="2586"/>
                    <a:pt x="11124" y="3269"/>
                  </a:cubicBezTo>
                  <a:cubicBezTo>
                    <a:pt x="11618" y="4085"/>
                    <a:pt x="11730" y="4323"/>
                    <a:pt x="11889" y="4888"/>
                  </a:cubicBezTo>
                  <a:cubicBezTo>
                    <a:pt x="12033" y="5404"/>
                    <a:pt x="12079" y="5662"/>
                    <a:pt x="12105" y="6117"/>
                  </a:cubicBezTo>
                  <a:cubicBezTo>
                    <a:pt x="12128" y="6541"/>
                    <a:pt x="12128" y="6514"/>
                    <a:pt x="12118" y="6894"/>
                  </a:cubicBezTo>
                  <a:cubicBezTo>
                    <a:pt x="12112" y="7080"/>
                    <a:pt x="12108" y="7365"/>
                    <a:pt x="12107" y="7529"/>
                  </a:cubicBezTo>
                  <a:cubicBezTo>
                    <a:pt x="12105" y="8009"/>
                    <a:pt x="11759" y="9104"/>
                    <a:pt x="11495" y="9464"/>
                  </a:cubicBezTo>
                  <a:cubicBezTo>
                    <a:pt x="11429" y="9555"/>
                    <a:pt x="11267" y="9790"/>
                    <a:pt x="11139" y="9982"/>
                  </a:cubicBezTo>
                  <a:cubicBezTo>
                    <a:pt x="10813" y="10471"/>
                    <a:pt x="10295" y="11063"/>
                    <a:pt x="9682" y="11646"/>
                  </a:cubicBezTo>
                  <a:cubicBezTo>
                    <a:pt x="9570" y="11752"/>
                    <a:pt x="9464" y="11869"/>
                    <a:pt x="9450" y="11903"/>
                  </a:cubicBezTo>
                  <a:cubicBezTo>
                    <a:pt x="9436" y="11937"/>
                    <a:pt x="9384" y="12000"/>
                    <a:pt x="9334" y="12043"/>
                  </a:cubicBezTo>
                  <a:cubicBezTo>
                    <a:pt x="8805" y="12501"/>
                    <a:pt x="8494" y="12743"/>
                    <a:pt x="7974" y="13105"/>
                  </a:cubicBezTo>
                  <a:lnTo>
                    <a:pt x="7363" y="13530"/>
                  </a:lnTo>
                  <a:lnTo>
                    <a:pt x="7283" y="13410"/>
                  </a:lnTo>
                  <a:cubicBezTo>
                    <a:pt x="7239" y="13346"/>
                    <a:pt x="7210" y="13274"/>
                    <a:pt x="7218" y="13255"/>
                  </a:cubicBezTo>
                  <a:cubicBezTo>
                    <a:pt x="7237" y="13211"/>
                    <a:pt x="7735" y="12837"/>
                    <a:pt x="8610" y="12210"/>
                  </a:cubicBezTo>
                  <a:cubicBezTo>
                    <a:pt x="9246" y="11756"/>
                    <a:pt x="9396" y="11617"/>
                    <a:pt x="10109" y="10814"/>
                  </a:cubicBezTo>
                  <a:cubicBezTo>
                    <a:pt x="10471" y="10407"/>
                    <a:pt x="10774" y="9901"/>
                    <a:pt x="11227" y="8942"/>
                  </a:cubicBezTo>
                  <a:cubicBezTo>
                    <a:pt x="11525" y="8310"/>
                    <a:pt x="11716" y="7482"/>
                    <a:pt x="11713" y="6828"/>
                  </a:cubicBezTo>
                  <a:cubicBezTo>
                    <a:pt x="11713" y="6577"/>
                    <a:pt x="11702" y="6356"/>
                    <a:pt x="11691" y="6339"/>
                  </a:cubicBezTo>
                  <a:cubicBezTo>
                    <a:pt x="11680" y="6323"/>
                    <a:pt x="11650" y="6159"/>
                    <a:pt x="11625" y="5978"/>
                  </a:cubicBezTo>
                  <a:cubicBezTo>
                    <a:pt x="11543" y="5379"/>
                    <a:pt x="11246" y="4488"/>
                    <a:pt x="10884" y="3755"/>
                  </a:cubicBezTo>
                  <a:cubicBezTo>
                    <a:pt x="10473" y="2923"/>
                    <a:pt x="9889" y="2281"/>
                    <a:pt x="8829" y="1495"/>
                  </a:cubicBezTo>
                  <a:cubicBezTo>
                    <a:pt x="8204" y="1033"/>
                    <a:pt x="7802" y="843"/>
                    <a:pt x="7187" y="720"/>
                  </a:cubicBezTo>
                  <a:cubicBezTo>
                    <a:pt x="6748" y="632"/>
                    <a:pt x="6342" y="587"/>
                    <a:pt x="5941" y="587"/>
                  </a:cubicBezTo>
                  <a:cubicBezTo>
                    <a:pt x="5405" y="587"/>
                    <a:pt x="4878" y="667"/>
                    <a:pt x="4293" y="829"/>
                  </a:cubicBezTo>
                  <a:cubicBezTo>
                    <a:pt x="3489" y="1052"/>
                    <a:pt x="3187" y="1177"/>
                    <a:pt x="2632" y="1515"/>
                  </a:cubicBezTo>
                  <a:cubicBezTo>
                    <a:pt x="2127" y="1823"/>
                    <a:pt x="1443" y="2369"/>
                    <a:pt x="1192" y="2666"/>
                  </a:cubicBezTo>
                  <a:cubicBezTo>
                    <a:pt x="1140" y="2728"/>
                    <a:pt x="1095" y="2759"/>
                    <a:pt x="1054" y="2759"/>
                  </a:cubicBezTo>
                  <a:cubicBezTo>
                    <a:pt x="1018" y="2759"/>
                    <a:pt x="985" y="2735"/>
                    <a:pt x="952" y="2686"/>
                  </a:cubicBezTo>
                  <a:cubicBezTo>
                    <a:pt x="880" y="2582"/>
                    <a:pt x="1139" y="2246"/>
                    <a:pt x="1673" y="1751"/>
                  </a:cubicBezTo>
                  <a:cubicBezTo>
                    <a:pt x="2051" y="1399"/>
                    <a:pt x="2856" y="894"/>
                    <a:pt x="3316" y="719"/>
                  </a:cubicBezTo>
                  <a:cubicBezTo>
                    <a:pt x="3529" y="638"/>
                    <a:pt x="3820" y="544"/>
                    <a:pt x="3958" y="510"/>
                  </a:cubicBezTo>
                  <a:cubicBezTo>
                    <a:pt x="4252" y="442"/>
                    <a:pt x="5352" y="304"/>
                    <a:pt x="5606" y="304"/>
                  </a:cubicBezTo>
                  <a:close/>
                  <a:moveTo>
                    <a:pt x="11880" y="12675"/>
                  </a:moveTo>
                  <a:cubicBezTo>
                    <a:pt x="11907" y="12675"/>
                    <a:pt x="11945" y="12696"/>
                    <a:pt x="11961" y="12720"/>
                  </a:cubicBezTo>
                  <a:cubicBezTo>
                    <a:pt x="11977" y="12744"/>
                    <a:pt x="12095" y="12795"/>
                    <a:pt x="12220" y="12830"/>
                  </a:cubicBezTo>
                  <a:cubicBezTo>
                    <a:pt x="12344" y="12865"/>
                    <a:pt x="12434" y="12905"/>
                    <a:pt x="12418" y="12915"/>
                  </a:cubicBezTo>
                  <a:cubicBezTo>
                    <a:pt x="12200" y="13063"/>
                    <a:pt x="11122" y="13838"/>
                    <a:pt x="11023" y="13921"/>
                  </a:cubicBezTo>
                  <a:cubicBezTo>
                    <a:pt x="10949" y="13980"/>
                    <a:pt x="10605" y="14235"/>
                    <a:pt x="10258" y="14484"/>
                  </a:cubicBezTo>
                  <a:cubicBezTo>
                    <a:pt x="9910" y="14734"/>
                    <a:pt x="9478" y="15048"/>
                    <a:pt x="9296" y="15181"/>
                  </a:cubicBezTo>
                  <a:cubicBezTo>
                    <a:pt x="8232" y="15963"/>
                    <a:pt x="7903" y="16196"/>
                    <a:pt x="7851" y="16196"/>
                  </a:cubicBezTo>
                  <a:cubicBezTo>
                    <a:pt x="7848" y="16196"/>
                    <a:pt x="7846" y="16195"/>
                    <a:pt x="7844" y="16193"/>
                  </a:cubicBezTo>
                  <a:cubicBezTo>
                    <a:pt x="7834" y="16176"/>
                    <a:pt x="7834" y="16084"/>
                    <a:pt x="7842" y="15994"/>
                  </a:cubicBezTo>
                  <a:cubicBezTo>
                    <a:pt x="7856" y="15862"/>
                    <a:pt x="7876" y="15827"/>
                    <a:pt x="7943" y="15826"/>
                  </a:cubicBezTo>
                  <a:cubicBezTo>
                    <a:pt x="7994" y="15825"/>
                    <a:pt x="8131" y="15742"/>
                    <a:pt x="8302" y="15605"/>
                  </a:cubicBezTo>
                  <a:cubicBezTo>
                    <a:pt x="8454" y="15485"/>
                    <a:pt x="8731" y="15269"/>
                    <a:pt x="8921" y="15123"/>
                  </a:cubicBezTo>
                  <a:cubicBezTo>
                    <a:pt x="9110" y="14977"/>
                    <a:pt x="9338" y="14799"/>
                    <a:pt x="9430" y="14724"/>
                  </a:cubicBezTo>
                  <a:cubicBezTo>
                    <a:pt x="9750" y="14462"/>
                    <a:pt x="10332" y="14048"/>
                    <a:pt x="11055" y="13568"/>
                  </a:cubicBezTo>
                  <a:cubicBezTo>
                    <a:pt x="11639" y="13178"/>
                    <a:pt x="11774" y="13076"/>
                    <a:pt x="11761" y="13023"/>
                  </a:cubicBezTo>
                  <a:cubicBezTo>
                    <a:pt x="11747" y="12966"/>
                    <a:pt x="11730" y="12931"/>
                    <a:pt x="11682" y="12931"/>
                  </a:cubicBezTo>
                  <a:cubicBezTo>
                    <a:pt x="11585" y="12931"/>
                    <a:pt x="11364" y="13072"/>
                    <a:pt x="10798" y="13452"/>
                  </a:cubicBezTo>
                  <a:cubicBezTo>
                    <a:pt x="10352" y="13751"/>
                    <a:pt x="9805" y="14134"/>
                    <a:pt x="9589" y="14299"/>
                  </a:cubicBezTo>
                  <a:cubicBezTo>
                    <a:pt x="9372" y="14463"/>
                    <a:pt x="9052" y="14704"/>
                    <a:pt x="8880" y="14829"/>
                  </a:cubicBezTo>
                  <a:cubicBezTo>
                    <a:pt x="8708" y="14956"/>
                    <a:pt x="8446" y="15157"/>
                    <a:pt x="8297" y="15277"/>
                  </a:cubicBezTo>
                  <a:cubicBezTo>
                    <a:pt x="8143" y="15403"/>
                    <a:pt x="8076" y="15454"/>
                    <a:pt x="8051" y="15454"/>
                  </a:cubicBezTo>
                  <a:cubicBezTo>
                    <a:pt x="8036" y="15454"/>
                    <a:pt x="8035" y="15439"/>
                    <a:pt x="8038" y="15412"/>
                  </a:cubicBezTo>
                  <a:cubicBezTo>
                    <a:pt x="8050" y="15288"/>
                    <a:pt x="8431" y="14715"/>
                    <a:pt x="8676" y="14454"/>
                  </a:cubicBezTo>
                  <a:cubicBezTo>
                    <a:pt x="8794" y="14327"/>
                    <a:pt x="8907" y="14192"/>
                    <a:pt x="8929" y="14151"/>
                  </a:cubicBezTo>
                  <a:cubicBezTo>
                    <a:pt x="8951" y="14111"/>
                    <a:pt x="8994" y="14071"/>
                    <a:pt x="9025" y="14063"/>
                  </a:cubicBezTo>
                  <a:cubicBezTo>
                    <a:pt x="9056" y="14054"/>
                    <a:pt x="9131" y="13995"/>
                    <a:pt x="9188" y="13933"/>
                  </a:cubicBezTo>
                  <a:cubicBezTo>
                    <a:pt x="9248" y="13871"/>
                    <a:pt x="9536" y="13668"/>
                    <a:pt x="9831" y="13483"/>
                  </a:cubicBezTo>
                  <a:cubicBezTo>
                    <a:pt x="10245" y="13221"/>
                    <a:pt x="10457" y="13112"/>
                    <a:pt x="10765" y="13003"/>
                  </a:cubicBezTo>
                  <a:cubicBezTo>
                    <a:pt x="11133" y="12872"/>
                    <a:pt x="11548" y="12778"/>
                    <a:pt x="11731" y="12778"/>
                  </a:cubicBezTo>
                  <a:cubicBezTo>
                    <a:pt x="11759" y="12778"/>
                    <a:pt x="11782" y="12780"/>
                    <a:pt x="11798" y="12785"/>
                  </a:cubicBezTo>
                  <a:cubicBezTo>
                    <a:pt x="11820" y="12792"/>
                    <a:pt x="11840" y="12794"/>
                    <a:pt x="11857" y="12794"/>
                  </a:cubicBezTo>
                  <a:cubicBezTo>
                    <a:pt x="11917" y="12794"/>
                    <a:pt x="11942" y="12758"/>
                    <a:pt x="11886" y="12718"/>
                  </a:cubicBezTo>
                  <a:cubicBezTo>
                    <a:pt x="11853" y="12694"/>
                    <a:pt x="11850" y="12676"/>
                    <a:pt x="11878" y="12675"/>
                  </a:cubicBezTo>
                  <a:cubicBezTo>
                    <a:pt x="11879" y="12675"/>
                    <a:pt x="11880" y="12675"/>
                    <a:pt x="11880" y="12675"/>
                  </a:cubicBezTo>
                  <a:close/>
                  <a:moveTo>
                    <a:pt x="5773" y="0"/>
                  </a:moveTo>
                  <a:cubicBezTo>
                    <a:pt x="5720" y="0"/>
                    <a:pt x="5671" y="3"/>
                    <a:pt x="5641" y="8"/>
                  </a:cubicBezTo>
                  <a:cubicBezTo>
                    <a:pt x="5579" y="20"/>
                    <a:pt x="5396" y="37"/>
                    <a:pt x="5229" y="47"/>
                  </a:cubicBezTo>
                  <a:cubicBezTo>
                    <a:pt x="4962" y="62"/>
                    <a:pt x="4707" y="93"/>
                    <a:pt x="4124" y="182"/>
                  </a:cubicBezTo>
                  <a:cubicBezTo>
                    <a:pt x="4017" y="198"/>
                    <a:pt x="3906" y="229"/>
                    <a:pt x="3874" y="251"/>
                  </a:cubicBezTo>
                  <a:cubicBezTo>
                    <a:pt x="3851" y="266"/>
                    <a:pt x="3820" y="275"/>
                    <a:pt x="3797" y="275"/>
                  </a:cubicBezTo>
                  <a:cubicBezTo>
                    <a:pt x="3788" y="275"/>
                    <a:pt x="3781" y="274"/>
                    <a:pt x="3775" y="271"/>
                  </a:cubicBezTo>
                  <a:cubicBezTo>
                    <a:pt x="3771" y="269"/>
                    <a:pt x="3765" y="268"/>
                    <a:pt x="3757" y="268"/>
                  </a:cubicBezTo>
                  <a:cubicBezTo>
                    <a:pt x="3631" y="268"/>
                    <a:pt x="3066" y="505"/>
                    <a:pt x="2450" y="819"/>
                  </a:cubicBezTo>
                  <a:cubicBezTo>
                    <a:pt x="2353" y="868"/>
                    <a:pt x="2117" y="1033"/>
                    <a:pt x="1921" y="1189"/>
                  </a:cubicBezTo>
                  <a:cubicBezTo>
                    <a:pt x="1688" y="1374"/>
                    <a:pt x="1572" y="1450"/>
                    <a:pt x="1523" y="1450"/>
                  </a:cubicBezTo>
                  <a:cubicBezTo>
                    <a:pt x="1518" y="1450"/>
                    <a:pt x="1514" y="1450"/>
                    <a:pt x="1511" y="1448"/>
                  </a:cubicBezTo>
                  <a:cubicBezTo>
                    <a:pt x="1480" y="1436"/>
                    <a:pt x="1392" y="1330"/>
                    <a:pt x="1312" y="1210"/>
                  </a:cubicBezTo>
                  <a:cubicBezTo>
                    <a:pt x="1188" y="1025"/>
                    <a:pt x="1099" y="940"/>
                    <a:pt x="997" y="940"/>
                  </a:cubicBezTo>
                  <a:cubicBezTo>
                    <a:pt x="933" y="940"/>
                    <a:pt x="865" y="973"/>
                    <a:pt x="780" y="1035"/>
                  </a:cubicBezTo>
                  <a:cubicBezTo>
                    <a:pt x="684" y="1105"/>
                    <a:pt x="584" y="1193"/>
                    <a:pt x="556" y="1231"/>
                  </a:cubicBezTo>
                  <a:cubicBezTo>
                    <a:pt x="480" y="1334"/>
                    <a:pt x="519" y="1433"/>
                    <a:pt x="764" y="1754"/>
                  </a:cubicBezTo>
                  <a:cubicBezTo>
                    <a:pt x="951" y="2000"/>
                    <a:pt x="972" y="2043"/>
                    <a:pt x="930" y="2096"/>
                  </a:cubicBezTo>
                  <a:cubicBezTo>
                    <a:pt x="688" y="2399"/>
                    <a:pt x="601" y="2563"/>
                    <a:pt x="636" y="2656"/>
                  </a:cubicBezTo>
                  <a:cubicBezTo>
                    <a:pt x="685" y="2794"/>
                    <a:pt x="959" y="3102"/>
                    <a:pt x="1069" y="3142"/>
                  </a:cubicBezTo>
                  <a:cubicBezTo>
                    <a:pt x="1096" y="3151"/>
                    <a:pt x="1116" y="3158"/>
                    <a:pt x="1132" y="3158"/>
                  </a:cubicBezTo>
                  <a:cubicBezTo>
                    <a:pt x="1170" y="3158"/>
                    <a:pt x="1193" y="3123"/>
                    <a:pt x="1262" y="3013"/>
                  </a:cubicBezTo>
                  <a:cubicBezTo>
                    <a:pt x="1343" y="2883"/>
                    <a:pt x="1398" y="2817"/>
                    <a:pt x="1458" y="2817"/>
                  </a:cubicBezTo>
                  <a:cubicBezTo>
                    <a:pt x="1518" y="2817"/>
                    <a:pt x="1582" y="2885"/>
                    <a:pt x="1683" y="3023"/>
                  </a:cubicBezTo>
                  <a:cubicBezTo>
                    <a:pt x="1843" y="3242"/>
                    <a:pt x="1849" y="3262"/>
                    <a:pt x="1780" y="3309"/>
                  </a:cubicBezTo>
                  <a:cubicBezTo>
                    <a:pt x="1739" y="3336"/>
                    <a:pt x="1712" y="3392"/>
                    <a:pt x="1722" y="3429"/>
                  </a:cubicBezTo>
                  <a:cubicBezTo>
                    <a:pt x="1733" y="3472"/>
                    <a:pt x="1712" y="3506"/>
                    <a:pt x="1671" y="3515"/>
                  </a:cubicBezTo>
                  <a:cubicBezTo>
                    <a:pt x="1497" y="3555"/>
                    <a:pt x="944" y="4411"/>
                    <a:pt x="683" y="5046"/>
                  </a:cubicBezTo>
                  <a:cubicBezTo>
                    <a:pt x="87" y="6491"/>
                    <a:pt x="0" y="7739"/>
                    <a:pt x="402" y="9107"/>
                  </a:cubicBezTo>
                  <a:cubicBezTo>
                    <a:pt x="626" y="9871"/>
                    <a:pt x="1097" y="10614"/>
                    <a:pt x="1708" y="11170"/>
                  </a:cubicBezTo>
                  <a:cubicBezTo>
                    <a:pt x="1745" y="11203"/>
                    <a:pt x="1827" y="11278"/>
                    <a:pt x="1893" y="11337"/>
                  </a:cubicBezTo>
                  <a:cubicBezTo>
                    <a:pt x="2131" y="11554"/>
                    <a:pt x="2975" y="12043"/>
                    <a:pt x="3319" y="12164"/>
                  </a:cubicBezTo>
                  <a:cubicBezTo>
                    <a:pt x="3889" y="12364"/>
                    <a:pt x="4473" y="12465"/>
                    <a:pt x="5057" y="12465"/>
                  </a:cubicBezTo>
                  <a:cubicBezTo>
                    <a:pt x="5413" y="12465"/>
                    <a:pt x="5768" y="12427"/>
                    <a:pt x="6120" y="12352"/>
                  </a:cubicBezTo>
                  <a:cubicBezTo>
                    <a:pt x="6399" y="12293"/>
                    <a:pt x="7246" y="11943"/>
                    <a:pt x="7577" y="11751"/>
                  </a:cubicBezTo>
                  <a:lnTo>
                    <a:pt x="7744" y="11654"/>
                  </a:lnTo>
                  <a:lnTo>
                    <a:pt x="7932" y="11912"/>
                  </a:lnTo>
                  <a:cubicBezTo>
                    <a:pt x="8047" y="12071"/>
                    <a:pt x="8109" y="12189"/>
                    <a:pt x="8095" y="12220"/>
                  </a:cubicBezTo>
                  <a:cubicBezTo>
                    <a:pt x="8083" y="12248"/>
                    <a:pt x="7968" y="12344"/>
                    <a:pt x="7837" y="12436"/>
                  </a:cubicBezTo>
                  <a:cubicBezTo>
                    <a:pt x="7223" y="12869"/>
                    <a:pt x="6996" y="13070"/>
                    <a:pt x="6956" y="13218"/>
                  </a:cubicBezTo>
                  <a:cubicBezTo>
                    <a:pt x="6919" y="13349"/>
                    <a:pt x="6931" y="13389"/>
                    <a:pt x="7074" y="13599"/>
                  </a:cubicBezTo>
                  <a:cubicBezTo>
                    <a:pt x="7180" y="13756"/>
                    <a:pt x="7240" y="13840"/>
                    <a:pt x="7336" y="13840"/>
                  </a:cubicBezTo>
                  <a:cubicBezTo>
                    <a:pt x="7452" y="13840"/>
                    <a:pt x="7621" y="13719"/>
                    <a:pt x="7988" y="13453"/>
                  </a:cubicBezTo>
                  <a:lnTo>
                    <a:pt x="8532" y="13055"/>
                  </a:lnTo>
                  <a:lnTo>
                    <a:pt x="8635" y="13157"/>
                  </a:lnTo>
                  <a:cubicBezTo>
                    <a:pt x="8692" y="13212"/>
                    <a:pt x="8804" y="13358"/>
                    <a:pt x="8884" y="13477"/>
                  </a:cubicBezTo>
                  <a:lnTo>
                    <a:pt x="9030" y="13696"/>
                  </a:lnTo>
                  <a:lnTo>
                    <a:pt x="8757" y="13968"/>
                  </a:lnTo>
                  <a:cubicBezTo>
                    <a:pt x="8104" y="14618"/>
                    <a:pt x="7750" y="15193"/>
                    <a:pt x="7628" y="15806"/>
                  </a:cubicBezTo>
                  <a:cubicBezTo>
                    <a:pt x="7550" y="16193"/>
                    <a:pt x="7566" y="16521"/>
                    <a:pt x="7664" y="16590"/>
                  </a:cubicBezTo>
                  <a:cubicBezTo>
                    <a:pt x="7669" y="16594"/>
                    <a:pt x="7676" y="16596"/>
                    <a:pt x="7685" y="16596"/>
                  </a:cubicBezTo>
                  <a:cubicBezTo>
                    <a:pt x="7739" y="16596"/>
                    <a:pt x="7867" y="16523"/>
                    <a:pt x="8138" y="16342"/>
                  </a:cubicBezTo>
                  <a:cubicBezTo>
                    <a:pt x="8624" y="16019"/>
                    <a:pt x="11050" y="14262"/>
                    <a:pt x="11447" y="13948"/>
                  </a:cubicBezTo>
                  <a:cubicBezTo>
                    <a:pt x="11594" y="13832"/>
                    <a:pt x="11926" y="13595"/>
                    <a:pt x="12186" y="13421"/>
                  </a:cubicBezTo>
                  <a:cubicBezTo>
                    <a:pt x="12893" y="12948"/>
                    <a:pt x="12955" y="12801"/>
                    <a:pt x="12519" y="12626"/>
                  </a:cubicBezTo>
                  <a:cubicBezTo>
                    <a:pt x="12346" y="12556"/>
                    <a:pt x="12148" y="12520"/>
                    <a:pt x="11939" y="12520"/>
                  </a:cubicBezTo>
                  <a:cubicBezTo>
                    <a:pt x="11893" y="12520"/>
                    <a:pt x="11847" y="12522"/>
                    <a:pt x="11800" y="12525"/>
                  </a:cubicBezTo>
                  <a:cubicBezTo>
                    <a:pt x="11721" y="12531"/>
                    <a:pt x="11582" y="12539"/>
                    <a:pt x="11497" y="12544"/>
                  </a:cubicBezTo>
                  <a:cubicBezTo>
                    <a:pt x="11262" y="12555"/>
                    <a:pt x="10676" y="12736"/>
                    <a:pt x="10272" y="12922"/>
                  </a:cubicBezTo>
                  <a:cubicBezTo>
                    <a:pt x="10075" y="13011"/>
                    <a:pt x="9894" y="13085"/>
                    <a:pt x="9868" y="13086"/>
                  </a:cubicBezTo>
                  <a:cubicBezTo>
                    <a:pt x="9868" y="13086"/>
                    <a:pt x="9868" y="13086"/>
                    <a:pt x="9867" y="13086"/>
                  </a:cubicBezTo>
                  <a:cubicBezTo>
                    <a:pt x="9807" y="13086"/>
                    <a:pt x="9405" y="12446"/>
                    <a:pt x="9421" y="12375"/>
                  </a:cubicBezTo>
                  <a:cubicBezTo>
                    <a:pt x="9429" y="12344"/>
                    <a:pt x="9509" y="12257"/>
                    <a:pt x="9601" y="12180"/>
                  </a:cubicBezTo>
                  <a:cubicBezTo>
                    <a:pt x="9694" y="12103"/>
                    <a:pt x="9789" y="12013"/>
                    <a:pt x="9813" y="11977"/>
                  </a:cubicBezTo>
                  <a:cubicBezTo>
                    <a:pt x="9852" y="11923"/>
                    <a:pt x="10142" y="11611"/>
                    <a:pt x="10836" y="10881"/>
                  </a:cubicBezTo>
                  <a:cubicBezTo>
                    <a:pt x="10942" y="10768"/>
                    <a:pt x="11116" y="10549"/>
                    <a:pt x="11214" y="10401"/>
                  </a:cubicBezTo>
                  <a:cubicBezTo>
                    <a:pt x="11313" y="10253"/>
                    <a:pt x="11480" y="10010"/>
                    <a:pt x="11580" y="9865"/>
                  </a:cubicBezTo>
                  <a:cubicBezTo>
                    <a:pt x="11874" y="9448"/>
                    <a:pt x="12071" y="9056"/>
                    <a:pt x="12162" y="8703"/>
                  </a:cubicBezTo>
                  <a:cubicBezTo>
                    <a:pt x="12210" y="8523"/>
                    <a:pt x="12283" y="8269"/>
                    <a:pt x="12328" y="8133"/>
                  </a:cubicBezTo>
                  <a:cubicBezTo>
                    <a:pt x="12373" y="7995"/>
                    <a:pt x="12410" y="7777"/>
                    <a:pt x="12412" y="7637"/>
                  </a:cubicBezTo>
                  <a:cubicBezTo>
                    <a:pt x="12423" y="6913"/>
                    <a:pt x="12406" y="6067"/>
                    <a:pt x="12376" y="5833"/>
                  </a:cubicBezTo>
                  <a:cubicBezTo>
                    <a:pt x="12357" y="5686"/>
                    <a:pt x="12347" y="5554"/>
                    <a:pt x="12355" y="5536"/>
                  </a:cubicBezTo>
                  <a:cubicBezTo>
                    <a:pt x="12361" y="5517"/>
                    <a:pt x="12323" y="5344"/>
                    <a:pt x="12269" y="5152"/>
                  </a:cubicBezTo>
                  <a:cubicBezTo>
                    <a:pt x="12216" y="4961"/>
                    <a:pt x="12137" y="4674"/>
                    <a:pt x="12094" y="4516"/>
                  </a:cubicBezTo>
                  <a:cubicBezTo>
                    <a:pt x="12040" y="4315"/>
                    <a:pt x="11959" y="4144"/>
                    <a:pt x="11826" y="3942"/>
                  </a:cubicBezTo>
                  <a:cubicBezTo>
                    <a:pt x="11722" y="3784"/>
                    <a:pt x="11642" y="3636"/>
                    <a:pt x="11650" y="3615"/>
                  </a:cubicBezTo>
                  <a:cubicBezTo>
                    <a:pt x="11676" y="3540"/>
                    <a:pt x="11095" y="2626"/>
                    <a:pt x="10876" y="2397"/>
                  </a:cubicBezTo>
                  <a:cubicBezTo>
                    <a:pt x="10400" y="1899"/>
                    <a:pt x="10201" y="1712"/>
                    <a:pt x="9950" y="1523"/>
                  </a:cubicBezTo>
                  <a:cubicBezTo>
                    <a:pt x="9804" y="1413"/>
                    <a:pt x="9633" y="1277"/>
                    <a:pt x="9568" y="1220"/>
                  </a:cubicBezTo>
                  <a:cubicBezTo>
                    <a:pt x="9298" y="980"/>
                    <a:pt x="8799" y="646"/>
                    <a:pt x="8463" y="480"/>
                  </a:cubicBezTo>
                  <a:cubicBezTo>
                    <a:pt x="8058" y="281"/>
                    <a:pt x="7017" y="52"/>
                    <a:pt x="6449" y="38"/>
                  </a:cubicBezTo>
                  <a:cubicBezTo>
                    <a:pt x="6263" y="34"/>
                    <a:pt x="6032" y="20"/>
                    <a:pt x="5933" y="8"/>
                  </a:cubicBezTo>
                  <a:cubicBezTo>
                    <a:pt x="5885" y="3"/>
                    <a:pt x="5827" y="0"/>
                    <a:pt x="5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03;p52">
              <a:extLst>
                <a:ext uri="{FF2B5EF4-FFF2-40B4-BE49-F238E27FC236}">
                  <a16:creationId xmlns:a16="http://schemas.microsoft.com/office/drawing/2014/main" xmlns="" id="{5F3A606D-6E4A-2244-ADD2-194A46419CEA}"/>
                </a:ext>
              </a:extLst>
            </p:cNvPr>
            <p:cNvSpPr/>
            <p:nvPr/>
          </p:nvSpPr>
          <p:spPr>
            <a:xfrm>
              <a:off x="5977675" y="3988375"/>
              <a:ext cx="15800" cy="15425"/>
            </a:xfrm>
            <a:custGeom>
              <a:avLst/>
              <a:gdLst/>
              <a:ahLst/>
              <a:cxnLst/>
              <a:rect l="l" t="t" r="r" b="b"/>
              <a:pathLst>
                <a:path w="632" h="617" extrusionOk="0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30" y="2"/>
                    <a:pt x="1" y="25"/>
                    <a:pt x="3" y="90"/>
                  </a:cubicBezTo>
                  <a:cubicBezTo>
                    <a:pt x="4" y="120"/>
                    <a:pt x="110" y="256"/>
                    <a:pt x="240" y="396"/>
                  </a:cubicBezTo>
                  <a:cubicBezTo>
                    <a:pt x="394" y="561"/>
                    <a:pt x="452" y="617"/>
                    <a:pt x="500" y="617"/>
                  </a:cubicBezTo>
                  <a:cubicBezTo>
                    <a:pt x="519" y="617"/>
                    <a:pt x="537" y="608"/>
                    <a:pt x="559" y="593"/>
                  </a:cubicBezTo>
                  <a:cubicBezTo>
                    <a:pt x="631" y="545"/>
                    <a:pt x="631" y="520"/>
                    <a:pt x="564" y="422"/>
                  </a:cubicBezTo>
                  <a:cubicBezTo>
                    <a:pt x="416" y="210"/>
                    <a:pt x="19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04;p52">
              <a:extLst>
                <a:ext uri="{FF2B5EF4-FFF2-40B4-BE49-F238E27FC236}">
                  <a16:creationId xmlns:a16="http://schemas.microsoft.com/office/drawing/2014/main" xmlns="" id="{CA14B202-BE5C-1742-8631-BB66A400D48F}"/>
                </a:ext>
              </a:extLst>
            </p:cNvPr>
            <p:cNvSpPr/>
            <p:nvPr/>
          </p:nvSpPr>
          <p:spPr>
            <a:xfrm>
              <a:off x="6090925" y="3919700"/>
              <a:ext cx="17125" cy="12525"/>
            </a:xfrm>
            <a:custGeom>
              <a:avLst/>
              <a:gdLst/>
              <a:ahLst/>
              <a:cxnLst/>
              <a:rect l="l" t="t" r="r" b="b"/>
              <a:pathLst>
                <a:path w="685" h="501" extrusionOk="0">
                  <a:moveTo>
                    <a:pt x="560" y="0"/>
                  </a:moveTo>
                  <a:cubicBezTo>
                    <a:pt x="551" y="0"/>
                    <a:pt x="540" y="1"/>
                    <a:pt x="529" y="4"/>
                  </a:cubicBezTo>
                  <a:cubicBezTo>
                    <a:pt x="417" y="29"/>
                    <a:pt x="93" y="262"/>
                    <a:pt x="52" y="348"/>
                  </a:cubicBezTo>
                  <a:cubicBezTo>
                    <a:pt x="0" y="453"/>
                    <a:pt x="44" y="500"/>
                    <a:pt x="129" y="500"/>
                  </a:cubicBezTo>
                  <a:cubicBezTo>
                    <a:pt x="254" y="500"/>
                    <a:pt x="468" y="399"/>
                    <a:pt x="597" y="233"/>
                  </a:cubicBezTo>
                  <a:cubicBezTo>
                    <a:pt x="685" y="122"/>
                    <a:pt x="659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05;p52">
              <a:extLst>
                <a:ext uri="{FF2B5EF4-FFF2-40B4-BE49-F238E27FC236}">
                  <a16:creationId xmlns:a16="http://schemas.microsoft.com/office/drawing/2014/main" xmlns="" id="{BE55589D-6B67-CE45-A64D-C2D8F222BD83}"/>
                </a:ext>
              </a:extLst>
            </p:cNvPr>
            <p:cNvSpPr/>
            <p:nvPr/>
          </p:nvSpPr>
          <p:spPr>
            <a:xfrm>
              <a:off x="6007850" y="3984450"/>
              <a:ext cx="19775" cy="10375"/>
            </a:xfrm>
            <a:custGeom>
              <a:avLst/>
              <a:gdLst/>
              <a:ahLst/>
              <a:cxnLst/>
              <a:rect l="l" t="t" r="r" b="b"/>
              <a:pathLst>
                <a:path w="791" h="415" extrusionOk="0">
                  <a:moveTo>
                    <a:pt x="636" y="0"/>
                  </a:moveTo>
                  <a:cubicBezTo>
                    <a:pt x="526" y="0"/>
                    <a:pt x="360" y="46"/>
                    <a:pt x="165" y="137"/>
                  </a:cubicBezTo>
                  <a:cubicBezTo>
                    <a:pt x="22" y="203"/>
                    <a:pt x="1" y="228"/>
                    <a:pt x="11" y="315"/>
                  </a:cubicBezTo>
                  <a:cubicBezTo>
                    <a:pt x="17" y="381"/>
                    <a:pt x="27" y="415"/>
                    <a:pt x="80" y="415"/>
                  </a:cubicBezTo>
                  <a:cubicBezTo>
                    <a:pt x="137" y="415"/>
                    <a:pt x="243" y="377"/>
                    <a:pt x="449" y="301"/>
                  </a:cubicBezTo>
                  <a:cubicBezTo>
                    <a:pt x="681" y="215"/>
                    <a:pt x="765" y="168"/>
                    <a:pt x="774" y="116"/>
                  </a:cubicBezTo>
                  <a:cubicBezTo>
                    <a:pt x="790" y="39"/>
                    <a:pt x="737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06;p52">
              <a:extLst>
                <a:ext uri="{FF2B5EF4-FFF2-40B4-BE49-F238E27FC236}">
                  <a16:creationId xmlns:a16="http://schemas.microsoft.com/office/drawing/2014/main" xmlns="" id="{9FB89B9C-B58C-AC4F-9593-58EB9EDE70EB}"/>
                </a:ext>
              </a:extLst>
            </p:cNvPr>
            <p:cNvSpPr/>
            <p:nvPr/>
          </p:nvSpPr>
          <p:spPr>
            <a:xfrm>
              <a:off x="6034275" y="4055550"/>
              <a:ext cx="12625" cy="17225"/>
            </a:xfrm>
            <a:custGeom>
              <a:avLst/>
              <a:gdLst/>
              <a:ahLst/>
              <a:cxnLst/>
              <a:rect l="l" t="t" r="r" b="b"/>
              <a:pathLst>
                <a:path w="505" h="689" extrusionOk="0">
                  <a:moveTo>
                    <a:pt x="90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1" y="20"/>
                    <a:pt x="0" y="54"/>
                    <a:pt x="0" y="78"/>
                  </a:cubicBezTo>
                  <a:cubicBezTo>
                    <a:pt x="0" y="102"/>
                    <a:pt x="57" y="242"/>
                    <a:pt x="128" y="393"/>
                  </a:cubicBezTo>
                  <a:cubicBezTo>
                    <a:pt x="233" y="619"/>
                    <a:pt x="270" y="667"/>
                    <a:pt x="344" y="684"/>
                  </a:cubicBezTo>
                  <a:cubicBezTo>
                    <a:pt x="361" y="687"/>
                    <a:pt x="376" y="689"/>
                    <a:pt x="389" y="689"/>
                  </a:cubicBezTo>
                  <a:cubicBezTo>
                    <a:pt x="497" y="689"/>
                    <a:pt x="504" y="579"/>
                    <a:pt x="404" y="381"/>
                  </a:cubicBezTo>
                  <a:cubicBezTo>
                    <a:pt x="282" y="137"/>
                    <a:pt x="16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07;p52">
              <a:extLst>
                <a:ext uri="{FF2B5EF4-FFF2-40B4-BE49-F238E27FC236}">
                  <a16:creationId xmlns:a16="http://schemas.microsoft.com/office/drawing/2014/main" xmlns="" id="{BA0195BC-C389-5C42-9246-5BE24AA5FD36}"/>
                </a:ext>
              </a:extLst>
            </p:cNvPr>
            <p:cNvSpPr/>
            <p:nvPr/>
          </p:nvSpPr>
          <p:spPr>
            <a:xfrm>
              <a:off x="6085875" y="404027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132" y="0"/>
                  </a:moveTo>
                  <a:cubicBezTo>
                    <a:pt x="74" y="0"/>
                    <a:pt x="27" y="25"/>
                    <a:pt x="19" y="69"/>
                  </a:cubicBezTo>
                  <a:cubicBezTo>
                    <a:pt x="0" y="161"/>
                    <a:pt x="124" y="266"/>
                    <a:pt x="365" y="362"/>
                  </a:cubicBezTo>
                  <a:cubicBezTo>
                    <a:pt x="483" y="409"/>
                    <a:pt x="585" y="432"/>
                    <a:pt x="665" y="432"/>
                  </a:cubicBezTo>
                  <a:cubicBezTo>
                    <a:pt x="752" y="432"/>
                    <a:pt x="812" y="405"/>
                    <a:pt x="838" y="350"/>
                  </a:cubicBezTo>
                  <a:cubicBezTo>
                    <a:pt x="875" y="271"/>
                    <a:pt x="837" y="243"/>
                    <a:pt x="568" y="151"/>
                  </a:cubicBezTo>
                  <a:cubicBezTo>
                    <a:pt x="431" y="105"/>
                    <a:pt x="279" y="48"/>
                    <a:pt x="232" y="24"/>
                  </a:cubicBezTo>
                  <a:cubicBezTo>
                    <a:pt x="199" y="8"/>
                    <a:pt x="16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74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:a16="http://schemas.microsoft.com/office/drawing/2014/main" xmlns="" id="{1A43C534-C758-DB4A-BC97-028680816109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:a16="http://schemas.microsoft.com/office/drawing/2014/main" xmlns="" id="{192B8FA1-FBDE-7B41-BF77-3011E5C846A3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:a16="http://schemas.microsoft.com/office/drawing/2014/main" xmlns="" id="{6CBF8D29-A0AA-AC49-AC92-1F9C7D7D78F9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:a16="http://schemas.microsoft.com/office/drawing/2014/main" xmlns="" id="{25BA8B58-DA5A-9940-A84D-881B4ABDC8E9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:a16="http://schemas.microsoft.com/office/drawing/2014/main" xmlns="" id="{3E50AD6C-6CA6-F842-8D0C-A2371D5C25E0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:a16="http://schemas.microsoft.com/office/drawing/2014/main" xmlns="" id="{11BB2D26-7D98-6D47-8B3D-076C857272D0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:a16="http://schemas.microsoft.com/office/drawing/2014/main" xmlns="" id="{D95844A2-EED8-614D-9223-61B0A9E56C76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:a16="http://schemas.microsoft.com/office/drawing/2014/main" xmlns="" id="{C82CF0A9-3EE7-2B45-8E1A-7C8AF1D5C382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:a16="http://schemas.microsoft.com/office/drawing/2014/main" xmlns="" id="{72D7F7C5-97E1-B941-BD88-7DF59CB3BC00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:a16="http://schemas.microsoft.com/office/drawing/2014/main" xmlns="" id="{F309F716-0E7E-AC4C-99A8-EAC87B286043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:a16="http://schemas.microsoft.com/office/drawing/2014/main" xmlns="" id="{D4368FF8-0DAE-4E46-82F4-46E4BF9BFDAC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:a16="http://schemas.microsoft.com/office/drawing/2014/main" xmlns="" id="{103329BC-AE4B-4B44-BC82-3EC2A2BD8E96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:a16="http://schemas.microsoft.com/office/drawing/2014/main" xmlns="" id="{54BB3AB9-4CF3-2947-AEAB-A575FE4DE1C7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:a16="http://schemas.microsoft.com/office/drawing/2014/main" xmlns="" id="{39F9B4CD-F9E6-7D4B-8A5B-B7C78D45F8EB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:a16="http://schemas.microsoft.com/office/drawing/2014/main" xmlns="" id="{637BD7A6-855F-4E49-9C7E-90C78AD1A427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:a16="http://schemas.microsoft.com/office/drawing/2014/main" xmlns="" id="{FDC6A7FE-7BDC-C746-80F3-5AB8453DA123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:a16="http://schemas.microsoft.com/office/drawing/2014/main" xmlns="" id="{033FADDD-40A4-1C49-89CB-91B42532C9A6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:a16="http://schemas.microsoft.com/office/drawing/2014/main" xmlns="" id="{C885350C-3865-5642-A814-04BF7DE347E6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:a16="http://schemas.microsoft.com/office/drawing/2014/main" xmlns="" id="{85B8572B-31FA-714F-A36A-CEF1BA4ECBDA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:a16="http://schemas.microsoft.com/office/drawing/2014/main" xmlns="" id="{7C590776-4DDD-C142-A3B8-13A34B381336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:a16="http://schemas.microsoft.com/office/drawing/2014/main" xmlns="" id="{DE6F1A76-C153-0B4F-BD06-9FDC15A54E67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:a16="http://schemas.microsoft.com/office/drawing/2014/main" xmlns="" id="{2E1BB9C6-297F-AD49-9184-BBA21C051B27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:a16="http://schemas.microsoft.com/office/drawing/2014/main" xmlns="" id="{200AB609-32D1-734E-9B1D-01132BB2F8BD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:a16="http://schemas.microsoft.com/office/drawing/2014/main" xmlns="" id="{24FEB444-9729-E84B-B635-8197B201935D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:a16="http://schemas.microsoft.com/office/drawing/2014/main" xmlns="" id="{A3C39406-3CB7-8641-860F-74784C2EA436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:a16="http://schemas.microsoft.com/office/drawing/2014/main" xmlns="" id="{0BA1AD2B-57B1-CB49-ACEB-25A6E645DD16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:a16="http://schemas.microsoft.com/office/drawing/2014/main" xmlns="" id="{411033AA-BCF2-F442-A77F-588640AD9FC9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:a16="http://schemas.microsoft.com/office/drawing/2014/main" xmlns="" id="{3E520A96-E903-8540-824A-AF9D8163B816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:a16="http://schemas.microsoft.com/office/drawing/2014/main" xmlns="" id="{75D4B71C-1C17-D144-94FE-E046C62628DD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:a16="http://schemas.microsoft.com/office/drawing/2014/main" xmlns="" id="{FCA6B39C-627F-2E46-B5EF-2E16B5ED2BE0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:a16="http://schemas.microsoft.com/office/drawing/2014/main" xmlns="" id="{42FF81D2-5423-874A-9D63-D731E88EB938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:a16="http://schemas.microsoft.com/office/drawing/2014/main" xmlns="" id="{48941E4F-D729-D74B-9364-5177BA05C20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:a16="http://schemas.microsoft.com/office/drawing/2014/main" xmlns="" id="{EDAC3769-C4B7-2C4F-A9FA-CBC82E23EA46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:a16="http://schemas.microsoft.com/office/drawing/2014/main" xmlns="" id="{D23227A2-8875-674F-86B6-E7A972E579D5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:a16="http://schemas.microsoft.com/office/drawing/2014/main" xmlns="" id="{BDDA558E-FCBB-9545-9401-7504BFE8C974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F0BCA8C-38BD-EB43-AD5E-1E8BD35425B5}"/>
              </a:ext>
            </a:extLst>
          </p:cNvPr>
          <p:cNvSpPr/>
          <p:nvPr/>
        </p:nvSpPr>
        <p:spPr>
          <a:xfrm>
            <a:off x="278376" y="-29495"/>
            <a:ext cx="292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0679E1B-8BE2-CB48-B49A-E393C37ADDC7}"/>
                  </a:ext>
                </a:extLst>
              </p:cNvPr>
              <p:cNvSpPr/>
              <p:nvPr/>
            </p:nvSpPr>
            <p:spPr>
              <a:xfrm>
                <a:off x="588576" y="839656"/>
                <a:ext cx="1957587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0679E1B-8BE2-CB48-B49A-E393C37AD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6" y="839656"/>
                <a:ext cx="1957587" cy="744306"/>
              </a:xfrm>
              <a:prstGeom prst="rect">
                <a:avLst/>
              </a:prstGeom>
              <a:blipFill>
                <a:blip r:embed="rId2"/>
                <a:stretch>
                  <a:fillRect l="-5161" r="-3871" b="-67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A82E43B-AED0-C544-A0EA-16B805067BC5}"/>
                  </a:ext>
                </a:extLst>
              </p:cNvPr>
              <p:cNvSpPr/>
              <p:nvPr/>
            </p:nvSpPr>
            <p:spPr>
              <a:xfrm>
                <a:off x="430675" y="1538473"/>
                <a:ext cx="214206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r>
                  <a:rPr lang="vi-VN" sz="24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A82E43B-AED0-C544-A0EA-16B805067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5" y="1538473"/>
                <a:ext cx="2142061" cy="645048"/>
              </a:xfrm>
              <a:prstGeom prst="rect">
                <a:avLst/>
              </a:prstGeom>
              <a:blipFill>
                <a:blip r:embed="rId3"/>
                <a:stretch>
                  <a:fillRect l="-1183" r="-3550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C426C288-6C73-C447-862C-418504CB2506}"/>
                  </a:ext>
                </a:extLst>
              </p:cNvPr>
              <p:cNvSpPr/>
              <p:nvPr/>
            </p:nvSpPr>
            <p:spPr>
              <a:xfrm>
                <a:off x="277268" y="2137515"/>
                <a:ext cx="2720617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426C288-6C73-C447-862C-418504CB2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8" y="2137515"/>
                <a:ext cx="2720617" cy="744306"/>
              </a:xfrm>
              <a:prstGeom prst="rect">
                <a:avLst/>
              </a:prstGeom>
              <a:blipFill>
                <a:blip r:embed="rId4"/>
                <a:stretch>
                  <a:fillRect l="-3241" r="-2315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9C797DF-1D1E-B04F-9212-B672B41BE286}"/>
                  </a:ext>
                </a:extLst>
              </p:cNvPr>
              <p:cNvSpPr/>
              <p:nvPr/>
            </p:nvSpPr>
            <p:spPr>
              <a:xfrm>
                <a:off x="303765" y="2796275"/>
                <a:ext cx="2701381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    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9C797DF-1D1E-B04F-9212-B672B41BE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5" y="2796275"/>
                <a:ext cx="2701381" cy="744306"/>
              </a:xfrm>
              <a:prstGeom prst="rect">
                <a:avLst/>
              </a:prstGeom>
              <a:blipFill>
                <a:blip r:embed="rId5"/>
                <a:stretch>
                  <a:fillRect l="-3756" b="-67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E753C7F-C4A0-E84F-8B48-423466AD8DCF}"/>
                  </a:ext>
                </a:extLst>
              </p:cNvPr>
              <p:cNvSpPr/>
              <p:nvPr/>
            </p:nvSpPr>
            <p:spPr>
              <a:xfrm>
                <a:off x="311991" y="3444341"/>
                <a:ext cx="3113673" cy="718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    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x-none" sz="24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E753C7F-C4A0-E84F-8B48-423466AD8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1" y="3444341"/>
                <a:ext cx="3113673" cy="718017"/>
              </a:xfrm>
              <a:prstGeom prst="rect">
                <a:avLst/>
              </a:prstGeom>
              <a:blipFill>
                <a:blip r:embed="rId6"/>
                <a:stretch>
                  <a:fillRect l="-3252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171FAE50-BC19-384D-A4E0-5E67A2953207}"/>
                  </a:ext>
                </a:extLst>
              </p:cNvPr>
              <p:cNvSpPr/>
              <p:nvPr/>
            </p:nvSpPr>
            <p:spPr>
              <a:xfrm>
                <a:off x="311416" y="4094134"/>
                <a:ext cx="3608680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x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71FAE50-BC19-384D-A4E0-5E67A2953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6" y="4094134"/>
                <a:ext cx="3608680" cy="744306"/>
              </a:xfrm>
              <a:prstGeom prst="rect">
                <a:avLst/>
              </a:prstGeom>
              <a:blipFill>
                <a:blip r:embed="rId7"/>
                <a:stretch>
                  <a:fillRect l="-2807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7BFE81B-6DA1-F94D-A977-FC4C2CF83824}"/>
              </a:ext>
            </a:extLst>
          </p:cNvPr>
          <p:cNvSpPr/>
          <p:nvPr/>
        </p:nvSpPr>
        <p:spPr>
          <a:xfrm>
            <a:off x="4386039" y="471077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(2x – 1)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(x + 3)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9CA9C21-48D0-4046-9611-EA6F585EC952}"/>
              </a:ext>
            </a:extLst>
          </p:cNvPr>
          <p:cNvSpPr/>
          <p:nvPr/>
        </p:nvSpPr>
        <p:spPr>
          <a:xfrm>
            <a:off x="3494811" y="795542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[(2x – 1) – (x + 3)]. [(2x – 1) + (x + 3)]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DF65201-A54D-7340-A247-C64EB37C8EA4}"/>
              </a:ext>
            </a:extLst>
          </p:cNvPr>
          <p:cNvSpPr/>
          <p:nvPr/>
        </p:nvSpPr>
        <p:spPr>
          <a:xfrm>
            <a:off x="3590181" y="1139673"/>
            <a:ext cx="542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(2x – 1  –   x – 3) . ( 2x – 1   +  x + 3)  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D1A203C-2436-204A-9A15-6CF8EED6ED1E}"/>
              </a:ext>
            </a:extLst>
          </p:cNvPr>
          <p:cNvSpPr/>
          <p:nvPr/>
        </p:nvSpPr>
        <p:spPr>
          <a:xfrm>
            <a:off x="4267775" y="1444475"/>
            <a:ext cx="471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– 4)         .          (3x + 2)         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BEFB87D-4127-9F4D-A897-99D952786042}"/>
              </a:ext>
            </a:extLst>
          </p:cNvPr>
          <p:cNvSpPr/>
          <p:nvPr/>
        </p:nvSpPr>
        <p:spPr>
          <a:xfrm>
            <a:off x="4371929" y="1768941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– 4 = 0     hay      3x + 2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1A16C20A-8172-0846-9943-B0024C094653}"/>
                  </a:ext>
                </a:extLst>
              </p:cNvPr>
              <p:cNvSpPr/>
              <p:nvPr/>
            </p:nvSpPr>
            <p:spPr>
              <a:xfrm>
                <a:off x="4913974" y="4317263"/>
                <a:ext cx="3541354" cy="747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4       hay         x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16C20A-8172-0846-9943-B0024C09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974" y="4317263"/>
                <a:ext cx="3541354" cy="747577"/>
              </a:xfrm>
              <a:prstGeom prst="rect">
                <a:avLst/>
              </a:prstGeom>
              <a:blipFill>
                <a:blip r:embed="rId8"/>
                <a:stretch>
                  <a:fillRect l="-2500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C27E3C7-57F3-8C43-BD78-47219C3616FD}"/>
              </a:ext>
            </a:extLst>
          </p:cNvPr>
          <p:cNvSpPr/>
          <p:nvPr/>
        </p:nvSpPr>
        <p:spPr>
          <a:xfrm>
            <a:off x="4390955" y="2570266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(2x – 1)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(x + 3)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302D2E7-C24C-2F47-8801-8AE0FC20E58A}"/>
              </a:ext>
            </a:extLst>
          </p:cNvPr>
          <p:cNvSpPr/>
          <p:nvPr/>
        </p:nvSpPr>
        <p:spPr>
          <a:xfrm>
            <a:off x="4714186" y="2889813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(2x – 1)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= (x + 3)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0FCCBCA7-A1AF-4347-A86F-0E3BBC231292}"/>
              </a:ext>
            </a:extLst>
          </p:cNvPr>
          <p:cNvSpPr/>
          <p:nvPr/>
        </p:nvSpPr>
        <p:spPr>
          <a:xfrm>
            <a:off x="4269623" y="3243776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– 1 = x + 3 hay 2x – 1 = – (x + 3)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EAB032A-3AFC-E34D-8F51-D7075A230CDF}"/>
              </a:ext>
            </a:extLst>
          </p:cNvPr>
          <p:cNvSpPr/>
          <p:nvPr/>
        </p:nvSpPr>
        <p:spPr>
          <a:xfrm>
            <a:off x="4887541" y="3627232"/>
            <a:ext cx="397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4       hay 2x – 1 = – x – 3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333C557-47E1-1241-B115-96D17515D8BE}"/>
              </a:ext>
            </a:extLst>
          </p:cNvPr>
          <p:cNvSpPr/>
          <p:nvPr/>
        </p:nvSpPr>
        <p:spPr>
          <a:xfrm>
            <a:off x="4911040" y="3991025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4       hay       3x = – 2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24F1852E-D9BD-6342-9008-EAC67455D477}"/>
                  </a:ext>
                </a:extLst>
              </p:cNvPr>
              <p:cNvSpPr/>
              <p:nvPr/>
            </p:nvSpPr>
            <p:spPr>
              <a:xfrm>
                <a:off x="4820567" y="2013858"/>
                <a:ext cx="3772186" cy="747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4     hay              x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4F1852E-D9BD-6342-9008-EAC67455D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67" y="2013858"/>
                <a:ext cx="3772186" cy="747577"/>
              </a:xfrm>
              <a:prstGeom prst="rect">
                <a:avLst/>
              </a:prstGeom>
              <a:blipFill>
                <a:blip r:embed="rId9"/>
                <a:stretch>
                  <a:fillRect l="-2349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8B5638A-9368-6F41-9B56-7B95BF982E06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55/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2696;p67">
            <a:extLst>
              <a:ext uri="{FF2B5EF4-FFF2-40B4-BE49-F238E27FC236}">
                <a16:creationId xmlns:a16="http://schemas.microsoft.com/office/drawing/2014/main" xmlns="" id="{25525A35-F412-4F42-AC21-43E868C5E9CD}"/>
              </a:ext>
            </a:extLst>
          </p:cNvPr>
          <p:cNvSpPr/>
          <p:nvPr/>
        </p:nvSpPr>
        <p:spPr>
          <a:xfrm rot="2885595">
            <a:off x="8324252" y="169265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:a16="http://schemas.microsoft.com/office/drawing/2014/main" xmlns="" id="{8E242323-FA2C-9940-AAEA-EDFC6E35D8A1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:a16="http://schemas.microsoft.com/office/drawing/2014/main" xmlns="" id="{3B7CB5F8-768A-014D-8171-1556DF5E9791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:a16="http://schemas.microsoft.com/office/drawing/2014/main" xmlns="" id="{EBA3C8DC-1D7E-4A42-9EF2-EB9D391808C4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:a16="http://schemas.microsoft.com/office/drawing/2014/main" xmlns="" id="{2AB0630A-C8E7-F74A-81E6-34BC15892098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:a16="http://schemas.microsoft.com/office/drawing/2014/main" xmlns="" id="{E68EBA4C-E1C1-5D4D-92E2-D31BF00099AC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:a16="http://schemas.microsoft.com/office/drawing/2014/main" xmlns="" id="{C5D39031-EE9E-EC43-8AE3-34EF1C74446D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:a16="http://schemas.microsoft.com/office/drawing/2014/main" xmlns="" id="{2C4E3A34-E345-C24A-A574-D232D22C6D4A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:a16="http://schemas.microsoft.com/office/drawing/2014/main" xmlns="" id="{E9D31DFD-24E7-C149-B12D-CFE44AA31340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:a16="http://schemas.microsoft.com/office/drawing/2014/main" xmlns="" id="{1E547164-40A5-6444-AEB3-BC081E25215E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:a16="http://schemas.microsoft.com/office/drawing/2014/main" xmlns="" id="{EC10AEF9-C5C1-BF40-94F8-5FD1968EFCC3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:a16="http://schemas.microsoft.com/office/drawing/2014/main" xmlns="" id="{0776737C-792B-7B44-A636-EEA146D9A191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:a16="http://schemas.microsoft.com/office/drawing/2014/main" xmlns="" id="{8C1380AD-2217-DD45-B430-C01FBE9BD7D6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:a16="http://schemas.microsoft.com/office/drawing/2014/main" xmlns="" id="{C7BCFBE4-C664-1C4B-8E48-BA1B108DDB79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:a16="http://schemas.microsoft.com/office/drawing/2014/main" xmlns="" id="{7173BF36-8C1D-8A4A-88EF-4448353B4154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:a16="http://schemas.microsoft.com/office/drawing/2014/main" xmlns="" id="{FDBFB920-5B7A-1544-A429-305CA772E332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:a16="http://schemas.microsoft.com/office/drawing/2014/main" xmlns="" id="{1C929748-35DD-D848-9A5E-C2095190E30C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:a16="http://schemas.microsoft.com/office/drawing/2014/main" xmlns="" id="{6561106C-25DB-954C-9108-2325869C5286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:a16="http://schemas.microsoft.com/office/drawing/2014/main" xmlns="" id="{7B1B12D4-8ED6-5A47-8C87-E50978FD6456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:a16="http://schemas.microsoft.com/office/drawing/2014/main" xmlns="" id="{BE8D1A3A-6C2F-E646-9FE9-A734E42D1633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:a16="http://schemas.microsoft.com/office/drawing/2014/main" xmlns="" id="{E1FE2F5F-0ECC-E746-AE8C-48CB893F49A3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:a16="http://schemas.microsoft.com/office/drawing/2014/main" xmlns="" id="{8DD35746-A0EC-DD4B-8FDB-BCC1C8527F1C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:a16="http://schemas.microsoft.com/office/drawing/2014/main" xmlns="" id="{75E5C690-0339-6142-854E-EEEA60A70D55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:a16="http://schemas.microsoft.com/office/drawing/2014/main" xmlns="" id="{5C46D8D0-59D4-FC4F-8187-2746A046F4A2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:a16="http://schemas.microsoft.com/office/drawing/2014/main" xmlns="" id="{D41CBBBB-8918-BA4A-9655-C645A2CCD356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:a16="http://schemas.microsoft.com/office/drawing/2014/main" xmlns="" id="{60B0C80D-9574-EB4B-BB98-03C660EF604F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:a16="http://schemas.microsoft.com/office/drawing/2014/main" xmlns="" id="{BA7ACEFC-48E9-2A42-AFF9-0C845AE624B6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:a16="http://schemas.microsoft.com/office/drawing/2014/main" xmlns="" id="{210F1118-1BC5-7943-BDD5-A23DFE06FF97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:a16="http://schemas.microsoft.com/office/drawing/2014/main" xmlns="" id="{3CE2B783-727A-1541-8F94-367591AB532F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:a16="http://schemas.microsoft.com/office/drawing/2014/main" xmlns="" id="{0EC61BE2-D8CF-144E-9B49-44923A515F4E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:a16="http://schemas.microsoft.com/office/drawing/2014/main" xmlns="" id="{4CD9B5A0-2E0E-B74D-82E4-D0A02AA513F7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:a16="http://schemas.microsoft.com/office/drawing/2014/main" xmlns="" id="{67992B23-6CE8-4847-AA6A-F7E1FC1AA6AD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:a16="http://schemas.microsoft.com/office/drawing/2014/main" xmlns="" id="{6CFFE4AF-38F1-DD41-96D1-FF96618B224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:a16="http://schemas.microsoft.com/office/drawing/2014/main" xmlns="" id="{F87E4BB6-5E1F-4F49-8946-7853D568B1F6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:a16="http://schemas.microsoft.com/office/drawing/2014/main" xmlns="" id="{F326B825-9BAD-D543-A64B-3C2800BA6CB4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:a16="http://schemas.microsoft.com/office/drawing/2014/main" xmlns="" id="{AE65ACA3-888A-FB4C-91C4-55423D1232AB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0071219-193A-2545-9C27-AB83D0F86109}"/>
              </a:ext>
            </a:extLst>
          </p:cNvPr>
          <p:cNvSpPr/>
          <p:nvPr/>
        </p:nvSpPr>
        <p:spPr>
          <a:xfrm>
            <a:off x="278376" y="-29495"/>
            <a:ext cx="292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59F70BC6-221F-D24F-B489-0A671CA08D9E}"/>
                  </a:ext>
                </a:extLst>
              </p:cNvPr>
              <p:cNvSpPr/>
              <p:nvPr/>
            </p:nvSpPr>
            <p:spPr>
              <a:xfrm>
                <a:off x="588576" y="839656"/>
                <a:ext cx="1957587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F70BC6-221F-D24F-B489-0A671CA0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6" y="839656"/>
                <a:ext cx="1957587" cy="744306"/>
              </a:xfrm>
              <a:prstGeom prst="rect">
                <a:avLst/>
              </a:prstGeom>
              <a:blipFill>
                <a:blip r:embed="rId2"/>
                <a:stretch>
                  <a:fillRect l="-5161" r="-3871" b="-67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4A3A7A7-3048-AC4E-B439-3570E43B1DEA}"/>
                  </a:ext>
                </a:extLst>
              </p:cNvPr>
              <p:cNvSpPr/>
              <p:nvPr/>
            </p:nvSpPr>
            <p:spPr>
              <a:xfrm>
                <a:off x="430675" y="1538473"/>
                <a:ext cx="214206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r>
                  <a:rPr lang="vi-VN" sz="24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4A3A7A7-3048-AC4E-B439-3570E43B1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5" y="1538473"/>
                <a:ext cx="2142061" cy="645048"/>
              </a:xfrm>
              <a:prstGeom prst="rect">
                <a:avLst/>
              </a:prstGeom>
              <a:blipFill>
                <a:blip r:embed="rId3"/>
                <a:stretch>
                  <a:fillRect l="-1183" r="-3550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25E5C9C9-D424-AA4C-B2FE-66B8B82AB983}"/>
                  </a:ext>
                </a:extLst>
              </p:cNvPr>
              <p:cNvSpPr/>
              <p:nvPr/>
            </p:nvSpPr>
            <p:spPr>
              <a:xfrm>
                <a:off x="277268" y="2137515"/>
                <a:ext cx="2720617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E5C9C9-D424-AA4C-B2FE-66B8B82AB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8" y="2137515"/>
                <a:ext cx="2720617" cy="744306"/>
              </a:xfrm>
              <a:prstGeom prst="rect">
                <a:avLst/>
              </a:prstGeom>
              <a:blipFill>
                <a:blip r:embed="rId4"/>
                <a:stretch>
                  <a:fillRect l="-3241" r="-2315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8D354B9-ABD0-3448-8FF8-2A37ADFB1156}"/>
                  </a:ext>
                </a:extLst>
              </p:cNvPr>
              <p:cNvSpPr/>
              <p:nvPr/>
            </p:nvSpPr>
            <p:spPr>
              <a:xfrm>
                <a:off x="303765" y="2796275"/>
                <a:ext cx="2701381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    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D354B9-ABD0-3448-8FF8-2A37ADFB1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5" y="2796275"/>
                <a:ext cx="2701381" cy="744306"/>
              </a:xfrm>
              <a:prstGeom prst="rect">
                <a:avLst/>
              </a:prstGeom>
              <a:blipFill>
                <a:blip r:embed="rId5"/>
                <a:stretch>
                  <a:fillRect l="-3756" b="-67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7C97475-1F1C-6B42-9003-E1FDC205099A}"/>
                  </a:ext>
                </a:extLst>
              </p:cNvPr>
              <p:cNvSpPr/>
              <p:nvPr/>
            </p:nvSpPr>
            <p:spPr>
              <a:xfrm>
                <a:off x="311991" y="3444341"/>
                <a:ext cx="3113673" cy="718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    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x-none" sz="24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C97475-1F1C-6B42-9003-E1FDC2050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1" y="3444341"/>
                <a:ext cx="3113673" cy="718017"/>
              </a:xfrm>
              <a:prstGeom prst="rect">
                <a:avLst/>
              </a:prstGeom>
              <a:blipFill>
                <a:blip r:embed="rId6"/>
                <a:stretch>
                  <a:fillRect l="-3252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993362E-0D41-134E-BF6E-858B95DA5233}"/>
                  </a:ext>
                </a:extLst>
              </p:cNvPr>
              <p:cNvSpPr/>
              <p:nvPr/>
            </p:nvSpPr>
            <p:spPr>
              <a:xfrm>
                <a:off x="311416" y="4094134"/>
                <a:ext cx="3608680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x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993362E-0D41-134E-BF6E-858B95DA5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6" y="4094134"/>
                <a:ext cx="3608680" cy="744306"/>
              </a:xfrm>
              <a:prstGeom prst="rect">
                <a:avLst/>
              </a:prstGeom>
              <a:blipFill>
                <a:blip r:embed="rId7"/>
                <a:stretch>
                  <a:fillRect l="-2807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B9856EA-725B-4E43-93BC-0F4214115735}"/>
              </a:ext>
            </a:extLst>
          </p:cNvPr>
          <p:cNvSpPr/>
          <p:nvPr/>
        </p:nvSpPr>
        <p:spPr>
          <a:xfrm>
            <a:off x="4386039" y="471077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(2x – 1)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(x + 3)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41D166D-20D3-D34D-BD76-06EB07A025B0}"/>
              </a:ext>
            </a:extLst>
          </p:cNvPr>
          <p:cNvSpPr/>
          <p:nvPr/>
        </p:nvSpPr>
        <p:spPr>
          <a:xfrm>
            <a:off x="3494811" y="795542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[(2x – 1) – (x + 3)]. [(2x – 1) + (x + 3)]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C97D450-26A1-B04D-B2DD-B8703815628F}"/>
              </a:ext>
            </a:extLst>
          </p:cNvPr>
          <p:cNvSpPr/>
          <p:nvPr/>
        </p:nvSpPr>
        <p:spPr>
          <a:xfrm>
            <a:off x="3590181" y="1139673"/>
            <a:ext cx="542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(2x – 1  –   x – 3) . ( 2x – 1   +  x + 3)  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3246516-FE70-0248-A12A-DD85FD77CB3B}"/>
              </a:ext>
            </a:extLst>
          </p:cNvPr>
          <p:cNvSpPr/>
          <p:nvPr/>
        </p:nvSpPr>
        <p:spPr>
          <a:xfrm>
            <a:off x="4267775" y="1444475"/>
            <a:ext cx="471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– 4)         .          (3x + 2)         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DB368AD-488E-C340-8262-6BF1A109E426}"/>
              </a:ext>
            </a:extLst>
          </p:cNvPr>
          <p:cNvSpPr/>
          <p:nvPr/>
        </p:nvSpPr>
        <p:spPr>
          <a:xfrm>
            <a:off x="4371929" y="1768941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– 4 = 0     hay      3x + 2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A84F2443-A4CD-5A43-BAC4-D23BE6A5CA84}"/>
                  </a:ext>
                </a:extLst>
              </p:cNvPr>
              <p:cNvSpPr/>
              <p:nvPr/>
            </p:nvSpPr>
            <p:spPr>
              <a:xfrm>
                <a:off x="4820567" y="2013858"/>
                <a:ext cx="3772186" cy="747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4     hay              x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84F2443-A4CD-5A43-BAC4-D23BE6A5C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67" y="2013858"/>
                <a:ext cx="3772186" cy="747577"/>
              </a:xfrm>
              <a:prstGeom prst="rect">
                <a:avLst/>
              </a:prstGeom>
              <a:blipFill>
                <a:blip r:embed="rId8"/>
                <a:stretch>
                  <a:fillRect l="-2349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744A7BE-004D-4041-B42A-27931D8C5485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55/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92E1110-1150-E94A-B544-9CAA3929B0F9}"/>
              </a:ext>
            </a:extLst>
          </p:cNvPr>
          <p:cNvSpPr/>
          <p:nvPr/>
        </p:nvSpPr>
        <p:spPr>
          <a:xfrm>
            <a:off x="4330520" y="2624342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 – 3) +  12  – 4x = 0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5E4FB0-BC68-EA4E-9C43-548E402FFD3B}"/>
              </a:ext>
            </a:extLst>
          </p:cNvPr>
          <p:cNvSpPr/>
          <p:nvPr/>
        </p:nvSpPr>
        <p:spPr>
          <a:xfrm>
            <a:off x="4654072" y="2938973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 – 3) + 4.(3 – x)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66E903B-8E74-FF42-9965-258C4F152D2A}"/>
              </a:ext>
            </a:extLst>
          </p:cNvPr>
          <p:cNvSpPr/>
          <p:nvPr/>
        </p:nvSpPr>
        <p:spPr>
          <a:xfrm>
            <a:off x="4659683" y="3263437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 – 3) – 4.(x – 3)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16CCC97-48C7-7343-B2F1-2E4361F9365D}"/>
              </a:ext>
            </a:extLst>
          </p:cNvPr>
          <p:cNvSpPr/>
          <p:nvPr/>
        </p:nvSpPr>
        <p:spPr>
          <a:xfrm>
            <a:off x="5274614" y="3587902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– 3).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4)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0E2F7FA-D093-FF49-B181-5847D6D80A86}"/>
              </a:ext>
            </a:extLst>
          </p:cNvPr>
          <p:cNvSpPr/>
          <p:nvPr/>
        </p:nvSpPr>
        <p:spPr>
          <a:xfrm>
            <a:off x="4786060" y="3932031"/>
            <a:ext cx="307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– 3 = 0 hay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8FF780A-E8E3-5945-BB4E-AE668541BD9D}"/>
              </a:ext>
            </a:extLst>
          </p:cNvPr>
          <p:cNvSpPr/>
          <p:nvPr/>
        </p:nvSpPr>
        <p:spPr>
          <a:xfrm>
            <a:off x="5229256" y="4266330"/>
            <a:ext cx="294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3 hay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 = (2)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DE217C6D-3124-BD41-99BE-72F6E505FBAE}"/>
              </a:ext>
            </a:extLst>
          </p:cNvPr>
          <p:cNvSpPr/>
          <p:nvPr/>
        </p:nvSpPr>
        <p:spPr>
          <a:xfrm>
            <a:off x="5235143" y="4613011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3 hay x = 2 hay x = – 2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Google Shape;2696;p67">
            <a:extLst>
              <a:ext uri="{FF2B5EF4-FFF2-40B4-BE49-F238E27FC236}">
                <a16:creationId xmlns:a16="http://schemas.microsoft.com/office/drawing/2014/main" xmlns="" id="{1AB69BCE-1866-3048-B248-64863957A958}"/>
              </a:ext>
            </a:extLst>
          </p:cNvPr>
          <p:cNvSpPr/>
          <p:nvPr/>
        </p:nvSpPr>
        <p:spPr>
          <a:xfrm rot="2885595">
            <a:off x="8324252" y="169265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8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:a16="http://schemas.microsoft.com/office/drawing/2014/main" xmlns="" id="{3694B4F6-0E7D-1E4B-9233-884E43EF7868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:a16="http://schemas.microsoft.com/office/drawing/2014/main" xmlns="" id="{792450F3-C310-FB4D-A06A-3F94C8A0A972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:a16="http://schemas.microsoft.com/office/drawing/2014/main" xmlns="" id="{B3304595-56C4-004D-BD1F-08D5E8FFF5A4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:a16="http://schemas.microsoft.com/office/drawing/2014/main" xmlns="" id="{BFB4D075-5BF0-4147-BFC5-356F9FC25F20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:a16="http://schemas.microsoft.com/office/drawing/2014/main" xmlns="" id="{19825924-6293-474D-94E9-D04D88B78CED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:a16="http://schemas.microsoft.com/office/drawing/2014/main" xmlns="" id="{FB6B691B-D8BE-304B-B990-7A4B95D65734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:a16="http://schemas.microsoft.com/office/drawing/2014/main" xmlns="" id="{46517811-FF83-0E42-8DCE-6CC7EFFC200F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:a16="http://schemas.microsoft.com/office/drawing/2014/main" xmlns="" id="{2006F77E-FB24-8E4D-A7F8-4948909E25E8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:a16="http://schemas.microsoft.com/office/drawing/2014/main" xmlns="" id="{BE2CD8E2-427C-AB42-A97C-FBEA2E07E416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:a16="http://schemas.microsoft.com/office/drawing/2014/main" xmlns="" id="{2BF08F5E-A534-5A4A-B371-F7B2AAA543FE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:a16="http://schemas.microsoft.com/office/drawing/2014/main" xmlns="" id="{E14C9694-0D3A-374E-AAD7-3E94F623815E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:a16="http://schemas.microsoft.com/office/drawing/2014/main" xmlns="" id="{33142626-809E-B046-8ECE-40B7930EADED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:a16="http://schemas.microsoft.com/office/drawing/2014/main" xmlns="" id="{E6BF8B48-38BA-BE4A-A76E-07F024064C60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:a16="http://schemas.microsoft.com/office/drawing/2014/main" xmlns="" id="{72C42C8C-2E46-3848-BFE9-12F4A19CCEF7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:a16="http://schemas.microsoft.com/office/drawing/2014/main" xmlns="" id="{DBD84E3E-509F-3342-BCF7-2844CDA8717C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:a16="http://schemas.microsoft.com/office/drawing/2014/main" xmlns="" id="{60D25069-60D5-3943-A5C5-F944DD12AFA7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:a16="http://schemas.microsoft.com/office/drawing/2014/main" xmlns="" id="{4E21B003-5BA4-194D-A7F3-3FD8305F0540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:a16="http://schemas.microsoft.com/office/drawing/2014/main" xmlns="" id="{BCEF84B7-DE7C-9C49-B4F7-A766D65FFB57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:a16="http://schemas.microsoft.com/office/drawing/2014/main" xmlns="" id="{B45CAB0C-6ED2-3940-9DE7-D7DD1E081C4F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:a16="http://schemas.microsoft.com/office/drawing/2014/main" xmlns="" id="{68649179-64F1-CD43-B4C0-3C3555844AB8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:a16="http://schemas.microsoft.com/office/drawing/2014/main" xmlns="" id="{4EA96A9B-220C-7343-AE1F-1505FB104B1B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:a16="http://schemas.microsoft.com/office/drawing/2014/main" xmlns="" id="{752B5BB8-EF6F-5447-A499-DCD6DE98D548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:a16="http://schemas.microsoft.com/office/drawing/2014/main" xmlns="" id="{EC169306-079B-0D4B-8525-6E7D50DB7971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:a16="http://schemas.microsoft.com/office/drawing/2014/main" xmlns="" id="{8925070F-29AA-FA4D-93A6-B19D3D32375A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:a16="http://schemas.microsoft.com/office/drawing/2014/main" xmlns="" id="{55551E39-4D09-5943-9594-17EC15CFC6EF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:a16="http://schemas.microsoft.com/office/drawing/2014/main" xmlns="" id="{95E8FBB3-3C6D-D54A-B7ED-EEFBDEF89C20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:a16="http://schemas.microsoft.com/office/drawing/2014/main" xmlns="" id="{868711BB-8C59-6545-A4E2-177B7D9698B4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:a16="http://schemas.microsoft.com/office/drawing/2014/main" xmlns="" id="{026E9232-83E5-F54A-A1D0-63F9025938AF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:a16="http://schemas.microsoft.com/office/drawing/2014/main" xmlns="" id="{25DA8BD6-F80A-AA49-9B22-FE37E0B9D086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:a16="http://schemas.microsoft.com/office/drawing/2014/main" xmlns="" id="{BAA32CA1-E878-2740-AE2F-545386A79C1B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:a16="http://schemas.microsoft.com/office/drawing/2014/main" xmlns="" id="{C359226C-FBA0-EE43-BC26-ED011EEBA954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:a16="http://schemas.microsoft.com/office/drawing/2014/main" xmlns="" id="{6ED7376D-88C7-F444-91E0-E8FBDFB3BE9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:a16="http://schemas.microsoft.com/office/drawing/2014/main" xmlns="" id="{E8923AD6-2CCC-6945-AA64-A45A44509B15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:a16="http://schemas.microsoft.com/office/drawing/2014/main" xmlns="" id="{F2FAF463-4137-0542-90DF-38E96B4F3045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:a16="http://schemas.microsoft.com/office/drawing/2014/main" xmlns="" id="{3673C42D-F7A1-9D4A-894D-B1A41EFD20F7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87ACE1F-F543-AB4F-AB1A-B84908D093E8}"/>
              </a:ext>
            </a:extLst>
          </p:cNvPr>
          <p:cNvSpPr/>
          <p:nvPr/>
        </p:nvSpPr>
        <p:spPr>
          <a:xfrm>
            <a:off x="278376" y="-29495"/>
            <a:ext cx="29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Tính nhanh giá trị của đa thức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FC18A47-362E-1948-A7FA-0D747E5DD1D4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56/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872C0AF8-6B38-D841-A378-6398770B1EAB}"/>
                  </a:ext>
                </a:extLst>
              </p:cNvPr>
              <p:cNvSpPr/>
              <p:nvPr/>
            </p:nvSpPr>
            <p:spPr>
              <a:xfrm>
                <a:off x="180991" y="809488"/>
                <a:ext cx="3748142" cy="747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 x = 49,75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2C0AF8-6B38-D841-A378-6398770B1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1" y="809488"/>
                <a:ext cx="3748142" cy="747128"/>
              </a:xfrm>
              <a:prstGeom prst="rect">
                <a:avLst/>
              </a:prstGeom>
              <a:blipFill>
                <a:blip r:embed="rId2"/>
                <a:stretch>
                  <a:fillRect l="-676" r="-2365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D8029CE-C792-754D-9BAC-B3942AE00724}"/>
                  </a:ext>
                </a:extLst>
              </p:cNvPr>
              <p:cNvSpPr/>
              <p:nvPr/>
            </p:nvSpPr>
            <p:spPr>
              <a:xfrm>
                <a:off x="236862" y="1350073"/>
                <a:ext cx="3064044" cy="87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(x)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+ 2. x.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none" sz="3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x-none" sz="3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D8029CE-C792-754D-9BAC-B3942AE00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62" y="1350073"/>
                <a:ext cx="3064044" cy="874407"/>
              </a:xfrm>
              <a:prstGeom prst="rect">
                <a:avLst/>
              </a:prstGeom>
              <a:blipFill>
                <a:blip r:embed="rId3"/>
                <a:stretch>
                  <a:fillRect l="-2893" b="-28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4F5D814-6D54-9E4E-8DCF-DD828D8119AD}"/>
                  </a:ext>
                </a:extLst>
              </p:cNvPr>
              <p:cNvSpPr/>
              <p:nvPr/>
            </p:nvSpPr>
            <p:spPr>
              <a:xfrm>
                <a:off x="254561" y="2136654"/>
                <a:ext cx="2216569" cy="718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x-none" sz="24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4F5D814-6D54-9E4E-8DCF-DD828D811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61" y="2136654"/>
                <a:ext cx="2216569" cy="718017"/>
              </a:xfrm>
              <a:prstGeom prst="rect">
                <a:avLst/>
              </a:prstGeom>
              <a:blipFill>
                <a:blip r:embed="rId4"/>
                <a:stretch>
                  <a:fillRect l="-4571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C292065-3F72-8C43-B15D-FC97A024D946}"/>
              </a:ext>
            </a:extLst>
          </p:cNvPr>
          <p:cNvSpPr/>
          <p:nvPr/>
        </p:nvSpPr>
        <p:spPr>
          <a:xfrm>
            <a:off x="271538" y="2801322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(x + 0,25)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F6B9B11-27F4-DC40-8316-0BA178BFB57C}"/>
              </a:ext>
            </a:extLst>
          </p:cNvPr>
          <p:cNvSpPr/>
          <p:nvPr/>
        </p:nvSpPr>
        <p:spPr>
          <a:xfrm>
            <a:off x="188302" y="3145452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 x = 49,75 ta có: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6296E12-1B6E-754E-8DEE-76AFD1BC895A}"/>
              </a:ext>
            </a:extLst>
          </p:cNvPr>
          <p:cNvSpPr/>
          <p:nvPr/>
        </p:nvSpPr>
        <p:spPr>
          <a:xfrm>
            <a:off x="187159" y="3558406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+ 0,25)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( 49,75 + 0,25)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0CC7453-3347-CE44-B8EB-944DB01F6FAC}"/>
              </a:ext>
            </a:extLst>
          </p:cNvPr>
          <p:cNvSpPr/>
          <p:nvPr/>
        </p:nvSpPr>
        <p:spPr>
          <a:xfrm>
            <a:off x="1541398" y="3932032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   (50)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922D9A9-DB13-4E4E-A8BA-604EA9303596}"/>
              </a:ext>
            </a:extLst>
          </p:cNvPr>
          <p:cNvSpPr/>
          <p:nvPr/>
        </p:nvSpPr>
        <p:spPr>
          <a:xfrm>
            <a:off x="1549953" y="4344986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   2500</a:t>
            </a:r>
            <a:endParaRPr lang="x-none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64BC698-A61F-554B-BB1F-4CFB3395EC74}"/>
              </a:ext>
            </a:extLst>
          </p:cNvPr>
          <p:cNvSpPr/>
          <p:nvPr/>
        </p:nvSpPr>
        <p:spPr>
          <a:xfrm>
            <a:off x="4320015" y="864365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2y – 1 tại x = 93 và y = 6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A3C1ED9-F910-A74C-9C70-4A67FE0DB28C}"/>
              </a:ext>
            </a:extLst>
          </p:cNvPr>
          <p:cNvSpPr txBox="1"/>
          <p:nvPr/>
        </p:nvSpPr>
        <p:spPr>
          <a:xfrm>
            <a:off x="4365522" y="1238865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(y + 2y + 1)</a:t>
            </a:r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6D737DD-9DA6-3049-8662-B880EE2C390C}"/>
              </a:ext>
            </a:extLst>
          </p:cNvPr>
          <p:cNvSpPr/>
          <p:nvPr/>
        </p:nvSpPr>
        <p:spPr>
          <a:xfrm>
            <a:off x="4361599" y="1641114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   (y + 1)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DB2ABCB-5800-8E42-955A-7DAF6C4C6DF9}"/>
              </a:ext>
            </a:extLst>
          </p:cNvPr>
          <p:cNvSpPr/>
          <p:nvPr/>
        </p:nvSpPr>
        <p:spPr>
          <a:xfrm>
            <a:off x="4344632" y="2024571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[x – (y + 1)]. [x + (y + 1)]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0B0E41D-6D60-ED4B-BC63-A6164C619079}"/>
              </a:ext>
            </a:extLst>
          </p:cNvPr>
          <p:cNvSpPr/>
          <p:nvPr/>
        </p:nvSpPr>
        <p:spPr>
          <a:xfrm>
            <a:off x="4350877" y="2427694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  y – 1). ( x +  y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D35B4C4-F64C-124D-9FB9-17B14F34CCF1}"/>
              </a:ext>
            </a:extLst>
          </p:cNvPr>
          <p:cNvSpPr/>
          <p:nvPr/>
        </p:nvSpPr>
        <p:spPr>
          <a:xfrm>
            <a:off x="4343989" y="2811152"/>
            <a:ext cx="3510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x = 93 và y = 6 ta có: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1D05BE4-B914-C045-892F-0989F07E15BF}"/>
              </a:ext>
            </a:extLst>
          </p:cNvPr>
          <p:cNvSpPr/>
          <p:nvPr/>
        </p:nvSpPr>
        <p:spPr>
          <a:xfrm>
            <a:off x="4572101" y="3150367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–   y – 1). ( x +  y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08EE2C-5D2F-1E47-8B1D-A68F4E263478}"/>
              </a:ext>
            </a:extLst>
          </p:cNvPr>
          <p:cNvSpPr/>
          <p:nvPr/>
        </p:nvSpPr>
        <p:spPr>
          <a:xfrm>
            <a:off x="4275055" y="3499410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( 93 – 6 – 1). (93 + 6 + 1)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BD1DB70-3C94-5E46-B7FF-B9AC96641FDC}"/>
              </a:ext>
            </a:extLst>
          </p:cNvPr>
          <p:cNvSpPr/>
          <p:nvPr/>
        </p:nvSpPr>
        <p:spPr>
          <a:xfrm>
            <a:off x="4299632" y="3848457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( 86). (100)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032A5ED-CC36-F44D-AED4-1CD4CA20696C}"/>
              </a:ext>
            </a:extLst>
          </p:cNvPr>
          <p:cNvSpPr/>
          <p:nvPr/>
        </p:nvSpPr>
        <p:spPr>
          <a:xfrm>
            <a:off x="4304547" y="4227000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    8600</a:t>
            </a:r>
          </a:p>
        </p:txBody>
      </p:sp>
      <p:grpSp>
        <p:nvGrpSpPr>
          <p:cNvPr id="61" name="Google Shape;1860;p53">
            <a:extLst>
              <a:ext uri="{FF2B5EF4-FFF2-40B4-BE49-F238E27FC236}">
                <a16:creationId xmlns:a16="http://schemas.microsoft.com/office/drawing/2014/main" xmlns="" id="{7121E16A-AED2-494A-97E5-6D71E3A151CA}"/>
              </a:ext>
            </a:extLst>
          </p:cNvPr>
          <p:cNvGrpSpPr/>
          <p:nvPr/>
        </p:nvGrpSpPr>
        <p:grpSpPr>
          <a:xfrm>
            <a:off x="8288591" y="3480619"/>
            <a:ext cx="728483" cy="1446351"/>
            <a:chOff x="1578750" y="491800"/>
            <a:chExt cx="991275" cy="2865100"/>
          </a:xfrm>
        </p:grpSpPr>
        <p:sp>
          <p:nvSpPr>
            <p:cNvPr id="62" name="Google Shape;1861;p53">
              <a:extLst>
                <a:ext uri="{FF2B5EF4-FFF2-40B4-BE49-F238E27FC236}">
                  <a16:creationId xmlns:a16="http://schemas.microsoft.com/office/drawing/2014/main" xmlns="" id="{015B64FD-00CA-C846-B9F3-7C51FDAB55B1}"/>
                </a:ext>
              </a:extLst>
            </p:cNvPr>
            <p:cNvSpPr/>
            <p:nvPr/>
          </p:nvSpPr>
          <p:spPr>
            <a:xfrm>
              <a:off x="1578750" y="491800"/>
              <a:ext cx="991275" cy="2865100"/>
            </a:xfrm>
            <a:custGeom>
              <a:avLst/>
              <a:gdLst/>
              <a:ahLst/>
              <a:cxnLst/>
              <a:rect l="l" t="t" r="r" b="b"/>
              <a:pathLst>
                <a:path w="39651" h="114604" extrusionOk="0">
                  <a:moveTo>
                    <a:pt x="7617" y="4772"/>
                  </a:moveTo>
                  <a:cubicBezTo>
                    <a:pt x="8286" y="5588"/>
                    <a:pt x="9018" y="6341"/>
                    <a:pt x="9604" y="7220"/>
                  </a:cubicBezTo>
                  <a:cubicBezTo>
                    <a:pt x="10671" y="8810"/>
                    <a:pt x="10692" y="10588"/>
                    <a:pt x="10169" y="12367"/>
                  </a:cubicBezTo>
                  <a:cubicBezTo>
                    <a:pt x="9799" y="13662"/>
                    <a:pt x="9065" y="14250"/>
                    <a:pt x="7789" y="14250"/>
                  </a:cubicBezTo>
                  <a:cubicBezTo>
                    <a:pt x="7766" y="14250"/>
                    <a:pt x="7744" y="14250"/>
                    <a:pt x="7721" y="14250"/>
                  </a:cubicBezTo>
                  <a:cubicBezTo>
                    <a:pt x="6612" y="14250"/>
                    <a:pt x="5503" y="14103"/>
                    <a:pt x="4394" y="14062"/>
                  </a:cubicBezTo>
                  <a:cubicBezTo>
                    <a:pt x="3474" y="14020"/>
                    <a:pt x="3013" y="13371"/>
                    <a:pt x="2804" y="12597"/>
                  </a:cubicBezTo>
                  <a:cubicBezTo>
                    <a:pt x="2511" y="11446"/>
                    <a:pt x="2469" y="10274"/>
                    <a:pt x="3202" y="9249"/>
                  </a:cubicBezTo>
                  <a:cubicBezTo>
                    <a:pt x="3683" y="8601"/>
                    <a:pt x="4185" y="7952"/>
                    <a:pt x="4624" y="7408"/>
                  </a:cubicBezTo>
                  <a:cubicBezTo>
                    <a:pt x="4980" y="8057"/>
                    <a:pt x="5189" y="8726"/>
                    <a:pt x="5629" y="9165"/>
                  </a:cubicBezTo>
                  <a:cubicBezTo>
                    <a:pt x="5950" y="9497"/>
                    <a:pt x="6364" y="9649"/>
                    <a:pt x="6785" y="9649"/>
                  </a:cubicBezTo>
                  <a:cubicBezTo>
                    <a:pt x="7212" y="9649"/>
                    <a:pt x="7645" y="9492"/>
                    <a:pt x="7993" y="9207"/>
                  </a:cubicBezTo>
                  <a:cubicBezTo>
                    <a:pt x="8663" y="8642"/>
                    <a:pt x="8851" y="7450"/>
                    <a:pt x="8391" y="6634"/>
                  </a:cubicBezTo>
                  <a:cubicBezTo>
                    <a:pt x="8056" y="6069"/>
                    <a:pt x="7700" y="5525"/>
                    <a:pt x="7345" y="4981"/>
                  </a:cubicBezTo>
                  <a:cubicBezTo>
                    <a:pt x="7428" y="4918"/>
                    <a:pt x="7512" y="4834"/>
                    <a:pt x="7617" y="4772"/>
                  </a:cubicBezTo>
                  <a:close/>
                  <a:moveTo>
                    <a:pt x="4734" y="15145"/>
                  </a:moveTo>
                  <a:cubicBezTo>
                    <a:pt x="6610" y="15145"/>
                    <a:pt x="8506" y="15199"/>
                    <a:pt x="10441" y="15547"/>
                  </a:cubicBezTo>
                  <a:cubicBezTo>
                    <a:pt x="10441" y="16133"/>
                    <a:pt x="10441" y="16531"/>
                    <a:pt x="10441" y="17033"/>
                  </a:cubicBezTo>
                  <a:cubicBezTo>
                    <a:pt x="10174" y="17071"/>
                    <a:pt x="9908" y="17161"/>
                    <a:pt x="9657" y="17161"/>
                  </a:cubicBezTo>
                  <a:cubicBezTo>
                    <a:pt x="9632" y="17161"/>
                    <a:pt x="9608" y="17160"/>
                    <a:pt x="9583" y="17158"/>
                  </a:cubicBezTo>
                  <a:cubicBezTo>
                    <a:pt x="8140" y="16970"/>
                    <a:pt x="6696" y="16719"/>
                    <a:pt x="5231" y="16593"/>
                  </a:cubicBezTo>
                  <a:cubicBezTo>
                    <a:pt x="4185" y="16489"/>
                    <a:pt x="3118" y="16531"/>
                    <a:pt x="2051" y="16489"/>
                  </a:cubicBezTo>
                  <a:cubicBezTo>
                    <a:pt x="1109" y="16468"/>
                    <a:pt x="1109" y="16447"/>
                    <a:pt x="1256" y="15150"/>
                  </a:cubicBezTo>
                  <a:lnTo>
                    <a:pt x="1256" y="15150"/>
                  </a:lnTo>
                  <a:cubicBezTo>
                    <a:pt x="1577" y="15154"/>
                    <a:pt x="1898" y="15156"/>
                    <a:pt x="2219" y="15156"/>
                  </a:cubicBezTo>
                  <a:cubicBezTo>
                    <a:pt x="3055" y="15156"/>
                    <a:pt x="3893" y="15145"/>
                    <a:pt x="4734" y="15145"/>
                  </a:cubicBezTo>
                  <a:close/>
                  <a:moveTo>
                    <a:pt x="4287" y="17417"/>
                  </a:moveTo>
                  <a:cubicBezTo>
                    <a:pt x="5529" y="17417"/>
                    <a:pt x="6731" y="17839"/>
                    <a:pt x="7993" y="18079"/>
                  </a:cubicBezTo>
                  <a:cubicBezTo>
                    <a:pt x="7847" y="18644"/>
                    <a:pt x="7784" y="19062"/>
                    <a:pt x="7637" y="19439"/>
                  </a:cubicBezTo>
                  <a:cubicBezTo>
                    <a:pt x="7247" y="20451"/>
                    <a:pt x="6558" y="20980"/>
                    <a:pt x="5799" y="20980"/>
                  </a:cubicBezTo>
                  <a:cubicBezTo>
                    <a:pt x="5255" y="20980"/>
                    <a:pt x="4676" y="20709"/>
                    <a:pt x="4143" y="20150"/>
                  </a:cubicBezTo>
                  <a:cubicBezTo>
                    <a:pt x="3515" y="19481"/>
                    <a:pt x="2867" y="18769"/>
                    <a:pt x="3118" y="17556"/>
                  </a:cubicBezTo>
                  <a:cubicBezTo>
                    <a:pt x="3513" y="17457"/>
                    <a:pt x="3902" y="17417"/>
                    <a:pt x="4287" y="17417"/>
                  </a:cubicBezTo>
                  <a:close/>
                  <a:moveTo>
                    <a:pt x="5210" y="21845"/>
                  </a:moveTo>
                  <a:cubicBezTo>
                    <a:pt x="6256" y="22515"/>
                    <a:pt x="6340" y="23163"/>
                    <a:pt x="5984" y="26072"/>
                  </a:cubicBezTo>
                  <a:cubicBezTo>
                    <a:pt x="5692" y="26051"/>
                    <a:pt x="5378" y="26030"/>
                    <a:pt x="5001" y="25988"/>
                  </a:cubicBezTo>
                  <a:cubicBezTo>
                    <a:pt x="5064" y="24628"/>
                    <a:pt x="5127" y="23352"/>
                    <a:pt x="5210" y="21845"/>
                  </a:cubicBezTo>
                  <a:close/>
                  <a:moveTo>
                    <a:pt x="3139" y="27808"/>
                  </a:moveTo>
                  <a:cubicBezTo>
                    <a:pt x="4206" y="27997"/>
                    <a:pt x="5252" y="28164"/>
                    <a:pt x="6508" y="28373"/>
                  </a:cubicBezTo>
                  <a:cubicBezTo>
                    <a:pt x="6173" y="28813"/>
                    <a:pt x="5984" y="29064"/>
                    <a:pt x="5754" y="29378"/>
                  </a:cubicBezTo>
                  <a:cubicBezTo>
                    <a:pt x="4876" y="29043"/>
                    <a:pt x="3976" y="28687"/>
                    <a:pt x="3076" y="28332"/>
                  </a:cubicBezTo>
                  <a:cubicBezTo>
                    <a:pt x="3055" y="28332"/>
                    <a:pt x="3097" y="28143"/>
                    <a:pt x="3139" y="27808"/>
                  </a:cubicBezTo>
                  <a:close/>
                  <a:moveTo>
                    <a:pt x="4053" y="29234"/>
                  </a:moveTo>
                  <a:cubicBezTo>
                    <a:pt x="4600" y="29234"/>
                    <a:pt x="5120" y="29593"/>
                    <a:pt x="5838" y="30361"/>
                  </a:cubicBezTo>
                  <a:cubicBezTo>
                    <a:pt x="5408" y="30580"/>
                    <a:pt x="5037" y="30694"/>
                    <a:pt x="4684" y="30694"/>
                  </a:cubicBezTo>
                  <a:cubicBezTo>
                    <a:pt x="4091" y="30694"/>
                    <a:pt x="3549" y="30373"/>
                    <a:pt x="2867" y="29692"/>
                  </a:cubicBezTo>
                  <a:cubicBezTo>
                    <a:pt x="3317" y="29392"/>
                    <a:pt x="3691" y="29234"/>
                    <a:pt x="4053" y="29234"/>
                  </a:cubicBezTo>
                  <a:close/>
                  <a:moveTo>
                    <a:pt x="7031" y="30717"/>
                  </a:moveTo>
                  <a:cubicBezTo>
                    <a:pt x="7073" y="30863"/>
                    <a:pt x="7177" y="31093"/>
                    <a:pt x="7135" y="31114"/>
                  </a:cubicBezTo>
                  <a:cubicBezTo>
                    <a:pt x="6068" y="31909"/>
                    <a:pt x="4876" y="32328"/>
                    <a:pt x="3474" y="32349"/>
                  </a:cubicBezTo>
                  <a:cubicBezTo>
                    <a:pt x="3404" y="31457"/>
                    <a:pt x="3802" y="31384"/>
                    <a:pt x="4228" y="31384"/>
                  </a:cubicBezTo>
                  <a:cubicBezTo>
                    <a:pt x="4311" y="31384"/>
                    <a:pt x="4396" y="31386"/>
                    <a:pt x="4478" y="31386"/>
                  </a:cubicBezTo>
                  <a:cubicBezTo>
                    <a:pt x="6068" y="31365"/>
                    <a:pt x="6068" y="31365"/>
                    <a:pt x="7031" y="30717"/>
                  </a:cubicBezTo>
                  <a:close/>
                  <a:moveTo>
                    <a:pt x="22389" y="27704"/>
                  </a:moveTo>
                  <a:cubicBezTo>
                    <a:pt x="22870" y="29127"/>
                    <a:pt x="22933" y="31470"/>
                    <a:pt x="22577" y="34316"/>
                  </a:cubicBezTo>
                  <a:cubicBezTo>
                    <a:pt x="22096" y="34232"/>
                    <a:pt x="21656" y="34148"/>
                    <a:pt x="21029" y="34044"/>
                  </a:cubicBezTo>
                  <a:cubicBezTo>
                    <a:pt x="21489" y="31868"/>
                    <a:pt x="21928" y="29859"/>
                    <a:pt x="22389" y="27704"/>
                  </a:cubicBezTo>
                  <a:close/>
                  <a:moveTo>
                    <a:pt x="15505" y="32140"/>
                  </a:moveTo>
                  <a:cubicBezTo>
                    <a:pt x="16404" y="32872"/>
                    <a:pt x="17304" y="33583"/>
                    <a:pt x="18350" y="34420"/>
                  </a:cubicBezTo>
                  <a:cubicBezTo>
                    <a:pt x="17785" y="34755"/>
                    <a:pt x="17304" y="35048"/>
                    <a:pt x="16760" y="35362"/>
                  </a:cubicBezTo>
                  <a:cubicBezTo>
                    <a:pt x="16216" y="34211"/>
                    <a:pt x="15756" y="33249"/>
                    <a:pt x="15295" y="32286"/>
                  </a:cubicBezTo>
                  <a:cubicBezTo>
                    <a:pt x="15358" y="32223"/>
                    <a:pt x="15442" y="32181"/>
                    <a:pt x="15505" y="32140"/>
                  </a:cubicBezTo>
                  <a:close/>
                  <a:moveTo>
                    <a:pt x="29105" y="32663"/>
                  </a:moveTo>
                  <a:cubicBezTo>
                    <a:pt x="29189" y="32746"/>
                    <a:pt x="29272" y="32809"/>
                    <a:pt x="29335" y="32893"/>
                  </a:cubicBezTo>
                  <a:cubicBezTo>
                    <a:pt x="28352" y="34316"/>
                    <a:pt x="27368" y="35759"/>
                    <a:pt x="26218" y="37412"/>
                  </a:cubicBezTo>
                  <a:cubicBezTo>
                    <a:pt x="25862" y="36806"/>
                    <a:pt x="25653" y="36450"/>
                    <a:pt x="25423" y="36052"/>
                  </a:cubicBezTo>
                  <a:cubicBezTo>
                    <a:pt x="26678" y="34902"/>
                    <a:pt x="27892" y="33772"/>
                    <a:pt x="29105" y="32663"/>
                  </a:cubicBezTo>
                  <a:close/>
                  <a:moveTo>
                    <a:pt x="13017" y="38343"/>
                  </a:moveTo>
                  <a:cubicBezTo>
                    <a:pt x="13753" y="38343"/>
                    <a:pt x="14566" y="38408"/>
                    <a:pt x="15400" y="38542"/>
                  </a:cubicBezTo>
                  <a:cubicBezTo>
                    <a:pt x="15358" y="39254"/>
                    <a:pt x="15316" y="39881"/>
                    <a:pt x="15275" y="40614"/>
                  </a:cubicBezTo>
                  <a:cubicBezTo>
                    <a:pt x="13412" y="40425"/>
                    <a:pt x="11822" y="39526"/>
                    <a:pt x="10106" y="38961"/>
                  </a:cubicBezTo>
                  <a:cubicBezTo>
                    <a:pt x="10605" y="38556"/>
                    <a:pt x="11685" y="38343"/>
                    <a:pt x="13017" y="38343"/>
                  </a:cubicBezTo>
                  <a:close/>
                  <a:moveTo>
                    <a:pt x="27339" y="39357"/>
                  </a:moveTo>
                  <a:cubicBezTo>
                    <a:pt x="27499" y="39357"/>
                    <a:pt x="27705" y="39405"/>
                    <a:pt x="27975" y="39484"/>
                  </a:cubicBezTo>
                  <a:cubicBezTo>
                    <a:pt x="28833" y="39714"/>
                    <a:pt x="29691" y="39944"/>
                    <a:pt x="30821" y="40258"/>
                  </a:cubicBezTo>
                  <a:cubicBezTo>
                    <a:pt x="29314" y="40467"/>
                    <a:pt x="28038" y="40635"/>
                    <a:pt x="26741" y="40802"/>
                  </a:cubicBezTo>
                  <a:cubicBezTo>
                    <a:pt x="26817" y="39716"/>
                    <a:pt x="26905" y="39357"/>
                    <a:pt x="27339" y="39357"/>
                  </a:cubicBezTo>
                  <a:close/>
                  <a:moveTo>
                    <a:pt x="21230" y="34920"/>
                  </a:moveTo>
                  <a:cubicBezTo>
                    <a:pt x="22342" y="34920"/>
                    <a:pt x="23410" y="35355"/>
                    <a:pt x="24209" y="36220"/>
                  </a:cubicBezTo>
                  <a:cubicBezTo>
                    <a:pt x="25611" y="37789"/>
                    <a:pt x="26615" y="40258"/>
                    <a:pt x="24879" y="42309"/>
                  </a:cubicBezTo>
                  <a:cubicBezTo>
                    <a:pt x="24795" y="41576"/>
                    <a:pt x="24711" y="40990"/>
                    <a:pt x="24627" y="40321"/>
                  </a:cubicBezTo>
                  <a:cubicBezTo>
                    <a:pt x="22933" y="39714"/>
                    <a:pt x="22451" y="37873"/>
                    <a:pt x="21280" y="36471"/>
                  </a:cubicBezTo>
                  <a:cubicBezTo>
                    <a:pt x="20359" y="38333"/>
                    <a:pt x="19376" y="40049"/>
                    <a:pt x="17325" y="40446"/>
                  </a:cubicBezTo>
                  <a:cubicBezTo>
                    <a:pt x="17095" y="41116"/>
                    <a:pt x="16907" y="41681"/>
                    <a:pt x="16676" y="42329"/>
                  </a:cubicBezTo>
                  <a:cubicBezTo>
                    <a:pt x="15547" y="40467"/>
                    <a:pt x="16321" y="37517"/>
                    <a:pt x="18246" y="36010"/>
                  </a:cubicBezTo>
                  <a:cubicBezTo>
                    <a:pt x="19164" y="35282"/>
                    <a:pt x="20215" y="34920"/>
                    <a:pt x="21230" y="34920"/>
                  </a:cubicBezTo>
                  <a:close/>
                  <a:moveTo>
                    <a:pt x="20966" y="38249"/>
                  </a:moveTo>
                  <a:cubicBezTo>
                    <a:pt x="21866" y="39128"/>
                    <a:pt x="22744" y="39965"/>
                    <a:pt x="23602" y="40802"/>
                  </a:cubicBezTo>
                  <a:cubicBezTo>
                    <a:pt x="23644" y="40760"/>
                    <a:pt x="23686" y="40718"/>
                    <a:pt x="23728" y="40656"/>
                  </a:cubicBezTo>
                  <a:cubicBezTo>
                    <a:pt x="23958" y="41367"/>
                    <a:pt x="24083" y="42099"/>
                    <a:pt x="24439" y="42727"/>
                  </a:cubicBezTo>
                  <a:cubicBezTo>
                    <a:pt x="24899" y="43543"/>
                    <a:pt x="24711" y="44171"/>
                    <a:pt x="24146" y="44673"/>
                  </a:cubicBezTo>
                  <a:cubicBezTo>
                    <a:pt x="23163" y="45531"/>
                    <a:pt x="22138" y="46326"/>
                    <a:pt x="21133" y="47100"/>
                  </a:cubicBezTo>
                  <a:cubicBezTo>
                    <a:pt x="20965" y="47230"/>
                    <a:pt x="20805" y="47287"/>
                    <a:pt x="20654" y="47287"/>
                  </a:cubicBezTo>
                  <a:cubicBezTo>
                    <a:pt x="20391" y="47287"/>
                    <a:pt x="20153" y="47114"/>
                    <a:pt x="19941" y="46849"/>
                  </a:cubicBezTo>
                  <a:cubicBezTo>
                    <a:pt x="19355" y="46138"/>
                    <a:pt x="18748" y="45426"/>
                    <a:pt x="18141" y="44715"/>
                  </a:cubicBezTo>
                  <a:cubicBezTo>
                    <a:pt x="17806" y="44317"/>
                    <a:pt x="17492" y="43920"/>
                    <a:pt x="17116" y="43459"/>
                  </a:cubicBezTo>
                  <a:cubicBezTo>
                    <a:pt x="17241" y="42999"/>
                    <a:pt x="17430" y="42601"/>
                    <a:pt x="17451" y="42183"/>
                  </a:cubicBezTo>
                  <a:cubicBezTo>
                    <a:pt x="17513" y="41346"/>
                    <a:pt x="17911" y="40886"/>
                    <a:pt x="18706" y="40656"/>
                  </a:cubicBezTo>
                  <a:cubicBezTo>
                    <a:pt x="19857" y="40321"/>
                    <a:pt x="20422" y="39296"/>
                    <a:pt x="20966" y="38249"/>
                  </a:cubicBezTo>
                  <a:close/>
                  <a:moveTo>
                    <a:pt x="21635" y="47770"/>
                  </a:moveTo>
                  <a:cubicBezTo>
                    <a:pt x="21698" y="48251"/>
                    <a:pt x="21698" y="48460"/>
                    <a:pt x="21782" y="48648"/>
                  </a:cubicBezTo>
                  <a:cubicBezTo>
                    <a:pt x="21991" y="49130"/>
                    <a:pt x="21991" y="49695"/>
                    <a:pt x="21489" y="49841"/>
                  </a:cubicBezTo>
                  <a:cubicBezTo>
                    <a:pt x="21387" y="49868"/>
                    <a:pt x="21270" y="49881"/>
                    <a:pt x="21146" y="49881"/>
                  </a:cubicBezTo>
                  <a:cubicBezTo>
                    <a:pt x="20788" y="49881"/>
                    <a:pt x="20378" y="49771"/>
                    <a:pt x="20129" y="49569"/>
                  </a:cubicBezTo>
                  <a:cubicBezTo>
                    <a:pt x="19731" y="49213"/>
                    <a:pt x="19208" y="48711"/>
                    <a:pt x="19606" y="47895"/>
                  </a:cubicBezTo>
                  <a:lnTo>
                    <a:pt x="19606" y="47895"/>
                  </a:lnTo>
                  <a:cubicBezTo>
                    <a:pt x="20014" y="47961"/>
                    <a:pt x="20421" y="48407"/>
                    <a:pt x="20850" y="48407"/>
                  </a:cubicBezTo>
                  <a:cubicBezTo>
                    <a:pt x="21103" y="48407"/>
                    <a:pt x="21363" y="48251"/>
                    <a:pt x="21635" y="47770"/>
                  </a:cubicBezTo>
                  <a:close/>
                  <a:moveTo>
                    <a:pt x="6989" y="32433"/>
                  </a:moveTo>
                  <a:cubicBezTo>
                    <a:pt x="6989" y="33562"/>
                    <a:pt x="7135" y="34609"/>
                    <a:pt x="6968" y="35613"/>
                  </a:cubicBezTo>
                  <a:cubicBezTo>
                    <a:pt x="6466" y="38542"/>
                    <a:pt x="6821" y="41430"/>
                    <a:pt x="7177" y="44317"/>
                  </a:cubicBezTo>
                  <a:cubicBezTo>
                    <a:pt x="7303" y="45342"/>
                    <a:pt x="7993" y="46326"/>
                    <a:pt x="8537" y="47267"/>
                  </a:cubicBezTo>
                  <a:cubicBezTo>
                    <a:pt x="9123" y="48293"/>
                    <a:pt x="9144" y="48376"/>
                    <a:pt x="8161" y="48941"/>
                  </a:cubicBezTo>
                  <a:cubicBezTo>
                    <a:pt x="7491" y="49318"/>
                    <a:pt x="6863" y="49757"/>
                    <a:pt x="6131" y="50239"/>
                  </a:cubicBezTo>
                  <a:cubicBezTo>
                    <a:pt x="4624" y="48146"/>
                    <a:pt x="3327" y="45970"/>
                    <a:pt x="3264" y="43271"/>
                  </a:cubicBezTo>
                  <a:cubicBezTo>
                    <a:pt x="3223" y="40007"/>
                    <a:pt x="3264" y="36743"/>
                    <a:pt x="3264" y="33458"/>
                  </a:cubicBezTo>
                  <a:cubicBezTo>
                    <a:pt x="4666" y="33060"/>
                    <a:pt x="5775" y="32767"/>
                    <a:pt x="6989" y="32433"/>
                  </a:cubicBezTo>
                  <a:close/>
                  <a:moveTo>
                    <a:pt x="8119" y="38856"/>
                  </a:moveTo>
                  <a:cubicBezTo>
                    <a:pt x="10588" y="40007"/>
                    <a:pt x="12827" y="41220"/>
                    <a:pt x="15505" y="41451"/>
                  </a:cubicBezTo>
                  <a:cubicBezTo>
                    <a:pt x="16112" y="43459"/>
                    <a:pt x="17220" y="45238"/>
                    <a:pt x="18706" y="46807"/>
                  </a:cubicBezTo>
                  <a:cubicBezTo>
                    <a:pt x="19250" y="47393"/>
                    <a:pt x="18936" y="48062"/>
                    <a:pt x="18853" y="48753"/>
                  </a:cubicBezTo>
                  <a:cubicBezTo>
                    <a:pt x="17995" y="48711"/>
                    <a:pt x="17200" y="48648"/>
                    <a:pt x="16342" y="48607"/>
                  </a:cubicBezTo>
                  <a:cubicBezTo>
                    <a:pt x="15986" y="49151"/>
                    <a:pt x="15609" y="49695"/>
                    <a:pt x="15128" y="50406"/>
                  </a:cubicBezTo>
                  <a:cubicBezTo>
                    <a:pt x="14228" y="49820"/>
                    <a:pt x="13350" y="49234"/>
                    <a:pt x="12450" y="48669"/>
                  </a:cubicBezTo>
                  <a:cubicBezTo>
                    <a:pt x="11738" y="48209"/>
                    <a:pt x="10985" y="47770"/>
                    <a:pt x="10274" y="47288"/>
                  </a:cubicBezTo>
                  <a:cubicBezTo>
                    <a:pt x="10023" y="47142"/>
                    <a:pt x="9751" y="46933"/>
                    <a:pt x="9625" y="46661"/>
                  </a:cubicBezTo>
                  <a:cubicBezTo>
                    <a:pt x="8977" y="45322"/>
                    <a:pt x="8223" y="43982"/>
                    <a:pt x="8202" y="42413"/>
                  </a:cubicBezTo>
                  <a:cubicBezTo>
                    <a:pt x="8181" y="41785"/>
                    <a:pt x="8056" y="41158"/>
                    <a:pt x="8035" y="40530"/>
                  </a:cubicBezTo>
                  <a:cubicBezTo>
                    <a:pt x="8014" y="40028"/>
                    <a:pt x="8077" y="39526"/>
                    <a:pt x="8119" y="38856"/>
                  </a:cubicBezTo>
                  <a:close/>
                  <a:moveTo>
                    <a:pt x="9939" y="48230"/>
                  </a:moveTo>
                  <a:cubicBezTo>
                    <a:pt x="11466" y="49234"/>
                    <a:pt x="12931" y="50218"/>
                    <a:pt x="14605" y="51327"/>
                  </a:cubicBezTo>
                  <a:cubicBezTo>
                    <a:pt x="13329" y="53440"/>
                    <a:pt x="12115" y="55428"/>
                    <a:pt x="10818" y="57562"/>
                  </a:cubicBezTo>
                  <a:cubicBezTo>
                    <a:pt x="9186" y="55449"/>
                    <a:pt x="7847" y="53335"/>
                    <a:pt x="6549" y="50992"/>
                  </a:cubicBezTo>
                  <a:cubicBezTo>
                    <a:pt x="7721" y="50029"/>
                    <a:pt x="8788" y="49151"/>
                    <a:pt x="9939" y="48230"/>
                  </a:cubicBezTo>
                  <a:close/>
                  <a:moveTo>
                    <a:pt x="18173" y="49376"/>
                  </a:moveTo>
                  <a:cubicBezTo>
                    <a:pt x="18472" y="49376"/>
                    <a:pt x="18786" y="49517"/>
                    <a:pt x="19145" y="49799"/>
                  </a:cubicBezTo>
                  <a:cubicBezTo>
                    <a:pt x="19754" y="50264"/>
                    <a:pt x="20351" y="50547"/>
                    <a:pt x="20951" y="50547"/>
                  </a:cubicBezTo>
                  <a:cubicBezTo>
                    <a:pt x="21486" y="50547"/>
                    <a:pt x="22025" y="50322"/>
                    <a:pt x="22577" y="49799"/>
                  </a:cubicBezTo>
                  <a:cubicBezTo>
                    <a:pt x="22761" y="49615"/>
                    <a:pt x="23124" y="49544"/>
                    <a:pt x="23422" y="49544"/>
                  </a:cubicBezTo>
                  <a:cubicBezTo>
                    <a:pt x="23463" y="49544"/>
                    <a:pt x="23502" y="49546"/>
                    <a:pt x="23539" y="49548"/>
                  </a:cubicBezTo>
                  <a:cubicBezTo>
                    <a:pt x="24230" y="49611"/>
                    <a:pt x="24920" y="49778"/>
                    <a:pt x="25757" y="49904"/>
                  </a:cubicBezTo>
                  <a:cubicBezTo>
                    <a:pt x="25381" y="51871"/>
                    <a:pt x="24627" y="53586"/>
                    <a:pt x="23498" y="55072"/>
                  </a:cubicBezTo>
                  <a:cubicBezTo>
                    <a:pt x="21280" y="58022"/>
                    <a:pt x="18601" y="60428"/>
                    <a:pt x="15295" y="62019"/>
                  </a:cubicBezTo>
                  <a:cubicBezTo>
                    <a:pt x="14375" y="62458"/>
                    <a:pt x="13475" y="62918"/>
                    <a:pt x="12345" y="63462"/>
                  </a:cubicBezTo>
                  <a:cubicBezTo>
                    <a:pt x="11990" y="62081"/>
                    <a:pt x="11571" y="60805"/>
                    <a:pt x="11383" y="59487"/>
                  </a:cubicBezTo>
                  <a:cubicBezTo>
                    <a:pt x="11299" y="59006"/>
                    <a:pt x="11655" y="58378"/>
                    <a:pt x="11948" y="57918"/>
                  </a:cubicBezTo>
                  <a:cubicBezTo>
                    <a:pt x="13182" y="55867"/>
                    <a:pt x="14459" y="53816"/>
                    <a:pt x="15756" y="51808"/>
                  </a:cubicBezTo>
                  <a:cubicBezTo>
                    <a:pt x="16174" y="51159"/>
                    <a:pt x="16656" y="50531"/>
                    <a:pt x="17158" y="49946"/>
                  </a:cubicBezTo>
                  <a:cubicBezTo>
                    <a:pt x="17505" y="49565"/>
                    <a:pt x="17829" y="49376"/>
                    <a:pt x="18173" y="49376"/>
                  </a:cubicBezTo>
                  <a:close/>
                  <a:moveTo>
                    <a:pt x="27578" y="65471"/>
                  </a:moveTo>
                  <a:cubicBezTo>
                    <a:pt x="29272" y="67103"/>
                    <a:pt x="29272" y="67563"/>
                    <a:pt x="27578" y="69718"/>
                  </a:cubicBezTo>
                  <a:lnTo>
                    <a:pt x="27578" y="65471"/>
                  </a:lnTo>
                  <a:close/>
                  <a:moveTo>
                    <a:pt x="35068" y="71581"/>
                  </a:moveTo>
                  <a:cubicBezTo>
                    <a:pt x="35445" y="71811"/>
                    <a:pt x="35822" y="72041"/>
                    <a:pt x="36428" y="72418"/>
                  </a:cubicBezTo>
                  <a:cubicBezTo>
                    <a:pt x="35466" y="72397"/>
                    <a:pt x="35466" y="72397"/>
                    <a:pt x="34901" y="71894"/>
                  </a:cubicBezTo>
                  <a:cubicBezTo>
                    <a:pt x="34964" y="71790"/>
                    <a:pt x="35006" y="71685"/>
                    <a:pt x="35068" y="71581"/>
                  </a:cubicBezTo>
                  <a:close/>
                  <a:moveTo>
                    <a:pt x="33813" y="72292"/>
                  </a:moveTo>
                  <a:lnTo>
                    <a:pt x="33813" y="72292"/>
                  </a:lnTo>
                  <a:cubicBezTo>
                    <a:pt x="34629" y="72920"/>
                    <a:pt x="35424" y="73527"/>
                    <a:pt x="36219" y="74154"/>
                  </a:cubicBezTo>
                  <a:cubicBezTo>
                    <a:pt x="36166" y="74156"/>
                    <a:pt x="36113" y="74156"/>
                    <a:pt x="36061" y="74156"/>
                  </a:cubicBezTo>
                  <a:cubicBezTo>
                    <a:pt x="34557" y="74156"/>
                    <a:pt x="33833" y="73566"/>
                    <a:pt x="33813" y="72292"/>
                  </a:cubicBezTo>
                  <a:close/>
                  <a:moveTo>
                    <a:pt x="33394" y="74573"/>
                  </a:moveTo>
                  <a:cubicBezTo>
                    <a:pt x="34859" y="74573"/>
                    <a:pt x="35298" y="74991"/>
                    <a:pt x="35110" y="76121"/>
                  </a:cubicBezTo>
                  <a:cubicBezTo>
                    <a:pt x="34503" y="75577"/>
                    <a:pt x="34064" y="75180"/>
                    <a:pt x="33394" y="74573"/>
                  </a:cubicBezTo>
                  <a:close/>
                  <a:moveTo>
                    <a:pt x="19104" y="61077"/>
                  </a:moveTo>
                  <a:cubicBezTo>
                    <a:pt x="19104" y="62416"/>
                    <a:pt x="19104" y="63504"/>
                    <a:pt x="19083" y="64613"/>
                  </a:cubicBezTo>
                  <a:cubicBezTo>
                    <a:pt x="19083" y="67019"/>
                    <a:pt x="19020" y="69446"/>
                    <a:pt x="19062" y="71853"/>
                  </a:cubicBezTo>
                  <a:cubicBezTo>
                    <a:pt x="19083" y="72690"/>
                    <a:pt x="18811" y="73213"/>
                    <a:pt x="18162" y="73673"/>
                  </a:cubicBezTo>
                  <a:cubicBezTo>
                    <a:pt x="16049" y="75221"/>
                    <a:pt x="13977" y="76832"/>
                    <a:pt x="11906" y="78402"/>
                  </a:cubicBezTo>
                  <a:cubicBezTo>
                    <a:pt x="11718" y="78548"/>
                    <a:pt x="11487" y="78653"/>
                    <a:pt x="11027" y="78904"/>
                  </a:cubicBezTo>
                  <a:cubicBezTo>
                    <a:pt x="11174" y="76309"/>
                    <a:pt x="11655" y="73966"/>
                    <a:pt x="11885" y="71602"/>
                  </a:cubicBezTo>
                  <a:cubicBezTo>
                    <a:pt x="12115" y="69195"/>
                    <a:pt x="12366" y="66789"/>
                    <a:pt x="12596" y="64362"/>
                  </a:cubicBezTo>
                  <a:cubicBezTo>
                    <a:pt x="14731" y="63274"/>
                    <a:pt x="16844" y="62207"/>
                    <a:pt x="19104" y="61077"/>
                  </a:cubicBezTo>
                  <a:close/>
                  <a:moveTo>
                    <a:pt x="32327" y="62793"/>
                  </a:moveTo>
                  <a:cubicBezTo>
                    <a:pt x="34964" y="64236"/>
                    <a:pt x="37307" y="66015"/>
                    <a:pt x="38332" y="67417"/>
                  </a:cubicBezTo>
                  <a:cubicBezTo>
                    <a:pt x="37621" y="68568"/>
                    <a:pt x="36889" y="69739"/>
                    <a:pt x="36198" y="70848"/>
                  </a:cubicBezTo>
                  <a:cubicBezTo>
                    <a:pt x="35865" y="70848"/>
                    <a:pt x="35549" y="70789"/>
                    <a:pt x="35283" y="70789"/>
                  </a:cubicBezTo>
                  <a:cubicBezTo>
                    <a:pt x="35130" y="70789"/>
                    <a:pt x="34994" y="70808"/>
                    <a:pt x="34880" y="70869"/>
                  </a:cubicBezTo>
                  <a:cubicBezTo>
                    <a:pt x="34252" y="71225"/>
                    <a:pt x="33645" y="71706"/>
                    <a:pt x="33122" y="72229"/>
                  </a:cubicBezTo>
                  <a:cubicBezTo>
                    <a:pt x="32955" y="72397"/>
                    <a:pt x="33101" y="72899"/>
                    <a:pt x="33060" y="73255"/>
                  </a:cubicBezTo>
                  <a:cubicBezTo>
                    <a:pt x="33039" y="73673"/>
                    <a:pt x="32976" y="74112"/>
                    <a:pt x="32892" y="74845"/>
                  </a:cubicBezTo>
                  <a:cubicBezTo>
                    <a:pt x="33181" y="75093"/>
                    <a:pt x="33634" y="75545"/>
                    <a:pt x="34088" y="75979"/>
                  </a:cubicBezTo>
                  <a:lnTo>
                    <a:pt x="34088" y="75979"/>
                  </a:lnTo>
                  <a:cubicBezTo>
                    <a:pt x="33286" y="76946"/>
                    <a:pt x="32502" y="77895"/>
                    <a:pt x="31616" y="78925"/>
                  </a:cubicBezTo>
                  <a:cubicBezTo>
                    <a:pt x="30465" y="78046"/>
                    <a:pt x="29168" y="77125"/>
                    <a:pt x="27975" y="76100"/>
                  </a:cubicBezTo>
                  <a:cubicBezTo>
                    <a:pt x="27682" y="75849"/>
                    <a:pt x="27557" y="75263"/>
                    <a:pt x="27515" y="74824"/>
                  </a:cubicBezTo>
                  <a:cubicBezTo>
                    <a:pt x="27368" y="73317"/>
                    <a:pt x="27724" y="71874"/>
                    <a:pt x="28352" y="70555"/>
                  </a:cubicBezTo>
                  <a:cubicBezTo>
                    <a:pt x="29565" y="68003"/>
                    <a:pt x="30863" y="65492"/>
                    <a:pt x="32118" y="62981"/>
                  </a:cubicBezTo>
                  <a:cubicBezTo>
                    <a:pt x="32160" y="62897"/>
                    <a:pt x="32265" y="62855"/>
                    <a:pt x="32327" y="62793"/>
                  </a:cubicBezTo>
                  <a:close/>
                  <a:moveTo>
                    <a:pt x="25841" y="52373"/>
                  </a:moveTo>
                  <a:cubicBezTo>
                    <a:pt x="26134" y="60931"/>
                    <a:pt x="26448" y="69258"/>
                    <a:pt x="26762" y="77816"/>
                  </a:cubicBezTo>
                  <a:cubicBezTo>
                    <a:pt x="24879" y="80808"/>
                    <a:pt x="22389" y="83612"/>
                    <a:pt x="19899" y="86436"/>
                  </a:cubicBezTo>
                  <a:cubicBezTo>
                    <a:pt x="19794" y="86374"/>
                    <a:pt x="19669" y="86332"/>
                    <a:pt x="19543" y="86290"/>
                  </a:cubicBezTo>
                  <a:cubicBezTo>
                    <a:pt x="19648" y="85118"/>
                    <a:pt x="19731" y="83946"/>
                    <a:pt x="19857" y="82796"/>
                  </a:cubicBezTo>
                  <a:cubicBezTo>
                    <a:pt x="20171" y="79908"/>
                    <a:pt x="20485" y="77063"/>
                    <a:pt x="20213" y="74133"/>
                  </a:cubicBezTo>
                  <a:cubicBezTo>
                    <a:pt x="20003" y="71560"/>
                    <a:pt x="20171" y="68965"/>
                    <a:pt x="20108" y="66371"/>
                  </a:cubicBezTo>
                  <a:cubicBezTo>
                    <a:pt x="20066" y="64843"/>
                    <a:pt x="19941" y="63316"/>
                    <a:pt x="19752" y="61788"/>
                  </a:cubicBezTo>
                  <a:cubicBezTo>
                    <a:pt x="19648" y="60910"/>
                    <a:pt x="19857" y="60240"/>
                    <a:pt x="20547" y="59738"/>
                  </a:cubicBezTo>
                  <a:cubicBezTo>
                    <a:pt x="22765" y="58148"/>
                    <a:pt x="23958" y="55762"/>
                    <a:pt x="25171" y="53419"/>
                  </a:cubicBezTo>
                  <a:cubicBezTo>
                    <a:pt x="25339" y="53105"/>
                    <a:pt x="25548" y="52812"/>
                    <a:pt x="25841" y="52373"/>
                  </a:cubicBezTo>
                  <a:close/>
                  <a:moveTo>
                    <a:pt x="19062" y="73966"/>
                  </a:moveTo>
                  <a:cubicBezTo>
                    <a:pt x="19166" y="74803"/>
                    <a:pt x="19313" y="75368"/>
                    <a:pt x="19292" y="75912"/>
                  </a:cubicBezTo>
                  <a:cubicBezTo>
                    <a:pt x="19125" y="79615"/>
                    <a:pt x="18936" y="83298"/>
                    <a:pt x="18706" y="86980"/>
                  </a:cubicBezTo>
                  <a:cubicBezTo>
                    <a:pt x="18685" y="87441"/>
                    <a:pt x="18329" y="87964"/>
                    <a:pt x="17974" y="88257"/>
                  </a:cubicBezTo>
                  <a:cubicBezTo>
                    <a:pt x="15337" y="90558"/>
                    <a:pt x="12659" y="92839"/>
                    <a:pt x="9918" y="95182"/>
                  </a:cubicBezTo>
                  <a:cubicBezTo>
                    <a:pt x="9855" y="94973"/>
                    <a:pt x="9709" y="94764"/>
                    <a:pt x="9709" y="94555"/>
                  </a:cubicBezTo>
                  <a:cubicBezTo>
                    <a:pt x="9960" y="90956"/>
                    <a:pt x="10211" y="87378"/>
                    <a:pt x="10462" y="83800"/>
                  </a:cubicBezTo>
                  <a:cubicBezTo>
                    <a:pt x="10525" y="83068"/>
                    <a:pt x="10650" y="82335"/>
                    <a:pt x="10650" y="81603"/>
                  </a:cubicBezTo>
                  <a:cubicBezTo>
                    <a:pt x="10630" y="80536"/>
                    <a:pt x="11090" y="79845"/>
                    <a:pt x="11927" y="79260"/>
                  </a:cubicBezTo>
                  <a:cubicBezTo>
                    <a:pt x="13161" y="78423"/>
                    <a:pt x="14270" y="77418"/>
                    <a:pt x="15463" y="76519"/>
                  </a:cubicBezTo>
                  <a:cubicBezTo>
                    <a:pt x="16551" y="75703"/>
                    <a:pt x="17702" y="74928"/>
                    <a:pt x="19062" y="73966"/>
                  </a:cubicBezTo>
                  <a:close/>
                  <a:moveTo>
                    <a:pt x="25715" y="81498"/>
                  </a:moveTo>
                  <a:cubicBezTo>
                    <a:pt x="25820" y="81540"/>
                    <a:pt x="25904" y="81561"/>
                    <a:pt x="26008" y="81603"/>
                  </a:cubicBezTo>
                  <a:cubicBezTo>
                    <a:pt x="26008" y="82105"/>
                    <a:pt x="25987" y="82607"/>
                    <a:pt x="26029" y="83110"/>
                  </a:cubicBezTo>
                  <a:cubicBezTo>
                    <a:pt x="26155" y="87085"/>
                    <a:pt x="26239" y="91040"/>
                    <a:pt x="26427" y="94994"/>
                  </a:cubicBezTo>
                  <a:cubicBezTo>
                    <a:pt x="26573" y="97672"/>
                    <a:pt x="26866" y="100351"/>
                    <a:pt x="27096" y="103029"/>
                  </a:cubicBezTo>
                  <a:cubicBezTo>
                    <a:pt x="27159" y="103866"/>
                    <a:pt x="27159" y="104703"/>
                    <a:pt x="27201" y="105707"/>
                  </a:cubicBezTo>
                  <a:cubicBezTo>
                    <a:pt x="26008" y="105791"/>
                    <a:pt x="24879" y="105854"/>
                    <a:pt x="23665" y="105937"/>
                  </a:cubicBezTo>
                  <a:cubicBezTo>
                    <a:pt x="23623" y="105623"/>
                    <a:pt x="23539" y="105372"/>
                    <a:pt x="23539" y="105121"/>
                  </a:cubicBezTo>
                  <a:cubicBezTo>
                    <a:pt x="23539" y="99639"/>
                    <a:pt x="23539" y="94136"/>
                    <a:pt x="23539" y="88654"/>
                  </a:cubicBezTo>
                  <a:cubicBezTo>
                    <a:pt x="23539" y="87441"/>
                    <a:pt x="23456" y="86227"/>
                    <a:pt x="23518" y="85014"/>
                  </a:cubicBezTo>
                  <a:cubicBezTo>
                    <a:pt x="23539" y="84532"/>
                    <a:pt x="23811" y="84051"/>
                    <a:pt x="24083" y="83633"/>
                  </a:cubicBezTo>
                  <a:cubicBezTo>
                    <a:pt x="24586" y="82900"/>
                    <a:pt x="25171" y="82210"/>
                    <a:pt x="25715" y="81498"/>
                  </a:cubicBezTo>
                  <a:close/>
                  <a:moveTo>
                    <a:pt x="14479" y="93299"/>
                  </a:moveTo>
                  <a:lnTo>
                    <a:pt x="14479" y="106105"/>
                  </a:lnTo>
                  <a:cubicBezTo>
                    <a:pt x="12659" y="106000"/>
                    <a:pt x="11006" y="105916"/>
                    <a:pt x="9207" y="105812"/>
                  </a:cubicBezTo>
                  <a:cubicBezTo>
                    <a:pt x="9228" y="103029"/>
                    <a:pt x="9018" y="100309"/>
                    <a:pt x="9500" y="97610"/>
                  </a:cubicBezTo>
                  <a:cubicBezTo>
                    <a:pt x="9562" y="97296"/>
                    <a:pt x="9793" y="96940"/>
                    <a:pt x="10065" y="96731"/>
                  </a:cubicBezTo>
                  <a:cubicBezTo>
                    <a:pt x="11487" y="95580"/>
                    <a:pt x="12952" y="94492"/>
                    <a:pt x="14479" y="93299"/>
                  </a:cubicBezTo>
                  <a:close/>
                  <a:moveTo>
                    <a:pt x="22012" y="85913"/>
                  </a:moveTo>
                  <a:lnTo>
                    <a:pt x="22368" y="86081"/>
                  </a:lnTo>
                  <a:cubicBezTo>
                    <a:pt x="22451" y="92651"/>
                    <a:pt x="22556" y="99221"/>
                    <a:pt x="22661" y="105916"/>
                  </a:cubicBezTo>
                  <a:cubicBezTo>
                    <a:pt x="22263" y="106000"/>
                    <a:pt x="21886" y="106146"/>
                    <a:pt x="21489" y="106146"/>
                  </a:cubicBezTo>
                  <a:cubicBezTo>
                    <a:pt x="21138" y="106152"/>
                    <a:pt x="20787" y="106154"/>
                    <a:pt x="20434" y="106154"/>
                  </a:cubicBezTo>
                  <a:cubicBezTo>
                    <a:pt x="19376" y="106154"/>
                    <a:pt x="18308" y="106131"/>
                    <a:pt x="17241" y="106084"/>
                  </a:cubicBezTo>
                  <a:cubicBezTo>
                    <a:pt x="15944" y="106021"/>
                    <a:pt x="15630" y="105728"/>
                    <a:pt x="15609" y="104347"/>
                  </a:cubicBezTo>
                  <a:cubicBezTo>
                    <a:pt x="15588" y="101815"/>
                    <a:pt x="15651" y="99284"/>
                    <a:pt x="15693" y="96752"/>
                  </a:cubicBezTo>
                  <a:cubicBezTo>
                    <a:pt x="15714" y="95559"/>
                    <a:pt x="15777" y="94346"/>
                    <a:pt x="15798" y="93132"/>
                  </a:cubicBezTo>
                  <a:cubicBezTo>
                    <a:pt x="15819" y="92588"/>
                    <a:pt x="15881" y="92149"/>
                    <a:pt x="16300" y="91730"/>
                  </a:cubicBezTo>
                  <a:cubicBezTo>
                    <a:pt x="17806" y="90245"/>
                    <a:pt x="19229" y="88675"/>
                    <a:pt x="20694" y="87148"/>
                  </a:cubicBezTo>
                  <a:cubicBezTo>
                    <a:pt x="21112" y="86708"/>
                    <a:pt x="21573" y="86332"/>
                    <a:pt x="22012" y="85913"/>
                  </a:cubicBezTo>
                  <a:close/>
                  <a:moveTo>
                    <a:pt x="31469" y="106502"/>
                  </a:moveTo>
                  <a:lnTo>
                    <a:pt x="31469" y="110101"/>
                  </a:lnTo>
                  <a:cubicBezTo>
                    <a:pt x="25201" y="110043"/>
                    <a:pt x="18982" y="109656"/>
                    <a:pt x="12716" y="109656"/>
                  </a:cubicBezTo>
                  <a:cubicBezTo>
                    <a:pt x="9906" y="109656"/>
                    <a:pt x="7086" y="109734"/>
                    <a:pt x="4248" y="109955"/>
                  </a:cubicBezTo>
                  <a:cubicBezTo>
                    <a:pt x="4290" y="108804"/>
                    <a:pt x="4332" y="107799"/>
                    <a:pt x="4373" y="106711"/>
                  </a:cubicBezTo>
                  <a:cubicBezTo>
                    <a:pt x="9274" y="107016"/>
                    <a:pt x="14113" y="107302"/>
                    <a:pt x="18958" y="107302"/>
                  </a:cubicBezTo>
                  <a:cubicBezTo>
                    <a:pt x="23111" y="107302"/>
                    <a:pt x="27268" y="107091"/>
                    <a:pt x="31469" y="106502"/>
                  </a:cubicBezTo>
                  <a:close/>
                  <a:moveTo>
                    <a:pt x="7407" y="1"/>
                  </a:moveTo>
                  <a:lnTo>
                    <a:pt x="7407" y="1"/>
                  </a:lnTo>
                  <a:cubicBezTo>
                    <a:pt x="5671" y="2031"/>
                    <a:pt x="5524" y="3286"/>
                    <a:pt x="6675" y="5274"/>
                  </a:cubicBezTo>
                  <a:cubicBezTo>
                    <a:pt x="6863" y="5629"/>
                    <a:pt x="7156" y="5943"/>
                    <a:pt x="7365" y="6320"/>
                  </a:cubicBezTo>
                  <a:cubicBezTo>
                    <a:pt x="7930" y="7303"/>
                    <a:pt x="7826" y="7826"/>
                    <a:pt x="6905" y="8768"/>
                  </a:cubicBezTo>
                  <a:cubicBezTo>
                    <a:pt x="5984" y="8559"/>
                    <a:pt x="5692" y="7931"/>
                    <a:pt x="5775" y="7010"/>
                  </a:cubicBezTo>
                  <a:cubicBezTo>
                    <a:pt x="5817" y="6404"/>
                    <a:pt x="5775" y="5797"/>
                    <a:pt x="5775" y="5002"/>
                  </a:cubicBezTo>
                  <a:cubicBezTo>
                    <a:pt x="4373" y="6487"/>
                    <a:pt x="2992" y="7764"/>
                    <a:pt x="2093" y="9500"/>
                  </a:cubicBezTo>
                  <a:cubicBezTo>
                    <a:pt x="1423" y="10777"/>
                    <a:pt x="1486" y="12032"/>
                    <a:pt x="2135" y="13287"/>
                  </a:cubicBezTo>
                  <a:cubicBezTo>
                    <a:pt x="2260" y="13539"/>
                    <a:pt x="2427" y="13811"/>
                    <a:pt x="2658" y="14208"/>
                  </a:cubicBezTo>
                  <a:lnTo>
                    <a:pt x="1779" y="14208"/>
                  </a:lnTo>
                  <a:cubicBezTo>
                    <a:pt x="105" y="14208"/>
                    <a:pt x="0" y="14313"/>
                    <a:pt x="21" y="16112"/>
                  </a:cubicBezTo>
                  <a:cubicBezTo>
                    <a:pt x="38" y="17086"/>
                    <a:pt x="95" y="17319"/>
                    <a:pt x="755" y="17319"/>
                  </a:cubicBezTo>
                  <a:cubicBezTo>
                    <a:pt x="917" y="17319"/>
                    <a:pt x="1116" y="17305"/>
                    <a:pt x="1360" y="17284"/>
                  </a:cubicBezTo>
                  <a:cubicBezTo>
                    <a:pt x="1407" y="17281"/>
                    <a:pt x="1454" y="17280"/>
                    <a:pt x="1502" y="17280"/>
                  </a:cubicBezTo>
                  <a:cubicBezTo>
                    <a:pt x="1795" y="17280"/>
                    <a:pt x="2106" y="17329"/>
                    <a:pt x="2448" y="17347"/>
                  </a:cubicBezTo>
                  <a:cubicBezTo>
                    <a:pt x="2407" y="19209"/>
                    <a:pt x="2846" y="20757"/>
                    <a:pt x="4436" y="21803"/>
                  </a:cubicBezTo>
                  <a:cubicBezTo>
                    <a:pt x="4373" y="23101"/>
                    <a:pt x="4311" y="24398"/>
                    <a:pt x="4248" y="25653"/>
                  </a:cubicBezTo>
                  <a:cubicBezTo>
                    <a:pt x="2490" y="25842"/>
                    <a:pt x="2490" y="25842"/>
                    <a:pt x="2427" y="26867"/>
                  </a:cubicBezTo>
                  <a:cubicBezTo>
                    <a:pt x="2895" y="26451"/>
                    <a:pt x="3136" y="26242"/>
                    <a:pt x="3385" y="26242"/>
                  </a:cubicBezTo>
                  <a:cubicBezTo>
                    <a:pt x="3638" y="26242"/>
                    <a:pt x="3899" y="26456"/>
                    <a:pt x="4415" y="26888"/>
                  </a:cubicBezTo>
                  <a:cubicBezTo>
                    <a:pt x="3808" y="27097"/>
                    <a:pt x="3181" y="27306"/>
                    <a:pt x="2574" y="27516"/>
                  </a:cubicBezTo>
                  <a:cubicBezTo>
                    <a:pt x="2532" y="27997"/>
                    <a:pt x="2637" y="28415"/>
                    <a:pt x="2469" y="28708"/>
                  </a:cubicBezTo>
                  <a:cubicBezTo>
                    <a:pt x="2030" y="29545"/>
                    <a:pt x="2197" y="30173"/>
                    <a:pt x="2825" y="30821"/>
                  </a:cubicBezTo>
                  <a:cubicBezTo>
                    <a:pt x="3013" y="31052"/>
                    <a:pt x="3139" y="31596"/>
                    <a:pt x="3013" y="31847"/>
                  </a:cubicBezTo>
                  <a:cubicBezTo>
                    <a:pt x="2574" y="32621"/>
                    <a:pt x="2783" y="33458"/>
                    <a:pt x="2720" y="34253"/>
                  </a:cubicBezTo>
                  <a:cubicBezTo>
                    <a:pt x="2511" y="36994"/>
                    <a:pt x="2323" y="39735"/>
                    <a:pt x="2176" y="42476"/>
                  </a:cubicBezTo>
                  <a:cubicBezTo>
                    <a:pt x="2072" y="44652"/>
                    <a:pt x="2658" y="46661"/>
                    <a:pt x="3746" y="48502"/>
                  </a:cubicBezTo>
                  <a:cubicBezTo>
                    <a:pt x="4980" y="50552"/>
                    <a:pt x="6298" y="52561"/>
                    <a:pt x="7554" y="54591"/>
                  </a:cubicBezTo>
                  <a:cubicBezTo>
                    <a:pt x="8997" y="56850"/>
                    <a:pt x="10441" y="59006"/>
                    <a:pt x="10713" y="61956"/>
                  </a:cubicBezTo>
                  <a:cubicBezTo>
                    <a:pt x="10964" y="64780"/>
                    <a:pt x="10839" y="67542"/>
                    <a:pt x="10588" y="70304"/>
                  </a:cubicBezTo>
                  <a:cubicBezTo>
                    <a:pt x="10148" y="75619"/>
                    <a:pt x="9437" y="80892"/>
                    <a:pt x="8956" y="86206"/>
                  </a:cubicBezTo>
                  <a:cubicBezTo>
                    <a:pt x="8537" y="90998"/>
                    <a:pt x="8265" y="95789"/>
                    <a:pt x="7930" y="100602"/>
                  </a:cubicBezTo>
                  <a:cubicBezTo>
                    <a:pt x="7826" y="102297"/>
                    <a:pt x="7763" y="104012"/>
                    <a:pt x="7679" y="105833"/>
                  </a:cubicBezTo>
                  <a:cubicBezTo>
                    <a:pt x="6508" y="105937"/>
                    <a:pt x="5273" y="106042"/>
                    <a:pt x="4185" y="106126"/>
                  </a:cubicBezTo>
                  <a:cubicBezTo>
                    <a:pt x="3034" y="107318"/>
                    <a:pt x="3725" y="108762"/>
                    <a:pt x="3411" y="110017"/>
                  </a:cubicBezTo>
                  <a:lnTo>
                    <a:pt x="586" y="110017"/>
                  </a:lnTo>
                  <a:cubicBezTo>
                    <a:pt x="168" y="111210"/>
                    <a:pt x="147" y="112382"/>
                    <a:pt x="670" y="113679"/>
                  </a:cubicBezTo>
                  <a:cubicBezTo>
                    <a:pt x="1144" y="113679"/>
                    <a:pt x="1618" y="113660"/>
                    <a:pt x="2093" y="113660"/>
                  </a:cubicBezTo>
                  <a:cubicBezTo>
                    <a:pt x="2330" y="113660"/>
                    <a:pt x="2567" y="113665"/>
                    <a:pt x="2804" y="113679"/>
                  </a:cubicBezTo>
                  <a:cubicBezTo>
                    <a:pt x="5796" y="113867"/>
                    <a:pt x="8767" y="114139"/>
                    <a:pt x="11759" y="114223"/>
                  </a:cubicBezTo>
                  <a:cubicBezTo>
                    <a:pt x="18413" y="114411"/>
                    <a:pt x="25067" y="114495"/>
                    <a:pt x="31721" y="114579"/>
                  </a:cubicBezTo>
                  <a:cubicBezTo>
                    <a:pt x="32228" y="114587"/>
                    <a:pt x="32648" y="114603"/>
                    <a:pt x="32992" y="114603"/>
                  </a:cubicBezTo>
                  <a:cubicBezTo>
                    <a:pt x="34479" y="114603"/>
                    <a:pt x="34584" y="114291"/>
                    <a:pt x="34482" y="111608"/>
                  </a:cubicBezTo>
                  <a:cubicBezTo>
                    <a:pt x="34482" y="111524"/>
                    <a:pt x="34357" y="111461"/>
                    <a:pt x="34273" y="111356"/>
                  </a:cubicBezTo>
                  <a:cubicBezTo>
                    <a:pt x="33290" y="111691"/>
                    <a:pt x="33918" y="112654"/>
                    <a:pt x="33478" y="113449"/>
                  </a:cubicBezTo>
                  <a:cubicBezTo>
                    <a:pt x="33060" y="113449"/>
                    <a:pt x="32595" y="113467"/>
                    <a:pt x="32108" y="113467"/>
                  </a:cubicBezTo>
                  <a:cubicBezTo>
                    <a:pt x="31865" y="113467"/>
                    <a:pt x="31616" y="113463"/>
                    <a:pt x="31365" y="113449"/>
                  </a:cubicBezTo>
                  <a:cubicBezTo>
                    <a:pt x="29637" y="113376"/>
                    <a:pt x="27925" y="113161"/>
                    <a:pt x="26215" y="113161"/>
                  </a:cubicBezTo>
                  <a:cubicBezTo>
                    <a:pt x="25958" y="113161"/>
                    <a:pt x="25701" y="113166"/>
                    <a:pt x="25443" y="113177"/>
                  </a:cubicBezTo>
                  <a:cubicBezTo>
                    <a:pt x="24306" y="113228"/>
                    <a:pt x="23177" y="113287"/>
                    <a:pt x="22041" y="113287"/>
                  </a:cubicBezTo>
                  <a:cubicBezTo>
                    <a:pt x="21317" y="113287"/>
                    <a:pt x="20590" y="113263"/>
                    <a:pt x="19857" y="113198"/>
                  </a:cubicBezTo>
                  <a:cubicBezTo>
                    <a:pt x="19006" y="113120"/>
                    <a:pt x="18153" y="113097"/>
                    <a:pt x="17298" y="113097"/>
                  </a:cubicBezTo>
                  <a:cubicBezTo>
                    <a:pt x="16106" y="113097"/>
                    <a:pt x="14912" y="113141"/>
                    <a:pt x="13722" y="113141"/>
                  </a:cubicBezTo>
                  <a:cubicBezTo>
                    <a:pt x="13479" y="113141"/>
                    <a:pt x="13236" y="113139"/>
                    <a:pt x="12994" y="113135"/>
                  </a:cubicBezTo>
                  <a:cubicBezTo>
                    <a:pt x="9018" y="113072"/>
                    <a:pt x="5022" y="112988"/>
                    <a:pt x="963" y="112905"/>
                  </a:cubicBezTo>
                  <a:cubicBezTo>
                    <a:pt x="1005" y="112131"/>
                    <a:pt x="1067" y="111440"/>
                    <a:pt x="1109" y="110750"/>
                  </a:cubicBezTo>
                  <a:cubicBezTo>
                    <a:pt x="2843" y="110750"/>
                    <a:pt x="4515" y="110736"/>
                    <a:pt x="6161" y="110736"/>
                  </a:cubicBezTo>
                  <a:cubicBezTo>
                    <a:pt x="7395" y="110736"/>
                    <a:pt x="8615" y="110744"/>
                    <a:pt x="9834" y="110771"/>
                  </a:cubicBezTo>
                  <a:cubicBezTo>
                    <a:pt x="14249" y="110833"/>
                    <a:pt x="18685" y="110980"/>
                    <a:pt x="23100" y="111105"/>
                  </a:cubicBezTo>
                  <a:cubicBezTo>
                    <a:pt x="24753" y="111141"/>
                    <a:pt x="26406" y="111332"/>
                    <a:pt x="28060" y="111332"/>
                  </a:cubicBezTo>
                  <a:cubicBezTo>
                    <a:pt x="28331" y="111332"/>
                    <a:pt x="28603" y="111326"/>
                    <a:pt x="28875" y="111315"/>
                  </a:cubicBezTo>
                  <a:cubicBezTo>
                    <a:pt x="30528" y="111231"/>
                    <a:pt x="32265" y="111336"/>
                    <a:pt x="34127" y="110624"/>
                  </a:cubicBezTo>
                  <a:cubicBezTo>
                    <a:pt x="33332" y="110352"/>
                    <a:pt x="32767" y="110164"/>
                    <a:pt x="32285" y="110017"/>
                  </a:cubicBezTo>
                  <a:lnTo>
                    <a:pt x="32285" y="105812"/>
                  </a:lnTo>
                  <a:cubicBezTo>
                    <a:pt x="30905" y="105686"/>
                    <a:pt x="29544" y="105582"/>
                    <a:pt x="28164" y="105456"/>
                  </a:cubicBezTo>
                  <a:cubicBezTo>
                    <a:pt x="28247" y="102506"/>
                    <a:pt x="28122" y="99681"/>
                    <a:pt x="27536" y="96898"/>
                  </a:cubicBezTo>
                  <a:cubicBezTo>
                    <a:pt x="27494" y="96689"/>
                    <a:pt x="27536" y="96480"/>
                    <a:pt x="27515" y="96271"/>
                  </a:cubicBezTo>
                  <a:cubicBezTo>
                    <a:pt x="27306" y="92525"/>
                    <a:pt x="27034" y="88780"/>
                    <a:pt x="26908" y="85035"/>
                  </a:cubicBezTo>
                  <a:cubicBezTo>
                    <a:pt x="26803" y="82398"/>
                    <a:pt x="26469" y="79699"/>
                    <a:pt x="27850" y="77084"/>
                  </a:cubicBezTo>
                  <a:cubicBezTo>
                    <a:pt x="28268" y="77460"/>
                    <a:pt x="28708" y="77795"/>
                    <a:pt x="29126" y="78151"/>
                  </a:cubicBezTo>
                  <a:cubicBezTo>
                    <a:pt x="29628" y="78590"/>
                    <a:pt x="30088" y="79092"/>
                    <a:pt x="30632" y="79490"/>
                  </a:cubicBezTo>
                  <a:cubicBezTo>
                    <a:pt x="30901" y="79689"/>
                    <a:pt x="31166" y="79788"/>
                    <a:pt x="31414" y="79788"/>
                  </a:cubicBezTo>
                  <a:cubicBezTo>
                    <a:pt x="31765" y="79788"/>
                    <a:pt x="32082" y="79589"/>
                    <a:pt x="32327" y="79197"/>
                  </a:cubicBezTo>
                  <a:cubicBezTo>
                    <a:pt x="32965" y="78168"/>
                    <a:pt x="33522" y="77059"/>
                    <a:pt x="34097" y="75987"/>
                  </a:cubicBezTo>
                  <a:lnTo>
                    <a:pt x="34097" y="75987"/>
                  </a:lnTo>
                  <a:cubicBezTo>
                    <a:pt x="34100" y="75990"/>
                    <a:pt x="34103" y="75993"/>
                    <a:pt x="34106" y="75996"/>
                  </a:cubicBezTo>
                  <a:cubicBezTo>
                    <a:pt x="34420" y="76268"/>
                    <a:pt x="34713" y="76560"/>
                    <a:pt x="35173" y="77021"/>
                  </a:cubicBezTo>
                  <a:cubicBezTo>
                    <a:pt x="35780" y="75849"/>
                    <a:pt x="36135" y="74782"/>
                    <a:pt x="36784" y="73945"/>
                  </a:cubicBezTo>
                  <a:cubicBezTo>
                    <a:pt x="37495" y="73024"/>
                    <a:pt x="37747" y="72250"/>
                    <a:pt x="36889" y="71434"/>
                  </a:cubicBezTo>
                  <a:cubicBezTo>
                    <a:pt x="37600" y="69551"/>
                    <a:pt x="39232" y="68296"/>
                    <a:pt x="39651" y="66329"/>
                  </a:cubicBezTo>
                  <a:cubicBezTo>
                    <a:pt x="37056" y="64655"/>
                    <a:pt x="34775" y="62751"/>
                    <a:pt x="31993" y="61495"/>
                  </a:cubicBezTo>
                  <a:cubicBezTo>
                    <a:pt x="31114" y="63107"/>
                    <a:pt x="30340" y="64571"/>
                    <a:pt x="29524" y="66078"/>
                  </a:cubicBezTo>
                  <a:cubicBezTo>
                    <a:pt x="28038" y="64990"/>
                    <a:pt x="27096" y="63839"/>
                    <a:pt x="27159" y="61705"/>
                  </a:cubicBezTo>
                  <a:cubicBezTo>
                    <a:pt x="27264" y="58441"/>
                    <a:pt x="26950" y="55156"/>
                    <a:pt x="26783" y="51892"/>
                  </a:cubicBezTo>
                  <a:cubicBezTo>
                    <a:pt x="26762" y="51327"/>
                    <a:pt x="26699" y="50741"/>
                    <a:pt x="26573" y="50176"/>
                  </a:cubicBezTo>
                  <a:cubicBezTo>
                    <a:pt x="26412" y="49472"/>
                    <a:pt x="26097" y="48981"/>
                    <a:pt x="25311" y="48981"/>
                  </a:cubicBezTo>
                  <a:cubicBezTo>
                    <a:pt x="25279" y="48981"/>
                    <a:pt x="25247" y="48982"/>
                    <a:pt x="25213" y="48983"/>
                  </a:cubicBezTo>
                  <a:cubicBezTo>
                    <a:pt x="25101" y="48986"/>
                    <a:pt x="24988" y="48988"/>
                    <a:pt x="24875" y="48988"/>
                  </a:cubicBezTo>
                  <a:cubicBezTo>
                    <a:pt x="24277" y="48988"/>
                    <a:pt x="23681" y="48939"/>
                    <a:pt x="23100" y="48816"/>
                  </a:cubicBezTo>
                  <a:cubicBezTo>
                    <a:pt x="22326" y="48648"/>
                    <a:pt x="22033" y="47749"/>
                    <a:pt x="22493" y="47058"/>
                  </a:cubicBezTo>
                  <a:cubicBezTo>
                    <a:pt x="22619" y="46891"/>
                    <a:pt x="22786" y="46765"/>
                    <a:pt x="22954" y="46661"/>
                  </a:cubicBezTo>
                  <a:cubicBezTo>
                    <a:pt x="24000" y="45928"/>
                    <a:pt x="24899" y="45133"/>
                    <a:pt x="25234" y="43710"/>
                  </a:cubicBezTo>
                  <a:cubicBezTo>
                    <a:pt x="25603" y="42214"/>
                    <a:pt x="26575" y="41219"/>
                    <a:pt x="28189" y="41219"/>
                  </a:cubicBezTo>
                  <a:cubicBezTo>
                    <a:pt x="28222" y="41219"/>
                    <a:pt x="28255" y="41220"/>
                    <a:pt x="28289" y="41220"/>
                  </a:cubicBezTo>
                  <a:cubicBezTo>
                    <a:pt x="28378" y="41223"/>
                    <a:pt x="28466" y="41224"/>
                    <a:pt x="28554" y="41224"/>
                  </a:cubicBezTo>
                  <a:cubicBezTo>
                    <a:pt x="29944" y="41224"/>
                    <a:pt x="31280" y="40919"/>
                    <a:pt x="32578" y="40446"/>
                  </a:cubicBezTo>
                  <a:cubicBezTo>
                    <a:pt x="32809" y="40363"/>
                    <a:pt x="33039" y="40216"/>
                    <a:pt x="33499" y="39965"/>
                  </a:cubicBezTo>
                  <a:cubicBezTo>
                    <a:pt x="31009" y="39442"/>
                    <a:pt x="28812" y="38961"/>
                    <a:pt x="26469" y="38459"/>
                  </a:cubicBezTo>
                  <a:cubicBezTo>
                    <a:pt x="28143" y="35320"/>
                    <a:pt x="30486" y="32851"/>
                    <a:pt x="31616" y="29608"/>
                  </a:cubicBezTo>
                  <a:lnTo>
                    <a:pt x="31616" y="29608"/>
                  </a:lnTo>
                  <a:cubicBezTo>
                    <a:pt x="29105" y="31219"/>
                    <a:pt x="27306" y="33688"/>
                    <a:pt x="24899" y="35320"/>
                  </a:cubicBezTo>
                  <a:cubicBezTo>
                    <a:pt x="23979" y="35027"/>
                    <a:pt x="23477" y="34546"/>
                    <a:pt x="23477" y="33500"/>
                  </a:cubicBezTo>
                  <a:cubicBezTo>
                    <a:pt x="23435" y="30654"/>
                    <a:pt x="23309" y="27808"/>
                    <a:pt x="23205" y="24963"/>
                  </a:cubicBezTo>
                  <a:cubicBezTo>
                    <a:pt x="23184" y="24628"/>
                    <a:pt x="23163" y="24293"/>
                    <a:pt x="23121" y="23958"/>
                  </a:cubicBezTo>
                  <a:cubicBezTo>
                    <a:pt x="23016" y="23938"/>
                    <a:pt x="22891" y="23917"/>
                    <a:pt x="22765" y="23917"/>
                  </a:cubicBezTo>
                  <a:cubicBezTo>
                    <a:pt x="21761" y="27223"/>
                    <a:pt x="21342" y="30696"/>
                    <a:pt x="20317" y="34169"/>
                  </a:cubicBezTo>
                  <a:cubicBezTo>
                    <a:pt x="19731" y="33939"/>
                    <a:pt x="19250" y="33834"/>
                    <a:pt x="18832" y="33583"/>
                  </a:cubicBezTo>
                  <a:cubicBezTo>
                    <a:pt x="16990" y="32495"/>
                    <a:pt x="15484" y="31010"/>
                    <a:pt x="14040" y="29440"/>
                  </a:cubicBezTo>
                  <a:cubicBezTo>
                    <a:pt x="13517" y="28855"/>
                    <a:pt x="12994" y="28185"/>
                    <a:pt x="11969" y="28143"/>
                  </a:cubicBezTo>
                  <a:lnTo>
                    <a:pt x="11969" y="28143"/>
                  </a:lnTo>
                  <a:cubicBezTo>
                    <a:pt x="13391" y="30549"/>
                    <a:pt x="14731" y="32830"/>
                    <a:pt x="16049" y="35111"/>
                  </a:cubicBezTo>
                  <a:cubicBezTo>
                    <a:pt x="16886" y="36555"/>
                    <a:pt x="16216" y="37852"/>
                    <a:pt x="14626" y="37894"/>
                  </a:cubicBezTo>
                  <a:cubicBezTo>
                    <a:pt x="12952" y="37956"/>
                    <a:pt x="11278" y="38040"/>
                    <a:pt x="9625" y="38082"/>
                  </a:cubicBezTo>
                  <a:cubicBezTo>
                    <a:pt x="9586" y="38084"/>
                    <a:pt x="9547" y="38085"/>
                    <a:pt x="9507" y="38085"/>
                  </a:cubicBezTo>
                  <a:cubicBezTo>
                    <a:pt x="9107" y="38085"/>
                    <a:pt x="8703" y="37995"/>
                    <a:pt x="8265" y="37956"/>
                  </a:cubicBezTo>
                  <a:cubicBezTo>
                    <a:pt x="8265" y="36031"/>
                    <a:pt x="8140" y="34232"/>
                    <a:pt x="8307" y="32453"/>
                  </a:cubicBezTo>
                  <a:cubicBezTo>
                    <a:pt x="8412" y="31449"/>
                    <a:pt x="8370" y="30759"/>
                    <a:pt x="7470" y="30361"/>
                  </a:cubicBezTo>
                  <a:cubicBezTo>
                    <a:pt x="8181" y="28290"/>
                    <a:pt x="8181" y="28290"/>
                    <a:pt x="6780" y="26595"/>
                  </a:cubicBezTo>
                  <a:cubicBezTo>
                    <a:pt x="6780" y="25130"/>
                    <a:pt x="6780" y="23854"/>
                    <a:pt x="6780" y="22598"/>
                  </a:cubicBezTo>
                  <a:cubicBezTo>
                    <a:pt x="6780" y="22034"/>
                    <a:pt x="6905" y="21490"/>
                    <a:pt x="7491" y="21343"/>
                  </a:cubicBezTo>
                  <a:cubicBezTo>
                    <a:pt x="8244" y="21176"/>
                    <a:pt x="8370" y="20590"/>
                    <a:pt x="8537" y="19962"/>
                  </a:cubicBezTo>
                  <a:cubicBezTo>
                    <a:pt x="8684" y="19376"/>
                    <a:pt x="8935" y="18790"/>
                    <a:pt x="9060" y="18477"/>
                  </a:cubicBezTo>
                  <a:cubicBezTo>
                    <a:pt x="9960" y="18163"/>
                    <a:pt x="10630" y="17912"/>
                    <a:pt x="11278" y="17681"/>
                  </a:cubicBezTo>
                  <a:cubicBezTo>
                    <a:pt x="11215" y="16175"/>
                    <a:pt x="11571" y="14689"/>
                    <a:pt x="9939" y="14083"/>
                  </a:cubicBezTo>
                  <a:cubicBezTo>
                    <a:pt x="10232" y="13434"/>
                    <a:pt x="10546" y="12785"/>
                    <a:pt x="10818" y="12095"/>
                  </a:cubicBezTo>
                  <a:cubicBezTo>
                    <a:pt x="11969" y="8998"/>
                    <a:pt x="11257" y="6738"/>
                    <a:pt x="9081" y="4772"/>
                  </a:cubicBezTo>
                  <a:cubicBezTo>
                    <a:pt x="8809" y="4520"/>
                    <a:pt x="8558" y="4269"/>
                    <a:pt x="8307" y="4018"/>
                  </a:cubicBezTo>
                  <a:cubicBezTo>
                    <a:pt x="7470" y="3181"/>
                    <a:pt x="7135" y="2177"/>
                    <a:pt x="7282" y="984"/>
                  </a:cubicBezTo>
                  <a:cubicBezTo>
                    <a:pt x="7303" y="733"/>
                    <a:pt x="7345" y="482"/>
                    <a:pt x="7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62;p53">
              <a:extLst>
                <a:ext uri="{FF2B5EF4-FFF2-40B4-BE49-F238E27FC236}">
                  <a16:creationId xmlns:a16="http://schemas.microsoft.com/office/drawing/2014/main" xmlns="" id="{FA3DC3EF-56EB-6E4B-8CE2-716E442E48FF}"/>
                </a:ext>
              </a:extLst>
            </p:cNvPr>
            <p:cNvSpPr/>
            <p:nvPr/>
          </p:nvSpPr>
          <p:spPr>
            <a:xfrm>
              <a:off x="2374375" y="2168850"/>
              <a:ext cx="69575" cy="47625"/>
            </a:xfrm>
            <a:custGeom>
              <a:avLst/>
              <a:gdLst/>
              <a:ahLst/>
              <a:cxnLst/>
              <a:rect l="l" t="t" r="r" b="b"/>
              <a:pathLst>
                <a:path w="2783" h="1905" extrusionOk="0">
                  <a:moveTo>
                    <a:pt x="188" y="0"/>
                  </a:moveTo>
                  <a:cubicBezTo>
                    <a:pt x="126" y="105"/>
                    <a:pt x="63" y="209"/>
                    <a:pt x="0" y="314"/>
                  </a:cubicBezTo>
                  <a:cubicBezTo>
                    <a:pt x="837" y="837"/>
                    <a:pt x="1674" y="1381"/>
                    <a:pt x="2511" y="1904"/>
                  </a:cubicBezTo>
                  <a:cubicBezTo>
                    <a:pt x="2595" y="1820"/>
                    <a:pt x="2678" y="1716"/>
                    <a:pt x="2783" y="1611"/>
                  </a:cubicBezTo>
                  <a:cubicBezTo>
                    <a:pt x="1925" y="1046"/>
                    <a:pt x="1172" y="335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63;p53">
              <a:extLst>
                <a:ext uri="{FF2B5EF4-FFF2-40B4-BE49-F238E27FC236}">
                  <a16:creationId xmlns:a16="http://schemas.microsoft.com/office/drawing/2014/main" xmlns="" id="{A1D2631D-54EE-284A-973D-987EF935D6F1}"/>
                </a:ext>
              </a:extLst>
            </p:cNvPr>
            <p:cNvSpPr/>
            <p:nvPr/>
          </p:nvSpPr>
          <p:spPr>
            <a:xfrm>
              <a:off x="2289625" y="2313200"/>
              <a:ext cx="65400" cy="44500"/>
            </a:xfrm>
            <a:custGeom>
              <a:avLst/>
              <a:gdLst/>
              <a:ahLst/>
              <a:cxnLst/>
              <a:rect l="l" t="t" r="r" b="b"/>
              <a:pathLst>
                <a:path w="2616" h="1780" extrusionOk="0">
                  <a:moveTo>
                    <a:pt x="189" y="1"/>
                  </a:moveTo>
                  <a:lnTo>
                    <a:pt x="1" y="357"/>
                  </a:lnTo>
                  <a:cubicBezTo>
                    <a:pt x="837" y="838"/>
                    <a:pt x="1653" y="1319"/>
                    <a:pt x="2470" y="1779"/>
                  </a:cubicBezTo>
                  <a:cubicBezTo>
                    <a:pt x="2511" y="1696"/>
                    <a:pt x="2574" y="1591"/>
                    <a:pt x="2616" y="1507"/>
                  </a:cubicBezTo>
                  <a:cubicBezTo>
                    <a:pt x="1800" y="1005"/>
                    <a:pt x="1005" y="503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64;p53">
              <a:extLst>
                <a:ext uri="{FF2B5EF4-FFF2-40B4-BE49-F238E27FC236}">
                  <a16:creationId xmlns:a16="http://schemas.microsoft.com/office/drawing/2014/main" xmlns="" id="{EF788C6A-5B82-354E-A8CE-29C582680571}"/>
                </a:ext>
              </a:extLst>
            </p:cNvPr>
            <p:cNvSpPr/>
            <p:nvPr/>
          </p:nvSpPr>
          <p:spPr>
            <a:xfrm>
              <a:off x="2321000" y="2266650"/>
              <a:ext cx="51300" cy="42400"/>
            </a:xfrm>
            <a:custGeom>
              <a:avLst/>
              <a:gdLst/>
              <a:ahLst/>
              <a:cxnLst/>
              <a:rect l="l" t="t" r="r" b="b"/>
              <a:pathLst>
                <a:path w="2052" h="1696" extrusionOk="0">
                  <a:moveTo>
                    <a:pt x="231" y="1"/>
                  </a:moveTo>
                  <a:cubicBezTo>
                    <a:pt x="147" y="105"/>
                    <a:pt x="64" y="210"/>
                    <a:pt x="1" y="315"/>
                  </a:cubicBezTo>
                  <a:cubicBezTo>
                    <a:pt x="587" y="775"/>
                    <a:pt x="1194" y="1235"/>
                    <a:pt x="1800" y="1696"/>
                  </a:cubicBezTo>
                  <a:cubicBezTo>
                    <a:pt x="1884" y="1612"/>
                    <a:pt x="1968" y="1507"/>
                    <a:pt x="2051" y="1424"/>
                  </a:cubicBezTo>
                  <a:cubicBezTo>
                    <a:pt x="1445" y="942"/>
                    <a:pt x="838" y="482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65;p53">
              <a:extLst>
                <a:ext uri="{FF2B5EF4-FFF2-40B4-BE49-F238E27FC236}">
                  <a16:creationId xmlns:a16="http://schemas.microsoft.com/office/drawing/2014/main" xmlns="" id="{F921B578-C8AB-6E4E-B326-8BF57203C840}"/>
                </a:ext>
              </a:extLst>
            </p:cNvPr>
            <p:cNvSpPr/>
            <p:nvPr/>
          </p:nvSpPr>
          <p:spPr>
            <a:xfrm>
              <a:off x="2112825" y="1544800"/>
              <a:ext cx="43950" cy="13100"/>
            </a:xfrm>
            <a:custGeom>
              <a:avLst/>
              <a:gdLst/>
              <a:ahLst/>
              <a:cxnLst/>
              <a:rect l="l" t="t" r="r" b="b"/>
              <a:pathLst>
                <a:path w="1758" h="524" extrusionOk="0">
                  <a:moveTo>
                    <a:pt x="0" y="0"/>
                  </a:moveTo>
                  <a:cubicBezTo>
                    <a:pt x="0" y="189"/>
                    <a:pt x="21" y="356"/>
                    <a:pt x="21" y="523"/>
                  </a:cubicBezTo>
                  <a:cubicBezTo>
                    <a:pt x="157" y="412"/>
                    <a:pt x="296" y="378"/>
                    <a:pt x="436" y="378"/>
                  </a:cubicBezTo>
                  <a:cubicBezTo>
                    <a:pt x="664" y="378"/>
                    <a:pt x="895" y="469"/>
                    <a:pt x="1125" y="469"/>
                  </a:cubicBezTo>
                  <a:cubicBezTo>
                    <a:pt x="1339" y="469"/>
                    <a:pt x="1551" y="390"/>
                    <a:pt x="1758" y="84"/>
                  </a:cubicBezTo>
                  <a:cubicBezTo>
                    <a:pt x="1172" y="63"/>
                    <a:pt x="586" y="4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66;p53">
              <a:extLst>
                <a:ext uri="{FF2B5EF4-FFF2-40B4-BE49-F238E27FC236}">
                  <a16:creationId xmlns:a16="http://schemas.microsoft.com/office/drawing/2014/main" xmlns="" id="{A69D5263-AAF9-BA46-B747-14A01944EFD6}"/>
                </a:ext>
              </a:extLst>
            </p:cNvPr>
            <p:cNvSpPr/>
            <p:nvPr/>
          </p:nvSpPr>
          <p:spPr>
            <a:xfrm>
              <a:off x="2039075" y="1544275"/>
              <a:ext cx="41850" cy="17275"/>
            </a:xfrm>
            <a:custGeom>
              <a:avLst/>
              <a:gdLst/>
              <a:ahLst/>
              <a:cxnLst/>
              <a:rect l="l" t="t" r="r" b="b"/>
              <a:pathLst>
                <a:path w="1674" h="691" extrusionOk="0">
                  <a:moveTo>
                    <a:pt x="42" y="0"/>
                  </a:moveTo>
                  <a:cubicBezTo>
                    <a:pt x="21" y="105"/>
                    <a:pt x="0" y="230"/>
                    <a:pt x="0" y="335"/>
                  </a:cubicBezTo>
                  <a:cubicBezTo>
                    <a:pt x="523" y="461"/>
                    <a:pt x="1067" y="565"/>
                    <a:pt x="1611" y="691"/>
                  </a:cubicBezTo>
                  <a:cubicBezTo>
                    <a:pt x="1632" y="544"/>
                    <a:pt x="1653" y="377"/>
                    <a:pt x="1674" y="21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2045;p54">
            <a:extLst>
              <a:ext uri="{FF2B5EF4-FFF2-40B4-BE49-F238E27FC236}">
                <a16:creationId xmlns:a16="http://schemas.microsoft.com/office/drawing/2014/main" xmlns="" id="{6245C687-400F-2242-B522-F489011B6E5D}"/>
              </a:ext>
            </a:extLst>
          </p:cNvPr>
          <p:cNvGrpSpPr/>
          <p:nvPr/>
        </p:nvGrpSpPr>
        <p:grpSpPr>
          <a:xfrm rot="1409844" flipH="1">
            <a:off x="8333080" y="148996"/>
            <a:ext cx="594610" cy="543336"/>
            <a:chOff x="4384700" y="3221575"/>
            <a:chExt cx="343275" cy="290725"/>
          </a:xfrm>
        </p:grpSpPr>
        <p:sp>
          <p:nvSpPr>
            <p:cNvPr id="69" name="Google Shape;2046;p54">
              <a:extLst>
                <a:ext uri="{FF2B5EF4-FFF2-40B4-BE49-F238E27FC236}">
                  <a16:creationId xmlns:a16="http://schemas.microsoft.com/office/drawing/2014/main" xmlns="" id="{2CDF0C14-BD65-CF4E-A690-207BBF28C68C}"/>
                </a:ext>
              </a:extLst>
            </p:cNvPr>
            <p:cNvSpPr/>
            <p:nvPr/>
          </p:nvSpPr>
          <p:spPr>
            <a:xfrm>
              <a:off x="4384700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47;p54">
              <a:extLst>
                <a:ext uri="{FF2B5EF4-FFF2-40B4-BE49-F238E27FC236}">
                  <a16:creationId xmlns:a16="http://schemas.microsoft.com/office/drawing/2014/main" xmlns="" id="{E6FB605E-04D2-0340-B439-3BB594C4F244}"/>
                </a:ext>
              </a:extLst>
            </p:cNvPr>
            <p:cNvSpPr/>
            <p:nvPr/>
          </p:nvSpPr>
          <p:spPr>
            <a:xfrm>
              <a:off x="4562825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48;p54">
              <a:extLst>
                <a:ext uri="{FF2B5EF4-FFF2-40B4-BE49-F238E27FC236}">
                  <a16:creationId xmlns:a16="http://schemas.microsoft.com/office/drawing/2014/main" xmlns="" id="{DA9E22F5-4C62-224F-9BF2-50A0BE52653B}"/>
                </a:ext>
              </a:extLst>
            </p:cNvPr>
            <p:cNvSpPr/>
            <p:nvPr/>
          </p:nvSpPr>
          <p:spPr>
            <a:xfrm>
              <a:off x="4640450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2045;p54">
            <a:extLst>
              <a:ext uri="{FF2B5EF4-FFF2-40B4-BE49-F238E27FC236}">
                <a16:creationId xmlns:a16="http://schemas.microsoft.com/office/drawing/2014/main" xmlns="" id="{6DA31D1B-22A8-A749-92C4-6805D8C2382A}"/>
              </a:ext>
            </a:extLst>
          </p:cNvPr>
          <p:cNvGrpSpPr/>
          <p:nvPr/>
        </p:nvGrpSpPr>
        <p:grpSpPr>
          <a:xfrm rot="419989">
            <a:off x="8466311" y="171369"/>
            <a:ext cx="541015" cy="555422"/>
            <a:chOff x="4376116" y="3242500"/>
            <a:chExt cx="343275" cy="297192"/>
          </a:xfrm>
        </p:grpSpPr>
        <p:sp>
          <p:nvSpPr>
            <p:cNvPr id="73" name="Google Shape;2046;p54">
              <a:extLst>
                <a:ext uri="{FF2B5EF4-FFF2-40B4-BE49-F238E27FC236}">
                  <a16:creationId xmlns:a16="http://schemas.microsoft.com/office/drawing/2014/main" xmlns="" id="{3D09D091-DE72-4B4A-BCD9-0BB9DF6E98A2}"/>
                </a:ext>
              </a:extLst>
            </p:cNvPr>
            <p:cNvSpPr/>
            <p:nvPr/>
          </p:nvSpPr>
          <p:spPr>
            <a:xfrm>
              <a:off x="4376116" y="3248967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47;p54">
              <a:extLst>
                <a:ext uri="{FF2B5EF4-FFF2-40B4-BE49-F238E27FC236}">
                  <a16:creationId xmlns:a16="http://schemas.microsoft.com/office/drawing/2014/main" xmlns="" id="{7EF50335-9391-DA4F-B538-71EAEC769683}"/>
                </a:ext>
              </a:extLst>
            </p:cNvPr>
            <p:cNvSpPr/>
            <p:nvPr/>
          </p:nvSpPr>
          <p:spPr>
            <a:xfrm>
              <a:off x="4562825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48;p54">
              <a:extLst>
                <a:ext uri="{FF2B5EF4-FFF2-40B4-BE49-F238E27FC236}">
                  <a16:creationId xmlns:a16="http://schemas.microsoft.com/office/drawing/2014/main" xmlns="" id="{F249EB81-3D89-6F4F-B253-F77E28BD851A}"/>
                </a:ext>
              </a:extLst>
            </p:cNvPr>
            <p:cNvSpPr/>
            <p:nvPr/>
          </p:nvSpPr>
          <p:spPr>
            <a:xfrm>
              <a:off x="4640450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48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:a16="http://schemas.microsoft.com/office/drawing/2014/main" xmlns="" id="{907AB4AC-0251-B841-AA85-A4D9C08DBD70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:a16="http://schemas.microsoft.com/office/drawing/2014/main" xmlns="" id="{B7E56B0E-1AD6-6747-9E13-9FC67690C2BC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:a16="http://schemas.microsoft.com/office/drawing/2014/main" xmlns="" id="{AE7D6EEB-B09C-6947-807C-7275AA98A268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:a16="http://schemas.microsoft.com/office/drawing/2014/main" xmlns="" id="{23587C07-F4C8-7943-A7C1-7B2C19EF183D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:a16="http://schemas.microsoft.com/office/drawing/2014/main" xmlns="" id="{15A6EFDB-BB35-7942-A564-7B9204FDCE8B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:a16="http://schemas.microsoft.com/office/drawing/2014/main" xmlns="" id="{90F56865-EC68-F64A-B5E6-D5B966AD83F5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:a16="http://schemas.microsoft.com/office/drawing/2014/main" xmlns="" id="{882DB3E7-F7CA-5447-9405-A8CB6A8BBEF1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:a16="http://schemas.microsoft.com/office/drawing/2014/main" xmlns="" id="{AF6F2BD4-A37A-7D4A-B240-0ED4B4E2B1D0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:a16="http://schemas.microsoft.com/office/drawing/2014/main" xmlns="" id="{B48EFE7B-69FB-7642-95AE-513C0E052E87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:a16="http://schemas.microsoft.com/office/drawing/2014/main" xmlns="" id="{20987E77-3521-3944-BE32-F5AB95C80019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:a16="http://schemas.microsoft.com/office/drawing/2014/main" xmlns="" id="{392A70B0-4960-AA4F-8543-E19B3A0F4CC1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:a16="http://schemas.microsoft.com/office/drawing/2014/main" xmlns="" id="{1F17C9A6-647C-6C40-80F1-088B0FED58E8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:a16="http://schemas.microsoft.com/office/drawing/2014/main" xmlns="" id="{0361E62E-0227-4F4C-875D-8111F5BDB476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:a16="http://schemas.microsoft.com/office/drawing/2014/main" xmlns="" id="{60EFC2A1-B710-6549-8D22-2247485B0A17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:a16="http://schemas.microsoft.com/office/drawing/2014/main" xmlns="" id="{7FA6813C-4699-F948-A7B3-7542674B1E4D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:a16="http://schemas.microsoft.com/office/drawing/2014/main" xmlns="" id="{648AEE40-9238-1F40-887F-8A834C0C6DEA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:a16="http://schemas.microsoft.com/office/drawing/2014/main" xmlns="" id="{25BB34F0-F594-1F47-BA53-D6E1CB58DE1C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:a16="http://schemas.microsoft.com/office/drawing/2014/main" xmlns="" id="{60AA48E1-5BA4-E142-91BF-F2FA035F8D24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:a16="http://schemas.microsoft.com/office/drawing/2014/main" xmlns="" id="{4D066B7A-A509-9843-8000-7C0E4A08C97F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:a16="http://schemas.microsoft.com/office/drawing/2014/main" xmlns="" id="{EB33F4DF-2669-E246-8A54-697434DA0D33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:a16="http://schemas.microsoft.com/office/drawing/2014/main" xmlns="" id="{D4B3D836-9881-C043-A7AC-133622884EB7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:a16="http://schemas.microsoft.com/office/drawing/2014/main" xmlns="" id="{ED43483A-EF12-0B48-961A-38787BA497A6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:a16="http://schemas.microsoft.com/office/drawing/2014/main" xmlns="" id="{8DF7CD51-F038-C941-9D93-14D65357191B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:a16="http://schemas.microsoft.com/office/drawing/2014/main" xmlns="" id="{B804E1C7-3952-9C4D-B7F8-9DF1B9A6593D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:a16="http://schemas.microsoft.com/office/drawing/2014/main" xmlns="" id="{363F35E5-7698-6D4C-885A-7CC81772E93C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:a16="http://schemas.microsoft.com/office/drawing/2014/main" xmlns="" id="{815670FC-6045-8B4A-AF11-A18B25F7A32D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:a16="http://schemas.microsoft.com/office/drawing/2014/main" xmlns="" id="{F3134606-F315-874F-9A61-B3DDAEEB3085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:a16="http://schemas.microsoft.com/office/drawing/2014/main" xmlns="" id="{E0C54657-D3D8-EC4A-95FE-5EE0BEED60FF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:a16="http://schemas.microsoft.com/office/drawing/2014/main" xmlns="" id="{668ED8A8-C07B-B946-B853-F30151101386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:a16="http://schemas.microsoft.com/office/drawing/2014/main" xmlns="" id="{A26B5AF5-DE41-204B-A582-40B5F58FA005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:a16="http://schemas.microsoft.com/office/drawing/2014/main" xmlns="" id="{32FE5C77-7610-AA47-9905-0795C1BD8F9F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:a16="http://schemas.microsoft.com/office/drawing/2014/main" xmlns="" id="{1D65844D-D119-7C4D-B075-204D8DBB1BB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:a16="http://schemas.microsoft.com/office/drawing/2014/main" xmlns="" id="{AAE3FECE-6025-2743-9C1E-847A19689BEF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:a16="http://schemas.microsoft.com/office/drawing/2014/main" xmlns="" id="{6C266126-0ACE-E94D-988F-AE5E94D4A464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:a16="http://schemas.microsoft.com/office/drawing/2014/main" xmlns="" id="{821DF4E4-ACEC-C24C-95B0-6E178ED6AB05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2923D21-FA4E-E340-B3D5-DDCFA35DD0E2}"/>
              </a:ext>
            </a:extLst>
          </p:cNvPr>
          <p:cNvSpPr/>
          <p:nvPr/>
        </p:nvSpPr>
        <p:spPr>
          <a:xfrm>
            <a:off x="307872" y="-29495"/>
            <a:ext cx="292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4: Chứng minh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77557F6-06A7-8945-BCB3-3A24F5F387CB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58/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80F59AC-7B33-F149-9682-B8A08F706AF6}"/>
              </a:ext>
            </a:extLst>
          </p:cNvPr>
          <p:cNvSpPr/>
          <p:nvPr/>
        </p:nvSpPr>
        <p:spPr>
          <a:xfrm>
            <a:off x="324689" y="982355"/>
            <a:ext cx="761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n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 chia hết cho 6 với mọi số nguyên n.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065487F-8A11-A240-81ED-405E70A57910}"/>
              </a:ext>
            </a:extLst>
          </p:cNvPr>
          <p:cNvSpPr/>
          <p:nvPr/>
        </p:nvSpPr>
        <p:spPr>
          <a:xfrm>
            <a:off x="360830" y="1306818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n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3FEA249-A095-EA46-BD44-E6B934C58AB1}"/>
              </a:ext>
            </a:extLst>
          </p:cNvPr>
          <p:cNvSpPr/>
          <p:nvPr/>
        </p:nvSpPr>
        <p:spPr>
          <a:xfrm>
            <a:off x="545399" y="1650946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n. (n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1)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5713C76-FB3E-8C40-BD45-786DF9BD190E}"/>
              </a:ext>
            </a:extLst>
          </p:cNvPr>
          <p:cNvSpPr/>
          <p:nvPr/>
        </p:nvSpPr>
        <p:spPr>
          <a:xfrm>
            <a:off x="546905" y="2034403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n. (n – 1).(n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A83756E-1DF9-2247-A8AF-A7A9FED6F041}"/>
              </a:ext>
            </a:extLst>
          </p:cNvPr>
          <p:cNvSpPr/>
          <p:nvPr/>
        </p:nvSpPr>
        <p:spPr>
          <a:xfrm>
            <a:off x="544128" y="2368702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(n – 1). n. (n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5BCE2B4-F42F-B34C-995A-4F65B0F795A6}"/>
              </a:ext>
            </a:extLst>
          </p:cNvPr>
          <p:cNvSpPr/>
          <p:nvPr/>
        </p:nvSpPr>
        <p:spPr>
          <a:xfrm>
            <a:off x="349250" y="2702996"/>
            <a:ext cx="6343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thấy (n – 1); n; (n + 1) là 3 số nguyên liên tiếp</a:t>
            </a:r>
            <a:r>
              <a:rPr lang="x-none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8478D38-7D9A-6B4A-935A-308876513211}"/>
              </a:ext>
            </a:extLst>
          </p:cNvPr>
          <p:cNvSpPr/>
          <p:nvPr/>
        </p:nvSpPr>
        <p:spPr>
          <a:xfrm>
            <a:off x="378542" y="3086888"/>
            <a:ext cx="862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trong 3 số nguyên liên tiếp thì chắc chắn có ít nhất một số chẵn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9B761286-6ED3-FD41-9F4D-CE378F76167A}"/>
                  </a:ext>
                </a:extLst>
              </p:cNvPr>
              <p:cNvSpPr/>
              <p:nvPr/>
            </p:nvSpPr>
            <p:spPr>
              <a:xfrm>
                <a:off x="842124" y="3479746"/>
                <a:ext cx="3107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538730" algn="l"/>
                  </a:tabLst>
                </a:pP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(n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n)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	(1)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B761286-6ED3-FD41-9F4D-CE378F761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4" y="3479746"/>
                <a:ext cx="3107261" cy="461665"/>
              </a:xfrm>
              <a:prstGeom prst="rect">
                <a:avLst/>
              </a:prstGeom>
              <a:blipFill>
                <a:blip r:embed="rId2"/>
                <a:stretch>
                  <a:fillRect l="-3252" t="-10811" r="-2033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5DDADC5-3C63-A241-8EBA-428A6CDB7C21}"/>
              </a:ext>
            </a:extLst>
          </p:cNvPr>
          <p:cNvSpPr/>
          <p:nvPr/>
        </p:nvSpPr>
        <p:spPr>
          <a:xfrm>
            <a:off x="368710" y="378497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trong 3 số nguyên liên tiếp thì chắc chắn có ít nhất một số chia hết cho 3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165C02E-C750-BF4F-BBFA-CA92497D5D1D}"/>
                  </a:ext>
                </a:extLst>
              </p:cNvPr>
              <p:cNvSpPr/>
              <p:nvPr/>
            </p:nvSpPr>
            <p:spPr>
              <a:xfrm>
                <a:off x="1736858" y="4148339"/>
                <a:ext cx="3107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538730" algn="l"/>
                  </a:tabLst>
                </a:pP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n)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	(2)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165C02E-C750-BF4F-BBFA-CA92497D5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58" y="4148339"/>
                <a:ext cx="3107261" cy="461665"/>
              </a:xfrm>
              <a:prstGeom prst="rect">
                <a:avLst/>
              </a:prstGeom>
              <a:blipFill>
                <a:blip r:embed="rId3"/>
                <a:stretch>
                  <a:fillRect l="-2846" t="-10811" r="-2033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27FABC82-673E-2B4B-94E8-56E01D6A4DC5}"/>
                  </a:ext>
                </a:extLst>
              </p:cNvPr>
              <p:cNvSpPr/>
              <p:nvPr/>
            </p:nvSpPr>
            <p:spPr>
              <a:xfrm>
                <a:off x="378177" y="4521965"/>
                <a:ext cx="4003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538730" algn="l"/>
                  </a:tabLst>
                </a:pP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 và (2) suy ra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n)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7FABC82-673E-2B4B-94E8-56E01D6A4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" y="4521965"/>
                <a:ext cx="4003019" cy="461665"/>
              </a:xfrm>
              <a:prstGeom prst="rect">
                <a:avLst/>
              </a:prstGeom>
              <a:blipFill>
                <a:blip r:embed="rId4"/>
                <a:stretch>
                  <a:fillRect l="-2208" t="-10811" r="-1262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oogle Shape;2811;p70">
            <a:extLst>
              <a:ext uri="{FF2B5EF4-FFF2-40B4-BE49-F238E27FC236}">
                <a16:creationId xmlns:a16="http://schemas.microsoft.com/office/drawing/2014/main" xmlns="" id="{EADD5A98-F66B-7441-8A46-D04858735068}"/>
              </a:ext>
            </a:extLst>
          </p:cNvPr>
          <p:cNvGrpSpPr/>
          <p:nvPr/>
        </p:nvGrpSpPr>
        <p:grpSpPr>
          <a:xfrm rot="670315">
            <a:off x="8374857" y="253847"/>
            <a:ext cx="501691" cy="817567"/>
            <a:chOff x="3769125" y="1707925"/>
            <a:chExt cx="145325" cy="236825"/>
          </a:xfrm>
        </p:grpSpPr>
        <p:sp>
          <p:nvSpPr>
            <p:cNvPr id="56" name="Google Shape;2812;p70">
              <a:extLst>
                <a:ext uri="{FF2B5EF4-FFF2-40B4-BE49-F238E27FC236}">
                  <a16:creationId xmlns:a16="http://schemas.microsoft.com/office/drawing/2014/main" xmlns="" id="{01618380-6C56-6B4F-934D-C058FABC5930}"/>
                </a:ext>
              </a:extLst>
            </p:cNvPr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13;p70">
              <a:extLst>
                <a:ext uri="{FF2B5EF4-FFF2-40B4-BE49-F238E27FC236}">
                  <a16:creationId xmlns:a16="http://schemas.microsoft.com/office/drawing/2014/main" xmlns="" id="{751EFECE-6CB1-494B-8384-15AF4AD4023C}"/>
                </a:ext>
              </a:extLst>
            </p:cNvPr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14;p70">
              <a:extLst>
                <a:ext uri="{FF2B5EF4-FFF2-40B4-BE49-F238E27FC236}">
                  <a16:creationId xmlns:a16="http://schemas.microsoft.com/office/drawing/2014/main" xmlns="" id="{5332431A-7FB9-0748-929C-4CF1956A01F8}"/>
                </a:ext>
              </a:extLst>
            </p:cNvPr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1876;p84">
            <a:extLst>
              <a:ext uri="{FF2B5EF4-FFF2-40B4-BE49-F238E27FC236}">
                <a16:creationId xmlns:a16="http://schemas.microsoft.com/office/drawing/2014/main" xmlns="" id="{F367C0A0-FFDD-C44F-95A9-260BDD5BA78D}"/>
              </a:ext>
            </a:extLst>
          </p:cNvPr>
          <p:cNvGrpSpPr/>
          <p:nvPr/>
        </p:nvGrpSpPr>
        <p:grpSpPr>
          <a:xfrm rot="19126150">
            <a:off x="7442908" y="3487271"/>
            <a:ext cx="1297330" cy="1402574"/>
            <a:chOff x="6896644" y="3216007"/>
            <a:chExt cx="322917" cy="347876"/>
          </a:xfrm>
          <a:noFill/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60" name="Google Shape;11877;p84">
              <a:extLst>
                <a:ext uri="{FF2B5EF4-FFF2-40B4-BE49-F238E27FC236}">
                  <a16:creationId xmlns:a16="http://schemas.microsoft.com/office/drawing/2014/main" xmlns="" id="{7DCFA62A-2DE0-3B45-99D4-2EBFAB0E26BA}"/>
                </a:ext>
              </a:extLst>
            </p:cNvPr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878;p84">
              <a:extLst>
                <a:ext uri="{FF2B5EF4-FFF2-40B4-BE49-F238E27FC236}">
                  <a16:creationId xmlns:a16="http://schemas.microsoft.com/office/drawing/2014/main" xmlns="" id="{12C48D78-D28E-3642-A9DF-583698F45523}"/>
                </a:ext>
              </a:extLst>
            </p:cNvPr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79;p84">
              <a:extLst>
                <a:ext uri="{FF2B5EF4-FFF2-40B4-BE49-F238E27FC236}">
                  <a16:creationId xmlns:a16="http://schemas.microsoft.com/office/drawing/2014/main" xmlns="" id="{57081910-3C45-F842-8256-FC2E9B3C48EA}"/>
                </a:ext>
              </a:extLst>
            </p:cNvPr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80;p84">
              <a:extLst>
                <a:ext uri="{FF2B5EF4-FFF2-40B4-BE49-F238E27FC236}">
                  <a16:creationId xmlns:a16="http://schemas.microsoft.com/office/drawing/2014/main" xmlns="" id="{C133A898-72D6-8041-A4F1-B0D85366FF1A}"/>
                </a:ext>
              </a:extLst>
            </p:cNvPr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881;p84">
              <a:extLst>
                <a:ext uri="{FF2B5EF4-FFF2-40B4-BE49-F238E27FC236}">
                  <a16:creationId xmlns:a16="http://schemas.microsoft.com/office/drawing/2014/main" xmlns="" id="{30A9C001-C977-364F-BFC1-2CC63D0EDF66}"/>
                </a:ext>
              </a:extLst>
            </p:cNvPr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82;p84">
              <a:extLst>
                <a:ext uri="{FF2B5EF4-FFF2-40B4-BE49-F238E27FC236}">
                  <a16:creationId xmlns:a16="http://schemas.microsoft.com/office/drawing/2014/main" xmlns="" id="{04864CE7-1303-3744-BF7B-16158EF51C47}"/>
                </a:ext>
              </a:extLst>
            </p:cNvPr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83;p84">
              <a:extLst>
                <a:ext uri="{FF2B5EF4-FFF2-40B4-BE49-F238E27FC236}">
                  <a16:creationId xmlns:a16="http://schemas.microsoft.com/office/drawing/2014/main" xmlns="" id="{729D0445-FAFF-1D4A-8B12-6A00D6D1CACE}"/>
                </a:ext>
              </a:extLst>
            </p:cNvPr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4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6" grpId="0"/>
      <p:bldP spid="50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65;p72">
            <a:extLst>
              <a:ext uri="{FF2B5EF4-FFF2-40B4-BE49-F238E27FC236}">
                <a16:creationId xmlns:a16="http://schemas.microsoft.com/office/drawing/2014/main" xmlns="" id="{60B6A16E-9D98-3440-959A-B5F0A920464A}"/>
              </a:ext>
            </a:extLst>
          </p:cNvPr>
          <p:cNvGrpSpPr/>
          <p:nvPr/>
        </p:nvGrpSpPr>
        <p:grpSpPr>
          <a:xfrm>
            <a:off x="271303" y="110288"/>
            <a:ext cx="3532932" cy="4859278"/>
            <a:chOff x="4245566" y="3661836"/>
            <a:chExt cx="332779" cy="369005"/>
          </a:xfrm>
        </p:grpSpPr>
        <p:sp>
          <p:nvSpPr>
            <p:cNvPr id="166" name="Google Shape;3166;p72">
              <a:extLst>
                <a:ext uri="{FF2B5EF4-FFF2-40B4-BE49-F238E27FC236}">
                  <a16:creationId xmlns:a16="http://schemas.microsoft.com/office/drawing/2014/main" xmlns="" id="{FB4B762B-0E0B-084F-8DD2-27D8AB3C64CC}"/>
                </a:ext>
              </a:extLst>
            </p:cNvPr>
            <p:cNvSpPr/>
            <p:nvPr/>
          </p:nvSpPr>
          <p:spPr>
            <a:xfrm>
              <a:off x="4274677" y="3672982"/>
              <a:ext cx="270823" cy="258023"/>
            </a:xfrm>
            <a:custGeom>
              <a:avLst/>
              <a:gdLst/>
              <a:ahLst/>
              <a:cxnLst/>
              <a:rect l="l" t="t" r="r" b="b"/>
              <a:pathLst>
                <a:path w="14578" h="13889" extrusionOk="0">
                  <a:moveTo>
                    <a:pt x="12009" y="2035"/>
                  </a:moveTo>
                  <a:cubicBezTo>
                    <a:pt x="12210" y="2035"/>
                    <a:pt x="12210" y="2369"/>
                    <a:pt x="12009" y="2369"/>
                  </a:cubicBezTo>
                  <a:cubicBezTo>
                    <a:pt x="9834" y="2434"/>
                    <a:pt x="7658" y="2470"/>
                    <a:pt x="5492" y="2470"/>
                  </a:cubicBezTo>
                  <a:cubicBezTo>
                    <a:pt x="4303" y="2470"/>
                    <a:pt x="3117" y="2459"/>
                    <a:pt x="1936" y="2436"/>
                  </a:cubicBezTo>
                  <a:cubicBezTo>
                    <a:pt x="1802" y="2436"/>
                    <a:pt x="1802" y="2269"/>
                    <a:pt x="1936" y="2269"/>
                  </a:cubicBezTo>
                  <a:cubicBezTo>
                    <a:pt x="5271" y="2102"/>
                    <a:pt x="8640" y="2035"/>
                    <a:pt x="12009" y="2035"/>
                  </a:cubicBezTo>
                  <a:close/>
                  <a:moveTo>
                    <a:pt x="10110" y="4261"/>
                  </a:moveTo>
                  <a:cubicBezTo>
                    <a:pt x="10700" y="4261"/>
                    <a:pt x="11288" y="4264"/>
                    <a:pt x="11876" y="4270"/>
                  </a:cubicBezTo>
                  <a:cubicBezTo>
                    <a:pt x="12109" y="4270"/>
                    <a:pt x="12109" y="4604"/>
                    <a:pt x="11876" y="4604"/>
                  </a:cubicBezTo>
                  <a:cubicBezTo>
                    <a:pt x="10445" y="4694"/>
                    <a:pt x="8995" y="4730"/>
                    <a:pt x="7539" y="4730"/>
                  </a:cubicBezTo>
                  <a:cubicBezTo>
                    <a:pt x="5769" y="4730"/>
                    <a:pt x="3992" y="4677"/>
                    <a:pt x="2236" y="4604"/>
                  </a:cubicBezTo>
                  <a:cubicBezTo>
                    <a:pt x="2102" y="4604"/>
                    <a:pt x="2102" y="4370"/>
                    <a:pt x="2236" y="4370"/>
                  </a:cubicBezTo>
                  <a:cubicBezTo>
                    <a:pt x="4850" y="4316"/>
                    <a:pt x="7487" y="4261"/>
                    <a:pt x="10110" y="4261"/>
                  </a:cubicBezTo>
                  <a:close/>
                  <a:moveTo>
                    <a:pt x="3585" y="6554"/>
                  </a:moveTo>
                  <a:cubicBezTo>
                    <a:pt x="4652" y="6554"/>
                    <a:pt x="5746" y="6648"/>
                    <a:pt x="6806" y="6672"/>
                  </a:cubicBezTo>
                  <a:cubicBezTo>
                    <a:pt x="7640" y="6711"/>
                    <a:pt x="8586" y="6828"/>
                    <a:pt x="9508" y="6828"/>
                  </a:cubicBezTo>
                  <a:cubicBezTo>
                    <a:pt x="10172" y="6828"/>
                    <a:pt x="10822" y="6767"/>
                    <a:pt x="11409" y="6572"/>
                  </a:cubicBezTo>
                  <a:cubicBezTo>
                    <a:pt x="11425" y="6565"/>
                    <a:pt x="11441" y="6562"/>
                    <a:pt x="11457" y="6562"/>
                  </a:cubicBezTo>
                  <a:cubicBezTo>
                    <a:pt x="11599" y="6562"/>
                    <a:pt x="11693" y="6815"/>
                    <a:pt x="11542" y="6906"/>
                  </a:cubicBezTo>
                  <a:cubicBezTo>
                    <a:pt x="10983" y="7170"/>
                    <a:pt x="10352" y="7247"/>
                    <a:pt x="9704" y="7247"/>
                  </a:cubicBezTo>
                  <a:cubicBezTo>
                    <a:pt x="8884" y="7247"/>
                    <a:pt x="8037" y="7124"/>
                    <a:pt x="7273" y="7106"/>
                  </a:cubicBezTo>
                  <a:cubicBezTo>
                    <a:pt x="5638" y="7039"/>
                    <a:pt x="3937" y="7072"/>
                    <a:pt x="2336" y="6772"/>
                  </a:cubicBezTo>
                  <a:cubicBezTo>
                    <a:pt x="2236" y="6772"/>
                    <a:pt x="2269" y="6639"/>
                    <a:pt x="2369" y="6605"/>
                  </a:cubicBezTo>
                  <a:cubicBezTo>
                    <a:pt x="2768" y="6568"/>
                    <a:pt x="3175" y="6554"/>
                    <a:pt x="3585" y="6554"/>
                  </a:cubicBezTo>
                  <a:close/>
                  <a:moveTo>
                    <a:pt x="9039" y="9204"/>
                  </a:moveTo>
                  <a:cubicBezTo>
                    <a:pt x="9990" y="9204"/>
                    <a:pt x="10938" y="9224"/>
                    <a:pt x="11876" y="9274"/>
                  </a:cubicBezTo>
                  <a:cubicBezTo>
                    <a:pt x="12109" y="9307"/>
                    <a:pt x="12109" y="9607"/>
                    <a:pt x="11876" y="9607"/>
                  </a:cubicBezTo>
                  <a:cubicBezTo>
                    <a:pt x="10458" y="9713"/>
                    <a:pt x="9019" y="9750"/>
                    <a:pt x="7579" y="9750"/>
                  </a:cubicBezTo>
                  <a:cubicBezTo>
                    <a:pt x="5834" y="9750"/>
                    <a:pt x="4087" y="9696"/>
                    <a:pt x="2369" y="9641"/>
                  </a:cubicBezTo>
                  <a:cubicBezTo>
                    <a:pt x="2202" y="9641"/>
                    <a:pt x="2202" y="9407"/>
                    <a:pt x="2369" y="9407"/>
                  </a:cubicBezTo>
                  <a:cubicBezTo>
                    <a:pt x="4566" y="9314"/>
                    <a:pt x="6813" y="9204"/>
                    <a:pt x="9039" y="9204"/>
                  </a:cubicBezTo>
                  <a:close/>
                  <a:moveTo>
                    <a:pt x="7239" y="1"/>
                  </a:moveTo>
                  <a:cubicBezTo>
                    <a:pt x="4838" y="1"/>
                    <a:pt x="2403" y="201"/>
                    <a:pt x="1" y="201"/>
                  </a:cubicBezTo>
                  <a:cubicBezTo>
                    <a:pt x="34" y="234"/>
                    <a:pt x="34" y="267"/>
                    <a:pt x="34" y="301"/>
                  </a:cubicBezTo>
                  <a:cubicBezTo>
                    <a:pt x="101" y="2336"/>
                    <a:pt x="234" y="4370"/>
                    <a:pt x="368" y="6405"/>
                  </a:cubicBezTo>
                  <a:cubicBezTo>
                    <a:pt x="368" y="6405"/>
                    <a:pt x="368" y="6439"/>
                    <a:pt x="368" y="6472"/>
                  </a:cubicBezTo>
                  <a:cubicBezTo>
                    <a:pt x="434" y="7573"/>
                    <a:pt x="501" y="8640"/>
                    <a:pt x="568" y="9741"/>
                  </a:cubicBezTo>
                  <a:cubicBezTo>
                    <a:pt x="568" y="9774"/>
                    <a:pt x="568" y="9774"/>
                    <a:pt x="568" y="9808"/>
                  </a:cubicBezTo>
                  <a:cubicBezTo>
                    <a:pt x="1302" y="10308"/>
                    <a:pt x="2002" y="10842"/>
                    <a:pt x="2736" y="11342"/>
                  </a:cubicBezTo>
                  <a:cubicBezTo>
                    <a:pt x="3837" y="12109"/>
                    <a:pt x="5038" y="13143"/>
                    <a:pt x="6305" y="13710"/>
                  </a:cubicBezTo>
                  <a:cubicBezTo>
                    <a:pt x="6578" y="13834"/>
                    <a:pt x="6851" y="13888"/>
                    <a:pt x="7124" y="13888"/>
                  </a:cubicBezTo>
                  <a:cubicBezTo>
                    <a:pt x="8618" y="13888"/>
                    <a:pt x="10080" y="12250"/>
                    <a:pt x="11209" y="11375"/>
                  </a:cubicBezTo>
                  <a:cubicBezTo>
                    <a:pt x="11909" y="10808"/>
                    <a:pt x="12610" y="10275"/>
                    <a:pt x="13310" y="9708"/>
                  </a:cubicBezTo>
                  <a:cubicBezTo>
                    <a:pt x="13277" y="9708"/>
                    <a:pt x="13277" y="9674"/>
                    <a:pt x="13277" y="9641"/>
                  </a:cubicBezTo>
                  <a:cubicBezTo>
                    <a:pt x="13377" y="8106"/>
                    <a:pt x="13577" y="6605"/>
                    <a:pt x="13777" y="5104"/>
                  </a:cubicBezTo>
                  <a:cubicBezTo>
                    <a:pt x="14011" y="3536"/>
                    <a:pt x="14144" y="1869"/>
                    <a:pt x="14578" y="367"/>
                  </a:cubicBezTo>
                  <a:lnTo>
                    <a:pt x="14545" y="367"/>
                  </a:lnTo>
                  <a:cubicBezTo>
                    <a:pt x="12109" y="301"/>
                    <a:pt x="9674" y="34"/>
                    <a:pt x="7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67;p72">
              <a:extLst>
                <a:ext uri="{FF2B5EF4-FFF2-40B4-BE49-F238E27FC236}">
                  <a16:creationId xmlns:a16="http://schemas.microsoft.com/office/drawing/2014/main" xmlns="" id="{CC6A78A0-B7D6-874B-A41A-C2C7660561BF}"/>
                </a:ext>
              </a:extLst>
            </p:cNvPr>
            <p:cNvSpPr/>
            <p:nvPr/>
          </p:nvSpPr>
          <p:spPr>
            <a:xfrm>
              <a:off x="4528130" y="3813651"/>
              <a:ext cx="24820" cy="34721"/>
            </a:xfrm>
            <a:custGeom>
              <a:avLst/>
              <a:gdLst/>
              <a:ahLst/>
              <a:cxnLst/>
              <a:rect l="l" t="t" r="r" b="b"/>
              <a:pathLst>
                <a:path w="1336" h="1869" extrusionOk="0">
                  <a:moveTo>
                    <a:pt x="301" y="1"/>
                  </a:moveTo>
                  <a:cubicBezTo>
                    <a:pt x="234" y="634"/>
                    <a:pt x="134" y="1235"/>
                    <a:pt x="1" y="1869"/>
                  </a:cubicBezTo>
                  <a:cubicBezTo>
                    <a:pt x="435" y="1535"/>
                    <a:pt x="835" y="1202"/>
                    <a:pt x="1268" y="868"/>
                  </a:cubicBezTo>
                  <a:cubicBezTo>
                    <a:pt x="1268" y="868"/>
                    <a:pt x="1302" y="835"/>
                    <a:pt x="1335" y="835"/>
                  </a:cubicBezTo>
                  <a:cubicBezTo>
                    <a:pt x="935" y="668"/>
                    <a:pt x="568" y="368"/>
                    <a:pt x="30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68;p72">
              <a:extLst>
                <a:ext uri="{FF2B5EF4-FFF2-40B4-BE49-F238E27FC236}">
                  <a16:creationId xmlns:a16="http://schemas.microsoft.com/office/drawing/2014/main" xmlns="" id="{58961F11-D8A6-014C-9040-3ACD4105CA83}"/>
                </a:ext>
              </a:extLst>
            </p:cNvPr>
            <p:cNvSpPr/>
            <p:nvPr/>
          </p:nvSpPr>
          <p:spPr>
            <a:xfrm>
              <a:off x="4471134" y="3842780"/>
              <a:ext cx="91717" cy="164857"/>
            </a:xfrm>
            <a:custGeom>
              <a:avLst/>
              <a:gdLst/>
              <a:ahLst/>
              <a:cxnLst/>
              <a:rect l="l" t="t" r="r" b="b"/>
              <a:pathLst>
                <a:path w="4937" h="8874" extrusionOk="0">
                  <a:moveTo>
                    <a:pt x="4437" y="0"/>
                  </a:moveTo>
                  <a:cubicBezTo>
                    <a:pt x="2969" y="1168"/>
                    <a:pt x="1468" y="2335"/>
                    <a:pt x="0" y="3503"/>
                  </a:cubicBezTo>
                  <a:cubicBezTo>
                    <a:pt x="967" y="4670"/>
                    <a:pt x="1901" y="5871"/>
                    <a:pt x="2902" y="7005"/>
                  </a:cubicBezTo>
                  <a:cubicBezTo>
                    <a:pt x="3402" y="7573"/>
                    <a:pt x="3936" y="8106"/>
                    <a:pt x="4470" y="8673"/>
                  </a:cubicBezTo>
                  <a:cubicBezTo>
                    <a:pt x="4537" y="8740"/>
                    <a:pt x="4603" y="8807"/>
                    <a:pt x="4670" y="8873"/>
                  </a:cubicBezTo>
                  <a:cubicBezTo>
                    <a:pt x="4803" y="8607"/>
                    <a:pt x="4870" y="8240"/>
                    <a:pt x="4870" y="7839"/>
                  </a:cubicBezTo>
                  <a:cubicBezTo>
                    <a:pt x="4937" y="5238"/>
                    <a:pt x="4603" y="2602"/>
                    <a:pt x="4437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69;p72">
              <a:extLst>
                <a:ext uri="{FF2B5EF4-FFF2-40B4-BE49-F238E27FC236}">
                  <a16:creationId xmlns:a16="http://schemas.microsoft.com/office/drawing/2014/main" xmlns="" id="{FB9F3F1E-DD77-704B-A854-24C686C7B846}"/>
                </a:ext>
              </a:extLst>
            </p:cNvPr>
            <p:cNvSpPr/>
            <p:nvPr/>
          </p:nvSpPr>
          <p:spPr>
            <a:xfrm>
              <a:off x="4264775" y="3912186"/>
              <a:ext cx="286929" cy="107842"/>
            </a:xfrm>
            <a:custGeom>
              <a:avLst/>
              <a:gdLst/>
              <a:ahLst/>
              <a:cxnLst/>
              <a:rect l="l" t="t" r="r" b="b"/>
              <a:pathLst>
                <a:path w="15445" h="5805" extrusionOk="0">
                  <a:moveTo>
                    <a:pt x="10808" y="0"/>
                  </a:moveTo>
                  <a:cubicBezTo>
                    <a:pt x="10053" y="661"/>
                    <a:pt x="8911" y="1916"/>
                    <a:pt x="7889" y="1916"/>
                  </a:cubicBezTo>
                  <a:cubicBezTo>
                    <a:pt x="7827" y="1916"/>
                    <a:pt x="7766" y="1911"/>
                    <a:pt x="7706" y="1902"/>
                  </a:cubicBezTo>
                  <a:cubicBezTo>
                    <a:pt x="7038" y="1835"/>
                    <a:pt x="6271" y="1168"/>
                    <a:pt x="5738" y="834"/>
                  </a:cubicBezTo>
                  <a:cubicBezTo>
                    <a:pt x="5471" y="634"/>
                    <a:pt x="5204" y="467"/>
                    <a:pt x="4970" y="301"/>
                  </a:cubicBezTo>
                  <a:cubicBezTo>
                    <a:pt x="4303" y="1235"/>
                    <a:pt x="3403" y="2002"/>
                    <a:pt x="2602" y="2836"/>
                  </a:cubicBezTo>
                  <a:cubicBezTo>
                    <a:pt x="1735" y="3703"/>
                    <a:pt x="901" y="4637"/>
                    <a:pt x="0" y="5471"/>
                  </a:cubicBezTo>
                  <a:cubicBezTo>
                    <a:pt x="467" y="5805"/>
                    <a:pt x="1268" y="5805"/>
                    <a:pt x="1935" y="5805"/>
                  </a:cubicBezTo>
                  <a:cubicBezTo>
                    <a:pt x="2635" y="5805"/>
                    <a:pt x="3336" y="5805"/>
                    <a:pt x="4003" y="5771"/>
                  </a:cubicBezTo>
                  <a:lnTo>
                    <a:pt x="14644" y="5771"/>
                  </a:lnTo>
                  <a:cubicBezTo>
                    <a:pt x="14977" y="5738"/>
                    <a:pt x="15244" y="5671"/>
                    <a:pt x="15411" y="5571"/>
                  </a:cubicBezTo>
                  <a:cubicBezTo>
                    <a:pt x="15411" y="5538"/>
                    <a:pt x="15444" y="5504"/>
                    <a:pt x="15444" y="5504"/>
                  </a:cubicBezTo>
                  <a:cubicBezTo>
                    <a:pt x="15211" y="5104"/>
                    <a:pt x="14277" y="4370"/>
                    <a:pt x="14043" y="4103"/>
                  </a:cubicBezTo>
                  <a:cubicBezTo>
                    <a:pt x="13610" y="3670"/>
                    <a:pt x="13210" y="3203"/>
                    <a:pt x="12809" y="2702"/>
                  </a:cubicBezTo>
                  <a:cubicBezTo>
                    <a:pt x="12109" y="1835"/>
                    <a:pt x="11408" y="934"/>
                    <a:pt x="10808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70;p72">
              <a:extLst>
                <a:ext uri="{FF2B5EF4-FFF2-40B4-BE49-F238E27FC236}">
                  <a16:creationId xmlns:a16="http://schemas.microsoft.com/office/drawing/2014/main" xmlns="" id="{A315C813-AE52-3C47-B80A-1A1F227FB872}"/>
                </a:ext>
              </a:extLst>
            </p:cNvPr>
            <p:cNvSpPr/>
            <p:nvPr/>
          </p:nvSpPr>
          <p:spPr>
            <a:xfrm>
              <a:off x="4253610" y="3841536"/>
              <a:ext cx="96696" cy="167959"/>
            </a:xfrm>
            <a:custGeom>
              <a:avLst/>
              <a:gdLst/>
              <a:ahLst/>
              <a:cxnLst/>
              <a:rect l="l" t="t" r="r" b="b"/>
              <a:pathLst>
                <a:path w="5205" h="9041" extrusionOk="0">
                  <a:moveTo>
                    <a:pt x="34" y="1"/>
                  </a:moveTo>
                  <a:lnTo>
                    <a:pt x="34" y="1"/>
                  </a:lnTo>
                  <a:cubicBezTo>
                    <a:pt x="167" y="2769"/>
                    <a:pt x="1" y="5571"/>
                    <a:pt x="167" y="8340"/>
                  </a:cubicBezTo>
                  <a:cubicBezTo>
                    <a:pt x="167" y="8640"/>
                    <a:pt x="234" y="8874"/>
                    <a:pt x="368" y="9041"/>
                  </a:cubicBezTo>
                  <a:cubicBezTo>
                    <a:pt x="1135" y="8073"/>
                    <a:pt x="2002" y="7173"/>
                    <a:pt x="2836" y="6272"/>
                  </a:cubicBezTo>
                  <a:cubicBezTo>
                    <a:pt x="3603" y="5471"/>
                    <a:pt x="4337" y="4537"/>
                    <a:pt x="5204" y="3870"/>
                  </a:cubicBezTo>
                  <a:cubicBezTo>
                    <a:pt x="4804" y="3603"/>
                    <a:pt x="4370" y="3303"/>
                    <a:pt x="3970" y="3036"/>
                  </a:cubicBezTo>
                  <a:cubicBezTo>
                    <a:pt x="2603" y="2069"/>
                    <a:pt x="1268" y="1102"/>
                    <a:pt x="3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71;p72">
              <a:extLst>
                <a:ext uri="{FF2B5EF4-FFF2-40B4-BE49-F238E27FC236}">
                  <a16:creationId xmlns:a16="http://schemas.microsoft.com/office/drawing/2014/main" xmlns="" id="{704694ED-DEF8-FB40-9005-F4E6479D8F1A}"/>
                </a:ext>
              </a:extLst>
            </p:cNvPr>
            <p:cNvSpPr/>
            <p:nvPr/>
          </p:nvSpPr>
          <p:spPr>
            <a:xfrm>
              <a:off x="4252365" y="3803731"/>
              <a:ext cx="25433" cy="45886"/>
            </a:xfrm>
            <a:custGeom>
              <a:avLst/>
              <a:gdLst/>
              <a:ahLst/>
              <a:cxnLst/>
              <a:rect l="l" t="t" r="r" b="b"/>
              <a:pathLst>
                <a:path w="1369" h="2470" extrusionOk="0">
                  <a:moveTo>
                    <a:pt x="1068" y="1"/>
                  </a:moveTo>
                  <a:cubicBezTo>
                    <a:pt x="902" y="201"/>
                    <a:pt x="701" y="435"/>
                    <a:pt x="535" y="635"/>
                  </a:cubicBezTo>
                  <a:cubicBezTo>
                    <a:pt x="368" y="902"/>
                    <a:pt x="234" y="1269"/>
                    <a:pt x="1" y="1502"/>
                  </a:cubicBezTo>
                  <a:cubicBezTo>
                    <a:pt x="1" y="1502"/>
                    <a:pt x="34" y="1535"/>
                    <a:pt x="34" y="1535"/>
                  </a:cubicBezTo>
                  <a:cubicBezTo>
                    <a:pt x="501" y="1836"/>
                    <a:pt x="935" y="2136"/>
                    <a:pt x="1369" y="2469"/>
                  </a:cubicBezTo>
                  <a:cubicBezTo>
                    <a:pt x="1269" y="1669"/>
                    <a:pt x="1168" y="835"/>
                    <a:pt x="1068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72;p72">
              <a:extLst>
                <a:ext uri="{FF2B5EF4-FFF2-40B4-BE49-F238E27FC236}">
                  <a16:creationId xmlns:a16="http://schemas.microsoft.com/office/drawing/2014/main" xmlns="" id="{6901968B-E33B-6645-9EBA-1E4D56F22815}"/>
                </a:ext>
              </a:extLst>
            </p:cNvPr>
            <p:cNvSpPr/>
            <p:nvPr/>
          </p:nvSpPr>
          <p:spPr>
            <a:xfrm>
              <a:off x="4245566" y="3661836"/>
              <a:ext cx="332779" cy="369005"/>
            </a:xfrm>
            <a:custGeom>
              <a:avLst/>
              <a:gdLst/>
              <a:ahLst/>
              <a:cxnLst/>
              <a:rect l="l" t="t" r="r" b="b"/>
              <a:pathLst>
                <a:path w="17913" h="19863" extrusionOk="0">
                  <a:moveTo>
                    <a:pt x="15511" y="8173"/>
                  </a:moveTo>
                  <a:cubicBezTo>
                    <a:pt x="15778" y="8540"/>
                    <a:pt x="16145" y="8840"/>
                    <a:pt x="16545" y="9007"/>
                  </a:cubicBezTo>
                  <a:cubicBezTo>
                    <a:pt x="16512" y="9007"/>
                    <a:pt x="16512" y="9040"/>
                    <a:pt x="16478" y="9040"/>
                  </a:cubicBezTo>
                  <a:cubicBezTo>
                    <a:pt x="16045" y="9374"/>
                    <a:pt x="15645" y="9707"/>
                    <a:pt x="15211" y="10041"/>
                  </a:cubicBezTo>
                  <a:cubicBezTo>
                    <a:pt x="15344" y="9407"/>
                    <a:pt x="15411" y="8806"/>
                    <a:pt x="15511" y="8173"/>
                  </a:cubicBezTo>
                  <a:close/>
                  <a:moveTo>
                    <a:pt x="1434" y="7639"/>
                  </a:moveTo>
                  <a:cubicBezTo>
                    <a:pt x="1534" y="8473"/>
                    <a:pt x="1635" y="9273"/>
                    <a:pt x="1735" y="10107"/>
                  </a:cubicBezTo>
                  <a:cubicBezTo>
                    <a:pt x="1301" y="9807"/>
                    <a:pt x="867" y="9474"/>
                    <a:pt x="434" y="9173"/>
                  </a:cubicBezTo>
                  <a:lnTo>
                    <a:pt x="400" y="9173"/>
                  </a:lnTo>
                  <a:cubicBezTo>
                    <a:pt x="400" y="9173"/>
                    <a:pt x="400" y="9140"/>
                    <a:pt x="367" y="9140"/>
                  </a:cubicBezTo>
                  <a:cubicBezTo>
                    <a:pt x="600" y="8907"/>
                    <a:pt x="734" y="8540"/>
                    <a:pt x="934" y="8306"/>
                  </a:cubicBezTo>
                  <a:cubicBezTo>
                    <a:pt x="1101" y="8073"/>
                    <a:pt x="1268" y="7839"/>
                    <a:pt x="1434" y="7639"/>
                  </a:cubicBezTo>
                  <a:close/>
                  <a:moveTo>
                    <a:pt x="8806" y="601"/>
                  </a:moveTo>
                  <a:cubicBezTo>
                    <a:pt x="11241" y="634"/>
                    <a:pt x="13676" y="901"/>
                    <a:pt x="16112" y="967"/>
                  </a:cubicBezTo>
                  <a:lnTo>
                    <a:pt x="16178" y="967"/>
                  </a:lnTo>
                  <a:cubicBezTo>
                    <a:pt x="15711" y="2469"/>
                    <a:pt x="15578" y="4136"/>
                    <a:pt x="15344" y="5671"/>
                  </a:cubicBezTo>
                  <a:cubicBezTo>
                    <a:pt x="15144" y="7205"/>
                    <a:pt x="14944" y="8706"/>
                    <a:pt x="14844" y="10207"/>
                  </a:cubicBezTo>
                  <a:cubicBezTo>
                    <a:pt x="14844" y="10274"/>
                    <a:pt x="14844" y="10274"/>
                    <a:pt x="14877" y="10308"/>
                  </a:cubicBezTo>
                  <a:cubicBezTo>
                    <a:pt x="14177" y="10875"/>
                    <a:pt x="13476" y="11408"/>
                    <a:pt x="12776" y="11975"/>
                  </a:cubicBezTo>
                  <a:cubicBezTo>
                    <a:pt x="11676" y="12850"/>
                    <a:pt x="10193" y="14488"/>
                    <a:pt x="8693" y="14488"/>
                  </a:cubicBezTo>
                  <a:cubicBezTo>
                    <a:pt x="8419" y="14488"/>
                    <a:pt x="8145" y="14434"/>
                    <a:pt x="7872" y="14310"/>
                  </a:cubicBezTo>
                  <a:cubicBezTo>
                    <a:pt x="6605" y="13743"/>
                    <a:pt x="5404" y="12709"/>
                    <a:pt x="4303" y="11942"/>
                  </a:cubicBezTo>
                  <a:cubicBezTo>
                    <a:pt x="3569" y="11442"/>
                    <a:pt x="2869" y="10908"/>
                    <a:pt x="2135" y="10408"/>
                  </a:cubicBezTo>
                  <a:cubicBezTo>
                    <a:pt x="2135" y="10374"/>
                    <a:pt x="2168" y="10374"/>
                    <a:pt x="2168" y="10341"/>
                  </a:cubicBezTo>
                  <a:cubicBezTo>
                    <a:pt x="2102" y="9240"/>
                    <a:pt x="2001" y="8173"/>
                    <a:pt x="1935" y="7072"/>
                  </a:cubicBezTo>
                  <a:cubicBezTo>
                    <a:pt x="1935" y="7039"/>
                    <a:pt x="1935" y="7005"/>
                    <a:pt x="1935" y="7005"/>
                  </a:cubicBezTo>
                  <a:cubicBezTo>
                    <a:pt x="1801" y="4970"/>
                    <a:pt x="1668" y="2936"/>
                    <a:pt x="1601" y="901"/>
                  </a:cubicBezTo>
                  <a:cubicBezTo>
                    <a:pt x="1601" y="867"/>
                    <a:pt x="1601" y="834"/>
                    <a:pt x="1568" y="801"/>
                  </a:cubicBezTo>
                  <a:cubicBezTo>
                    <a:pt x="4003" y="801"/>
                    <a:pt x="6405" y="601"/>
                    <a:pt x="8806" y="601"/>
                  </a:cubicBezTo>
                  <a:close/>
                  <a:moveTo>
                    <a:pt x="16579" y="9740"/>
                  </a:moveTo>
                  <a:cubicBezTo>
                    <a:pt x="16745" y="12342"/>
                    <a:pt x="17046" y="14978"/>
                    <a:pt x="17012" y="17579"/>
                  </a:cubicBezTo>
                  <a:cubicBezTo>
                    <a:pt x="17012" y="17980"/>
                    <a:pt x="16945" y="18347"/>
                    <a:pt x="16845" y="18613"/>
                  </a:cubicBezTo>
                  <a:cubicBezTo>
                    <a:pt x="16745" y="18547"/>
                    <a:pt x="16679" y="18480"/>
                    <a:pt x="16612" y="18413"/>
                  </a:cubicBezTo>
                  <a:cubicBezTo>
                    <a:pt x="16078" y="17846"/>
                    <a:pt x="15578" y="17313"/>
                    <a:pt x="15044" y="16745"/>
                  </a:cubicBezTo>
                  <a:cubicBezTo>
                    <a:pt x="14043" y="15611"/>
                    <a:pt x="13109" y="14410"/>
                    <a:pt x="12142" y="13243"/>
                  </a:cubicBezTo>
                  <a:cubicBezTo>
                    <a:pt x="13610" y="12075"/>
                    <a:pt x="15111" y="10908"/>
                    <a:pt x="16579" y="9740"/>
                  </a:cubicBezTo>
                  <a:close/>
                  <a:moveTo>
                    <a:pt x="467" y="9674"/>
                  </a:moveTo>
                  <a:lnTo>
                    <a:pt x="467" y="9674"/>
                  </a:lnTo>
                  <a:cubicBezTo>
                    <a:pt x="1701" y="10775"/>
                    <a:pt x="3036" y="11742"/>
                    <a:pt x="4403" y="12709"/>
                  </a:cubicBezTo>
                  <a:cubicBezTo>
                    <a:pt x="4803" y="12976"/>
                    <a:pt x="5237" y="13276"/>
                    <a:pt x="5637" y="13543"/>
                  </a:cubicBezTo>
                  <a:cubicBezTo>
                    <a:pt x="4770" y="14210"/>
                    <a:pt x="4036" y="15144"/>
                    <a:pt x="3269" y="15945"/>
                  </a:cubicBezTo>
                  <a:cubicBezTo>
                    <a:pt x="2435" y="16846"/>
                    <a:pt x="1568" y="17746"/>
                    <a:pt x="801" y="18714"/>
                  </a:cubicBezTo>
                  <a:cubicBezTo>
                    <a:pt x="701" y="18547"/>
                    <a:pt x="600" y="18313"/>
                    <a:pt x="600" y="18013"/>
                  </a:cubicBezTo>
                  <a:cubicBezTo>
                    <a:pt x="434" y="15244"/>
                    <a:pt x="600" y="12442"/>
                    <a:pt x="467" y="9674"/>
                  </a:cubicBezTo>
                  <a:close/>
                  <a:moveTo>
                    <a:pt x="11875" y="13476"/>
                  </a:moveTo>
                  <a:cubicBezTo>
                    <a:pt x="12476" y="14410"/>
                    <a:pt x="13143" y="15311"/>
                    <a:pt x="13843" y="16178"/>
                  </a:cubicBezTo>
                  <a:cubicBezTo>
                    <a:pt x="14244" y="16679"/>
                    <a:pt x="14677" y="17146"/>
                    <a:pt x="15077" y="17579"/>
                  </a:cubicBezTo>
                  <a:cubicBezTo>
                    <a:pt x="15311" y="17846"/>
                    <a:pt x="16245" y="18580"/>
                    <a:pt x="16478" y="18980"/>
                  </a:cubicBezTo>
                  <a:cubicBezTo>
                    <a:pt x="16478" y="19014"/>
                    <a:pt x="16445" y="19014"/>
                    <a:pt x="16445" y="19047"/>
                  </a:cubicBezTo>
                  <a:cubicBezTo>
                    <a:pt x="16278" y="19147"/>
                    <a:pt x="16011" y="19214"/>
                    <a:pt x="15678" y="19247"/>
                  </a:cubicBezTo>
                  <a:lnTo>
                    <a:pt x="5037" y="19247"/>
                  </a:lnTo>
                  <a:cubicBezTo>
                    <a:pt x="4370" y="19247"/>
                    <a:pt x="3669" y="19281"/>
                    <a:pt x="2969" y="19281"/>
                  </a:cubicBezTo>
                  <a:cubicBezTo>
                    <a:pt x="2302" y="19281"/>
                    <a:pt x="1501" y="19281"/>
                    <a:pt x="1034" y="18947"/>
                  </a:cubicBezTo>
                  <a:cubicBezTo>
                    <a:pt x="1935" y="18113"/>
                    <a:pt x="2769" y="17179"/>
                    <a:pt x="3636" y="16312"/>
                  </a:cubicBezTo>
                  <a:cubicBezTo>
                    <a:pt x="4437" y="15478"/>
                    <a:pt x="5337" y="14711"/>
                    <a:pt x="6004" y="13777"/>
                  </a:cubicBezTo>
                  <a:cubicBezTo>
                    <a:pt x="6271" y="13943"/>
                    <a:pt x="6505" y="14110"/>
                    <a:pt x="6772" y="14277"/>
                  </a:cubicBezTo>
                  <a:cubicBezTo>
                    <a:pt x="7305" y="14644"/>
                    <a:pt x="8072" y="15311"/>
                    <a:pt x="8740" y="15378"/>
                  </a:cubicBezTo>
                  <a:cubicBezTo>
                    <a:pt x="8802" y="15387"/>
                    <a:pt x="8865" y="15392"/>
                    <a:pt x="8928" y="15392"/>
                  </a:cubicBezTo>
                  <a:cubicBezTo>
                    <a:pt x="9975" y="15392"/>
                    <a:pt x="11089" y="14137"/>
                    <a:pt x="11875" y="13476"/>
                  </a:cubicBezTo>
                  <a:close/>
                  <a:moveTo>
                    <a:pt x="8806" y="0"/>
                  </a:moveTo>
                  <a:cubicBezTo>
                    <a:pt x="6338" y="0"/>
                    <a:pt x="3836" y="33"/>
                    <a:pt x="1434" y="467"/>
                  </a:cubicBezTo>
                  <a:cubicBezTo>
                    <a:pt x="1334" y="500"/>
                    <a:pt x="1301" y="567"/>
                    <a:pt x="1301" y="667"/>
                  </a:cubicBezTo>
                  <a:cubicBezTo>
                    <a:pt x="1168" y="667"/>
                    <a:pt x="1067" y="734"/>
                    <a:pt x="1067" y="901"/>
                  </a:cubicBezTo>
                  <a:cubicBezTo>
                    <a:pt x="1101" y="2936"/>
                    <a:pt x="1201" y="4970"/>
                    <a:pt x="1401" y="7005"/>
                  </a:cubicBezTo>
                  <a:cubicBezTo>
                    <a:pt x="1067" y="7305"/>
                    <a:pt x="801" y="7639"/>
                    <a:pt x="567" y="8006"/>
                  </a:cubicBezTo>
                  <a:cubicBezTo>
                    <a:pt x="367" y="8306"/>
                    <a:pt x="33" y="8773"/>
                    <a:pt x="100" y="9173"/>
                  </a:cubicBezTo>
                  <a:lnTo>
                    <a:pt x="133" y="9173"/>
                  </a:lnTo>
                  <a:cubicBezTo>
                    <a:pt x="100" y="9207"/>
                    <a:pt x="100" y="9240"/>
                    <a:pt x="100" y="9273"/>
                  </a:cubicBezTo>
                  <a:cubicBezTo>
                    <a:pt x="0" y="11141"/>
                    <a:pt x="33" y="13043"/>
                    <a:pt x="33" y="14944"/>
                  </a:cubicBezTo>
                  <a:cubicBezTo>
                    <a:pt x="33" y="15945"/>
                    <a:pt x="0" y="16979"/>
                    <a:pt x="67" y="18013"/>
                  </a:cubicBezTo>
                  <a:cubicBezTo>
                    <a:pt x="67" y="18413"/>
                    <a:pt x="67" y="18880"/>
                    <a:pt x="300" y="19214"/>
                  </a:cubicBezTo>
                  <a:cubicBezTo>
                    <a:pt x="641" y="19754"/>
                    <a:pt x="1317" y="19862"/>
                    <a:pt x="1991" y="19862"/>
                  </a:cubicBezTo>
                  <a:cubicBezTo>
                    <a:pt x="2440" y="19862"/>
                    <a:pt x="2889" y="19814"/>
                    <a:pt x="3236" y="19814"/>
                  </a:cubicBezTo>
                  <a:lnTo>
                    <a:pt x="14911" y="19814"/>
                  </a:lnTo>
                  <a:cubicBezTo>
                    <a:pt x="15114" y="19814"/>
                    <a:pt x="15321" y="19820"/>
                    <a:pt x="15525" y="19820"/>
                  </a:cubicBezTo>
                  <a:cubicBezTo>
                    <a:pt x="16288" y="19820"/>
                    <a:pt x="17010" y="19737"/>
                    <a:pt x="17379" y="18947"/>
                  </a:cubicBezTo>
                  <a:cubicBezTo>
                    <a:pt x="17913" y="17846"/>
                    <a:pt x="17546" y="16278"/>
                    <a:pt x="17479" y="15144"/>
                  </a:cubicBezTo>
                  <a:cubicBezTo>
                    <a:pt x="17346" y="13176"/>
                    <a:pt x="17246" y="11208"/>
                    <a:pt x="17112" y="9273"/>
                  </a:cubicBezTo>
                  <a:cubicBezTo>
                    <a:pt x="17079" y="9173"/>
                    <a:pt x="17046" y="9107"/>
                    <a:pt x="16979" y="9073"/>
                  </a:cubicBezTo>
                  <a:cubicBezTo>
                    <a:pt x="17046" y="9007"/>
                    <a:pt x="17046" y="8907"/>
                    <a:pt x="16945" y="8840"/>
                  </a:cubicBezTo>
                  <a:cubicBezTo>
                    <a:pt x="16478" y="8540"/>
                    <a:pt x="16112" y="8206"/>
                    <a:pt x="15811" y="7739"/>
                  </a:cubicBezTo>
                  <a:cubicBezTo>
                    <a:pt x="15778" y="7672"/>
                    <a:pt x="15678" y="7639"/>
                    <a:pt x="15611" y="7639"/>
                  </a:cubicBezTo>
                  <a:cubicBezTo>
                    <a:pt x="15745" y="6872"/>
                    <a:pt x="15845" y="6105"/>
                    <a:pt x="15978" y="5337"/>
                  </a:cubicBezTo>
                  <a:cubicBezTo>
                    <a:pt x="16212" y="3836"/>
                    <a:pt x="16579" y="2335"/>
                    <a:pt x="16645" y="834"/>
                  </a:cubicBezTo>
                  <a:cubicBezTo>
                    <a:pt x="16645" y="695"/>
                    <a:pt x="16553" y="626"/>
                    <a:pt x="16445" y="626"/>
                  </a:cubicBezTo>
                  <a:cubicBezTo>
                    <a:pt x="16423" y="626"/>
                    <a:pt x="16401" y="628"/>
                    <a:pt x="16378" y="634"/>
                  </a:cubicBezTo>
                  <a:cubicBezTo>
                    <a:pt x="16345" y="534"/>
                    <a:pt x="16312" y="467"/>
                    <a:pt x="16212" y="434"/>
                  </a:cubicBezTo>
                  <a:cubicBezTo>
                    <a:pt x="13777" y="33"/>
                    <a:pt x="11241" y="33"/>
                    <a:pt x="88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73;p72">
              <a:extLst>
                <a:ext uri="{FF2B5EF4-FFF2-40B4-BE49-F238E27FC236}">
                  <a16:creationId xmlns:a16="http://schemas.microsoft.com/office/drawing/2014/main" xmlns="" id="{EDA5495D-592D-4C4D-8857-3EF1AB716C1E}"/>
                </a:ext>
              </a:extLst>
            </p:cNvPr>
            <p:cNvSpPr/>
            <p:nvPr/>
          </p:nvSpPr>
          <p:spPr>
            <a:xfrm>
              <a:off x="4308154" y="3710787"/>
              <a:ext cx="193355" cy="8100"/>
            </a:xfrm>
            <a:custGeom>
              <a:avLst/>
              <a:gdLst/>
              <a:ahLst/>
              <a:cxnLst/>
              <a:rect l="l" t="t" r="r" b="b"/>
              <a:pathLst>
                <a:path w="10408" h="436" extrusionOk="0">
                  <a:moveTo>
                    <a:pt x="10207" y="0"/>
                  </a:moveTo>
                  <a:cubicBezTo>
                    <a:pt x="6838" y="0"/>
                    <a:pt x="3469" y="67"/>
                    <a:pt x="134" y="234"/>
                  </a:cubicBezTo>
                  <a:cubicBezTo>
                    <a:pt x="0" y="234"/>
                    <a:pt x="0" y="401"/>
                    <a:pt x="134" y="401"/>
                  </a:cubicBezTo>
                  <a:cubicBezTo>
                    <a:pt x="1315" y="424"/>
                    <a:pt x="2501" y="435"/>
                    <a:pt x="3690" y="435"/>
                  </a:cubicBezTo>
                  <a:cubicBezTo>
                    <a:pt x="5856" y="435"/>
                    <a:pt x="8032" y="399"/>
                    <a:pt x="10207" y="334"/>
                  </a:cubicBezTo>
                  <a:cubicBezTo>
                    <a:pt x="10408" y="334"/>
                    <a:pt x="10408" y="0"/>
                    <a:pt x="10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74;p72">
              <a:extLst>
                <a:ext uri="{FF2B5EF4-FFF2-40B4-BE49-F238E27FC236}">
                  <a16:creationId xmlns:a16="http://schemas.microsoft.com/office/drawing/2014/main" xmlns="" id="{5E3F5D89-041A-1D49-B166-D765C26FAD69}"/>
                </a:ext>
              </a:extLst>
            </p:cNvPr>
            <p:cNvSpPr/>
            <p:nvPr/>
          </p:nvSpPr>
          <p:spPr>
            <a:xfrm>
              <a:off x="4313727" y="3752141"/>
              <a:ext cx="185924" cy="8731"/>
            </a:xfrm>
            <a:custGeom>
              <a:avLst/>
              <a:gdLst/>
              <a:ahLst/>
              <a:cxnLst/>
              <a:rect l="l" t="t" r="r" b="b"/>
              <a:pathLst>
                <a:path w="10008" h="470" extrusionOk="0">
                  <a:moveTo>
                    <a:pt x="8008" y="0"/>
                  </a:moveTo>
                  <a:cubicBezTo>
                    <a:pt x="5385" y="0"/>
                    <a:pt x="2748" y="55"/>
                    <a:pt x="134" y="109"/>
                  </a:cubicBezTo>
                  <a:cubicBezTo>
                    <a:pt x="0" y="109"/>
                    <a:pt x="0" y="343"/>
                    <a:pt x="134" y="343"/>
                  </a:cubicBezTo>
                  <a:cubicBezTo>
                    <a:pt x="1890" y="416"/>
                    <a:pt x="3667" y="469"/>
                    <a:pt x="5437" y="469"/>
                  </a:cubicBezTo>
                  <a:cubicBezTo>
                    <a:pt x="6893" y="469"/>
                    <a:pt x="8343" y="433"/>
                    <a:pt x="9774" y="343"/>
                  </a:cubicBezTo>
                  <a:cubicBezTo>
                    <a:pt x="10007" y="343"/>
                    <a:pt x="10007" y="9"/>
                    <a:pt x="9774" y="9"/>
                  </a:cubicBezTo>
                  <a:cubicBezTo>
                    <a:pt x="9186" y="3"/>
                    <a:pt x="8598" y="0"/>
                    <a:pt x="8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75;p72">
              <a:extLst>
                <a:ext uri="{FF2B5EF4-FFF2-40B4-BE49-F238E27FC236}">
                  <a16:creationId xmlns:a16="http://schemas.microsoft.com/office/drawing/2014/main" xmlns="" id="{68774D98-A0CF-9947-92BF-C050AE91E7F4}"/>
                </a:ext>
              </a:extLst>
            </p:cNvPr>
            <p:cNvSpPr/>
            <p:nvPr/>
          </p:nvSpPr>
          <p:spPr>
            <a:xfrm>
              <a:off x="4315585" y="3843951"/>
              <a:ext cx="184066" cy="10292"/>
            </a:xfrm>
            <a:custGeom>
              <a:avLst/>
              <a:gdLst/>
              <a:ahLst/>
              <a:cxnLst/>
              <a:rect l="l" t="t" r="r" b="b"/>
              <a:pathLst>
                <a:path w="9908" h="554" extrusionOk="0">
                  <a:moveTo>
                    <a:pt x="6837" y="1"/>
                  </a:moveTo>
                  <a:cubicBezTo>
                    <a:pt x="4611" y="1"/>
                    <a:pt x="2364" y="111"/>
                    <a:pt x="167" y="204"/>
                  </a:cubicBezTo>
                  <a:cubicBezTo>
                    <a:pt x="0" y="204"/>
                    <a:pt x="0" y="438"/>
                    <a:pt x="167" y="438"/>
                  </a:cubicBezTo>
                  <a:cubicBezTo>
                    <a:pt x="1978" y="496"/>
                    <a:pt x="3821" y="553"/>
                    <a:pt x="5660" y="553"/>
                  </a:cubicBezTo>
                  <a:cubicBezTo>
                    <a:pt x="7006" y="553"/>
                    <a:pt x="8349" y="522"/>
                    <a:pt x="9674" y="438"/>
                  </a:cubicBezTo>
                  <a:cubicBezTo>
                    <a:pt x="9907" y="404"/>
                    <a:pt x="9907" y="104"/>
                    <a:pt x="9674" y="71"/>
                  </a:cubicBezTo>
                  <a:cubicBezTo>
                    <a:pt x="8736" y="21"/>
                    <a:pt x="7788" y="1"/>
                    <a:pt x="68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76;p72">
              <a:extLst>
                <a:ext uri="{FF2B5EF4-FFF2-40B4-BE49-F238E27FC236}">
                  <a16:creationId xmlns:a16="http://schemas.microsoft.com/office/drawing/2014/main" xmlns="" id="{07085E2A-5EF9-E347-A833-3E429859F5D7}"/>
                </a:ext>
              </a:extLst>
            </p:cNvPr>
            <p:cNvSpPr/>
            <p:nvPr/>
          </p:nvSpPr>
          <p:spPr>
            <a:xfrm>
              <a:off x="4316198" y="3794628"/>
              <a:ext cx="175650" cy="12577"/>
            </a:xfrm>
            <a:custGeom>
              <a:avLst/>
              <a:gdLst/>
              <a:ahLst/>
              <a:cxnLst/>
              <a:rect l="l" t="t" r="r" b="b"/>
              <a:pathLst>
                <a:path w="9455" h="677" extrusionOk="0">
                  <a:moveTo>
                    <a:pt x="1492" y="0"/>
                  </a:moveTo>
                  <a:cubicBezTo>
                    <a:pt x="1033" y="0"/>
                    <a:pt x="579" y="16"/>
                    <a:pt x="134" y="57"/>
                  </a:cubicBezTo>
                  <a:cubicBezTo>
                    <a:pt x="34" y="91"/>
                    <a:pt x="1" y="191"/>
                    <a:pt x="101" y="224"/>
                  </a:cubicBezTo>
                  <a:cubicBezTo>
                    <a:pt x="1702" y="524"/>
                    <a:pt x="3403" y="458"/>
                    <a:pt x="5038" y="524"/>
                  </a:cubicBezTo>
                  <a:cubicBezTo>
                    <a:pt x="5785" y="561"/>
                    <a:pt x="6611" y="677"/>
                    <a:pt x="7409" y="677"/>
                  </a:cubicBezTo>
                  <a:cubicBezTo>
                    <a:pt x="8071" y="677"/>
                    <a:pt x="8714" y="597"/>
                    <a:pt x="9274" y="324"/>
                  </a:cubicBezTo>
                  <a:cubicBezTo>
                    <a:pt x="9454" y="264"/>
                    <a:pt x="9364" y="14"/>
                    <a:pt x="9198" y="14"/>
                  </a:cubicBezTo>
                  <a:cubicBezTo>
                    <a:pt x="9180" y="14"/>
                    <a:pt x="9160" y="17"/>
                    <a:pt x="9141" y="24"/>
                  </a:cubicBezTo>
                  <a:cubicBezTo>
                    <a:pt x="8568" y="219"/>
                    <a:pt x="7925" y="280"/>
                    <a:pt x="7266" y="280"/>
                  </a:cubicBezTo>
                  <a:cubicBezTo>
                    <a:pt x="6351" y="280"/>
                    <a:pt x="5405" y="163"/>
                    <a:pt x="4571" y="124"/>
                  </a:cubicBezTo>
                  <a:cubicBezTo>
                    <a:pt x="3558" y="78"/>
                    <a:pt x="2514" y="0"/>
                    <a:pt x="14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91ED4BDC-435D-3D4F-9664-353157F8DABE}"/>
              </a:ext>
            </a:extLst>
          </p:cNvPr>
          <p:cNvSpPr/>
          <p:nvPr/>
        </p:nvSpPr>
        <p:spPr>
          <a:xfrm>
            <a:off x="1134308" y="250724"/>
            <a:ext cx="19623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</a:p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</a:p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 </a:t>
            </a:r>
          </a:p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x-none" sz="36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8" name="Google Shape;3360;p72">
            <a:extLst>
              <a:ext uri="{FF2B5EF4-FFF2-40B4-BE49-F238E27FC236}">
                <a16:creationId xmlns:a16="http://schemas.microsoft.com/office/drawing/2014/main" xmlns="" id="{0CD4443C-BC0C-924B-85EE-1CD0F6F5B1ED}"/>
              </a:ext>
            </a:extLst>
          </p:cNvPr>
          <p:cNvGrpSpPr/>
          <p:nvPr/>
        </p:nvGrpSpPr>
        <p:grpSpPr>
          <a:xfrm>
            <a:off x="3791411" y="301441"/>
            <a:ext cx="671680" cy="234310"/>
            <a:chOff x="2248912" y="2607934"/>
            <a:chExt cx="578188" cy="201696"/>
          </a:xfrm>
        </p:grpSpPr>
        <p:sp>
          <p:nvSpPr>
            <p:cNvPr id="179" name="Google Shape;3361;p72">
              <a:extLst>
                <a:ext uri="{FF2B5EF4-FFF2-40B4-BE49-F238E27FC236}">
                  <a16:creationId xmlns:a16="http://schemas.microsoft.com/office/drawing/2014/main" xmlns="" id="{5BF78FF8-306C-A94B-8A3A-4414579966A2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362;p72">
              <a:extLst>
                <a:ext uri="{FF2B5EF4-FFF2-40B4-BE49-F238E27FC236}">
                  <a16:creationId xmlns:a16="http://schemas.microsoft.com/office/drawing/2014/main" xmlns="" id="{CBE6DF5D-471D-6B4F-9152-1AA51B83D135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363;p72">
              <a:extLst>
                <a:ext uri="{FF2B5EF4-FFF2-40B4-BE49-F238E27FC236}">
                  <a16:creationId xmlns:a16="http://schemas.microsoft.com/office/drawing/2014/main" xmlns="" id="{8DB20427-F13A-CB4A-B777-4A2ADC055199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2188C8-ADEC-EA44-A24D-7D1A8DAAD7C1}"/>
              </a:ext>
            </a:extLst>
          </p:cNvPr>
          <p:cNvSpPr/>
          <p:nvPr/>
        </p:nvSpPr>
        <p:spPr>
          <a:xfrm>
            <a:off x="4497464" y="219139"/>
            <a:ext cx="464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lại các phương pháp phân tích đa thức thành nhân tử</a:t>
            </a:r>
            <a:endParaRPr lang="x-none" sz="1800" b="1">
              <a:solidFill>
                <a:srgbClr val="0118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62821080-5B43-EC48-B4B5-C97FC6F2B81B}"/>
              </a:ext>
            </a:extLst>
          </p:cNvPr>
          <p:cNvSpPr/>
          <p:nvPr/>
        </p:nvSpPr>
        <p:spPr>
          <a:xfrm>
            <a:off x="4497464" y="858045"/>
            <a:ext cx="464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các bài tập đã giải</a:t>
            </a:r>
            <a:endParaRPr lang="x-none" sz="1800" b="1">
              <a:solidFill>
                <a:srgbClr val="0118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3B09976C-EA4C-D242-A757-2FB0DF1053C2}"/>
              </a:ext>
            </a:extLst>
          </p:cNvPr>
          <p:cNvSpPr/>
          <p:nvPr/>
        </p:nvSpPr>
        <p:spPr>
          <a:xfrm>
            <a:off x="4497464" y="1280188"/>
            <a:ext cx="464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bài tập 35, 37, 38/ SBT/ trang 10</a:t>
            </a:r>
            <a:endParaRPr lang="x-none" sz="1800" b="1">
              <a:solidFill>
                <a:srgbClr val="0118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99302C8D-EF84-2B44-9727-E9B26932C377}"/>
              </a:ext>
            </a:extLst>
          </p:cNvPr>
          <p:cNvSpPr/>
          <p:nvPr/>
        </p:nvSpPr>
        <p:spPr>
          <a:xfrm>
            <a:off x="4481562" y="3891830"/>
            <a:ext cx="470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kiến thức chia hai luỹ thừa cùng cơ số (Lớp 7)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B31DEC1C-4B22-A64A-B399-9F6BDCB8FFC4}"/>
              </a:ext>
            </a:extLst>
          </p:cNvPr>
          <p:cNvSpPr/>
          <p:nvPr/>
        </p:nvSpPr>
        <p:spPr>
          <a:xfrm>
            <a:off x="4481562" y="4551066"/>
            <a:ext cx="464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trước bài “Chia đơn thức cho đơn thức”</a:t>
            </a:r>
            <a:endParaRPr lang="x-none" sz="1800" b="1">
              <a:solidFill>
                <a:srgbClr val="0118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7" name="Google Shape;3360;p72">
            <a:extLst>
              <a:ext uri="{FF2B5EF4-FFF2-40B4-BE49-F238E27FC236}">
                <a16:creationId xmlns:a16="http://schemas.microsoft.com/office/drawing/2014/main" xmlns="" id="{2F407B89-5F70-B440-983B-77F699499F57}"/>
              </a:ext>
            </a:extLst>
          </p:cNvPr>
          <p:cNvGrpSpPr/>
          <p:nvPr/>
        </p:nvGrpSpPr>
        <p:grpSpPr>
          <a:xfrm>
            <a:off x="3801307" y="944793"/>
            <a:ext cx="671680" cy="234310"/>
            <a:chOff x="2248912" y="2607934"/>
            <a:chExt cx="578188" cy="201696"/>
          </a:xfrm>
        </p:grpSpPr>
        <p:sp>
          <p:nvSpPr>
            <p:cNvPr id="188" name="Google Shape;3361;p72">
              <a:extLst>
                <a:ext uri="{FF2B5EF4-FFF2-40B4-BE49-F238E27FC236}">
                  <a16:creationId xmlns:a16="http://schemas.microsoft.com/office/drawing/2014/main" xmlns="" id="{F3B73086-784D-B845-947A-88954ED3C638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362;p72">
              <a:extLst>
                <a:ext uri="{FF2B5EF4-FFF2-40B4-BE49-F238E27FC236}">
                  <a16:creationId xmlns:a16="http://schemas.microsoft.com/office/drawing/2014/main" xmlns="" id="{185679B2-3ED1-6B43-B6EA-6DA1F2E1096D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363;p72">
              <a:extLst>
                <a:ext uri="{FF2B5EF4-FFF2-40B4-BE49-F238E27FC236}">
                  <a16:creationId xmlns:a16="http://schemas.microsoft.com/office/drawing/2014/main" xmlns="" id="{00FF8ADD-E52C-6F45-8F2F-ED1170619D7B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3360;p72">
            <a:extLst>
              <a:ext uri="{FF2B5EF4-FFF2-40B4-BE49-F238E27FC236}">
                <a16:creationId xmlns:a16="http://schemas.microsoft.com/office/drawing/2014/main" xmlns="" id="{D973030C-995F-1A4D-BB7C-704DC42ABD38}"/>
              </a:ext>
            </a:extLst>
          </p:cNvPr>
          <p:cNvGrpSpPr/>
          <p:nvPr/>
        </p:nvGrpSpPr>
        <p:grpSpPr>
          <a:xfrm>
            <a:off x="3801412" y="1358254"/>
            <a:ext cx="671680" cy="234310"/>
            <a:chOff x="2248912" y="2607934"/>
            <a:chExt cx="578188" cy="201696"/>
          </a:xfrm>
        </p:grpSpPr>
        <p:sp>
          <p:nvSpPr>
            <p:cNvPr id="200" name="Google Shape;3361;p72">
              <a:extLst>
                <a:ext uri="{FF2B5EF4-FFF2-40B4-BE49-F238E27FC236}">
                  <a16:creationId xmlns:a16="http://schemas.microsoft.com/office/drawing/2014/main" xmlns="" id="{8E93A275-14F4-744B-BFA3-6D3BC1B040B7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362;p72">
              <a:extLst>
                <a:ext uri="{FF2B5EF4-FFF2-40B4-BE49-F238E27FC236}">
                  <a16:creationId xmlns:a16="http://schemas.microsoft.com/office/drawing/2014/main" xmlns="" id="{DF58E17A-E822-824C-8B95-A1384735947B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363;p72">
              <a:extLst>
                <a:ext uri="{FF2B5EF4-FFF2-40B4-BE49-F238E27FC236}">
                  <a16:creationId xmlns:a16="http://schemas.microsoft.com/office/drawing/2014/main" xmlns="" id="{3A64A1F2-DBD1-0F4C-8315-061FF1BD4744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3360;p72">
            <a:extLst>
              <a:ext uri="{FF2B5EF4-FFF2-40B4-BE49-F238E27FC236}">
                <a16:creationId xmlns:a16="http://schemas.microsoft.com/office/drawing/2014/main" xmlns="" id="{5A6051CC-14A5-2443-80F3-DE97D4FB839E}"/>
              </a:ext>
            </a:extLst>
          </p:cNvPr>
          <p:cNvGrpSpPr/>
          <p:nvPr/>
        </p:nvGrpSpPr>
        <p:grpSpPr>
          <a:xfrm>
            <a:off x="3819257" y="3968122"/>
            <a:ext cx="671680" cy="234310"/>
            <a:chOff x="2248912" y="2607934"/>
            <a:chExt cx="578188" cy="201696"/>
          </a:xfrm>
        </p:grpSpPr>
        <p:sp>
          <p:nvSpPr>
            <p:cNvPr id="204" name="Google Shape;3361;p72">
              <a:extLst>
                <a:ext uri="{FF2B5EF4-FFF2-40B4-BE49-F238E27FC236}">
                  <a16:creationId xmlns:a16="http://schemas.microsoft.com/office/drawing/2014/main" xmlns="" id="{8A6241C1-002A-0544-97B0-13CED5773AA5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362;p72">
              <a:extLst>
                <a:ext uri="{FF2B5EF4-FFF2-40B4-BE49-F238E27FC236}">
                  <a16:creationId xmlns:a16="http://schemas.microsoft.com/office/drawing/2014/main" xmlns="" id="{5C89BFAA-9133-A74F-9388-F36D6134B0AB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363;p72">
              <a:extLst>
                <a:ext uri="{FF2B5EF4-FFF2-40B4-BE49-F238E27FC236}">
                  <a16:creationId xmlns:a16="http://schemas.microsoft.com/office/drawing/2014/main" xmlns="" id="{3DB64115-97FA-A24D-95A2-720319289F25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3360;p72">
            <a:extLst>
              <a:ext uri="{FF2B5EF4-FFF2-40B4-BE49-F238E27FC236}">
                <a16:creationId xmlns:a16="http://schemas.microsoft.com/office/drawing/2014/main" xmlns="" id="{271C1AFC-8116-564D-B12E-C9645DA6C7DF}"/>
              </a:ext>
            </a:extLst>
          </p:cNvPr>
          <p:cNvGrpSpPr/>
          <p:nvPr/>
        </p:nvGrpSpPr>
        <p:grpSpPr>
          <a:xfrm>
            <a:off x="3809224" y="4637875"/>
            <a:ext cx="671680" cy="234310"/>
            <a:chOff x="2248912" y="2607934"/>
            <a:chExt cx="578188" cy="201696"/>
          </a:xfrm>
        </p:grpSpPr>
        <p:sp>
          <p:nvSpPr>
            <p:cNvPr id="208" name="Google Shape;3361;p72">
              <a:extLst>
                <a:ext uri="{FF2B5EF4-FFF2-40B4-BE49-F238E27FC236}">
                  <a16:creationId xmlns:a16="http://schemas.microsoft.com/office/drawing/2014/main" xmlns="" id="{886D0B5A-B68D-A142-A5C6-512C05134C4B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362;p72">
              <a:extLst>
                <a:ext uri="{FF2B5EF4-FFF2-40B4-BE49-F238E27FC236}">
                  <a16:creationId xmlns:a16="http://schemas.microsoft.com/office/drawing/2014/main" xmlns="" id="{4270B338-D357-8344-AE8D-C278BDF47FBF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363;p72">
              <a:extLst>
                <a:ext uri="{FF2B5EF4-FFF2-40B4-BE49-F238E27FC236}">
                  <a16:creationId xmlns:a16="http://schemas.microsoft.com/office/drawing/2014/main" xmlns="" id="{1A1F5E15-D1FE-E442-94E6-99EF6D8973D5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11184;p82">
            <a:extLst>
              <a:ext uri="{FF2B5EF4-FFF2-40B4-BE49-F238E27FC236}">
                <a16:creationId xmlns:a16="http://schemas.microsoft.com/office/drawing/2014/main" xmlns="" id="{6B2A2658-155B-A743-99F2-676E4DD83F3C}"/>
              </a:ext>
            </a:extLst>
          </p:cNvPr>
          <p:cNvGrpSpPr/>
          <p:nvPr/>
        </p:nvGrpSpPr>
        <p:grpSpPr>
          <a:xfrm>
            <a:off x="1541678" y="3958598"/>
            <a:ext cx="883205" cy="775176"/>
            <a:chOff x="649648" y="271400"/>
            <a:chExt cx="6215377" cy="5455143"/>
          </a:xfrm>
        </p:grpSpPr>
        <p:sp>
          <p:nvSpPr>
            <p:cNvPr id="225" name="Google Shape;11185;p82">
              <a:extLst>
                <a:ext uri="{FF2B5EF4-FFF2-40B4-BE49-F238E27FC236}">
                  <a16:creationId xmlns:a16="http://schemas.microsoft.com/office/drawing/2014/main" xmlns="" id="{DB2EFDD8-7F20-3E4F-91F0-F6C6A0E7FC0B}"/>
                </a:ext>
              </a:extLst>
            </p:cNvPr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1186;p82">
              <a:extLst>
                <a:ext uri="{FF2B5EF4-FFF2-40B4-BE49-F238E27FC236}">
                  <a16:creationId xmlns:a16="http://schemas.microsoft.com/office/drawing/2014/main" xmlns="" id="{B6065AE2-293A-6948-9BD1-8133A99F1706}"/>
                </a:ext>
              </a:extLst>
            </p:cNvPr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1187;p82">
              <a:extLst>
                <a:ext uri="{FF2B5EF4-FFF2-40B4-BE49-F238E27FC236}">
                  <a16:creationId xmlns:a16="http://schemas.microsoft.com/office/drawing/2014/main" xmlns="" id="{89B5289D-ED50-4B4A-8884-166705E1898B}"/>
                </a:ext>
              </a:extLst>
            </p:cNvPr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188;p82">
              <a:extLst>
                <a:ext uri="{FF2B5EF4-FFF2-40B4-BE49-F238E27FC236}">
                  <a16:creationId xmlns:a16="http://schemas.microsoft.com/office/drawing/2014/main" xmlns="" id="{E21DD86B-472D-484F-8E03-464D51E7B959}"/>
                </a:ext>
              </a:extLst>
            </p:cNvPr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1189;p82">
              <a:extLst>
                <a:ext uri="{FF2B5EF4-FFF2-40B4-BE49-F238E27FC236}">
                  <a16:creationId xmlns:a16="http://schemas.microsoft.com/office/drawing/2014/main" xmlns="" id="{4A9F8F41-FC64-2E46-BA5B-6BCD0AC605FD}"/>
                </a:ext>
              </a:extLst>
            </p:cNvPr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1190;p82">
              <a:extLst>
                <a:ext uri="{FF2B5EF4-FFF2-40B4-BE49-F238E27FC236}">
                  <a16:creationId xmlns:a16="http://schemas.microsoft.com/office/drawing/2014/main" xmlns="" id="{63B23C51-C709-A445-AD02-67E034AE8FAC}"/>
                </a:ext>
              </a:extLst>
            </p:cNvPr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1191;p82">
              <a:extLst>
                <a:ext uri="{FF2B5EF4-FFF2-40B4-BE49-F238E27FC236}">
                  <a16:creationId xmlns:a16="http://schemas.microsoft.com/office/drawing/2014/main" xmlns="" id="{F2D9578A-5435-6245-9BE1-3FBFAE07ACCB}"/>
                </a:ext>
              </a:extLst>
            </p:cNvPr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1192;p82">
              <a:extLst>
                <a:ext uri="{FF2B5EF4-FFF2-40B4-BE49-F238E27FC236}">
                  <a16:creationId xmlns:a16="http://schemas.microsoft.com/office/drawing/2014/main" xmlns="" id="{8415B9DE-042D-4A4F-8088-D5536B16BCE6}"/>
                </a:ext>
              </a:extLst>
            </p:cNvPr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1193;p82">
              <a:extLst>
                <a:ext uri="{FF2B5EF4-FFF2-40B4-BE49-F238E27FC236}">
                  <a16:creationId xmlns:a16="http://schemas.microsoft.com/office/drawing/2014/main" xmlns="" id="{79192E84-D1EF-AB4E-903B-281222C06707}"/>
                </a:ext>
              </a:extLst>
            </p:cNvPr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1194;p82">
              <a:extLst>
                <a:ext uri="{FF2B5EF4-FFF2-40B4-BE49-F238E27FC236}">
                  <a16:creationId xmlns:a16="http://schemas.microsoft.com/office/drawing/2014/main" xmlns="" id="{656BF49E-4576-0E4A-A140-D618E5648275}"/>
                </a:ext>
              </a:extLst>
            </p:cNvPr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1195;p82">
              <a:extLst>
                <a:ext uri="{FF2B5EF4-FFF2-40B4-BE49-F238E27FC236}">
                  <a16:creationId xmlns:a16="http://schemas.microsoft.com/office/drawing/2014/main" xmlns="" id="{506765EB-EFF2-C14A-A0C9-D0E9D00862F3}"/>
                </a:ext>
              </a:extLst>
            </p:cNvPr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1196;p82">
              <a:extLst>
                <a:ext uri="{FF2B5EF4-FFF2-40B4-BE49-F238E27FC236}">
                  <a16:creationId xmlns:a16="http://schemas.microsoft.com/office/drawing/2014/main" xmlns="" id="{FC4DBEB1-3473-EE44-A46D-70D63773ABF3}"/>
                </a:ext>
              </a:extLst>
            </p:cNvPr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F437BB-E4CE-F242-BDBA-EE4C8A2E87AF}"/>
              </a:ext>
            </a:extLst>
          </p:cNvPr>
          <p:cNvSpPr/>
          <p:nvPr/>
        </p:nvSpPr>
        <p:spPr>
          <a:xfrm>
            <a:off x="4482746" y="15676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b="1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35/SBT/ trang 10:</a:t>
            </a:r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Phân tích đa thức thành nhân tử: </a:t>
            </a:r>
            <a:r>
              <a:rPr lang="x-none" sz="180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</a:t>
            </a:r>
            <a:r>
              <a:rPr lang="vi-VN" sz="1800" baseline="300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+ 5x – 6 </a:t>
            </a:r>
            <a:endParaRPr lang="x-none" sz="18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5x</a:t>
            </a:r>
            <a:r>
              <a:rPr lang="vi-VN" sz="1800" baseline="300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+ 5xy – x – y              c) 7x – 6x</a:t>
            </a:r>
            <a:r>
              <a:rPr lang="vi-VN" sz="1800" baseline="300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1800" dirty="0" smtClean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dirty="0" smtClean="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sz="18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37/ SBT/ trang 10:</a:t>
            </a:r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Tìm x, biết:</a:t>
            </a:r>
            <a:endParaRPr lang="x-none" sz="18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5x.(x – 1) = x – 1 </a:t>
            </a:r>
            <a:r>
              <a:rPr lang="x-none" sz="180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2.(x + 5) – x</a:t>
            </a:r>
            <a:r>
              <a:rPr lang="vi-VN" sz="1800" baseline="300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18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5x = </a:t>
            </a:r>
            <a:r>
              <a:rPr lang="vi-VN" sz="1800" dirty="0" smtClean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x-none" sz="18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1508</Words>
  <Application>Microsoft Office PowerPoint</Application>
  <PresentationFormat>On-screen Show (16:9)</PresentationFormat>
  <Paragraphs>144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Gloria Hallelujah</vt:lpstr>
      <vt:lpstr>Times New Roman</vt:lpstr>
      <vt:lpstr>Cambria Math</vt:lpstr>
      <vt:lpstr>Raleway Thin</vt:lpstr>
      <vt:lpstr>Fira Sans Extra Condensed</vt:lpstr>
      <vt:lpstr>Calibri</vt:lpstr>
      <vt:lpstr>Team Building Class for Elementary by Slidesgo</vt:lpstr>
      <vt:lpstr>LUYỆN TẬP</vt:lpstr>
      <vt:lpstr>LUYỆN TẬP Phân tích đa thức thành nhân tử  bằng cách phối hợp nhiều phương pháp (tt)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Nhắc lại một số kiến thức đã học</dc:title>
  <cp:lastModifiedBy>USER</cp:lastModifiedBy>
  <cp:revision>3</cp:revision>
  <dcterms:modified xsi:type="dcterms:W3CDTF">2021-10-13T17:36:53Z</dcterms:modified>
</cp:coreProperties>
</file>