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28" r:id="rId3"/>
    <p:sldId id="290" r:id="rId4"/>
    <p:sldId id="327" r:id="rId5"/>
    <p:sldId id="306" r:id="rId6"/>
    <p:sldId id="309" r:id="rId7"/>
    <p:sldId id="308" r:id="rId8"/>
    <p:sldId id="301" r:id="rId9"/>
    <p:sldId id="302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2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2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7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z="800"/>
          </a:p>
        </p:txBody>
      </p:sp>
    </p:spTree>
    <p:extLst>
      <p:ext uri="{BB962C8B-B14F-4D97-AF65-F5344CB8AC3E}">
        <p14:creationId xmlns:p14="http://schemas.microsoft.com/office/powerpoint/2010/main" val="307422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4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4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7BDFB-BF7F-4835-875A-71D839C017E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4C220-D6D0-4315-886A-0C40773329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3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3276-5F9E-4241-B200-AEE1BBA09D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B0751-1AC3-4695-A874-39F2CB01F2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85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3FDAF-76F8-4F18-BE50-B9825117110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BF9C5-13F5-46C2-9718-7F020CD7A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D6E04-495A-4C18-BC49-B36ED7BE20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31F6-0010-4DF7-82FD-FE79ED8051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2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35ED0-88D2-4F95-A558-D43F63200D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D74E0-9DA7-46DD-A60A-877A4578C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3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BDC2-685A-45CC-BFA4-BB22E176C72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A797D-AA5D-4406-80BE-6B67FC72AA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14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5B315-60B1-4BFF-A78B-C744CA97B1D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B430E-2829-4094-84AE-26EF496EE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20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3AC28-C391-4D55-A48D-4CEFEA3BF8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D57AE-94E1-4818-B9F5-51EF4BBAC72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8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5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ACE18-C18C-4C3B-8ADC-E63956FCB04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A8D03-3D2E-4618-BCDC-6EC84504C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81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F2601B-B8BD-456E-BBF2-D0541205FF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E73F8-B54D-4527-A293-F6B6D6DC66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1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C8BF5-1C98-4A4D-940C-2231FD862E0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EBBA9-F76F-40A6-9BE5-40F190C880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042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D4A78-B9FA-4787-B133-F5D43F12268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3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3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60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2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45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4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2021/9/5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117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6CB61-28B6-4CD7-A459-EB8E35B758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FE48-694C-43A8-859F-E1A2E0BD2F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KTBC.pp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926" y="4548507"/>
            <a:ext cx="1998077" cy="2963775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102" y="-726141"/>
            <a:ext cx="1989454" cy="2205317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153" y="-329782"/>
            <a:ext cx="1685365" cy="1498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97670" y="419518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WordArt 8">
            <a:hlinkClick r:id="rId6" action="ppaction://hlinkpres?slideindex=1&amp;slidetitle="/>
          </p:cNvPr>
          <p:cNvSpPr txBox="1">
            <a:spLocks noChangeArrowheads="1" noChangeShapeType="1" noTextEdit="1"/>
          </p:cNvSpPr>
          <p:nvPr/>
        </p:nvSpPr>
        <p:spPr bwMode="auto">
          <a:xfrm>
            <a:off x="1227909" y="1045029"/>
            <a:ext cx="9578193" cy="4650377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50000"/>
              </a:avLst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111111"/>
                  </a:outerShdw>
                </a:effectLst>
                <a:latin typeface="Times New Roman"/>
                <a:cs typeface="Times New Roman"/>
              </a:rPr>
              <a:t>CHÀO MỪNG CÁC EM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111111"/>
                  </a:outerShdw>
                </a:effectLst>
                <a:latin typeface="Times New Roman"/>
                <a:cs typeface="Times New Roman"/>
              </a:rPr>
              <a:t>HỌC SINH LỚP 6</a:t>
            </a: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147" y="4832873"/>
            <a:ext cx="2679409" cy="26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sp>
        <p:nvSpPr>
          <p:cNvPr id="9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28627" y="584115"/>
            <a:ext cx="6495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DỤNG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201" y="2985248"/>
            <a:ext cx="566334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BẢN ĐỒ ĐỊA LÝ LỚP 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 GIÁO KHOA ĐỊA LÝ </a:t>
            </a:r>
            <a:r>
              <a:rPr lang="en-GB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vi-VN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VỞ- BÚT GHI BÀI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57" y="3276563"/>
            <a:ext cx="3872752" cy="38727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92925" y="2464538"/>
            <a:ext cx="3879978" cy="3074884"/>
            <a:chOff x="4165021" y="144500"/>
            <a:chExt cx="3879978" cy="3074884"/>
          </a:xfrm>
        </p:grpSpPr>
        <p:pic>
          <p:nvPicPr>
            <p:cNvPr id="27" name="PA_图片 4">
              <a:extLst>
                <a:ext uri="{FF2B5EF4-FFF2-40B4-BE49-F238E27FC236}">
                  <a16:creationId xmlns:a16="http://schemas.microsoft.com/office/drawing/2014/main" id="{D9C9184B-D205-46BD-AD26-AE8E6D130DD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5021" y="144500"/>
              <a:ext cx="3879978" cy="3074884"/>
            </a:xfrm>
            <a:prstGeom prst="rect">
              <a:avLst/>
            </a:prstGeom>
          </p:spPr>
        </p:pic>
        <p:sp>
          <p:nvSpPr>
            <p:cNvPr id="29" name="PA_文本框 5">
              <a:extLst>
                <a:ext uri="{FF2B5EF4-FFF2-40B4-BE49-F238E27FC236}">
                  <a16:creationId xmlns:a16="http://schemas.microsoft.com/office/drawing/2014/main" id="{E0F8F9D2-23D3-40EF-A5DE-3D88A345582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4767216" y="966481"/>
              <a:ext cx="281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dung</a:t>
              </a:r>
              <a:r>
                <a:rPr lang="vi-VN" altLang="zh-CN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2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7909" y="1394103"/>
              <a:ext cx="31944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98579" y="2413815"/>
            <a:ext cx="3879978" cy="3074884"/>
            <a:chOff x="240933" y="452469"/>
            <a:chExt cx="3879978" cy="3074884"/>
          </a:xfrm>
        </p:grpSpPr>
        <p:pic>
          <p:nvPicPr>
            <p:cNvPr id="28" name="PA_图片 4">
              <a:extLst>
                <a:ext uri="{FF2B5EF4-FFF2-40B4-BE49-F238E27FC236}">
                  <a16:creationId xmlns:a16="http://schemas.microsoft.com/office/drawing/2014/main" id="{779FECAC-BC6E-4061-8183-C4468F8E8B3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933" y="452469"/>
              <a:ext cx="3879978" cy="3074884"/>
            </a:xfrm>
            <a:prstGeom prst="rect">
              <a:avLst/>
            </a:prstGeom>
          </p:spPr>
        </p:pic>
        <p:sp>
          <p:nvSpPr>
            <p:cNvPr id="30" name="PA_文本框 5">
              <a:extLst>
                <a:ext uri="{FF2B5EF4-FFF2-40B4-BE49-F238E27FC236}">
                  <a16:creationId xmlns:a16="http://schemas.microsoft.com/office/drawing/2014/main" id="{E0F8F9D2-23D3-40EF-A5DE-3D88A345582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72983" y="1254323"/>
              <a:ext cx="281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Nội</a:t>
              </a:r>
              <a:r>
                <a:rPr lang="en-US" altLang="zh-CN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dung</a:t>
              </a:r>
              <a:r>
                <a:rPr lang="vi-VN" altLang="zh-CN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62013" y="1929678"/>
              <a:ext cx="19078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850" y="87063"/>
            <a:ext cx="7339050" cy="227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039" y="3753787"/>
            <a:ext cx="2714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 HIỆU BẢN ĐỒ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CHÚ GIẢI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1563" y="3833986"/>
            <a:ext cx="2826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KÍ HIỆU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BẢN ĐỒ</a:t>
            </a:r>
          </a:p>
        </p:txBody>
      </p:sp>
      <p:sp>
        <p:nvSpPr>
          <p:cNvPr id="15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4639" y="1190640"/>
            <a:ext cx="649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49235" y="502368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68823" y="502368"/>
            <a:ext cx="88481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KÍ HIỆU VÀ CHÚ GIẢI TRÊN MỘT SỐ BẢN ĐỒ THÔNG DỤNG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340" y="1394920"/>
            <a:ext cx="849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1: KÍ HIỆU BẢN ĐỒ VÀ CHÚ GIẢI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7129" y="1795030"/>
            <a:ext cx="9717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2.1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122 SGK,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a, b, c, 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3340" y="2773003"/>
            <a:ext cx="891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122 SGK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3340" y="3818964"/>
            <a:ext cx="9556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3.Quan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2.2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2.3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nào?cho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than,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nào?Rút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4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591" y="218805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61927" y="1287197"/>
            <a:ext cx="10670944" cy="57706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353" y="4688541"/>
            <a:ext cx="1586753" cy="2411366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29311" y="566444"/>
            <a:ext cx="10045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2:KÍ HIỆU VÀ CHÚ GIẢI TRÊN MỘT SỐ BẢN ĐỒ THÔNG DỤNG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5718" y="1580698"/>
            <a:ext cx="7023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2: CÁC LOẠI KÍ HIỆU BẢN ĐỒ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1247" y="2344477"/>
            <a:ext cx="9457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dirty="0"/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2.2, 2.3 SGK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478855" y="3647800"/>
            <a:ext cx="9448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/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2624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49082" y="653142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635089"/>
            <a:ext cx="1661697" cy="2464818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0577" y="5228335"/>
            <a:ext cx="1083964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cxnSp>
        <p:nvCxnSpPr>
          <p:cNvPr id="10" name="Straight Connector 9"/>
          <p:cNvCxnSpPr>
            <a:endCxn id="2" idx="2"/>
          </p:cNvCxnSpPr>
          <p:nvPr/>
        </p:nvCxnSpPr>
        <p:spPr>
          <a:xfrm>
            <a:off x="6069829" y="1139878"/>
            <a:ext cx="1" cy="520794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3906" y="1803702"/>
            <a:ext cx="5099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1.Quan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79176" y="566444"/>
            <a:ext cx="9656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2:KÍ HIỆU VÀ CHÚ GIẢI TRÊN MỘT SỐ BẢN ĐỒ THÔNG DỤNG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380" y="1405887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3: LUYỆN TẬP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90" y="456432"/>
            <a:ext cx="1394583" cy="9494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3720" y="2931460"/>
            <a:ext cx="511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17" descr="Câu 3 trang 5 VBT Địa lý 4: Bài 2. Làm quen với bản đồ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1" y="2727032"/>
            <a:ext cx="4685689" cy="36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29" y="2319962"/>
            <a:ext cx="5334000" cy="39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7341" y="158069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2. </a:t>
            </a:r>
            <a:r>
              <a:rPr lang="en-GB" dirty="0" err="1"/>
              <a:t>Hoàn</a:t>
            </a:r>
            <a:r>
              <a:rPr lang="en-GB" dirty="0"/>
              <a:t> </a:t>
            </a:r>
            <a:r>
              <a:rPr lang="en-GB" dirty="0" err="1"/>
              <a:t>thành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tập</a:t>
            </a:r>
            <a:r>
              <a:rPr lang="en-GB" dirty="0"/>
              <a:t> </a:t>
            </a:r>
            <a:r>
              <a:rPr lang="en-GB" dirty="0" err="1"/>
              <a:t>luyện</a:t>
            </a:r>
            <a:r>
              <a:rPr lang="en-GB" dirty="0"/>
              <a:t> </a:t>
            </a:r>
            <a:r>
              <a:rPr lang="en-GB" dirty="0" err="1"/>
              <a:t>tập</a:t>
            </a:r>
            <a:r>
              <a:rPr lang="en-GB" dirty="0"/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41733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03996" y="1087333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27" y="299560"/>
            <a:ext cx="10632346" cy="9876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2995" y="1270787"/>
            <a:ext cx="3200400" cy="51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8166" y="2075338"/>
            <a:ext cx="999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làm các kí hiệu điểm, hình học, chữ bằng bìa cứng (Mỗi loại kí hiệu làm khoảng 3-5 kí hiệu)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9153" y="555813"/>
            <a:ext cx="854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2:KÍ HIỆU VÀ CHÚ GIẢI TRÊN MỘT SỐ BẢN ĐỒ THÔNG DỤNG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J023"/>
          <p:cNvPicPr>
            <a:picLocks noChangeAspect="1" noChangeArrowheads="1"/>
          </p:cNvPicPr>
          <p:nvPr/>
        </p:nvPicPr>
        <p:blipFill>
          <a:blip r:embed="rId4"/>
          <a:srcRect l="10834" t="5556" r="5833" b="3333"/>
          <a:stretch>
            <a:fillRect/>
          </a:stretch>
        </p:blipFill>
        <p:spPr bwMode="auto">
          <a:xfrm>
            <a:off x="0" y="-2286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57251" y="1071563"/>
            <a:ext cx="10858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noProof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abiaH" pitchFamily="34" charset="0"/>
              <a:ea typeface="+mn-ea"/>
              <a:cs typeface="+mn-cs"/>
            </a:endParaRPr>
          </a:p>
        </p:txBody>
      </p:sp>
      <p:pic>
        <p:nvPicPr>
          <p:cNvPr id="15364" name="Picture 4" descr="8F831D4C86504E53A1502B3F9E6393B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102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1419119"/>
      </p:ext>
    </p:extLst>
  </p:cSld>
  <p:clrMapOvr>
    <a:masterClrMapping/>
  </p:clrMapOvr>
  <p:transition spd="slow" advTm="82337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441</Words>
  <Application>Microsoft Office PowerPoint</Application>
  <PresentationFormat>Màn hình rộng</PresentationFormat>
  <Paragraphs>45</Paragraphs>
  <Slides>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等线</vt:lpstr>
      <vt:lpstr>.VnArabiaH</vt:lpstr>
      <vt:lpstr>Arial</vt:lpstr>
      <vt:lpstr>Calibri</vt:lpstr>
      <vt:lpstr>Times New Roman</vt:lpstr>
      <vt:lpstr>第一PPT，www.1ppt.com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www.1ppt.com</dc:description>
  <cp:lastModifiedBy>ANH TUAN NGUYEN</cp:lastModifiedBy>
  <cp:revision>226</cp:revision>
  <dcterms:created xsi:type="dcterms:W3CDTF">2017-05-08T08:38:07Z</dcterms:created>
  <dcterms:modified xsi:type="dcterms:W3CDTF">2021-09-05T05:28:09Z</dcterms:modified>
</cp:coreProperties>
</file>