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8"/>
  </p:notesMasterIdLst>
  <p:sldIdLst>
    <p:sldId id="257" r:id="rId3"/>
    <p:sldId id="256" r:id="rId4"/>
    <p:sldId id="288" r:id="rId5"/>
    <p:sldId id="267" r:id="rId6"/>
    <p:sldId id="282" r:id="rId7"/>
    <p:sldId id="283" r:id="rId8"/>
    <p:sldId id="284" r:id="rId9"/>
    <p:sldId id="269" r:id="rId10"/>
    <p:sldId id="285" r:id="rId11"/>
    <p:sldId id="279" r:id="rId12"/>
    <p:sldId id="290" r:id="rId13"/>
    <p:sldId id="286" r:id="rId14"/>
    <p:sldId id="280" r:id="rId15"/>
    <p:sldId id="28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0B39-7632-4BAA-8A40-0D82FBEEFD1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0E996-6262-4D80-955A-C701BBFE2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2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E996-6262-4D80-955A-C701BBFE245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2597CDE-243B-42C8-9343-FCB2D2863394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3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2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76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0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3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1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1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38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9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E76FD-B780-467A-AAAE-5B679733BA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2A055-9CDE-4047-8F92-F606C2A52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%5bVIDEO-PICTURE%5d%20C&#7842;NH%20&#272;&#7864;P%20(new)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90579" y="1778977"/>
            <a:ext cx="7686641" cy="3680209"/>
            <a:chOff x="838200" y="1752600"/>
            <a:chExt cx="7686641" cy="3680209"/>
          </a:xfrm>
        </p:grpSpPr>
        <p:pic>
          <p:nvPicPr>
            <p:cNvPr id="4" name="Picture 3" descr="Globe2-m.wm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752600"/>
              <a:ext cx="7686641" cy="3657600"/>
            </a:xfrm>
            <a:prstGeom prst="rect">
              <a:avLst/>
            </a:prstGeom>
          </p:spPr>
        </p:pic>
        <p:grpSp>
          <p:nvGrpSpPr>
            <p:cNvPr id="5" name="Group 53"/>
            <p:cNvGrpSpPr/>
            <p:nvPr/>
          </p:nvGrpSpPr>
          <p:grpSpPr>
            <a:xfrm>
              <a:off x="1132114" y="1759299"/>
              <a:ext cx="7216391" cy="3673510"/>
              <a:chOff x="1132114" y="1759299"/>
              <a:chExt cx="7216391" cy="3673510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750925" y="1808703"/>
                <a:ext cx="2179655" cy="3026229"/>
              </a:xfrm>
              <a:custGeom>
                <a:avLst/>
                <a:gdLst>
                  <a:gd name="connsiteX0" fmla="*/ 816429 w 2179655"/>
                  <a:gd name="connsiteY0" fmla="*/ 1190730 h 3026229"/>
                  <a:gd name="connsiteX1" fmla="*/ 821453 w 2179655"/>
                  <a:gd name="connsiteY1" fmla="*/ 1301262 h 3026229"/>
                  <a:gd name="connsiteX2" fmla="*/ 851598 w 2179655"/>
                  <a:gd name="connsiteY2" fmla="*/ 1341455 h 3026229"/>
                  <a:gd name="connsiteX3" fmla="*/ 886767 w 2179655"/>
                  <a:gd name="connsiteY3" fmla="*/ 1336431 h 3026229"/>
                  <a:gd name="connsiteX4" fmla="*/ 931985 w 2179655"/>
                  <a:gd name="connsiteY4" fmla="*/ 1311310 h 3026229"/>
                  <a:gd name="connsiteX5" fmla="*/ 982227 w 2179655"/>
                  <a:gd name="connsiteY5" fmla="*/ 1276141 h 3026229"/>
                  <a:gd name="connsiteX6" fmla="*/ 1027444 w 2179655"/>
                  <a:gd name="connsiteY6" fmla="*/ 1306286 h 3026229"/>
                  <a:gd name="connsiteX7" fmla="*/ 1017396 w 2179655"/>
                  <a:gd name="connsiteY7" fmla="*/ 1376624 h 3026229"/>
                  <a:gd name="connsiteX8" fmla="*/ 1027444 w 2179655"/>
                  <a:gd name="connsiteY8" fmla="*/ 1401745 h 3026229"/>
                  <a:gd name="connsiteX9" fmla="*/ 1057589 w 2179655"/>
                  <a:gd name="connsiteY9" fmla="*/ 1386673 h 3026229"/>
                  <a:gd name="connsiteX10" fmla="*/ 1082710 w 2179655"/>
                  <a:gd name="connsiteY10" fmla="*/ 1391697 h 3026229"/>
                  <a:gd name="connsiteX11" fmla="*/ 1112855 w 2179655"/>
                  <a:gd name="connsiteY11" fmla="*/ 1421842 h 3026229"/>
                  <a:gd name="connsiteX12" fmla="*/ 1137976 w 2179655"/>
                  <a:gd name="connsiteY12" fmla="*/ 1527350 h 3026229"/>
                  <a:gd name="connsiteX13" fmla="*/ 1178170 w 2179655"/>
                  <a:gd name="connsiteY13" fmla="*/ 1542422 h 3026229"/>
                  <a:gd name="connsiteX14" fmla="*/ 1213339 w 2179655"/>
                  <a:gd name="connsiteY14" fmla="*/ 1542422 h 3026229"/>
                  <a:gd name="connsiteX15" fmla="*/ 1223387 w 2179655"/>
                  <a:gd name="connsiteY15" fmla="*/ 1562519 h 3026229"/>
                  <a:gd name="connsiteX16" fmla="*/ 1248508 w 2179655"/>
                  <a:gd name="connsiteY16" fmla="*/ 1577592 h 3026229"/>
                  <a:gd name="connsiteX17" fmla="*/ 1268605 w 2179655"/>
                  <a:gd name="connsiteY17" fmla="*/ 1547446 h 3026229"/>
                  <a:gd name="connsiteX18" fmla="*/ 1303774 w 2179655"/>
                  <a:gd name="connsiteY18" fmla="*/ 1522326 h 3026229"/>
                  <a:gd name="connsiteX19" fmla="*/ 1308798 w 2179655"/>
                  <a:gd name="connsiteY19" fmla="*/ 1497205 h 3026229"/>
                  <a:gd name="connsiteX20" fmla="*/ 1374112 w 2179655"/>
                  <a:gd name="connsiteY20" fmla="*/ 1487156 h 3026229"/>
                  <a:gd name="connsiteX21" fmla="*/ 1374112 w 2179655"/>
                  <a:gd name="connsiteY21" fmla="*/ 1532374 h 3026229"/>
                  <a:gd name="connsiteX22" fmla="*/ 1394209 w 2179655"/>
                  <a:gd name="connsiteY22" fmla="*/ 1547446 h 3026229"/>
                  <a:gd name="connsiteX23" fmla="*/ 1419330 w 2179655"/>
                  <a:gd name="connsiteY23" fmla="*/ 1522326 h 3026229"/>
                  <a:gd name="connsiteX24" fmla="*/ 1424354 w 2179655"/>
                  <a:gd name="connsiteY24" fmla="*/ 1497205 h 3026229"/>
                  <a:gd name="connsiteX25" fmla="*/ 1459523 w 2179655"/>
                  <a:gd name="connsiteY25" fmla="*/ 1502229 h 3026229"/>
                  <a:gd name="connsiteX26" fmla="*/ 1474596 w 2179655"/>
                  <a:gd name="connsiteY26" fmla="*/ 1532374 h 3026229"/>
                  <a:gd name="connsiteX27" fmla="*/ 1524838 w 2179655"/>
                  <a:gd name="connsiteY27" fmla="*/ 1507253 h 3026229"/>
                  <a:gd name="connsiteX28" fmla="*/ 1549959 w 2179655"/>
                  <a:gd name="connsiteY28" fmla="*/ 1527350 h 3026229"/>
                  <a:gd name="connsiteX29" fmla="*/ 1580104 w 2179655"/>
                  <a:gd name="connsiteY29" fmla="*/ 1537398 h 3026229"/>
                  <a:gd name="connsiteX30" fmla="*/ 1645418 w 2179655"/>
                  <a:gd name="connsiteY30" fmla="*/ 1592664 h 3026229"/>
                  <a:gd name="connsiteX31" fmla="*/ 1680587 w 2179655"/>
                  <a:gd name="connsiteY31" fmla="*/ 1592664 h 3026229"/>
                  <a:gd name="connsiteX32" fmla="*/ 1720780 w 2179655"/>
                  <a:gd name="connsiteY32" fmla="*/ 1627833 h 3026229"/>
                  <a:gd name="connsiteX33" fmla="*/ 1730829 w 2179655"/>
                  <a:gd name="connsiteY33" fmla="*/ 1652954 h 3026229"/>
                  <a:gd name="connsiteX34" fmla="*/ 1771022 w 2179655"/>
                  <a:gd name="connsiteY34" fmla="*/ 1668027 h 3026229"/>
                  <a:gd name="connsiteX35" fmla="*/ 1806191 w 2179655"/>
                  <a:gd name="connsiteY35" fmla="*/ 1733341 h 3026229"/>
                  <a:gd name="connsiteX36" fmla="*/ 1836337 w 2179655"/>
                  <a:gd name="connsiteY36" fmla="*/ 1763486 h 3026229"/>
                  <a:gd name="connsiteX37" fmla="*/ 1871506 w 2179655"/>
                  <a:gd name="connsiteY37" fmla="*/ 1788607 h 3026229"/>
                  <a:gd name="connsiteX38" fmla="*/ 1896627 w 2179655"/>
                  <a:gd name="connsiteY38" fmla="*/ 1778559 h 3026229"/>
                  <a:gd name="connsiteX39" fmla="*/ 1936820 w 2179655"/>
                  <a:gd name="connsiteY39" fmla="*/ 1818752 h 3026229"/>
                  <a:gd name="connsiteX40" fmla="*/ 1956917 w 2179655"/>
                  <a:gd name="connsiteY40" fmla="*/ 1828800 h 3026229"/>
                  <a:gd name="connsiteX41" fmla="*/ 2012183 w 2179655"/>
                  <a:gd name="connsiteY41" fmla="*/ 1874018 h 3026229"/>
                  <a:gd name="connsiteX42" fmla="*/ 2077497 w 2179655"/>
                  <a:gd name="connsiteY42" fmla="*/ 1853921 h 3026229"/>
                  <a:gd name="connsiteX43" fmla="*/ 2142811 w 2179655"/>
                  <a:gd name="connsiteY43" fmla="*/ 1879042 h 3026229"/>
                  <a:gd name="connsiteX44" fmla="*/ 2177980 w 2179655"/>
                  <a:gd name="connsiteY44" fmla="*/ 1949381 h 3026229"/>
                  <a:gd name="connsiteX45" fmla="*/ 2152860 w 2179655"/>
                  <a:gd name="connsiteY45" fmla="*/ 2024743 h 3026229"/>
                  <a:gd name="connsiteX46" fmla="*/ 2152860 w 2179655"/>
                  <a:gd name="connsiteY46" fmla="*/ 2049864 h 3026229"/>
                  <a:gd name="connsiteX47" fmla="*/ 2102618 w 2179655"/>
                  <a:gd name="connsiteY47" fmla="*/ 2125227 h 3026229"/>
                  <a:gd name="connsiteX48" fmla="*/ 2097594 w 2179655"/>
                  <a:gd name="connsiteY48" fmla="*/ 2140299 h 3026229"/>
                  <a:gd name="connsiteX49" fmla="*/ 2072473 w 2179655"/>
                  <a:gd name="connsiteY49" fmla="*/ 2205613 h 3026229"/>
                  <a:gd name="connsiteX50" fmla="*/ 2062424 w 2179655"/>
                  <a:gd name="connsiteY50" fmla="*/ 2245807 h 3026229"/>
                  <a:gd name="connsiteX51" fmla="*/ 2042328 w 2179655"/>
                  <a:gd name="connsiteY51" fmla="*/ 2311121 h 3026229"/>
                  <a:gd name="connsiteX52" fmla="*/ 1987062 w 2179655"/>
                  <a:gd name="connsiteY52" fmla="*/ 2366387 h 3026229"/>
                  <a:gd name="connsiteX53" fmla="*/ 1891602 w 2179655"/>
                  <a:gd name="connsiteY53" fmla="*/ 2356339 h 3026229"/>
                  <a:gd name="connsiteX54" fmla="*/ 1851409 w 2179655"/>
                  <a:gd name="connsiteY54" fmla="*/ 2386484 h 3026229"/>
                  <a:gd name="connsiteX55" fmla="*/ 1846385 w 2179655"/>
                  <a:gd name="connsiteY55" fmla="*/ 2421653 h 3026229"/>
                  <a:gd name="connsiteX56" fmla="*/ 1826288 w 2179655"/>
                  <a:gd name="connsiteY56" fmla="*/ 2491992 h 3026229"/>
                  <a:gd name="connsiteX57" fmla="*/ 1816240 w 2179655"/>
                  <a:gd name="connsiteY57" fmla="*/ 2517112 h 3026229"/>
                  <a:gd name="connsiteX58" fmla="*/ 1821264 w 2179655"/>
                  <a:gd name="connsiteY58" fmla="*/ 2527161 h 3026229"/>
                  <a:gd name="connsiteX59" fmla="*/ 1765998 w 2179655"/>
                  <a:gd name="connsiteY59" fmla="*/ 2547257 h 3026229"/>
                  <a:gd name="connsiteX60" fmla="*/ 1755950 w 2179655"/>
                  <a:gd name="connsiteY60" fmla="*/ 2577402 h 3026229"/>
                  <a:gd name="connsiteX61" fmla="*/ 1740877 w 2179655"/>
                  <a:gd name="connsiteY61" fmla="*/ 2607548 h 3026229"/>
                  <a:gd name="connsiteX62" fmla="*/ 1695660 w 2179655"/>
                  <a:gd name="connsiteY62" fmla="*/ 2612572 h 3026229"/>
                  <a:gd name="connsiteX63" fmla="*/ 1670539 w 2179655"/>
                  <a:gd name="connsiteY63" fmla="*/ 2637693 h 3026229"/>
                  <a:gd name="connsiteX64" fmla="*/ 1670539 w 2179655"/>
                  <a:gd name="connsiteY64" fmla="*/ 2662813 h 3026229"/>
                  <a:gd name="connsiteX65" fmla="*/ 1660490 w 2179655"/>
                  <a:gd name="connsiteY65" fmla="*/ 2703007 h 3026229"/>
                  <a:gd name="connsiteX66" fmla="*/ 1640394 w 2179655"/>
                  <a:gd name="connsiteY66" fmla="*/ 2728128 h 3026229"/>
                  <a:gd name="connsiteX67" fmla="*/ 1615273 w 2179655"/>
                  <a:gd name="connsiteY67" fmla="*/ 2713055 h 3026229"/>
                  <a:gd name="connsiteX68" fmla="*/ 1575079 w 2179655"/>
                  <a:gd name="connsiteY68" fmla="*/ 2728128 h 3026229"/>
                  <a:gd name="connsiteX69" fmla="*/ 1560007 w 2179655"/>
                  <a:gd name="connsiteY69" fmla="*/ 2778370 h 3026229"/>
                  <a:gd name="connsiteX70" fmla="*/ 1524838 w 2179655"/>
                  <a:gd name="connsiteY70" fmla="*/ 2888901 h 3026229"/>
                  <a:gd name="connsiteX71" fmla="*/ 1529862 w 2179655"/>
                  <a:gd name="connsiteY71" fmla="*/ 2903974 h 3026229"/>
                  <a:gd name="connsiteX72" fmla="*/ 1504741 w 2179655"/>
                  <a:gd name="connsiteY72" fmla="*/ 2949192 h 3026229"/>
                  <a:gd name="connsiteX73" fmla="*/ 1509765 w 2179655"/>
                  <a:gd name="connsiteY73" fmla="*/ 2999433 h 3026229"/>
                  <a:gd name="connsiteX74" fmla="*/ 1494693 w 2179655"/>
                  <a:gd name="connsiteY74" fmla="*/ 3024554 h 3026229"/>
                  <a:gd name="connsiteX75" fmla="*/ 1479620 w 2179655"/>
                  <a:gd name="connsiteY75" fmla="*/ 3009482 h 3026229"/>
                  <a:gd name="connsiteX76" fmla="*/ 1464548 w 2179655"/>
                  <a:gd name="connsiteY76" fmla="*/ 2979337 h 3026229"/>
                  <a:gd name="connsiteX77" fmla="*/ 1429378 w 2179655"/>
                  <a:gd name="connsiteY77" fmla="*/ 2944167 h 3026229"/>
                  <a:gd name="connsiteX78" fmla="*/ 1394209 w 2179655"/>
                  <a:gd name="connsiteY78" fmla="*/ 2924071 h 3026229"/>
                  <a:gd name="connsiteX79" fmla="*/ 1394209 w 2179655"/>
                  <a:gd name="connsiteY79" fmla="*/ 2878853 h 3026229"/>
                  <a:gd name="connsiteX80" fmla="*/ 1414306 w 2179655"/>
                  <a:gd name="connsiteY80" fmla="*/ 2798466 h 3026229"/>
                  <a:gd name="connsiteX81" fmla="*/ 1399233 w 2179655"/>
                  <a:gd name="connsiteY81" fmla="*/ 2743200 h 3026229"/>
                  <a:gd name="connsiteX82" fmla="*/ 1384161 w 2179655"/>
                  <a:gd name="connsiteY82" fmla="*/ 2637693 h 3026229"/>
                  <a:gd name="connsiteX83" fmla="*/ 1404257 w 2179655"/>
                  <a:gd name="connsiteY83" fmla="*/ 2612572 h 3026229"/>
                  <a:gd name="connsiteX84" fmla="*/ 1419330 w 2179655"/>
                  <a:gd name="connsiteY84" fmla="*/ 2582427 h 3026229"/>
                  <a:gd name="connsiteX85" fmla="*/ 1389185 w 2179655"/>
                  <a:gd name="connsiteY85" fmla="*/ 2507064 h 3026229"/>
                  <a:gd name="connsiteX86" fmla="*/ 1419330 w 2179655"/>
                  <a:gd name="connsiteY86" fmla="*/ 2391508 h 3026229"/>
                  <a:gd name="connsiteX87" fmla="*/ 1419330 w 2179655"/>
                  <a:gd name="connsiteY87" fmla="*/ 2260879 h 3026229"/>
                  <a:gd name="connsiteX88" fmla="*/ 1379137 w 2179655"/>
                  <a:gd name="connsiteY88" fmla="*/ 2235759 h 3026229"/>
                  <a:gd name="connsiteX89" fmla="*/ 1374112 w 2179655"/>
                  <a:gd name="connsiteY89" fmla="*/ 2205613 h 3026229"/>
                  <a:gd name="connsiteX90" fmla="*/ 1298750 w 2179655"/>
                  <a:gd name="connsiteY90" fmla="*/ 2150348 h 3026229"/>
                  <a:gd name="connsiteX91" fmla="*/ 1293726 w 2179655"/>
                  <a:gd name="connsiteY91" fmla="*/ 2085033 h 3026229"/>
                  <a:gd name="connsiteX92" fmla="*/ 1258556 w 2179655"/>
                  <a:gd name="connsiteY92" fmla="*/ 2029767 h 3026229"/>
                  <a:gd name="connsiteX93" fmla="*/ 1228411 w 2179655"/>
                  <a:gd name="connsiteY93" fmla="*/ 2019719 h 3026229"/>
                  <a:gd name="connsiteX94" fmla="*/ 1198266 w 2179655"/>
                  <a:gd name="connsiteY94" fmla="*/ 1969477 h 3026229"/>
                  <a:gd name="connsiteX95" fmla="*/ 1158073 w 2179655"/>
                  <a:gd name="connsiteY95" fmla="*/ 1944356 h 3026229"/>
                  <a:gd name="connsiteX96" fmla="*/ 1163097 w 2179655"/>
                  <a:gd name="connsiteY96" fmla="*/ 1858945 h 3026229"/>
                  <a:gd name="connsiteX97" fmla="*/ 1198266 w 2179655"/>
                  <a:gd name="connsiteY97" fmla="*/ 1778559 h 3026229"/>
                  <a:gd name="connsiteX98" fmla="*/ 1188218 w 2179655"/>
                  <a:gd name="connsiteY98" fmla="*/ 1743389 h 3026229"/>
                  <a:gd name="connsiteX99" fmla="*/ 1213339 w 2179655"/>
                  <a:gd name="connsiteY99" fmla="*/ 1718268 h 3026229"/>
                  <a:gd name="connsiteX100" fmla="*/ 1243484 w 2179655"/>
                  <a:gd name="connsiteY100" fmla="*/ 1647930 h 3026229"/>
                  <a:gd name="connsiteX101" fmla="*/ 1233435 w 2179655"/>
                  <a:gd name="connsiteY101" fmla="*/ 1632857 h 3026229"/>
                  <a:gd name="connsiteX102" fmla="*/ 1203290 w 2179655"/>
                  <a:gd name="connsiteY102" fmla="*/ 1617785 h 3026229"/>
                  <a:gd name="connsiteX103" fmla="*/ 1198266 w 2179655"/>
                  <a:gd name="connsiteY103" fmla="*/ 1597688 h 3026229"/>
                  <a:gd name="connsiteX104" fmla="*/ 1158073 w 2179655"/>
                  <a:gd name="connsiteY104" fmla="*/ 1577592 h 3026229"/>
                  <a:gd name="connsiteX105" fmla="*/ 1117879 w 2179655"/>
                  <a:gd name="connsiteY105" fmla="*/ 1577592 h 3026229"/>
                  <a:gd name="connsiteX106" fmla="*/ 1112855 w 2179655"/>
                  <a:gd name="connsiteY106" fmla="*/ 1522326 h 3026229"/>
                  <a:gd name="connsiteX107" fmla="*/ 1047541 w 2179655"/>
                  <a:gd name="connsiteY107" fmla="*/ 1497205 h 3026229"/>
                  <a:gd name="connsiteX108" fmla="*/ 1032468 w 2179655"/>
                  <a:gd name="connsiteY108" fmla="*/ 1472084 h 3026229"/>
                  <a:gd name="connsiteX109" fmla="*/ 997299 w 2179655"/>
                  <a:gd name="connsiteY109" fmla="*/ 1462035 h 3026229"/>
                  <a:gd name="connsiteX110" fmla="*/ 962130 w 2179655"/>
                  <a:gd name="connsiteY110" fmla="*/ 1451987 h 3026229"/>
                  <a:gd name="connsiteX111" fmla="*/ 937009 w 2179655"/>
                  <a:gd name="connsiteY111" fmla="*/ 1411794 h 3026229"/>
                  <a:gd name="connsiteX112" fmla="*/ 871695 w 2179655"/>
                  <a:gd name="connsiteY112" fmla="*/ 1391697 h 3026229"/>
                  <a:gd name="connsiteX113" fmla="*/ 811405 w 2179655"/>
                  <a:gd name="connsiteY113" fmla="*/ 1406770 h 3026229"/>
                  <a:gd name="connsiteX114" fmla="*/ 801356 w 2179655"/>
                  <a:gd name="connsiteY114" fmla="*/ 1386673 h 3026229"/>
                  <a:gd name="connsiteX115" fmla="*/ 791308 w 2179655"/>
                  <a:gd name="connsiteY115" fmla="*/ 1366576 h 3026229"/>
                  <a:gd name="connsiteX116" fmla="*/ 751115 w 2179655"/>
                  <a:gd name="connsiteY116" fmla="*/ 1346479 h 3026229"/>
                  <a:gd name="connsiteX117" fmla="*/ 720970 w 2179655"/>
                  <a:gd name="connsiteY117" fmla="*/ 1341455 h 3026229"/>
                  <a:gd name="connsiteX118" fmla="*/ 655655 w 2179655"/>
                  <a:gd name="connsiteY118" fmla="*/ 1291213 h 3026229"/>
                  <a:gd name="connsiteX119" fmla="*/ 655655 w 2179655"/>
                  <a:gd name="connsiteY119" fmla="*/ 1256044 h 3026229"/>
                  <a:gd name="connsiteX120" fmla="*/ 655655 w 2179655"/>
                  <a:gd name="connsiteY120" fmla="*/ 1240972 h 3026229"/>
                  <a:gd name="connsiteX121" fmla="*/ 630534 w 2179655"/>
                  <a:gd name="connsiteY121" fmla="*/ 1215851 h 3026229"/>
                  <a:gd name="connsiteX122" fmla="*/ 630534 w 2179655"/>
                  <a:gd name="connsiteY122" fmla="*/ 1175657 h 3026229"/>
                  <a:gd name="connsiteX123" fmla="*/ 575268 w 2179655"/>
                  <a:gd name="connsiteY123" fmla="*/ 1125416 h 3026229"/>
                  <a:gd name="connsiteX124" fmla="*/ 545123 w 2179655"/>
                  <a:gd name="connsiteY124" fmla="*/ 1070150 h 3026229"/>
                  <a:gd name="connsiteX125" fmla="*/ 565220 w 2179655"/>
                  <a:gd name="connsiteY125" fmla="*/ 1150537 h 3026229"/>
                  <a:gd name="connsiteX126" fmla="*/ 560196 w 2179655"/>
                  <a:gd name="connsiteY126" fmla="*/ 1205802 h 3026229"/>
                  <a:gd name="connsiteX127" fmla="*/ 535075 w 2179655"/>
                  <a:gd name="connsiteY127" fmla="*/ 1180682 h 3026229"/>
                  <a:gd name="connsiteX128" fmla="*/ 525027 w 2179655"/>
                  <a:gd name="connsiteY128" fmla="*/ 1145512 h 3026229"/>
                  <a:gd name="connsiteX129" fmla="*/ 464737 w 2179655"/>
                  <a:gd name="connsiteY129" fmla="*/ 1055077 h 3026229"/>
                  <a:gd name="connsiteX130" fmla="*/ 469761 w 2179655"/>
                  <a:gd name="connsiteY130" fmla="*/ 1045029 h 3026229"/>
                  <a:gd name="connsiteX131" fmla="*/ 439616 w 2179655"/>
                  <a:gd name="connsiteY131" fmla="*/ 1014884 h 3026229"/>
                  <a:gd name="connsiteX132" fmla="*/ 404446 w 2179655"/>
                  <a:gd name="connsiteY132" fmla="*/ 989763 h 3026229"/>
                  <a:gd name="connsiteX133" fmla="*/ 414495 w 2179655"/>
                  <a:gd name="connsiteY133" fmla="*/ 823965 h 3026229"/>
                  <a:gd name="connsiteX134" fmla="*/ 429567 w 2179655"/>
                  <a:gd name="connsiteY134" fmla="*/ 793820 h 3026229"/>
                  <a:gd name="connsiteX135" fmla="*/ 434591 w 2179655"/>
                  <a:gd name="connsiteY135" fmla="*/ 748602 h 3026229"/>
                  <a:gd name="connsiteX136" fmla="*/ 429567 w 2179655"/>
                  <a:gd name="connsiteY136" fmla="*/ 708409 h 3026229"/>
                  <a:gd name="connsiteX137" fmla="*/ 434591 w 2179655"/>
                  <a:gd name="connsiteY137" fmla="*/ 658167 h 3026229"/>
                  <a:gd name="connsiteX138" fmla="*/ 464737 w 2179655"/>
                  <a:gd name="connsiteY138" fmla="*/ 633046 h 3026229"/>
                  <a:gd name="connsiteX139" fmla="*/ 449664 w 2179655"/>
                  <a:gd name="connsiteY139" fmla="*/ 612950 h 3026229"/>
                  <a:gd name="connsiteX140" fmla="*/ 429567 w 2179655"/>
                  <a:gd name="connsiteY140" fmla="*/ 628022 h 3026229"/>
                  <a:gd name="connsiteX141" fmla="*/ 399422 w 2179655"/>
                  <a:gd name="connsiteY141" fmla="*/ 602901 h 3026229"/>
                  <a:gd name="connsiteX142" fmla="*/ 414495 w 2179655"/>
                  <a:gd name="connsiteY142" fmla="*/ 582805 h 3026229"/>
                  <a:gd name="connsiteX143" fmla="*/ 374301 w 2179655"/>
                  <a:gd name="connsiteY143" fmla="*/ 587829 h 3026229"/>
                  <a:gd name="connsiteX144" fmla="*/ 344156 w 2179655"/>
                  <a:gd name="connsiteY144" fmla="*/ 557684 h 3026229"/>
                  <a:gd name="connsiteX145" fmla="*/ 349180 w 2179655"/>
                  <a:gd name="connsiteY145" fmla="*/ 472273 h 3026229"/>
                  <a:gd name="connsiteX146" fmla="*/ 369277 w 2179655"/>
                  <a:gd name="connsiteY146" fmla="*/ 452176 h 3026229"/>
                  <a:gd name="connsiteX147" fmla="*/ 374301 w 2179655"/>
                  <a:gd name="connsiteY147" fmla="*/ 422031 h 3026229"/>
                  <a:gd name="connsiteX148" fmla="*/ 359229 w 2179655"/>
                  <a:gd name="connsiteY148" fmla="*/ 396910 h 3026229"/>
                  <a:gd name="connsiteX149" fmla="*/ 349180 w 2179655"/>
                  <a:gd name="connsiteY149" fmla="*/ 401934 h 3026229"/>
                  <a:gd name="connsiteX150" fmla="*/ 203479 w 2179655"/>
                  <a:gd name="connsiteY150" fmla="*/ 401934 h 3026229"/>
                  <a:gd name="connsiteX151" fmla="*/ 218552 w 2179655"/>
                  <a:gd name="connsiteY151" fmla="*/ 411983 h 3026229"/>
                  <a:gd name="connsiteX152" fmla="*/ 188407 w 2179655"/>
                  <a:gd name="connsiteY152" fmla="*/ 442128 h 3026229"/>
                  <a:gd name="connsiteX153" fmla="*/ 163286 w 2179655"/>
                  <a:gd name="connsiteY153" fmla="*/ 482321 h 3026229"/>
                  <a:gd name="connsiteX154" fmla="*/ 92948 w 2179655"/>
                  <a:gd name="connsiteY154" fmla="*/ 477297 h 3026229"/>
                  <a:gd name="connsiteX155" fmla="*/ 12561 w 2179655"/>
                  <a:gd name="connsiteY155" fmla="*/ 507442 h 3026229"/>
                  <a:gd name="connsiteX156" fmla="*/ 22609 w 2179655"/>
                  <a:gd name="connsiteY156" fmla="*/ 437104 h 3026229"/>
                  <a:gd name="connsiteX157" fmla="*/ 2512 w 2179655"/>
                  <a:gd name="connsiteY157" fmla="*/ 381838 h 3026229"/>
                  <a:gd name="connsiteX158" fmla="*/ 7537 w 2179655"/>
                  <a:gd name="connsiteY158" fmla="*/ 361741 h 3026229"/>
                  <a:gd name="connsiteX159" fmla="*/ 47730 w 2179655"/>
                  <a:gd name="connsiteY159" fmla="*/ 346668 h 3026229"/>
                  <a:gd name="connsiteX160" fmla="*/ 82899 w 2179655"/>
                  <a:gd name="connsiteY160" fmla="*/ 346668 h 3026229"/>
                  <a:gd name="connsiteX161" fmla="*/ 102996 w 2179655"/>
                  <a:gd name="connsiteY161" fmla="*/ 306475 h 3026229"/>
                  <a:gd name="connsiteX162" fmla="*/ 178359 w 2179655"/>
                  <a:gd name="connsiteY162" fmla="*/ 231112 h 3026229"/>
                  <a:gd name="connsiteX163" fmla="*/ 268794 w 2179655"/>
                  <a:gd name="connsiteY163" fmla="*/ 205992 h 3026229"/>
                  <a:gd name="connsiteX164" fmla="*/ 364253 w 2179655"/>
                  <a:gd name="connsiteY164" fmla="*/ 205992 h 3026229"/>
                  <a:gd name="connsiteX165" fmla="*/ 469761 w 2179655"/>
                  <a:gd name="connsiteY165" fmla="*/ 185895 h 3026229"/>
                  <a:gd name="connsiteX166" fmla="*/ 494882 w 2179655"/>
                  <a:gd name="connsiteY166" fmla="*/ 211016 h 3026229"/>
                  <a:gd name="connsiteX167" fmla="*/ 640583 w 2179655"/>
                  <a:gd name="connsiteY167" fmla="*/ 226088 h 3026229"/>
                  <a:gd name="connsiteX168" fmla="*/ 776235 w 2179655"/>
                  <a:gd name="connsiteY168" fmla="*/ 216040 h 3026229"/>
                  <a:gd name="connsiteX169" fmla="*/ 751115 w 2179655"/>
                  <a:gd name="connsiteY169" fmla="*/ 165798 h 3026229"/>
                  <a:gd name="connsiteX170" fmla="*/ 741066 w 2179655"/>
                  <a:gd name="connsiteY170" fmla="*/ 155750 h 3026229"/>
                  <a:gd name="connsiteX171" fmla="*/ 685800 w 2179655"/>
                  <a:gd name="connsiteY171" fmla="*/ 135653 h 3026229"/>
                  <a:gd name="connsiteX172" fmla="*/ 680776 w 2179655"/>
                  <a:gd name="connsiteY172" fmla="*/ 115556 h 3026229"/>
                  <a:gd name="connsiteX173" fmla="*/ 620486 w 2179655"/>
                  <a:gd name="connsiteY173" fmla="*/ 170822 h 3026229"/>
                  <a:gd name="connsiteX174" fmla="*/ 605413 w 2179655"/>
                  <a:gd name="connsiteY174" fmla="*/ 155750 h 3026229"/>
                  <a:gd name="connsiteX175" fmla="*/ 640583 w 2179655"/>
                  <a:gd name="connsiteY175" fmla="*/ 190919 h 3026229"/>
                  <a:gd name="connsiteX176" fmla="*/ 645607 w 2179655"/>
                  <a:gd name="connsiteY176" fmla="*/ 216040 h 3026229"/>
                  <a:gd name="connsiteX177" fmla="*/ 906864 w 2179655"/>
                  <a:gd name="connsiteY177" fmla="*/ 311499 h 3026229"/>
                  <a:gd name="connsiteX178" fmla="*/ 756139 w 2179655"/>
                  <a:gd name="connsiteY178" fmla="*/ 251209 h 3026229"/>
                  <a:gd name="connsiteX179" fmla="*/ 776235 w 2179655"/>
                  <a:gd name="connsiteY179" fmla="*/ 190919 h 3026229"/>
                  <a:gd name="connsiteX180" fmla="*/ 776235 w 2179655"/>
                  <a:gd name="connsiteY180" fmla="*/ 135653 h 3026229"/>
                  <a:gd name="connsiteX181" fmla="*/ 766187 w 2179655"/>
                  <a:gd name="connsiteY181" fmla="*/ 90435 h 3026229"/>
                  <a:gd name="connsiteX182" fmla="*/ 776235 w 2179655"/>
                  <a:gd name="connsiteY182" fmla="*/ 60290 h 3026229"/>
                  <a:gd name="connsiteX183" fmla="*/ 771211 w 2179655"/>
                  <a:gd name="connsiteY183" fmla="*/ 5024 h 3026229"/>
                  <a:gd name="connsiteX184" fmla="*/ 831501 w 2179655"/>
                  <a:gd name="connsiteY184" fmla="*/ 30145 h 3026229"/>
                  <a:gd name="connsiteX185" fmla="*/ 896816 w 2179655"/>
                  <a:gd name="connsiteY185" fmla="*/ 85411 h 3026229"/>
                  <a:gd name="connsiteX186" fmla="*/ 896816 w 2179655"/>
                  <a:gd name="connsiteY186" fmla="*/ 170822 h 3026229"/>
                  <a:gd name="connsiteX187" fmla="*/ 906864 w 2179655"/>
                  <a:gd name="connsiteY187" fmla="*/ 205992 h 3026229"/>
                  <a:gd name="connsiteX188" fmla="*/ 926961 w 2179655"/>
                  <a:gd name="connsiteY188" fmla="*/ 271306 h 3026229"/>
                  <a:gd name="connsiteX189" fmla="*/ 901840 w 2179655"/>
                  <a:gd name="connsiteY189" fmla="*/ 306475 h 3026229"/>
                  <a:gd name="connsiteX190" fmla="*/ 906864 w 2179655"/>
                  <a:gd name="connsiteY190" fmla="*/ 376813 h 3026229"/>
                  <a:gd name="connsiteX191" fmla="*/ 901840 w 2179655"/>
                  <a:gd name="connsiteY191" fmla="*/ 396910 h 3026229"/>
                  <a:gd name="connsiteX192" fmla="*/ 911888 w 2179655"/>
                  <a:gd name="connsiteY192" fmla="*/ 442128 h 3026229"/>
                  <a:gd name="connsiteX193" fmla="*/ 937009 w 2179655"/>
                  <a:gd name="connsiteY193" fmla="*/ 462224 h 3026229"/>
                  <a:gd name="connsiteX194" fmla="*/ 967154 w 2179655"/>
                  <a:gd name="connsiteY194" fmla="*/ 462224 h 3026229"/>
                  <a:gd name="connsiteX195" fmla="*/ 972178 w 2179655"/>
                  <a:gd name="connsiteY195" fmla="*/ 497394 h 3026229"/>
                  <a:gd name="connsiteX196" fmla="*/ 1077686 w 2179655"/>
                  <a:gd name="connsiteY196" fmla="*/ 567732 h 3026229"/>
                  <a:gd name="connsiteX197" fmla="*/ 1087734 w 2179655"/>
                  <a:gd name="connsiteY197" fmla="*/ 532563 h 3026229"/>
                  <a:gd name="connsiteX198" fmla="*/ 1112855 w 2179655"/>
                  <a:gd name="connsiteY198" fmla="*/ 517490 h 3026229"/>
                  <a:gd name="connsiteX199" fmla="*/ 1072662 w 2179655"/>
                  <a:gd name="connsiteY199" fmla="*/ 401934 h 3026229"/>
                  <a:gd name="connsiteX200" fmla="*/ 1062613 w 2179655"/>
                  <a:gd name="connsiteY200" fmla="*/ 376813 h 3026229"/>
                  <a:gd name="connsiteX201" fmla="*/ 1112855 w 2179655"/>
                  <a:gd name="connsiteY201" fmla="*/ 361741 h 3026229"/>
                  <a:gd name="connsiteX202" fmla="*/ 1203290 w 2179655"/>
                  <a:gd name="connsiteY202" fmla="*/ 401934 h 3026229"/>
                  <a:gd name="connsiteX203" fmla="*/ 1243484 w 2179655"/>
                  <a:gd name="connsiteY203" fmla="*/ 406959 h 3026229"/>
                  <a:gd name="connsiteX204" fmla="*/ 1288701 w 2179655"/>
                  <a:gd name="connsiteY204" fmla="*/ 452176 h 3026229"/>
                  <a:gd name="connsiteX205" fmla="*/ 1288701 w 2179655"/>
                  <a:gd name="connsiteY205" fmla="*/ 477297 h 3026229"/>
                  <a:gd name="connsiteX206" fmla="*/ 1354016 w 2179655"/>
                  <a:gd name="connsiteY206" fmla="*/ 492370 h 3026229"/>
                  <a:gd name="connsiteX207" fmla="*/ 1364064 w 2179655"/>
                  <a:gd name="connsiteY207" fmla="*/ 542611 h 3026229"/>
                  <a:gd name="connsiteX208" fmla="*/ 1359040 w 2179655"/>
                  <a:gd name="connsiteY208" fmla="*/ 602901 h 3026229"/>
                  <a:gd name="connsiteX209" fmla="*/ 1323871 w 2179655"/>
                  <a:gd name="connsiteY209" fmla="*/ 617974 h 3026229"/>
                  <a:gd name="connsiteX210" fmla="*/ 1308798 w 2179655"/>
                  <a:gd name="connsiteY210" fmla="*/ 668216 h 3026229"/>
                  <a:gd name="connsiteX211" fmla="*/ 1359040 w 2179655"/>
                  <a:gd name="connsiteY211" fmla="*/ 693337 h 3026229"/>
                  <a:gd name="connsiteX212" fmla="*/ 1364064 w 2179655"/>
                  <a:gd name="connsiteY212" fmla="*/ 728506 h 3026229"/>
                  <a:gd name="connsiteX213" fmla="*/ 1318846 w 2179655"/>
                  <a:gd name="connsiteY213" fmla="*/ 733530 h 3026229"/>
                  <a:gd name="connsiteX214" fmla="*/ 1323871 w 2179655"/>
                  <a:gd name="connsiteY214" fmla="*/ 738554 h 3026229"/>
                  <a:gd name="connsiteX215" fmla="*/ 1278653 w 2179655"/>
                  <a:gd name="connsiteY215" fmla="*/ 783772 h 3026229"/>
                  <a:gd name="connsiteX216" fmla="*/ 1258556 w 2179655"/>
                  <a:gd name="connsiteY216" fmla="*/ 884255 h 3026229"/>
                  <a:gd name="connsiteX217" fmla="*/ 1183194 w 2179655"/>
                  <a:gd name="connsiteY217" fmla="*/ 994787 h 3026229"/>
                  <a:gd name="connsiteX218" fmla="*/ 1178170 w 2179655"/>
                  <a:gd name="connsiteY218" fmla="*/ 1004835 h 3026229"/>
                  <a:gd name="connsiteX219" fmla="*/ 1137976 w 2179655"/>
                  <a:gd name="connsiteY219" fmla="*/ 1040005 h 3026229"/>
                  <a:gd name="connsiteX220" fmla="*/ 1153049 w 2179655"/>
                  <a:gd name="connsiteY220" fmla="*/ 1070150 h 3026229"/>
                  <a:gd name="connsiteX221" fmla="*/ 1178170 w 2179655"/>
                  <a:gd name="connsiteY221" fmla="*/ 1135464 h 3026229"/>
                  <a:gd name="connsiteX222" fmla="*/ 1173145 w 2179655"/>
                  <a:gd name="connsiteY222" fmla="*/ 1185706 h 3026229"/>
                  <a:gd name="connsiteX223" fmla="*/ 1168121 w 2179655"/>
                  <a:gd name="connsiteY223" fmla="*/ 1200778 h 3026229"/>
                  <a:gd name="connsiteX224" fmla="*/ 1127928 w 2179655"/>
                  <a:gd name="connsiteY224" fmla="*/ 1170633 h 3026229"/>
                  <a:gd name="connsiteX225" fmla="*/ 1077686 w 2179655"/>
                  <a:gd name="connsiteY225" fmla="*/ 1130440 h 3026229"/>
                  <a:gd name="connsiteX226" fmla="*/ 1042517 w 2179655"/>
                  <a:gd name="connsiteY226" fmla="*/ 1130440 h 3026229"/>
                  <a:gd name="connsiteX227" fmla="*/ 1027444 w 2179655"/>
                  <a:gd name="connsiteY227" fmla="*/ 1090246 h 3026229"/>
                  <a:gd name="connsiteX228" fmla="*/ 997299 w 2179655"/>
                  <a:gd name="connsiteY228" fmla="*/ 1080198 h 3026229"/>
                  <a:gd name="connsiteX229" fmla="*/ 942033 w 2179655"/>
                  <a:gd name="connsiteY229" fmla="*/ 1125416 h 3026229"/>
                  <a:gd name="connsiteX230" fmla="*/ 916912 w 2179655"/>
                  <a:gd name="connsiteY230" fmla="*/ 1120392 h 3026229"/>
                  <a:gd name="connsiteX231" fmla="*/ 816429 w 2179655"/>
                  <a:gd name="connsiteY231" fmla="*/ 1190730 h 302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2179655" h="3026229">
                    <a:moveTo>
                      <a:pt x="816429" y="1190730"/>
                    </a:moveTo>
                    <a:cubicBezTo>
                      <a:pt x="800519" y="1220875"/>
                      <a:pt x="815592" y="1276141"/>
                      <a:pt x="821453" y="1301262"/>
                    </a:cubicBezTo>
                    <a:cubicBezTo>
                      <a:pt x="827315" y="1326383"/>
                      <a:pt x="840712" y="1335593"/>
                      <a:pt x="851598" y="1341455"/>
                    </a:cubicBezTo>
                    <a:cubicBezTo>
                      <a:pt x="862484" y="1347317"/>
                      <a:pt x="873369" y="1341455"/>
                      <a:pt x="886767" y="1336431"/>
                    </a:cubicBezTo>
                    <a:cubicBezTo>
                      <a:pt x="900165" y="1331407"/>
                      <a:pt x="916075" y="1321358"/>
                      <a:pt x="931985" y="1311310"/>
                    </a:cubicBezTo>
                    <a:cubicBezTo>
                      <a:pt x="947895" y="1301262"/>
                      <a:pt x="966317" y="1276978"/>
                      <a:pt x="982227" y="1276141"/>
                    </a:cubicBezTo>
                    <a:cubicBezTo>
                      <a:pt x="998137" y="1275304"/>
                      <a:pt x="1021583" y="1289539"/>
                      <a:pt x="1027444" y="1306286"/>
                    </a:cubicBezTo>
                    <a:cubicBezTo>
                      <a:pt x="1033306" y="1323033"/>
                      <a:pt x="1017396" y="1360714"/>
                      <a:pt x="1017396" y="1376624"/>
                    </a:cubicBezTo>
                    <a:cubicBezTo>
                      <a:pt x="1017396" y="1392534"/>
                      <a:pt x="1020745" y="1400070"/>
                      <a:pt x="1027444" y="1401745"/>
                    </a:cubicBezTo>
                    <a:cubicBezTo>
                      <a:pt x="1034143" y="1403420"/>
                      <a:pt x="1048378" y="1388348"/>
                      <a:pt x="1057589" y="1386673"/>
                    </a:cubicBezTo>
                    <a:cubicBezTo>
                      <a:pt x="1066800" y="1384998"/>
                      <a:pt x="1073499" y="1385835"/>
                      <a:pt x="1082710" y="1391697"/>
                    </a:cubicBezTo>
                    <a:cubicBezTo>
                      <a:pt x="1091921" y="1397559"/>
                      <a:pt x="1103644" y="1399233"/>
                      <a:pt x="1112855" y="1421842"/>
                    </a:cubicBezTo>
                    <a:cubicBezTo>
                      <a:pt x="1122066" y="1444451"/>
                      <a:pt x="1127090" y="1507253"/>
                      <a:pt x="1137976" y="1527350"/>
                    </a:cubicBezTo>
                    <a:cubicBezTo>
                      <a:pt x="1148862" y="1547447"/>
                      <a:pt x="1165610" y="1539910"/>
                      <a:pt x="1178170" y="1542422"/>
                    </a:cubicBezTo>
                    <a:cubicBezTo>
                      <a:pt x="1190730" y="1544934"/>
                      <a:pt x="1205803" y="1539073"/>
                      <a:pt x="1213339" y="1542422"/>
                    </a:cubicBezTo>
                    <a:cubicBezTo>
                      <a:pt x="1220875" y="1545771"/>
                      <a:pt x="1217526" y="1556657"/>
                      <a:pt x="1223387" y="1562519"/>
                    </a:cubicBezTo>
                    <a:cubicBezTo>
                      <a:pt x="1229248" y="1568381"/>
                      <a:pt x="1240972" y="1580104"/>
                      <a:pt x="1248508" y="1577592"/>
                    </a:cubicBezTo>
                    <a:cubicBezTo>
                      <a:pt x="1256044" y="1575080"/>
                      <a:pt x="1259394" y="1556657"/>
                      <a:pt x="1268605" y="1547446"/>
                    </a:cubicBezTo>
                    <a:cubicBezTo>
                      <a:pt x="1277816" y="1538235"/>
                      <a:pt x="1297075" y="1530700"/>
                      <a:pt x="1303774" y="1522326"/>
                    </a:cubicBezTo>
                    <a:cubicBezTo>
                      <a:pt x="1310473" y="1513953"/>
                      <a:pt x="1297075" y="1503067"/>
                      <a:pt x="1308798" y="1497205"/>
                    </a:cubicBezTo>
                    <a:cubicBezTo>
                      <a:pt x="1320521" y="1491343"/>
                      <a:pt x="1363226" y="1481294"/>
                      <a:pt x="1374112" y="1487156"/>
                    </a:cubicBezTo>
                    <a:cubicBezTo>
                      <a:pt x="1384998" y="1493018"/>
                      <a:pt x="1370763" y="1522326"/>
                      <a:pt x="1374112" y="1532374"/>
                    </a:cubicBezTo>
                    <a:cubicBezTo>
                      <a:pt x="1377461" y="1542422"/>
                      <a:pt x="1386673" y="1549121"/>
                      <a:pt x="1394209" y="1547446"/>
                    </a:cubicBezTo>
                    <a:cubicBezTo>
                      <a:pt x="1401745" y="1545771"/>
                      <a:pt x="1414306" y="1530699"/>
                      <a:pt x="1419330" y="1522326"/>
                    </a:cubicBezTo>
                    <a:cubicBezTo>
                      <a:pt x="1424354" y="1513953"/>
                      <a:pt x="1417655" y="1500555"/>
                      <a:pt x="1424354" y="1497205"/>
                    </a:cubicBezTo>
                    <a:cubicBezTo>
                      <a:pt x="1431053" y="1493856"/>
                      <a:pt x="1451149" y="1496368"/>
                      <a:pt x="1459523" y="1502229"/>
                    </a:cubicBezTo>
                    <a:cubicBezTo>
                      <a:pt x="1467897" y="1508090"/>
                      <a:pt x="1463710" y="1531537"/>
                      <a:pt x="1474596" y="1532374"/>
                    </a:cubicBezTo>
                    <a:cubicBezTo>
                      <a:pt x="1485482" y="1533211"/>
                      <a:pt x="1512278" y="1508090"/>
                      <a:pt x="1524838" y="1507253"/>
                    </a:cubicBezTo>
                    <a:cubicBezTo>
                      <a:pt x="1537398" y="1506416"/>
                      <a:pt x="1540748" y="1522326"/>
                      <a:pt x="1549959" y="1527350"/>
                    </a:cubicBezTo>
                    <a:cubicBezTo>
                      <a:pt x="1559170" y="1532374"/>
                      <a:pt x="1564194" y="1526512"/>
                      <a:pt x="1580104" y="1537398"/>
                    </a:cubicBezTo>
                    <a:cubicBezTo>
                      <a:pt x="1596014" y="1548284"/>
                      <a:pt x="1628671" y="1583453"/>
                      <a:pt x="1645418" y="1592664"/>
                    </a:cubicBezTo>
                    <a:cubicBezTo>
                      <a:pt x="1662165" y="1601875"/>
                      <a:pt x="1668027" y="1586803"/>
                      <a:pt x="1680587" y="1592664"/>
                    </a:cubicBezTo>
                    <a:cubicBezTo>
                      <a:pt x="1693147" y="1598526"/>
                      <a:pt x="1712406" y="1617785"/>
                      <a:pt x="1720780" y="1627833"/>
                    </a:cubicBezTo>
                    <a:cubicBezTo>
                      <a:pt x="1729154" y="1637881"/>
                      <a:pt x="1722455" y="1646255"/>
                      <a:pt x="1730829" y="1652954"/>
                    </a:cubicBezTo>
                    <a:cubicBezTo>
                      <a:pt x="1739203" y="1659653"/>
                      <a:pt x="1758462" y="1654629"/>
                      <a:pt x="1771022" y="1668027"/>
                    </a:cubicBezTo>
                    <a:cubicBezTo>
                      <a:pt x="1783582" y="1681425"/>
                      <a:pt x="1795305" y="1717431"/>
                      <a:pt x="1806191" y="1733341"/>
                    </a:cubicBezTo>
                    <a:cubicBezTo>
                      <a:pt x="1817077" y="1749251"/>
                      <a:pt x="1825451" y="1754275"/>
                      <a:pt x="1836337" y="1763486"/>
                    </a:cubicBezTo>
                    <a:cubicBezTo>
                      <a:pt x="1847223" y="1772697"/>
                      <a:pt x="1861458" y="1786095"/>
                      <a:pt x="1871506" y="1788607"/>
                    </a:cubicBezTo>
                    <a:cubicBezTo>
                      <a:pt x="1881554" y="1791119"/>
                      <a:pt x="1885741" y="1773535"/>
                      <a:pt x="1896627" y="1778559"/>
                    </a:cubicBezTo>
                    <a:cubicBezTo>
                      <a:pt x="1907513" y="1783583"/>
                      <a:pt x="1926772" y="1810379"/>
                      <a:pt x="1936820" y="1818752"/>
                    </a:cubicBezTo>
                    <a:cubicBezTo>
                      <a:pt x="1946868" y="1827126"/>
                      <a:pt x="1944357" y="1819589"/>
                      <a:pt x="1956917" y="1828800"/>
                    </a:cubicBezTo>
                    <a:cubicBezTo>
                      <a:pt x="1969478" y="1838011"/>
                      <a:pt x="1992086" y="1869831"/>
                      <a:pt x="2012183" y="1874018"/>
                    </a:cubicBezTo>
                    <a:cubicBezTo>
                      <a:pt x="2032280" y="1878205"/>
                      <a:pt x="2055726" y="1853084"/>
                      <a:pt x="2077497" y="1853921"/>
                    </a:cubicBezTo>
                    <a:cubicBezTo>
                      <a:pt x="2099268" y="1854758"/>
                      <a:pt x="2126064" y="1863132"/>
                      <a:pt x="2142811" y="1879042"/>
                    </a:cubicBezTo>
                    <a:cubicBezTo>
                      <a:pt x="2159558" y="1894952"/>
                      <a:pt x="2176305" y="1925098"/>
                      <a:pt x="2177980" y="1949381"/>
                    </a:cubicBezTo>
                    <a:cubicBezTo>
                      <a:pt x="2179655" y="1973664"/>
                      <a:pt x="2157047" y="2007996"/>
                      <a:pt x="2152860" y="2024743"/>
                    </a:cubicBezTo>
                    <a:cubicBezTo>
                      <a:pt x="2148673" y="2041490"/>
                      <a:pt x="2161234" y="2033117"/>
                      <a:pt x="2152860" y="2049864"/>
                    </a:cubicBezTo>
                    <a:cubicBezTo>
                      <a:pt x="2144486" y="2066611"/>
                      <a:pt x="2111829" y="2110155"/>
                      <a:pt x="2102618" y="2125227"/>
                    </a:cubicBezTo>
                    <a:cubicBezTo>
                      <a:pt x="2093407" y="2140300"/>
                      <a:pt x="2102618" y="2126901"/>
                      <a:pt x="2097594" y="2140299"/>
                    </a:cubicBezTo>
                    <a:cubicBezTo>
                      <a:pt x="2092570" y="2153697"/>
                      <a:pt x="2078335" y="2188028"/>
                      <a:pt x="2072473" y="2205613"/>
                    </a:cubicBezTo>
                    <a:cubicBezTo>
                      <a:pt x="2066611" y="2223198"/>
                      <a:pt x="2067448" y="2228222"/>
                      <a:pt x="2062424" y="2245807"/>
                    </a:cubicBezTo>
                    <a:cubicBezTo>
                      <a:pt x="2057400" y="2263392"/>
                      <a:pt x="2054888" y="2291024"/>
                      <a:pt x="2042328" y="2311121"/>
                    </a:cubicBezTo>
                    <a:cubicBezTo>
                      <a:pt x="2029768" y="2331218"/>
                      <a:pt x="2012183" y="2358851"/>
                      <a:pt x="1987062" y="2366387"/>
                    </a:cubicBezTo>
                    <a:cubicBezTo>
                      <a:pt x="1961941" y="2373923"/>
                      <a:pt x="1914211" y="2352990"/>
                      <a:pt x="1891602" y="2356339"/>
                    </a:cubicBezTo>
                    <a:cubicBezTo>
                      <a:pt x="1868993" y="2359689"/>
                      <a:pt x="1858945" y="2375598"/>
                      <a:pt x="1851409" y="2386484"/>
                    </a:cubicBezTo>
                    <a:cubicBezTo>
                      <a:pt x="1843873" y="2397370"/>
                      <a:pt x="1850572" y="2404068"/>
                      <a:pt x="1846385" y="2421653"/>
                    </a:cubicBezTo>
                    <a:cubicBezTo>
                      <a:pt x="1842198" y="2439238"/>
                      <a:pt x="1831312" y="2476082"/>
                      <a:pt x="1826288" y="2491992"/>
                    </a:cubicBezTo>
                    <a:cubicBezTo>
                      <a:pt x="1821264" y="2507902"/>
                      <a:pt x="1817077" y="2511251"/>
                      <a:pt x="1816240" y="2517112"/>
                    </a:cubicBezTo>
                    <a:cubicBezTo>
                      <a:pt x="1815403" y="2522973"/>
                      <a:pt x="1829638" y="2522137"/>
                      <a:pt x="1821264" y="2527161"/>
                    </a:cubicBezTo>
                    <a:cubicBezTo>
                      <a:pt x="1812890" y="2532185"/>
                      <a:pt x="1776884" y="2538884"/>
                      <a:pt x="1765998" y="2547257"/>
                    </a:cubicBezTo>
                    <a:cubicBezTo>
                      <a:pt x="1755112" y="2555630"/>
                      <a:pt x="1760137" y="2567354"/>
                      <a:pt x="1755950" y="2577402"/>
                    </a:cubicBezTo>
                    <a:cubicBezTo>
                      <a:pt x="1751763" y="2587450"/>
                      <a:pt x="1750925" y="2601686"/>
                      <a:pt x="1740877" y="2607548"/>
                    </a:cubicBezTo>
                    <a:cubicBezTo>
                      <a:pt x="1730829" y="2613410"/>
                      <a:pt x="1707383" y="2607548"/>
                      <a:pt x="1695660" y="2612572"/>
                    </a:cubicBezTo>
                    <a:cubicBezTo>
                      <a:pt x="1683937" y="2617596"/>
                      <a:pt x="1674726" y="2629320"/>
                      <a:pt x="1670539" y="2637693"/>
                    </a:cubicBezTo>
                    <a:cubicBezTo>
                      <a:pt x="1666352" y="2646067"/>
                      <a:pt x="1672214" y="2651927"/>
                      <a:pt x="1670539" y="2662813"/>
                    </a:cubicBezTo>
                    <a:cubicBezTo>
                      <a:pt x="1668864" y="2673699"/>
                      <a:pt x="1665514" y="2692121"/>
                      <a:pt x="1660490" y="2703007"/>
                    </a:cubicBezTo>
                    <a:cubicBezTo>
                      <a:pt x="1655466" y="2713893"/>
                      <a:pt x="1647930" y="2726453"/>
                      <a:pt x="1640394" y="2728128"/>
                    </a:cubicBezTo>
                    <a:cubicBezTo>
                      <a:pt x="1632858" y="2729803"/>
                      <a:pt x="1626159" y="2713055"/>
                      <a:pt x="1615273" y="2713055"/>
                    </a:cubicBezTo>
                    <a:cubicBezTo>
                      <a:pt x="1604387" y="2713055"/>
                      <a:pt x="1584290" y="2717242"/>
                      <a:pt x="1575079" y="2728128"/>
                    </a:cubicBezTo>
                    <a:cubicBezTo>
                      <a:pt x="1565868" y="2739014"/>
                      <a:pt x="1568380" y="2751575"/>
                      <a:pt x="1560007" y="2778370"/>
                    </a:cubicBezTo>
                    <a:cubicBezTo>
                      <a:pt x="1551634" y="2805165"/>
                      <a:pt x="1529862" y="2867967"/>
                      <a:pt x="1524838" y="2888901"/>
                    </a:cubicBezTo>
                    <a:cubicBezTo>
                      <a:pt x="1519814" y="2909835"/>
                      <a:pt x="1533211" y="2893926"/>
                      <a:pt x="1529862" y="2903974"/>
                    </a:cubicBezTo>
                    <a:cubicBezTo>
                      <a:pt x="1526513" y="2914022"/>
                      <a:pt x="1508090" y="2933282"/>
                      <a:pt x="1504741" y="2949192"/>
                    </a:cubicBezTo>
                    <a:cubicBezTo>
                      <a:pt x="1501392" y="2965102"/>
                      <a:pt x="1511440" y="2986873"/>
                      <a:pt x="1509765" y="2999433"/>
                    </a:cubicBezTo>
                    <a:cubicBezTo>
                      <a:pt x="1508090" y="3011993"/>
                      <a:pt x="1499717" y="3022879"/>
                      <a:pt x="1494693" y="3024554"/>
                    </a:cubicBezTo>
                    <a:cubicBezTo>
                      <a:pt x="1489669" y="3026229"/>
                      <a:pt x="1484644" y="3017018"/>
                      <a:pt x="1479620" y="3009482"/>
                    </a:cubicBezTo>
                    <a:cubicBezTo>
                      <a:pt x="1474596" y="3001946"/>
                      <a:pt x="1472922" y="2990223"/>
                      <a:pt x="1464548" y="2979337"/>
                    </a:cubicBezTo>
                    <a:cubicBezTo>
                      <a:pt x="1456174" y="2968451"/>
                      <a:pt x="1441101" y="2953378"/>
                      <a:pt x="1429378" y="2944167"/>
                    </a:cubicBezTo>
                    <a:cubicBezTo>
                      <a:pt x="1417655" y="2934956"/>
                      <a:pt x="1400071" y="2934957"/>
                      <a:pt x="1394209" y="2924071"/>
                    </a:cubicBezTo>
                    <a:cubicBezTo>
                      <a:pt x="1388347" y="2913185"/>
                      <a:pt x="1390860" y="2899787"/>
                      <a:pt x="1394209" y="2878853"/>
                    </a:cubicBezTo>
                    <a:cubicBezTo>
                      <a:pt x="1397558" y="2857919"/>
                      <a:pt x="1413469" y="2821075"/>
                      <a:pt x="1414306" y="2798466"/>
                    </a:cubicBezTo>
                    <a:cubicBezTo>
                      <a:pt x="1415143" y="2775857"/>
                      <a:pt x="1404257" y="2769995"/>
                      <a:pt x="1399233" y="2743200"/>
                    </a:cubicBezTo>
                    <a:cubicBezTo>
                      <a:pt x="1394209" y="2716405"/>
                      <a:pt x="1383324" y="2659464"/>
                      <a:pt x="1384161" y="2637693"/>
                    </a:cubicBezTo>
                    <a:cubicBezTo>
                      <a:pt x="1384998" y="2615922"/>
                      <a:pt x="1398395" y="2621783"/>
                      <a:pt x="1404257" y="2612572"/>
                    </a:cubicBezTo>
                    <a:cubicBezTo>
                      <a:pt x="1410119" y="2603361"/>
                      <a:pt x="1421842" y="2600012"/>
                      <a:pt x="1419330" y="2582427"/>
                    </a:cubicBezTo>
                    <a:cubicBezTo>
                      <a:pt x="1416818" y="2564842"/>
                      <a:pt x="1389185" y="2538884"/>
                      <a:pt x="1389185" y="2507064"/>
                    </a:cubicBezTo>
                    <a:cubicBezTo>
                      <a:pt x="1389185" y="2475244"/>
                      <a:pt x="1414306" y="2432539"/>
                      <a:pt x="1419330" y="2391508"/>
                    </a:cubicBezTo>
                    <a:cubicBezTo>
                      <a:pt x="1424354" y="2350477"/>
                      <a:pt x="1426029" y="2286837"/>
                      <a:pt x="1419330" y="2260879"/>
                    </a:cubicBezTo>
                    <a:cubicBezTo>
                      <a:pt x="1412631" y="2234921"/>
                      <a:pt x="1386673" y="2244970"/>
                      <a:pt x="1379137" y="2235759"/>
                    </a:cubicBezTo>
                    <a:cubicBezTo>
                      <a:pt x="1371601" y="2226548"/>
                      <a:pt x="1387510" y="2219848"/>
                      <a:pt x="1374112" y="2205613"/>
                    </a:cubicBezTo>
                    <a:cubicBezTo>
                      <a:pt x="1360714" y="2191378"/>
                      <a:pt x="1312148" y="2170445"/>
                      <a:pt x="1298750" y="2150348"/>
                    </a:cubicBezTo>
                    <a:cubicBezTo>
                      <a:pt x="1285352" y="2130251"/>
                      <a:pt x="1300425" y="2105130"/>
                      <a:pt x="1293726" y="2085033"/>
                    </a:cubicBezTo>
                    <a:cubicBezTo>
                      <a:pt x="1287027" y="2064936"/>
                      <a:pt x="1269442" y="2040653"/>
                      <a:pt x="1258556" y="2029767"/>
                    </a:cubicBezTo>
                    <a:cubicBezTo>
                      <a:pt x="1247670" y="2018881"/>
                      <a:pt x="1238459" y="2029767"/>
                      <a:pt x="1228411" y="2019719"/>
                    </a:cubicBezTo>
                    <a:cubicBezTo>
                      <a:pt x="1218363" y="2009671"/>
                      <a:pt x="1209989" y="1982037"/>
                      <a:pt x="1198266" y="1969477"/>
                    </a:cubicBezTo>
                    <a:cubicBezTo>
                      <a:pt x="1186543" y="1956917"/>
                      <a:pt x="1163934" y="1962778"/>
                      <a:pt x="1158073" y="1944356"/>
                    </a:cubicBezTo>
                    <a:cubicBezTo>
                      <a:pt x="1152212" y="1925934"/>
                      <a:pt x="1156398" y="1886578"/>
                      <a:pt x="1163097" y="1858945"/>
                    </a:cubicBezTo>
                    <a:cubicBezTo>
                      <a:pt x="1169796" y="1831312"/>
                      <a:pt x="1194079" y="1797818"/>
                      <a:pt x="1198266" y="1778559"/>
                    </a:cubicBezTo>
                    <a:cubicBezTo>
                      <a:pt x="1202453" y="1759300"/>
                      <a:pt x="1185706" y="1753437"/>
                      <a:pt x="1188218" y="1743389"/>
                    </a:cubicBezTo>
                    <a:cubicBezTo>
                      <a:pt x="1190730" y="1733341"/>
                      <a:pt x="1204128" y="1734178"/>
                      <a:pt x="1213339" y="1718268"/>
                    </a:cubicBezTo>
                    <a:cubicBezTo>
                      <a:pt x="1222550" y="1702358"/>
                      <a:pt x="1240135" y="1662165"/>
                      <a:pt x="1243484" y="1647930"/>
                    </a:cubicBezTo>
                    <a:cubicBezTo>
                      <a:pt x="1246833" y="1633695"/>
                      <a:pt x="1240134" y="1637881"/>
                      <a:pt x="1233435" y="1632857"/>
                    </a:cubicBezTo>
                    <a:cubicBezTo>
                      <a:pt x="1226736" y="1627833"/>
                      <a:pt x="1209151" y="1623646"/>
                      <a:pt x="1203290" y="1617785"/>
                    </a:cubicBezTo>
                    <a:cubicBezTo>
                      <a:pt x="1197429" y="1611924"/>
                      <a:pt x="1205802" y="1604387"/>
                      <a:pt x="1198266" y="1597688"/>
                    </a:cubicBezTo>
                    <a:cubicBezTo>
                      <a:pt x="1190730" y="1590989"/>
                      <a:pt x="1171471" y="1580941"/>
                      <a:pt x="1158073" y="1577592"/>
                    </a:cubicBezTo>
                    <a:cubicBezTo>
                      <a:pt x="1144675" y="1574243"/>
                      <a:pt x="1125415" y="1586803"/>
                      <a:pt x="1117879" y="1577592"/>
                    </a:cubicBezTo>
                    <a:cubicBezTo>
                      <a:pt x="1110343" y="1568381"/>
                      <a:pt x="1124578" y="1535724"/>
                      <a:pt x="1112855" y="1522326"/>
                    </a:cubicBezTo>
                    <a:cubicBezTo>
                      <a:pt x="1101132" y="1508928"/>
                      <a:pt x="1060939" y="1505579"/>
                      <a:pt x="1047541" y="1497205"/>
                    </a:cubicBezTo>
                    <a:cubicBezTo>
                      <a:pt x="1034143" y="1488831"/>
                      <a:pt x="1040842" y="1477946"/>
                      <a:pt x="1032468" y="1472084"/>
                    </a:cubicBezTo>
                    <a:cubicBezTo>
                      <a:pt x="1024094" y="1466222"/>
                      <a:pt x="997299" y="1462035"/>
                      <a:pt x="997299" y="1462035"/>
                    </a:cubicBezTo>
                    <a:cubicBezTo>
                      <a:pt x="985576" y="1458686"/>
                      <a:pt x="972178" y="1460361"/>
                      <a:pt x="962130" y="1451987"/>
                    </a:cubicBezTo>
                    <a:cubicBezTo>
                      <a:pt x="952082" y="1443614"/>
                      <a:pt x="952082" y="1421842"/>
                      <a:pt x="937009" y="1411794"/>
                    </a:cubicBezTo>
                    <a:cubicBezTo>
                      <a:pt x="921937" y="1401746"/>
                      <a:pt x="892629" y="1392534"/>
                      <a:pt x="871695" y="1391697"/>
                    </a:cubicBezTo>
                    <a:cubicBezTo>
                      <a:pt x="850761" y="1390860"/>
                      <a:pt x="823128" y="1407607"/>
                      <a:pt x="811405" y="1406770"/>
                    </a:cubicBezTo>
                    <a:cubicBezTo>
                      <a:pt x="799682" y="1405933"/>
                      <a:pt x="801356" y="1386673"/>
                      <a:pt x="801356" y="1386673"/>
                    </a:cubicBezTo>
                    <a:cubicBezTo>
                      <a:pt x="798007" y="1379974"/>
                      <a:pt x="799681" y="1373275"/>
                      <a:pt x="791308" y="1366576"/>
                    </a:cubicBezTo>
                    <a:cubicBezTo>
                      <a:pt x="782935" y="1359877"/>
                      <a:pt x="762838" y="1350666"/>
                      <a:pt x="751115" y="1346479"/>
                    </a:cubicBezTo>
                    <a:cubicBezTo>
                      <a:pt x="739392" y="1342292"/>
                      <a:pt x="736880" y="1350666"/>
                      <a:pt x="720970" y="1341455"/>
                    </a:cubicBezTo>
                    <a:cubicBezTo>
                      <a:pt x="705060" y="1332244"/>
                      <a:pt x="666541" y="1305448"/>
                      <a:pt x="655655" y="1291213"/>
                    </a:cubicBezTo>
                    <a:cubicBezTo>
                      <a:pt x="644769" y="1276978"/>
                      <a:pt x="655655" y="1256044"/>
                      <a:pt x="655655" y="1256044"/>
                    </a:cubicBezTo>
                    <a:cubicBezTo>
                      <a:pt x="655655" y="1247671"/>
                      <a:pt x="659842" y="1247671"/>
                      <a:pt x="655655" y="1240972"/>
                    </a:cubicBezTo>
                    <a:cubicBezTo>
                      <a:pt x="651468" y="1234273"/>
                      <a:pt x="634721" y="1226737"/>
                      <a:pt x="630534" y="1215851"/>
                    </a:cubicBezTo>
                    <a:cubicBezTo>
                      <a:pt x="626347" y="1204965"/>
                      <a:pt x="639745" y="1190730"/>
                      <a:pt x="630534" y="1175657"/>
                    </a:cubicBezTo>
                    <a:cubicBezTo>
                      <a:pt x="621323" y="1160585"/>
                      <a:pt x="589503" y="1143000"/>
                      <a:pt x="575268" y="1125416"/>
                    </a:cubicBezTo>
                    <a:cubicBezTo>
                      <a:pt x="561033" y="1107832"/>
                      <a:pt x="546798" y="1065963"/>
                      <a:pt x="545123" y="1070150"/>
                    </a:cubicBezTo>
                    <a:cubicBezTo>
                      <a:pt x="543448" y="1074337"/>
                      <a:pt x="562708" y="1127928"/>
                      <a:pt x="565220" y="1150537"/>
                    </a:cubicBezTo>
                    <a:cubicBezTo>
                      <a:pt x="567732" y="1173146"/>
                      <a:pt x="565220" y="1200778"/>
                      <a:pt x="560196" y="1205802"/>
                    </a:cubicBezTo>
                    <a:cubicBezTo>
                      <a:pt x="555172" y="1210826"/>
                      <a:pt x="540936" y="1190730"/>
                      <a:pt x="535075" y="1180682"/>
                    </a:cubicBezTo>
                    <a:cubicBezTo>
                      <a:pt x="529214" y="1170634"/>
                      <a:pt x="536750" y="1166446"/>
                      <a:pt x="525027" y="1145512"/>
                    </a:cubicBezTo>
                    <a:cubicBezTo>
                      <a:pt x="513304" y="1124578"/>
                      <a:pt x="473948" y="1071824"/>
                      <a:pt x="464737" y="1055077"/>
                    </a:cubicBezTo>
                    <a:cubicBezTo>
                      <a:pt x="455526" y="1038330"/>
                      <a:pt x="473948" y="1051728"/>
                      <a:pt x="469761" y="1045029"/>
                    </a:cubicBezTo>
                    <a:cubicBezTo>
                      <a:pt x="465574" y="1038330"/>
                      <a:pt x="450502" y="1024095"/>
                      <a:pt x="439616" y="1014884"/>
                    </a:cubicBezTo>
                    <a:cubicBezTo>
                      <a:pt x="428730" y="1005673"/>
                      <a:pt x="408633" y="1021583"/>
                      <a:pt x="404446" y="989763"/>
                    </a:cubicBezTo>
                    <a:cubicBezTo>
                      <a:pt x="400259" y="957943"/>
                      <a:pt x="410308" y="856622"/>
                      <a:pt x="414495" y="823965"/>
                    </a:cubicBezTo>
                    <a:cubicBezTo>
                      <a:pt x="418682" y="791308"/>
                      <a:pt x="426218" y="806380"/>
                      <a:pt x="429567" y="793820"/>
                    </a:cubicBezTo>
                    <a:cubicBezTo>
                      <a:pt x="432916" y="781260"/>
                      <a:pt x="434591" y="762837"/>
                      <a:pt x="434591" y="748602"/>
                    </a:cubicBezTo>
                    <a:cubicBezTo>
                      <a:pt x="434591" y="734367"/>
                      <a:pt x="429567" y="723481"/>
                      <a:pt x="429567" y="708409"/>
                    </a:cubicBezTo>
                    <a:cubicBezTo>
                      <a:pt x="429567" y="693337"/>
                      <a:pt x="428729" y="670728"/>
                      <a:pt x="434591" y="658167"/>
                    </a:cubicBezTo>
                    <a:cubicBezTo>
                      <a:pt x="440453" y="645607"/>
                      <a:pt x="462225" y="640582"/>
                      <a:pt x="464737" y="633046"/>
                    </a:cubicBezTo>
                    <a:cubicBezTo>
                      <a:pt x="467249" y="625510"/>
                      <a:pt x="455526" y="613787"/>
                      <a:pt x="449664" y="612950"/>
                    </a:cubicBezTo>
                    <a:cubicBezTo>
                      <a:pt x="443802" y="612113"/>
                      <a:pt x="437941" y="629697"/>
                      <a:pt x="429567" y="628022"/>
                    </a:cubicBezTo>
                    <a:cubicBezTo>
                      <a:pt x="421193" y="626347"/>
                      <a:pt x="401934" y="610437"/>
                      <a:pt x="399422" y="602901"/>
                    </a:cubicBezTo>
                    <a:cubicBezTo>
                      <a:pt x="396910" y="595365"/>
                      <a:pt x="418682" y="585317"/>
                      <a:pt x="414495" y="582805"/>
                    </a:cubicBezTo>
                    <a:cubicBezTo>
                      <a:pt x="410308" y="580293"/>
                      <a:pt x="386024" y="592016"/>
                      <a:pt x="374301" y="587829"/>
                    </a:cubicBezTo>
                    <a:cubicBezTo>
                      <a:pt x="362578" y="583642"/>
                      <a:pt x="348343" y="576943"/>
                      <a:pt x="344156" y="557684"/>
                    </a:cubicBezTo>
                    <a:cubicBezTo>
                      <a:pt x="339969" y="538425"/>
                      <a:pt x="344993" y="489858"/>
                      <a:pt x="349180" y="472273"/>
                    </a:cubicBezTo>
                    <a:cubicBezTo>
                      <a:pt x="353367" y="454688"/>
                      <a:pt x="365090" y="460550"/>
                      <a:pt x="369277" y="452176"/>
                    </a:cubicBezTo>
                    <a:cubicBezTo>
                      <a:pt x="373464" y="443802"/>
                      <a:pt x="375976" y="431242"/>
                      <a:pt x="374301" y="422031"/>
                    </a:cubicBezTo>
                    <a:cubicBezTo>
                      <a:pt x="372626" y="412820"/>
                      <a:pt x="363416" y="400259"/>
                      <a:pt x="359229" y="396910"/>
                    </a:cubicBezTo>
                    <a:cubicBezTo>
                      <a:pt x="355042" y="393561"/>
                      <a:pt x="375138" y="401097"/>
                      <a:pt x="349180" y="401934"/>
                    </a:cubicBezTo>
                    <a:cubicBezTo>
                      <a:pt x="323222" y="402771"/>
                      <a:pt x="225250" y="400259"/>
                      <a:pt x="203479" y="401934"/>
                    </a:cubicBezTo>
                    <a:cubicBezTo>
                      <a:pt x="181708" y="403609"/>
                      <a:pt x="221064" y="405284"/>
                      <a:pt x="218552" y="411983"/>
                    </a:cubicBezTo>
                    <a:cubicBezTo>
                      <a:pt x="216040" y="418682"/>
                      <a:pt x="197618" y="430405"/>
                      <a:pt x="188407" y="442128"/>
                    </a:cubicBezTo>
                    <a:cubicBezTo>
                      <a:pt x="179196" y="453851"/>
                      <a:pt x="179196" y="476459"/>
                      <a:pt x="163286" y="482321"/>
                    </a:cubicBezTo>
                    <a:cubicBezTo>
                      <a:pt x="147376" y="488183"/>
                      <a:pt x="118069" y="473110"/>
                      <a:pt x="92948" y="477297"/>
                    </a:cubicBezTo>
                    <a:cubicBezTo>
                      <a:pt x="67827" y="481484"/>
                      <a:pt x="24284" y="514141"/>
                      <a:pt x="12561" y="507442"/>
                    </a:cubicBezTo>
                    <a:cubicBezTo>
                      <a:pt x="838" y="500743"/>
                      <a:pt x="24284" y="458038"/>
                      <a:pt x="22609" y="437104"/>
                    </a:cubicBezTo>
                    <a:cubicBezTo>
                      <a:pt x="20934" y="416170"/>
                      <a:pt x="5024" y="394398"/>
                      <a:pt x="2512" y="381838"/>
                    </a:cubicBezTo>
                    <a:cubicBezTo>
                      <a:pt x="0" y="369278"/>
                      <a:pt x="1" y="367603"/>
                      <a:pt x="7537" y="361741"/>
                    </a:cubicBezTo>
                    <a:cubicBezTo>
                      <a:pt x="15073" y="355879"/>
                      <a:pt x="35170" y="349180"/>
                      <a:pt x="47730" y="346668"/>
                    </a:cubicBezTo>
                    <a:cubicBezTo>
                      <a:pt x="60290" y="344156"/>
                      <a:pt x="73688" y="353367"/>
                      <a:pt x="82899" y="346668"/>
                    </a:cubicBezTo>
                    <a:cubicBezTo>
                      <a:pt x="92110" y="339969"/>
                      <a:pt x="87086" y="325734"/>
                      <a:pt x="102996" y="306475"/>
                    </a:cubicBezTo>
                    <a:cubicBezTo>
                      <a:pt x="118906" y="287216"/>
                      <a:pt x="150726" y="247859"/>
                      <a:pt x="178359" y="231112"/>
                    </a:cubicBezTo>
                    <a:cubicBezTo>
                      <a:pt x="205992" y="214365"/>
                      <a:pt x="237812" y="210179"/>
                      <a:pt x="268794" y="205992"/>
                    </a:cubicBezTo>
                    <a:cubicBezTo>
                      <a:pt x="299776" y="201805"/>
                      <a:pt x="330758" y="209342"/>
                      <a:pt x="364253" y="205992"/>
                    </a:cubicBezTo>
                    <a:cubicBezTo>
                      <a:pt x="397748" y="202642"/>
                      <a:pt x="447990" y="185058"/>
                      <a:pt x="469761" y="185895"/>
                    </a:cubicBezTo>
                    <a:cubicBezTo>
                      <a:pt x="491532" y="186732"/>
                      <a:pt x="466412" y="204317"/>
                      <a:pt x="494882" y="211016"/>
                    </a:cubicBezTo>
                    <a:cubicBezTo>
                      <a:pt x="523352" y="217715"/>
                      <a:pt x="593691" y="225251"/>
                      <a:pt x="640583" y="226088"/>
                    </a:cubicBezTo>
                    <a:cubicBezTo>
                      <a:pt x="687475" y="226925"/>
                      <a:pt x="757813" y="226088"/>
                      <a:pt x="776235" y="216040"/>
                    </a:cubicBezTo>
                    <a:cubicBezTo>
                      <a:pt x="794657" y="205992"/>
                      <a:pt x="756976" y="175846"/>
                      <a:pt x="751115" y="165798"/>
                    </a:cubicBezTo>
                    <a:cubicBezTo>
                      <a:pt x="745254" y="155750"/>
                      <a:pt x="751952" y="160774"/>
                      <a:pt x="741066" y="155750"/>
                    </a:cubicBezTo>
                    <a:cubicBezTo>
                      <a:pt x="730180" y="150726"/>
                      <a:pt x="695848" y="142352"/>
                      <a:pt x="685800" y="135653"/>
                    </a:cubicBezTo>
                    <a:cubicBezTo>
                      <a:pt x="675752" y="128954"/>
                      <a:pt x="691662" y="109694"/>
                      <a:pt x="680776" y="115556"/>
                    </a:cubicBezTo>
                    <a:cubicBezTo>
                      <a:pt x="669890" y="121418"/>
                      <a:pt x="633047" y="164123"/>
                      <a:pt x="620486" y="170822"/>
                    </a:cubicBezTo>
                    <a:cubicBezTo>
                      <a:pt x="607926" y="177521"/>
                      <a:pt x="605413" y="155750"/>
                      <a:pt x="605413" y="155750"/>
                    </a:cubicBezTo>
                    <a:cubicBezTo>
                      <a:pt x="608762" y="159099"/>
                      <a:pt x="633884" y="180871"/>
                      <a:pt x="640583" y="190919"/>
                    </a:cubicBezTo>
                    <a:cubicBezTo>
                      <a:pt x="647282" y="200967"/>
                      <a:pt x="601227" y="195943"/>
                      <a:pt x="645607" y="216040"/>
                    </a:cubicBezTo>
                    <a:cubicBezTo>
                      <a:pt x="689987" y="236137"/>
                      <a:pt x="888442" y="305638"/>
                      <a:pt x="906864" y="311499"/>
                    </a:cubicBezTo>
                    <a:cubicBezTo>
                      <a:pt x="925286" y="317360"/>
                      <a:pt x="777911" y="271306"/>
                      <a:pt x="756139" y="251209"/>
                    </a:cubicBezTo>
                    <a:cubicBezTo>
                      <a:pt x="734367" y="231112"/>
                      <a:pt x="772886" y="210178"/>
                      <a:pt x="776235" y="190919"/>
                    </a:cubicBezTo>
                    <a:cubicBezTo>
                      <a:pt x="779584" y="171660"/>
                      <a:pt x="777910" y="152400"/>
                      <a:pt x="776235" y="135653"/>
                    </a:cubicBezTo>
                    <a:cubicBezTo>
                      <a:pt x="774560" y="118906"/>
                      <a:pt x="766187" y="102995"/>
                      <a:pt x="766187" y="90435"/>
                    </a:cubicBezTo>
                    <a:cubicBezTo>
                      <a:pt x="766187" y="77875"/>
                      <a:pt x="775398" y="74525"/>
                      <a:pt x="776235" y="60290"/>
                    </a:cubicBezTo>
                    <a:cubicBezTo>
                      <a:pt x="777072" y="46055"/>
                      <a:pt x="762000" y="10048"/>
                      <a:pt x="771211" y="5024"/>
                    </a:cubicBezTo>
                    <a:cubicBezTo>
                      <a:pt x="780422" y="0"/>
                      <a:pt x="810567" y="16747"/>
                      <a:pt x="831501" y="30145"/>
                    </a:cubicBezTo>
                    <a:cubicBezTo>
                      <a:pt x="852435" y="43543"/>
                      <a:pt x="885930" y="61965"/>
                      <a:pt x="896816" y="85411"/>
                    </a:cubicBezTo>
                    <a:cubicBezTo>
                      <a:pt x="907702" y="108857"/>
                      <a:pt x="895141" y="150725"/>
                      <a:pt x="896816" y="170822"/>
                    </a:cubicBezTo>
                    <a:cubicBezTo>
                      <a:pt x="898491" y="190919"/>
                      <a:pt x="901840" y="189245"/>
                      <a:pt x="906864" y="205992"/>
                    </a:cubicBezTo>
                    <a:cubicBezTo>
                      <a:pt x="911888" y="222739"/>
                      <a:pt x="927798" y="254559"/>
                      <a:pt x="926961" y="271306"/>
                    </a:cubicBezTo>
                    <a:cubicBezTo>
                      <a:pt x="926124" y="288053"/>
                      <a:pt x="905190" y="288891"/>
                      <a:pt x="901840" y="306475"/>
                    </a:cubicBezTo>
                    <a:cubicBezTo>
                      <a:pt x="898491" y="324060"/>
                      <a:pt x="906864" y="361741"/>
                      <a:pt x="906864" y="376813"/>
                    </a:cubicBezTo>
                    <a:cubicBezTo>
                      <a:pt x="906864" y="391885"/>
                      <a:pt x="901003" y="386024"/>
                      <a:pt x="901840" y="396910"/>
                    </a:cubicBezTo>
                    <a:cubicBezTo>
                      <a:pt x="902677" y="407796"/>
                      <a:pt x="906026" y="431242"/>
                      <a:pt x="911888" y="442128"/>
                    </a:cubicBezTo>
                    <a:cubicBezTo>
                      <a:pt x="917750" y="453014"/>
                      <a:pt x="927798" y="458875"/>
                      <a:pt x="937009" y="462224"/>
                    </a:cubicBezTo>
                    <a:cubicBezTo>
                      <a:pt x="946220" y="465573"/>
                      <a:pt x="961293" y="456362"/>
                      <a:pt x="967154" y="462224"/>
                    </a:cubicBezTo>
                    <a:cubicBezTo>
                      <a:pt x="973015" y="468086"/>
                      <a:pt x="953756" y="479809"/>
                      <a:pt x="972178" y="497394"/>
                    </a:cubicBezTo>
                    <a:cubicBezTo>
                      <a:pt x="990600" y="514979"/>
                      <a:pt x="1058427" y="561871"/>
                      <a:pt x="1077686" y="567732"/>
                    </a:cubicBezTo>
                    <a:cubicBezTo>
                      <a:pt x="1096945" y="573594"/>
                      <a:pt x="1081873" y="540937"/>
                      <a:pt x="1087734" y="532563"/>
                    </a:cubicBezTo>
                    <a:cubicBezTo>
                      <a:pt x="1093595" y="524189"/>
                      <a:pt x="1115367" y="539262"/>
                      <a:pt x="1112855" y="517490"/>
                    </a:cubicBezTo>
                    <a:cubicBezTo>
                      <a:pt x="1110343" y="495719"/>
                      <a:pt x="1081036" y="425380"/>
                      <a:pt x="1072662" y="401934"/>
                    </a:cubicBezTo>
                    <a:cubicBezTo>
                      <a:pt x="1064288" y="378488"/>
                      <a:pt x="1055914" y="383512"/>
                      <a:pt x="1062613" y="376813"/>
                    </a:cubicBezTo>
                    <a:cubicBezTo>
                      <a:pt x="1069312" y="370114"/>
                      <a:pt x="1089409" y="357554"/>
                      <a:pt x="1112855" y="361741"/>
                    </a:cubicBezTo>
                    <a:cubicBezTo>
                      <a:pt x="1136301" y="365928"/>
                      <a:pt x="1181518" y="394398"/>
                      <a:pt x="1203290" y="401934"/>
                    </a:cubicBezTo>
                    <a:cubicBezTo>
                      <a:pt x="1225062" y="409470"/>
                      <a:pt x="1229249" y="398585"/>
                      <a:pt x="1243484" y="406959"/>
                    </a:cubicBezTo>
                    <a:cubicBezTo>
                      <a:pt x="1257719" y="415333"/>
                      <a:pt x="1281165" y="440453"/>
                      <a:pt x="1288701" y="452176"/>
                    </a:cubicBezTo>
                    <a:cubicBezTo>
                      <a:pt x="1296237" y="463899"/>
                      <a:pt x="1277815" y="470598"/>
                      <a:pt x="1288701" y="477297"/>
                    </a:cubicBezTo>
                    <a:cubicBezTo>
                      <a:pt x="1299587" y="483996"/>
                      <a:pt x="1341456" y="481484"/>
                      <a:pt x="1354016" y="492370"/>
                    </a:cubicBezTo>
                    <a:cubicBezTo>
                      <a:pt x="1366576" y="503256"/>
                      <a:pt x="1363227" y="524189"/>
                      <a:pt x="1364064" y="542611"/>
                    </a:cubicBezTo>
                    <a:cubicBezTo>
                      <a:pt x="1364901" y="561033"/>
                      <a:pt x="1365739" y="590341"/>
                      <a:pt x="1359040" y="602901"/>
                    </a:cubicBezTo>
                    <a:cubicBezTo>
                      <a:pt x="1352341" y="615461"/>
                      <a:pt x="1332245" y="607088"/>
                      <a:pt x="1323871" y="617974"/>
                    </a:cubicBezTo>
                    <a:cubicBezTo>
                      <a:pt x="1315497" y="628860"/>
                      <a:pt x="1302937" y="655656"/>
                      <a:pt x="1308798" y="668216"/>
                    </a:cubicBezTo>
                    <a:cubicBezTo>
                      <a:pt x="1314660" y="680777"/>
                      <a:pt x="1349829" y="683289"/>
                      <a:pt x="1359040" y="693337"/>
                    </a:cubicBezTo>
                    <a:cubicBezTo>
                      <a:pt x="1368251" y="703385"/>
                      <a:pt x="1370763" y="721807"/>
                      <a:pt x="1364064" y="728506"/>
                    </a:cubicBezTo>
                    <a:cubicBezTo>
                      <a:pt x="1357365" y="735205"/>
                      <a:pt x="1325545" y="731855"/>
                      <a:pt x="1318846" y="733530"/>
                    </a:cubicBezTo>
                    <a:cubicBezTo>
                      <a:pt x="1312147" y="735205"/>
                      <a:pt x="1330570" y="730180"/>
                      <a:pt x="1323871" y="738554"/>
                    </a:cubicBezTo>
                    <a:cubicBezTo>
                      <a:pt x="1317172" y="746928"/>
                      <a:pt x="1289539" y="759489"/>
                      <a:pt x="1278653" y="783772"/>
                    </a:cubicBezTo>
                    <a:cubicBezTo>
                      <a:pt x="1267767" y="808055"/>
                      <a:pt x="1274466" y="849086"/>
                      <a:pt x="1258556" y="884255"/>
                    </a:cubicBezTo>
                    <a:cubicBezTo>
                      <a:pt x="1242646" y="919424"/>
                      <a:pt x="1196592" y="974690"/>
                      <a:pt x="1183194" y="994787"/>
                    </a:cubicBezTo>
                    <a:cubicBezTo>
                      <a:pt x="1169796" y="1014884"/>
                      <a:pt x="1185706" y="997299"/>
                      <a:pt x="1178170" y="1004835"/>
                    </a:cubicBezTo>
                    <a:cubicBezTo>
                      <a:pt x="1170634" y="1012371"/>
                      <a:pt x="1142163" y="1029119"/>
                      <a:pt x="1137976" y="1040005"/>
                    </a:cubicBezTo>
                    <a:cubicBezTo>
                      <a:pt x="1133789" y="1050891"/>
                      <a:pt x="1146350" y="1054240"/>
                      <a:pt x="1153049" y="1070150"/>
                    </a:cubicBezTo>
                    <a:cubicBezTo>
                      <a:pt x="1159748" y="1086060"/>
                      <a:pt x="1174821" y="1116205"/>
                      <a:pt x="1178170" y="1135464"/>
                    </a:cubicBezTo>
                    <a:cubicBezTo>
                      <a:pt x="1181519" y="1154723"/>
                      <a:pt x="1174820" y="1174820"/>
                      <a:pt x="1173145" y="1185706"/>
                    </a:cubicBezTo>
                    <a:cubicBezTo>
                      <a:pt x="1171470" y="1196592"/>
                      <a:pt x="1175657" y="1203290"/>
                      <a:pt x="1168121" y="1200778"/>
                    </a:cubicBezTo>
                    <a:cubicBezTo>
                      <a:pt x="1160585" y="1198266"/>
                      <a:pt x="1143000" y="1182356"/>
                      <a:pt x="1127928" y="1170633"/>
                    </a:cubicBezTo>
                    <a:cubicBezTo>
                      <a:pt x="1112856" y="1158910"/>
                      <a:pt x="1091921" y="1137139"/>
                      <a:pt x="1077686" y="1130440"/>
                    </a:cubicBezTo>
                    <a:cubicBezTo>
                      <a:pt x="1063451" y="1123741"/>
                      <a:pt x="1050891" y="1137139"/>
                      <a:pt x="1042517" y="1130440"/>
                    </a:cubicBezTo>
                    <a:cubicBezTo>
                      <a:pt x="1034143" y="1123741"/>
                      <a:pt x="1034980" y="1098620"/>
                      <a:pt x="1027444" y="1090246"/>
                    </a:cubicBezTo>
                    <a:cubicBezTo>
                      <a:pt x="1019908" y="1081872"/>
                      <a:pt x="1011534" y="1074336"/>
                      <a:pt x="997299" y="1080198"/>
                    </a:cubicBezTo>
                    <a:cubicBezTo>
                      <a:pt x="983064" y="1086060"/>
                      <a:pt x="955431" y="1118717"/>
                      <a:pt x="942033" y="1125416"/>
                    </a:cubicBezTo>
                    <a:cubicBezTo>
                      <a:pt x="928635" y="1132115"/>
                      <a:pt x="932822" y="1115368"/>
                      <a:pt x="916912" y="1120392"/>
                    </a:cubicBezTo>
                    <a:cubicBezTo>
                      <a:pt x="901002" y="1125416"/>
                      <a:pt x="832339" y="1160585"/>
                      <a:pt x="816429" y="1190730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831960" y="3061398"/>
                <a:ext cx="222739" cy="95459"/>
              </a:xfrm>
              <a:custGeom>
                <a:avLst/>
                <a:gdLst>
                  <a:gd name="connsiteX0" fmla="*/ 222739 w 222739"/>
                  <a:gd name="connsiteY0" fmla="*/ 83736 h 95459"/>
                  <a:gd name="connsiteX1" fmla="*/ 167473 w 222739"/>
                  <a:gd name="connsiteY1" fmla="*/ 28470 h 95459"/>
                  <a:gd name="connsiteX2" fmla="*/ 117231 w 222739"/>
                  <a:gd name="connsiteY2" fmla="*/ 3349 h 95459"/>
                  <a:gd name="connsiteX3" fmla="*/ 66989 w 222739"/>
                  <a:gd name="connsiteY3" fmla="*/ 8373 h 95459"/>
                  <a:gd name="connsiteX4" fmla="*/ 11724 w 222739"/>
                  <a:gd name="connsiteY4" fmla="*/ 13398 h 95459"/>
                  <a:gd name="connsiteX5" fmla="*/ 1675 w 222739"/>
                  <a:gd name="connsiteY5" fmla="*/ 38518 h 95459"/>
                  <a:gd name="connsiteX6" fmla="*/ 21772 w 222739"/>
                  <a:gd name="connsiteY6" fmla="*/ 38518 h 95459"/>
                  <a:gd name="connsiteX7" fmla="*/ 41869 w 222739"/>
                  <a:gd name="connsiteY7" fmla="*/ 63639 h 95459"/>
                  <a:gd name="connsiteX8" fmla="*/ 87086 w 222739"/>
                  <a:gd name="connsiteY8" fmla="*/ 73688 h 95459"/>
                  <a:gd name="connsiteX9" fmla="*/ 137328 w 222739"/>
                  <a:gd name="connsiteY9" fmla="*/ 73688 h 95459"/>
                  <a:gd name="connsiteX10" fmla="*/ 167473 w 222739"/>
                  <a:gd name="connsiteY10" fmla="*/ 93784 h 95459"/>
                  <a:gd name="connsiteX11" fmla="*/ 222739 w 222739"/>
                  <a:gd name="connsiteY11" fmla="*/ 83736 h 9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2739" h="95459">
                    <a:moveTo>
                      <a:pt x="222739" y="83736"/>
                    </a:moveTo>
                    <a:cubicBezTo>
                      <a:pt x="222739" y="72850"/>
                      <a:pt x="185058" y="41868"/>
                      <a:pt x="167473" y="28470"/>
                    </a:cubicBezTo>
                    <a:cubicBezTo>
                      <a:pt x="149888" y="15072"/>
                      <a:pt x="133978" y="6698"/>
                      <a:pt x="117231" y="3349"/>
                    </a:cubicBezTo>
                    <a:cubicBezTo>
                      <a:pt x="100484" y="0"/>
                      <a:pt x="66989" y="8373"/>
                      <a:pt x="66989" y="8373"/>
                    </a:cubicBezTo>
                    <a:cubicBezTo>
                      <a:pt x="49405" y="10048"/>
                      <a:pt x="22610" y="8374"/>
                      <a:pt x="11724" y="13398"/>
                    </a:cubicBezTo>
                    <a:cubicBezTo>
                      <a:pt x="838" y="18422"/>
                      <a:pt x="0" y="34331"/>
                      <a:pt x="1675" y="38518"/>
                    </a:cubicBezTo>
                    <a:cubicBezTo>
                      <a:pt x="3350" y="42705"/>
                      <a:pt x="15073" y="34331"/>
                      <a:pt x="21772" y="38518"/>
                    </a:cubicBezTo>
                    <a:cubicBezTo>
                      <a:pt x="28471" y="42705"/>
                      <a:pt x="30983" y="57777"/>
                      <a:pt x="41869" y="63639"/>
                    </a:cubicBezTo>
                    <a:cubicBezTo>
                      <a:pt x="52755" y="69501"/>
                      <a:pt x="71176" y="72013"/>
                      <a:pt x="87086" y="73688"/>
                    </a:cubicBezTo>
                    <a:cubicBezTo>
                      <a:pt x="102996" y="75363"/>
                      <a:pt x="123930" y="70339"/>
                      <a:pt x="137328" y="73688"/>
                    </a:cubicBezTo>
                    <a:cubicBezTo>
                      <a:pt x="150726" y="77037"/>
                      <a:pt x="152401" y="92109"/>
                      <a:pt x="167473" y="93784"/>
                    </a:cubicBezTo>
                    <a:cubicBezTo>
                      <a:pt x="182546" y="95459"/>
                      <a:pt x="222739" y="94622"/>
                      <a:pt x="222739" y="83736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033765" y="3145134"/>
                <a:ext cx="118068" cy="65314"/>
              </a:xfrm>
              <a:custGeom>
                <a:avLst/>
                <a:gdLst>
                  <a:gd name="connsiteX0" fmla="*/ 61127 w 118068"/>
                  <a:gd name="connsiteY0" fmla="*/ 5024 h 65314"/>
                  <a:gd name="connsiteX1" fmla="*/ 15910 w 118068"/>
                  <a:gd name="connsiteY1" fmla="*/ 45218 h 65314"/>
                  <a:gd name="connsiteX2" fmla="*/ 15910 w 118068"/>
                  <a:gd name="connsiteY2" fmla="*/ 60290 h 65314"/>
                  <a:gd name="connsiteX3" fmla="*/ 111369 w 118068"/>
                  <a:gd name="connsiteY3" fmla="*/ 15073 h 65314"/>
                  <a:gd name="connsiteX4" fmla="*/ 61127 w 118068"/>
                  <a:gd name="connsiteY4" fmla="*/ 5024 h 6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068" h="65314">
                    <a:moveTo>
                      <a:pt x="61127" y="5024"/>
                    </a:moveTo>
                    <a:cubicBezTo>
                      <a:pt x="45217" y="10048"/>
                      <a:pt x="23446" y="36007"/>
                      <a:pt x="15910" y="45218"/>
                    </a:cubicBezTo>
                    <a:cubicBezTo>
                      <a:pt x="8374" y="54429"/>
                      <a:pt x="0" y="65314"/>
                      <a:pt x="15910" y="60290"/>
                    </a:cubicBezTo>
                    <a:cubicBezTo>
                      <a:pt x="31820" y="55266"/>
                      <a:pt x="104670" y="24284"/>
                      <a:pt x="111369" y="15073"/>
                    </a:cubicBezTo>
                    <a:cubicBezTo>
                      <a:pt x="118068" y="5862"/>
                      <a:pt x="77037" y="0"/>
                      <a:pt x="61127" y="5024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61044" y="2399044"/>
                <a:ext cx="90436" cy="107182"/>
              </a:xfrm>
              <a:custGeom>
                <a:avLst/>
                <a:gdLst>
                  <a:gd name="connsiteX0" fmla="*/ 24283 w 90436"/>
                  <a:gd name="connsiteY0" fmla="*/ 2512 h 107182"/>
                  <a:gd name="connsiteX1" fmla="*/ 84574 w 90436"/>
                  <a:gd name="connsiteY1" fmla="*/ 82899 h 107182"/>
                  <a:gd name="connsiteX2" fmla="*/ 59453 w 90436"/>
                  <a:gd name="connsiteY2" fmla="*/ 102996 h 107182"/>
                  <a:gd name="connsiteX3" fmla="*/ 9211 w 90436"/>
                  <a:gd name="connsiteY3" fmla="*/ 97971 h 107182"/>
                  <a:gd name="connsiteX4" fmla="*/ 24283 w 90436"/>
                  <a:gd name="connsiteY4" fmla="*/ 2512 h 10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36" h="107182">
                    <a:moveTo>
                      <a:pt x="24283" y="2512"/>
                    </a:moveTo>
                    <a:cubicBezTo>
                      <a:pt x="36843" y="0"/>
                      <a:pt x="78712" y="66152"/>
                      <a:pt x="84574" y="82899"/>
                    </a:cubicBezTo>
                    <a:cubicBezTo>
                      <a:pt x="90436" y="99646"/>
                      <a:pt x="72013" y="100484"/>
                      <a:pt x="59453" y="102996"/>
                    </a:cubicBezTo>
                    <a:cubicBezTo>
                      <a:pt x="46893" y="105508"/>
                      <a:pt x="18422" y="107182"/>
                      <a:pt x="9211" y="97971"/>
                    </a:cubicBezTo>
                    <a:cubicBezTo>
                      <a:pt x="0" y="88760"/>
                      <a:pt x="11723" y="5024"/>
                      <a:pt x="24283" y="2512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787581" y="2104293"/>
                <a:ext cx="68663" cy="75362"/>
              </a:xfrm>
              <a:custGeom>
                <a:avLst/>
                <a:gdLst>
                  <a:gd name="connsiteX0" fmla="*/ 10885 w 68663"/>
                  <a:gd name="connsiteY0" fmla="*/ 5861 h 75362"/>
                  <a:gd name="connsiteX1" fmla="*/ 837 w 68663"/>
                  <a:gd name="connsiteY1" fmla="*/ 66151 h 75362"/>
                  <a:gd name="connsiteX2" fmla="*/ 15909 w 68663"/>
                  <a:gd name="connsiteY2" fmla="*/ 61127 h 75362"/>
                  <a:gd name="connsiteX3" fmla="*/ 61127 w 68663"/>
                  <a:gd name="connsiteY3" fmla="*/ 51078 h 75362"/>
                  <a:gd name="connsiteX4" fmla="*/ 61127 w 68663"/>
                  <a:gd name="connsiteY4" fmla="*/ 30982 h 75362"/>
                  <a:gd name="connsiteX5" fmla="*/ 10885 w 68663"/>
                  <a:gd name="connsiteY5" fmla="*/ 5861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663" h="75362">
                    <a:moveTo>
                      <a:pt x="10885" y="5861"/>
                    </a:moveTo>
                    <a:cubicBezTo>
                      <a:pt x="837" y="11722"/>
                      <a:pt x="0" y="56940"/>
                      <a:pt x="837" y="66151"/>
                    </a:cubicBezTo>
                    <a:cubicBezTo>
                      <a:pt x="1674" y="75362"/>
                      <a:pt x="5861" y="63639"/>
                      <a:pt x="15909" y="61127"/>
                    </a:cubicBezTo>
                    <a:cubicBezTo>
                      <a:pt x="25957" y="58615"/>
                      <a:pt x="53591" y="56102"/>
                      <a:pt x="61127" y="51078"/>
                    </a:cubicBezTo>
                    <a:cubicBezTo>
                      <a:pt x="68663" y="46054"/>
                      <a:pt x="63639" y="37681"/>
                      <a:pt x="61127" y="30982"/>
                    </a:cubicBezTo>
                    <a:cubicBezTo>
                      <a:pt x="58615" y="24283"/>
                      <a:pt x="20933" y="0"/>
                      <a:pt x="10885" y="5861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11" name="Snip Same Side Corner Rectangle 10"/>
              <p:cNvSpPr/>
              <p:nvPr/>
            </p:nvSpPr>
            <p:spPr>
              <a:xfrm>
                <a:off x="2723104" y="2077496"/>
                <a:ext cx="45719" cy="45719"/>
              </a:xfrm>
              <a:prstGeom prst="snip2Same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624483" y="2000460"/>
                <a:ext cx="194269" cy="186731"/>
              </a:xfrm>
              <a:custGeom>
                <a:avLst/>
                <a:gdLst>
                  <a:gd name="connsiteX0" fmla="*/ 169148 w 194269"/>
                  <a:gd name="connsiteY0" fmla="*/ 14235 h 186731"/>
                  <a:gd name="connsiteX1" fmla="*/ 18422 w 194269"/>
                  <a:gd name="connsiteY1" fmla="*/ 164960 h 186731"/>
                  <a:gd name="connsiteX2" fmla="*/ 58616 w 194269"/>
                  <a:gd name="connsiteY2" fmla="*/ 144863 h 186731"/>
                  <a:gd name="connsiteX3" fmla="*/ 93785 w 194269"/>
                  <a:gd name="connsiteY3" fmla="*/ 144863 h 186731"/>
                  <a:gd name="connsiteX4" fmla="*/ 118906 w 194269"/>
                  <a:gd name="connsiteY4" fmla="*/ 114718 h 186731"/>
                  <a:gd name="connsiteX5" fmla="*/ 159099 w 194269"/>
                  <a:gd name="connsiteY5" fmla="*/ 109694 h 186731"/>
                  <a:gd name="connsiteX6" fmla="*/ 169148 w 194269"/>
                  <a:gd name="connsiteY6" fmla="*/ 79549 h 186731"/>
                  <a:gd name="connsiteX7" fmla="*/ 169148 w 194269"/>
                  <a:gd name="connsiteY7" fmla="*/ 14235 h 18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269" h="186731">
                    <a:moveTo>
                      <a:pt x="169148" y="14235"/>
                    </a:moveTo>
                    <a:cubicBezTo>
                      <a:pt x="144027" y="28470"/>
                      <a:pt x="36844" y="143189"/>
                      <a:pt x="18422" y="164960"/>
                    </a:cubicBezTo>
                    <a:cubicBezTo>
                      <a:pt x="0" y="186731"/>
                      <a:pt x="46056" y="148212"/>
                      <a:pt x="58616" y="144863"/>
                    </a:cubicBezTo>
                    <a:cubicBezTo>
                      <a:pt x="71176" y="141514"/>
                      <a:pt x="83737" y="149887"/>
                      <a:pt x="93785" y="144863"/>
                    </a:cubicBezTo>
                    <a:cubicBezTo>
                      <a:pt x="103833" y="139839"/>
                      <a:pt x="108020" y="120580"/>
                      <a:pt x="118906" y="114718"/>
                    </a:cubicBezTo>
                    <a:cubicBezTo>
                      <a:pt x="129792" y="108856"/>
                      <a:pt x="150725" y="115555"/>
                      <a:pt x="159099" y="109694"/>
                    </a:cubicBezTo>
                    <a:cubicBezTo>
                      <a:pt x="167473" y="103833"/>
                      <a:pt x="168311" y="94621"/>
                      <a:pt x="169148" y="79549"/>
                    </a:cubicBezTo>
                    <a:cubicBezTo>
                      <a:pt x="169985" y="64477"/>
                      <a:pt x="194269" y="0"/>
                      <a:pt x="169148" y="14235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361174" y="2108479"/>
                <a:ext cx="145700" cy="73688"/>
              </a:xfrm>
              <a:custGeom>
                <a:avLst/>
                <a:gdLst>
                  <a:gd name="connsiteX0" fmla="*/ 135652 w 145700"/>
                  <a:gd name="connsiteY0" fmla="*/ 11723 h 73688"/>
                  <a:gd name="connsiteX1" fmla="*/ 55266 w 145700"/>
                  <a:gd name="connsiteY1" fmla="*/ 1675 h 73688"/>
                  <a:gd name="connsiteX2" fmla="*/ 15072 w 145700"/>
                  <a:gd name="connsiteY2" fmla="*/ 6699 h 73688"/>
                  <a:gd name="connsiteX3" fmla="*/ 10048 w 145700"/>
                  <a:gd name="connsiteY3" fmla="*/ 36844 h 73688"/>
                  <a:gd name="connsiteX4" fmla="*/ 75362 w 145700"/>
                  <a:gd name="connsiteY4" fmla="*/ 61965 h 73688"/>
                  <a:gd name="connsiteX5" fmla="*/ 115556 w 145700"/>
                  <a:gd name="connsiteY5" fmla="*/ 72013 h 73688"/>
                  <a:gd name="connsiteX6" fmla="*/ 135652 w 145700"/>
                  <a:gd name="connsiteY6" fmla="*/ 11723 h 7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700" h="73688">
                    <a:moveTo>
                      <a:pt x="135652" y="11723"/>
                    </a:moveTo>
                    <a:cubicBezTo>
                      <a:pt x="125604" y="0"/>
                      <a:pt x="75363" y="2512"/>
                      <a:pt x="55266" y="1675"/>
                    </a:cubicBezTo>
                    <a:cubicBezTo>
                      <a:pt x="35169" y="838"/>
                      <a:pt x="22608" y="838"/>
                      <a:pt x="15072" y="6699"/>
                    </a:cubicBezTo>
                    <a:cubicBezTo>
                      <a:pt x="7536" y="12561"/>
                      <a:pt x="0" y="27633"/>
                      <a:pt x="10048" y="36844"/>
                    </a:cubicBezTo>
                    <a:cubicBezTo>
                      <a:pt x="20096" y="46055"/>
                      <a:pt x="57777" y="56104"/>
                      <a:pt x="75362" y="61965"/>
                    </a:cubicBezTo>
                    <a:cubicBezTo>
                      <a:pt x="92947" y="67826"/>
                      <a:pt x="103833" y="73688"/>
                      <a:pt x="115556" y="72013"/>
                    </a:cubicBezTo>
                    <a:cubicBezTo>
                      <a:pt x="127279" y="70338"/>
                      <a:pt x="145700" y="23446"/>
                      <a:pt x="135652" y="11723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586613" y="1759299"/>
                <a:ext cx="705897" cy="366764"/>
              </a:xfrm>
              <a:custGeom>
                <a:avLst/>
                <a:gdLst>
                  <a:gd name="connsiteX0" fmla="*/ 76200 w 705897"/>
                  <a:gd name="connsiteY0" fmla="*/ 19259 h 366764"/>
                  <a:gd name="connsiteX1" fmla="*/ 618811 w 705897"/>
                  <a:gd name="connsiteY1" fmla="*/ 169985 h 366764"/>
                  <a:gd name="connsiteX2" fmla="*/ 598714 w 705897"/>
                  <a:gd name="connsiteY2" fmla="*/ 164960 h 366764"/>
                  <a:gd name="connsiteX3" fmla="*/ 618811 w 705897"/>
                  <a:gd name="connsiteY3" fmla="*/ 205154 h 366764"/>
                  <a:gd name="connsiteX4" fmla="*/ 653980 w 705897"/>
                  <a:gd name="connsiteY4" fmla="*/ 240323 h 366764"/>
                  <a:gd name="connsiteX5" fmla="*/ 653980 w 705897"/>
                  <a:gd name="connsiteY5" fmla="*/ 265444 h 366764"/>
                  <a:gd name="connsiteX6" fmla="*/ 669053 w 705897"/>
                  <a:gd name="connsiteY6" fmla="*/ 300613 h 366764"/>
                  <a:gd name="connsiteX7" fmla="*/ 669053 w 705897"/>
                  <a:gd name="connsiteY7" fmla="*/ 325734 h 366764"/>
                  <a:gd name="connsiteX8" fmla="*/ 659005 w 705897"/>
                  <a:gd name="connsiteY8" fmla="*/ 350855 h 366764"/>
                  <a:gd name="connsiteX9" fmla="*/ 618811 w 705897"/>
                  <a:gd name="connsiteY9" fmla="*/ 350855 h 366764"/>
                  <a:gd name="connsiteX10" fmla="*/ 593690 w 705897"/>
                  <a:gd name="connsiteY10" fmla="*/ 365927 h 366764"/>
                  <a:gd name="connsiteX11" fmla="*/ 528376 w 705897"/>
                  <a:gd name="connsiteY11" fmla="*/ 345831 h 366764"/>
                  <a:gd name="connsiteX12" fmla="*/ 503255 w 705897"/>
                  <a:gd name="connsiteY12" fmla="*/ 360903 h 366764"/>
                  <a:gd name="connsiteX13" fmla="*/ 478134 w 705897"/>
                  <a:gd name="connsiteY13" fmla="*/ 355879 h 366764"/>
                  <a:gd name="connsiteX14" fmla="*/ 468086 w 705897"/>
                  <a:gd name="connsiteY14" fmla="*/ 315686 h 366764"/>
                  <a:gd name="connsiteX15" fmla="*/ 412820 w 705897"/>
                  <a:gd name="connsiteY15" fmla="*/ 255396 h 366764"/>
                  <a:gd name="connsiteX16" fmla="*/ 372627 w 705897"/>
                  <a:gd name="connsiteY16" fmla="*/ 240323 h 366764"/>
                  <a:gd name="connsiteX17" fmla="*/ 362578 w 705897"/>
                  <a:gd name="connsiteY17" fmla="*/ 220226 h 366764"/>
                  <a:gd name="connsiteX18" fmla="*/ 322385 w 705897"/>
                  <a:gd name="connsiteY18" fmla="*/ 210178 h 366764"/>
                  <a:gd name="connsiteX19" fmla="*/ 272143 w 705897"/>
                  <a:gd name="connsiteY19" fmla="*/ 185057 h 366764"/>
                  <a:gd name="connsiteX20" fmla="*/ 262095 w 705897"/>
                  <a:gd name="connsiteY20" fmla="*/ 200130 h 366764"/>
                  <a:gd name="connsiteX21" fmla="*/ 211853 w 705897"/>
                  <a:gd name="connsiteY21" fmla="*/ 190081 h 366764"/>
                  <a:gd name="connsiteX22" fmla="*/ 211853 w 705897"/>
                  <a:gd name="connsiteY22" fmla="*/ 144864 h 366764"/>
                  <a:gd name="connsiteX23" fmla="*/ 216877 w 705897"/>
                  <a:gd name="connsiteY23" fmla="*/ 129791 h 366764"/>
                  <a:gd name="connsiteX24" fmla="*/ 161611 w 705897"/>
                  <a:gd name="connsiteY24" fmla="*/ 54428 h 366764"/>
                  <a:gd name="connsiteX25" fmla="*/ 76200 w 705897"/>
                  <a:gd name="connsiteY25" fmla="*/ 19259 h 36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05897" h="366764">
                    <a:moveTo>
                      <a:pt x="76200" y="19259"/>
                    </a:moveTo>
                    <a:cubicBezTo>
                      <a:pt x="152400" y="38518"/>
                      <a:pt x="531725" y="145701"/>
                      <a:pt x="618811" y="169985"/>
                    </a:cubicBezTo>
                    <a:cubicBezTo>
                      <a:pt x="705897" y="194269"/>
                      <a:pt x="598714" y="159099"/>
                      <a:pt x="598714" y="164960"/>
                    </a:cubicBezTo>
                    <a:cubicBezTo>
                      <a:pt x="598714" y="170821"/>
                      <a:pt x="609600" y="192594"/>
                      <a:pt x="618811" y="205154"/>
                    </a:cubicBezTo>
                    <a:cubicBezTo>
                      <a:pt x="628022" y="217715"/>
                      <a:pt x="648119" y="230275"/>
                      <a:pt x="653980" y="240323"/>
                    </a:cubicBezTo>
                    <a:cubicBezTo>
                      <a:pt x="659841" y="250371"/>
                      <a:pt x="651468" y="255396"/>
                      <a:pt x="653980" y="265444"/>
                    </a:cubicBezTo>
                    <a:cubicBezTo>
                      <a:pt x="656492" y="275492"/>
                      <a:pt x="666541" y="290565"/>
                      <a:pt x="669053" y="300613"/>
                    </a:cubicBezTo>
                    <a:cubicBezTo>
                      <a:pt x="671565" y="310661"/>
                      <a:pt x="670728" y="317360"/>
                      <a:pt x="669053" y="325734"/>
                    </a:cubicBezTo>
                    <a:cubicBezTo>
                      <a:pt x="667378" y="334108"/>
                      <a:pt x="667379" y="346668"/>
                      <a:pt x="659005" y="350855"/>
                    </a:cubicBezTo>
                    <a:cubicBezTo>
                      <a:pt x="650631" y="355042"/>
                      <a:pt x="629697" y="348343"/>
                      <a:pt x="618811" y="350855"/>
                    </a:cubicBezTo>
                    <a:cubicBezTo>
                      <a:pt x="607925" y="353367"/>
                      <a:pt x="608762" y="366764"/>
                      <a:pt x="593690" y="365927"/>
                    </a:cubicBezTo>
                    <a:cubicBezTo>
                      <a:pt x="578618" y="365090"/>
                      <a:pt x="543448" y="346668"/>
                      <a:pt x="528376" y="345831"/>
                    </a:cubicBezTo>
                    <a:cubicBezTo>
                      <a:pt x="513304" y="344994"/>
                      <a:pt x="511629" y="359228"/>
                      <a:pt x="503255" y="360903"/>
                    </a:cubicBezTo>
                    <a:cubicBezTo>
                      <a:pt x="494881" y="362578"/>
                      <a:pt x="483995" y="363415"/>
                      <a:pt x="478134" y="355879"/>
                    </a:cubicBezTo>
                    <a:cubicBezTo>
                      <a:pt x="472273" y="348343"/>
                      <a:pt x="478972" y="332433"/>
                      <a:pt x="468086" y="315686"/>
                    </a:cubicBezTo>
                    <a:cubicBezTo>
                      <a:pt x="457200" y="298939"/>
                      <a:pt x="428730" y="267957"/>
                      <a:pt x="412820" y="255396"/>
                    </a:cubicBezTo>
                    <a:cubicBezTo>
                      <a:pt x="396910" y="242836"/>
                      <a:pt x="381001" y="246185"/>
                      <a:pt x="372627" y="240323"/>
                    </a:cubicBezTo>
                    <a:cubicBezTo>
                      <a:pt x="364253" y="234461"/>
                      <a:pt x="370952" y="225250"/>
                      <a:pt x="362578" y="220226"/>
                    </a:cubicBezTo>
                    <a:cubicBezTo>
                      <a:pt x="354204" y="215202"/>
                      <a:pt x="337457" y="216039"/>
                      <a:pt x="322385" y="210178"/>
                    </a:cubicBezTo>
                    <a:cubicBezTo>
                      <a:pt x="307313" y="204317"/>
                      <a:pt x="282191" y="186732"/>
                      <a:pt x="272143" y="185057"/>
                    </a:cubicBezTo>
                    <a:cubicBezTo>
                      <a:pt x="262095" y="183382"/>
                      <a:pt x="272143" y="199293"/>
                      <a:pt x="262095" y="200130"/>
                    </a:cubicBezTo>
                    <a:cubicBezTo>
                      <a:pt x="252047" y="200967"/>
                      <a:pt x="220227" y="199292"/>
                      <a:pt x="211853" y="190081"/>
                    </a:cubicBezTo>
                    <a:cubicBezTo>
                      <a:pt x="203479" y="180870"/>
                      <a:pt x="211016" y="154912"/>
                      <a:pt x="211853" y="144864"/>
                    </a:cubicBezTo>
                    <a:cubicBezTo>
                      <a:pt x="212690" y="134816"/>
                      <a:pt x="225251" y="144864"/>
                      <a:pt x="216877" y="129791"/>
                    </a:cubicBezTo>
                    <a:cubicBezTo>
                      <a:pt x="208503" y="114718"/>
                      <a:pt x="186732" y="70338"/>
                      <a:pt x="161611" y="54428"/>
                    </a:cubicBezTo>
                    <a:cubicBezTo>
                      <a:pt x="136490" y="38518"/>
                      <a:pt x="0" y="0"/>
                      <a:pt x="76200" y="19259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355124" y="1833825"/>
                <a:ext cx="589503" cy="382674"/>
              </a:xfrm>
              <a:custGeom>
                <a:avLst/>
                <a:gdLst>
                  <a:gd name="connsiteX0" fmla="*/ 578617 w 589503"/>
                  <a:gd name="connsiteY0" fmla="*/ 10048 h 382674"/>
                  <a:gd name="connsiteX1" fmla="*/ 578617 w 589503"/>
                  <a:gd name="connsiteY1" fmla="*/ 75362 h 382674"/>
                  <a:gd name="connsiteX2" fmla="*/ 513302 w 589503"/>
                  <a:gd name="connsiteY2" fmla="*/ 150724 h 382674"/>
                  <a:gd name="connsiteX3" fmla="*/ 437940 w 589503"/>
                  <a:gd name="connsiteY3" fmla="*/ 160773 h 382674"/>
                  <a:gd name="connsiteX4" fmla="*/ 422867 w 589503"/>
                  <a:gd name="connsiteY4" fmla="*/ 195942 h 382674"/>
                  <a:gd name="connsiteX5" fmla="*/ 442964 w 589503"/>
                  <a:gd name="connsiteY5" fmla="*/ 251208 h 382674"/>
                  <a:gd name="connsiteX6" fmla="*/ 432916 w 589503"/>
                  <a:gd name="connsiteY6" fmla="*/ 306474 h 382674"/>
                  <a:gd name="connsiteX7" fmla="*/ 357553 w 589503"/>
                  <a:gd name="connsiteY7" fmla="*/ 316522 h 382674"/>
                  <a:gd name="connsiteX8" fmla="*/ 342480 w 589503"/>
                  <a:gd name="connsiteY8" fmla="*/ 286377 h 382674"/>
                  <a:gd name="connsiteX9" fmla="*/ 357553 w 589503"/>
                  <a:gd name="connsiteY9" fmla="*/ 241160 h 382674"/>
                  <a:gd name="connsiteX10" fmla="*/ 347505 w 589503"/>
                  <a:gd name="connsiteY10" fmla="*/ 221063 h 382674"/>
                  <a:gd name="connsiteX11" fmla="*/ 307311 w 589503"/>
                  <a:gd name="connsiteY11" fmla="*/ 251208 h 382674"/>
                  <a:gd name="connsiteX12" fmla="*/ 272142 w 589503"/>
                  <a:gd name="connsiteY12" fmla="*/ 276329 h 382674"/>
                  <a:gd name="connsiteX13" fmla="*/ 206828 w 589503"/>
                  <a:gd name="connsiteY13" fmla="*/ 281353 h 382674"/>
                  <a:gd name="connsiteX14" fmla="*/ 176683 w 589503"/>
                  <a:gd name="connsiteY14" fmla="*/ 306474 h 382674"/>
                  <a:gd name="connsiteX15" fmla="*/ 151562 w 589503"/>
                  <a:gd name="connsiteY15" fmla="*/ 331595 h 382674"/>
                  <a:gd name="connsiteX16" fmla="*/ 76199 w 589503"/>
                  <a:gd name="connsiteY16" fmla="*/ 371788 h 382674"/>
                  <a:gd name="connsiteX17" fmla="*/ 5861 w 589503"/>
                  <a:gd name="connsiteY17" fmla="*/ 361740 h 382674"/>
                  <a:gd name="connsiteX18" fmla="*/ 111368 w 589503"/>
                  <a:gd name="connsiteY18" fmla="*/ 246184 h 382674"/>
                  <a:gd name="connsiteX19" fmla="*/ 352529 w 589503"/>
                  <a:gd name="connsiteY19" fmla="*/ 85410 h 382674"/>
                  <a:gd name="connsiteX20" fmla="*/ 372625 w 589503"/>
                  <a:gd name="connsiteY20" fmla="*/ 75362 h 382674"/>
                  <a:gd name="connsiteX21" fmla="*/ 518327 w 589503"/>
                  <a:gd name="connsiteY21" fmla="*/ 15072 h 382674"/>
                  <a:gd name="connsiteX22" fmla="*/ 578617 w 589503"/>
                  <a:gd name="connsiteY22" fmla="*/ 10048 h 38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9503" h="382674">
                    <a:moveTo>
                      <a:pt x="578617" y="10048"/>
                    </a:moveTo>
                    <a:cubicBezTo>
                      <a:pt x="588665" y="20096"/>
                      <a:pt x="589503" y="51916"/>
                      <a:pt x="578617" y="75362"/>
                    </a:cubicBezTo>
                    <a:cubicBezTo>
                      <a:pt x="567731" y="98808"/>
                      <a:pt x="536748" y="136489"/>
                      <a:pt x="513302" y="150724"/>
                    </a:cubicBezTo>
                    <a:cubicBezTo>
                      <a:pt x="489856" y="164959"/>
                      <a:pt x="453013" y="153237"/>
                      <a:pt x="437940" y="160773"/>
                    </a:cubicBezTo>
                    <a:cubicBezTo>
                      <a:pt x="422868" y="168309"/>
                      <a:pt x="422030" y="180870"/>
                      <a:pt x="422867" y="195942"/>
                    </a:cubicBezTo>
                    <a:cubicBezTo>
                      <a:pt x="423704" y="211014"/>
                      <a:pt x="441289" y="232786"/>
                      <a:pt x="442964" y="251208"/>
                    </a:cubicBezTo>
                    <a:cubicBezTo>
                      <a:pt x="444639" y="269630"/>
                      <a:pt x="447151" y="295588"/>
                      <a:pt x="432916" y="306474"/>
                    </a:cubicBezTo>
                    <a:cubicBezTo>
                      <a:pt x="418681" y="317360"/>
                      <a:pt x="372626" y="319871"/>
                      <a:pt x="357553" y="316522"/>
                    </a:cubicBezTo>
                    <a:cubicBezTo>
                      <a:pt x="342480" y="313173"/>
                      <a:pt x="342480" y="298937"/>
                      <a:pt x="342480" y="286377"/>
                    </a:cubicBezTo>
                    <a:cubicBezTo>
                      <a:pt x="342480" y="273817"/>
                      <a:pt x="356716" y="252046"/>
                      <a:pt x="357553" y="241160"/>
                    </a:cubicBezTo>
                    <a:cubicBezTo>
                      <a:pt x="358390" y="230274"/>
                      <a:pt x="355879" y="219388"/>
                      <a:pt x="347505" y="221063"/>
                    </a:cubicBezTo>
                    <a:cubicBezTo>
                      <a:pt x="339131" y="222738"/>
                      <a:pt x="319872" y="241997"/>
                      <a:pt x="307311" y="251208"/>
                    </a:cubicBezTo>
                    <a:cubicBezTo>
                      <a:pt x="294751" y="260419"/>
                      <a:pt x="288889" y="271305"/>
                      <a:pt x="272142" y="276329"/>
                    </a:cubicBezTo>
                    <a:cubicBezTo>
                      <a:pt x="255395" y="281353"/>
                      <a:pt x="222738" y="276329"/>
                      <a:pt x="206828" y="281353"/>
                    </a:cubicBezTo>
                    <a:cubicBezTo>
                      <a:pt x="190918" y="286377"/>
                      <a:pt x="185894" y="298100"/>
                      <a:pt x="176683" y="306474"/>
                    </a:cubicBezTo>
                    <a:cubicBezTo>
                      <a:pt x="167472" y="314848"/>
                      <a:pt x="168309" y="320709"/>
                      <a:pt x="151562" y="331595"/>
                    </a:cubicBezTo>
                    <a:cubicBezTo>
                      <a:pt x="134815" y="342481"/>
                      <a:pt x="100482" y="366764"/>
                      <a:pt x="76199" y="371788"/>
                    </a:cubicBezTo>
                    <a:cubicBezTo>
                      <a:pt x="51916" y="376812"/>
                      <a:pt x="0" y="382674"/>
                      <a:pt x="5861" y="361740"/>
                    </a:cubicBezTo>
                    <a:cubicBezTo>
                      <a:pt x="11722" y="340806"/>
                      <a:pt x="53590" y="292239"/>
                      <a:pt x="111368" y="246184"/>
                    </a:cubicBezTo>
                    <a:cubicBezTo>
                      <a:pt x="169146" y="200129"/>
                      <a:pt x="308986" y="113880"/>
                      <a:pt x="352529" y="85410"/>
                    </a:cubicBezTo>
                    <a:cubicBezTo>
                      <a:pt x="396072" y="56940"/>
                      <a:pt x="344992" y="87085"/>
                      <a:pt x="372625" y="75362"/>
                    </a:cubicBezTo>
                    <a:cubicBezTo>
                      <a:pt x="400258" y="63639"/>
                      <a:pt x="484833" y="25120"/>
                      <a:pt x="518327" y="15072"/>
                    </a:cubicBezTo>
                    <a:cubicBezTo>
                      <a:pt x="551821" y="5024"/>
                      <a:pt x="568569" y="0"/>
                      <a:pt x="578617" y="10048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711002" y="2371411"/>
                <a:ext cx="82899" cy="65314"/>
              </a:xfrm>
              <a:custGeom>
                <a:avLst/>
                <a:gdLst>
                  <a:gd name="connsiteX0" fmla="*/ 6699 w 82899"/>
                  <a:gd name="connsiteY0" fmla="*/ 60290 h 65314"/>
                  <a:gd name="connsiteX1" fmla="*/ 72013 w 82899"/>
                  <a:gd name="connsiteY1" fmla="*/ 40193 h 65314"/>
                  <a:gd name="connsiteX2" fmla="*/ 72013 w 82899"/>
                  <a:gd name="connsiteY2" fmla="*/ 5024 h 65314"/>
                  <a:gd name="connsiteX3" fmla="*/ 31820 w 82899"/>
                  <a:gd name="connsiteY3" fmla="*/ 10048 h 65314"/>
                  <a:gd name="connsiteX4" fmla="*/ 6699 w 82899"/>
                  <a:gd name="connsiteY4" fmla="*/ 60290 h 6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99" h="65314">
                    <a:moveTo>
                      <a:pt x="6699" y="60290"/>
                    </a:moveTo>
                    <a:cubicBezTo>
                      <a:pt x="13398" y="65314"/>
                      <a:pt x="61127" y="49404"/>
                      <a:pt x="72013" y="40193"/>
                    </a:cubicBezTo>
                    <a:cubicBezTo>
                      <a:pt x="82899" y="30982"/>
                      <a:pt x="78712" y="10048"/>
                      <a:pt x="72013" y="5024"/>
                    </a:cubicBezTo>
                    <a:cubicBezTo>
                      <a:pt x="65314" y="0"/>
                      <a:pt x="42706" y="1674"/>
                      <a:pt x="31820" y="10048"/>
                    </a:cubicBezTo>
                    <a:cubicBezTo>
                      <a:pt x="20934" y="18422"/>
                      <a:pt x="0" y="55266"/>
                      <a:pt x="6699" y="60290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798925" y="2234921"/>
                <a:ext cx="112207" cy="222738"/>
              </a:xfrm>
              <a:custGeom>
                <a:avLst/>
                <a:gdLst>
                  <a:gd name="connsiteX0" fmla="*/ 69501 w 112207"/>
                  <a:gd name="connsiteY0" fmla="*/ 837 h 222738"/>
                  <a:gd name="connsiteX1" fmla="*/ 54429 w 112207"/>
                  <a:gd name="connsiteY1" fmla="*/ 71176 h 222738"/>
                  <a:gd name="connsiteX2" fmla="*/ 39356 w 112207"/>
                  <a:gd name="connsiteY2" fmla="*/ 121417 h 222738"/>
                  <a:gd name="connsiteX3" fmla="*/ 4187 w 112207"/>
                  <a:gd name="connsiteY3" fmla="*/ 191756 h 222738"/>
                  <a:gd name="connsiteX4" fmla="*/ 14235 w 112207"/>
                  <a:gd name="connsiteY4" fmla="*/ 221901 h 222738"/>
                  <a:gd name="connsiteX5" fmla="*/ 69501 w 112207"/>
                  <a:gd name="connsiteY5" fmla="*/ 186732 h 222738"/>
                  <a:gd name="connsiteX6" fmla="*/ 109695 w 112207"/>
                  <a:gd name="connsiteY6" fmla="*/ 151563 h 222738"/>
                  <a:gd name="connsiteX7" fmla="*/ 84574 w 112207"/>
                  <a:gd name="connsiteY7" fmla="*/ 66152 h 222738"/>
                  <a:gd name="connsiteX8" fmla="*/ 99646 w 112207"/>
                  <a:gd name="connsiteY8" fmla="*/ 66152 h 222738"/>
                  <a:gd name="connsiteX9" fmla="*/ 69501 w 112207"/>
                  <a:gd name="connsiteY9" fmla="*/ 837 h 222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207" h="222738">
                    <a:moveTo>
                      <a:pt x="69501" y="837"/>
                    </a:moveTo>
                    <a:cubicBezTo>
                      <a:pt x="61965" y="1674"/>
                      <a:pt x="59453" y="51079"/>
                      <a:pt x="54429" y="71176"/>
                    </a:cubicBezTo>
                    <a:cubicBezTo>
                      <a:pt x="49405" y="91273"/>
                      <a:pt x="47730" y="101320"/>
                      <a:pt x="39356" y="121417"/>
                    </a:cubicBezTo>
                    <a:cubicBezTo>
                      <a:pt x="30982" y="141514"/>
                      <a:pt x="8374" y="175009"/>
                      <a:pt x="4187" y="191756"/>
                    </a:cubicBezTo>
                    <a:cubicBezTo>
                      <a:pt x="0" y="208503"/>
                      <a:pt x="3349" y="222738"/>
                      <a:pt x="14235" y="221901"/>
                    </a:cubicBezTo>
                    <a:cubicBezTo>
                      <a:pt x="25121" y="221064"/>
                      <a:pt x="53591" y="198455"/>
                      <a:pt x="69501" y="186732"/>
                    </a:cubicBezTo>
                    <a:cubicBezTo>
                      <a:pt x="85411" y="175009"/>
                      <a:pt x="107183" y="171660"/>
                      <a:pt x="109695" y="151563"/>
                    </a:cubicBezTo>
                    <a:cubicBezTo>
                      <a:pt x="112207" y="131466"/>
                      <a:pt x="86249" y="80387"/>
                      <a:pt x="84574" y="66152"/>
                    </a:cubicBezTo>
                    <a:cubicBezTo>
                      <a:pt x="82899" y="51917"/>
                      <a:pt x="94622" y="73688"/>
                      <a:pt x="99646" y="66152"/>
                    </a:cubicBezTo>
                    <a:cubicBezTo>
                      <a:pt x="104670" y="58616"/>
                      <a:pt x="77037" y="0"/>
                      <a:pt x="69501" y="837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682532" y="1910024"/>
                <a:ext cx="2458497" cy="1709058"/>
              </a:xfrm>
              <a:custGeom>
                <a:avLst/>
                <a:gdLst>
                  <a:gd name="connsiteX0" fmla="*/ 391886 w 2458497"/>
                  <a:gd name="connsiteY0" fmla="*/ 255396 h 1709058"/>
                  <a:gd name="connsiteX1" fmla="*/ 572756 w 2458497"/>
                  <a:gd name="connsiteY1" fmla="*/ 159936 h 1709058"/>
                  <a:gd name="connsiteX2" fmla="*/ 638070 w 2458497"/>
                  <a:gd name="connsiteY2" fmla="*/ 104671 h 1709058"/>
                  <a:gd name="connsiteX3" fmla="*/ 668215 w 2458497"/>
                  <a:gd name="connsiteY3" fmla="*/ 104671 h 1709058"/>
                  <a:gd name="connsiteX4" fmla="*/ 678264 w 2458497"/>
                  <a:gd name="connsiteY4" fmla="*/ 144864 h 1709058"/>
                  <a:gd name="connsiteX5" fmla="*/ 743578 w 2458497"/>
                  <a:gd name="connsiteY5" fmla="*/ 164961 h 1709058"/>
                  <a:gd name="connsiteX6" fmla="*/ 738554 w 2458497"/>
                  <a:gd name="connsiteY6" fmla="*/ 215202 h 1709058"/>
                  <a:gd name="connsiteX7" fmla="*/ 783771 w 2458497"/>
                  <a:gd name="connsiteY7" fmla="*/ 220227 h 1709058"/>
                  <a:gd name="connsiteX8" fmla="*/ 798844 w 2458497"/>
                  <a:gd name="connsiteY8" fmla="*/ 195106 h 1709058"/>
                  <a:gd name="connsiteX9" fmla="*/ 818941 w 2458497"/>
                  <a:gd name="connsiteY9" fmla="*/ 154912 h 1709058"/>
                  <a:gd name="connsiteX10" fmla="*/ 854110 w 2458497"/>
                  <a:gd name="connsiteY10" fmla="*/ 164961 h 1709058"/>
                  <a:gd name="connsiteX11" fmla="*/ 909376 w 2458497"/>
                  <a:gd name="connsiteY11" fmla="*/ 164961 h 1709058"/>
                  <a:gd name="connsiteX12" fmla="*/ 909376 w 2458497"/>
                  <a:gd name="connsiteY12" fmla="*/ 134816 h 1709058"/>
                  <a:gd name="connsiteX13" fmla="*/ 894303 w 2458497"/>
                  <a:gd name="connsiteY13" fmla="*/ 109695 h 1709058"/>
                  <a:gd name="connsiteX14" fmla="*/ 929472 w 2458497"/>
                  <a:gd name="connsiteY14" fmla="*/ 54429 h 1709058"/>
                  <a:gd name="connsiteX15" fmla="*/ 954593 w 2458497"/>
                  <a:gd name="connsiteY15" fmla="*/ 74525 h 1709058"/>
                  <a:gd name="connsiteX16" fmla="*/ 959617 w 2458497"/>
                  <a:gd name="connsiteY16" fmla="*/ 119743 h 1709058"/>
                  <a:gd name="connsiteX17" fmla="*/ 989763 w 2458497"/>
                  <a:gd name="connsiteY17" fmla="*/ 129791 h 1709058"/>
                  <a:gd name="connsiteX18" fmla="*/ 1019908 w 2458497"/>
                  <a:gd name="connsiteY18" fmla="*/ 114719 h 1709058"/>
                  <a:gd name="connsiteX19" fmla="*/ 1065125 w 2458497"/>
                  <a:gd name="connsiteY19" fmla="*/ 124767 h 1709058"/>
                  <a:gd name="connsiteX20" fmla="*/ 1024932 w 2458497"/>
                  <a:gd name="connsiteY20" fmla="*/ 185057 h 1709058"/>
                  <a:gd name="connsiteX21" fmla="*/ 1095270 w 2458497"/>
                  <a:gd name="connsiteY21" fmla="*/ 169985 h 1709058"/>
                  <a:gd name="connsiteX22" fmla="*/ 1130439 w 2458497"/>
                  <a:gd name="connsiteY22" fmla="*/ 124767 h 1709058"/>
                  <a:gd name="connsiteX23" fmla="*/ 1155560 w 2458497"/>
                  <a:gd name="connsiteY23" fmla="*/ 114719 h 1709058"/>
                  <a:gd name="connsiteX24" fmla="*/ 1195754 w 2458497"/>
                  <a:gd name="connsiteY24" fmla="*/ 64477 h 1709058"/>
                  <a:gd name="connsiteX25" fmla="*/ 1235947 w 2458497"/>
                  <a:gd name="connsiteY25" fmla="*/ 29308 h 1709058"/>
                  <a:gd name="connsiteX26" fmla="*/ 1266092 w 2458497"/>
                  <a:gd name="connsiteY26" fmla="*/ 4187 h 1709058"/>
                  <a:gd name="connsiteX27" fmla="*/ 1271116 w 2458497"/>
                  <a:gd name="connsiteY27" fmla="*/ 54429 h 1709058"/>
                  <a:gd name="connsiteX28" fmla="*/ 1346479 w 2458497"/>
                  <a:gd name="connsiteY28" fmla="*/ 34332 h 1709058"/>
                  <a:gd name="connsiteX29" fmla="*/ 1341455 w 2458497"/>
                  <a:gd name="connsiteY29" fmla="*/ 99646 h 1709058"/>
                  <a:gd name="connsiteX30" fmla="*/ 1361552 w 2458497"/>
                  <a:gd name="connsiteY30" fmla="*/ 104671 h 1709058"/>
                  <a:gd name="connsiteX31" fmla="*/ 1391697 w 2458497"/>
                  <a:gd name="connsiteY31" fmla="*/ 84574 h 1709058"/>
                  <a:gd name="connsiteX32" fmla="*/ 1462035 w 2458497"/>
                  <a:gd name="connsiteY32" fmla="*/ 89598 h 1709058"/>
                  <a:gd name="connsiteX33" fmla="*/ 1487156 w 2458497"/>
                  <a:gd name="connsiteY33" fmla="*/ 104671 h 1709058"/>
                  <a:gd name="connsiteX34" fmla="*/ 1577591 w 2458497"/>
                  <a:gd name="connsiteY34" fmla="*/ 89598 h 1709058"/>
                  <a:gd name="connsiteX35" fmla="*/ 1597688 w 2458497"/>
                  <a:gd name="connsiteY35" fmla="*/ 109695 h 1709058"/>
                  <a:gd name="connsiteX36" fmla="*/ 1753437 w 2458497"/>
                  <a:gd name="connsiteY36" fmla="*/ 104671 h 1709058"/>
                  <a:gd name="connsiteX37" fmla="*/ 1783582 w 2458497"/>
                  <a:gd name="connsiteY37" fmla="*/ 124767 h 1709058"/>
                  <a:gd name="connsiteX38" fmla="*/ 1803679 w 2458497"/>
                  <a:gd name="connsiteY38" fmla="*/ 104671 h 1709058"/>
                  <a:gd name="connsiteX39" fmla="*/ 1954404 w 2458497"/>
                  <a:gd name="connsiteY39" fmla="*/ 124767 h 1709058"/>
                  <a:gd name="connsiteX40" fmla="*/ 2004646 w 2458497"/>
                  <a:gd name="connsiteY40" fmla="*/ 164961 h 1709058"/>
                  <a:gd name="connsiteX41" fmla="*/ 2049864 w 2458497"/>
                  <a:gd name="connsiteY41" fmla="*/ 180033 h 1709058"/>
                  <a:gd name="connsiteX42" fmla="*/ 2054888 w 2458497"/>
                  <a:gd name="connsiteY42" fmla="*/ 149888 h 1709058"/>
                  <a:gd name="connsiteX43" fmla="*/ 2095081 w 2458497"/>
                  <a:gd name="connsiteY43" fmla="*/ 124767 h 1709058"/>
                  <a:gd name="connsiteX44" fmla="*/ 2145323 w 2458497"/>
                  <a:gd name="connsiteY44" fmla="*/ 144864 h 1709058"/>
                  <a:gd name="connsiteX45" fmla="*/ 2250831 w 2458497"/>
                  <a:gd name="connsiteY45" fmla="*/ 139840 h 1709058"/>
                  <a:gd name="connsiteX46" fmla="*/ 2275952 w 2458497"/>
                  <a:gd name="connsiteY46" fmla="*/ 169985 h 1709058"/>
                  <a:gd name="connsiteX47" fmla="*/ 2386483 w 2458497"/>
                  <a:gd name="connsiteY47" fmla="*/ 164961 h 1709058"/>
                  <a:gd name="connsiteX48" fmla="*/ 2431701 w 2458497"/>
                  <a:gd name="connsiteY48" fmla="*/ 205154 h 1709058"/>
                  <a:gd name="connsiteX49" fmla="*/ 2446773 w 2458497"/>
                  <a:gd name="connsiteY49" fmla="*/ 210178 h 1709058"/>
                  <a:gd name="connsiteX50" fmla="*/ 2456822 w 2458497"/>
                  <a:gd name="connsiteY50" fmla="*/ 250372 h 1709058"/>
                  <a:gd name="connsiteX51" fmla="*/ 2436725 w 2458497"/>
                  <a:gd name="connsiteY51" fmla="*/ 300613 h 1709058"/>
                  <a:gd name="connsiteX52" fmla="*/ 2421653 w 2458497"/>
                  <a:gd name="connsiteY52" fmla="*/ 325734 h 1709058"/>
                  <a:gd name="connsiteX53" fmla="*/ 2361363 w 2458497"/>
                  <a:gd name="connsiteY53" fmla="*/ 335783 h 1709058"/>
                  <a:gd name="connsiteX54" fmla="*/ 2401556 w 2458497"/>
                  <a:gd name="connsiteY54" fmla="*/ 365928 h 1709058"/>
                  <a:gd name="connsiteX55" fmla="*/ 2436725 w 2458497"/>
                  <a:gd name="connsiteY55" fmla="*/ 416169 h 1709058"/>
                  <a:gd name="connsiteX56" fmla="*/ 2441749 w 2458497"/>
                  <a:gd name="connsiteY56" fmla="*/ 476460 h 1709058"/>
                  <a:gd name="connsiteX57" fmla="*/ 2406580 w 2458497"/>
                  <a:gd name="connsiteY57" fmla="*/ 466411 h 1709058"/>
                  <a:gd name="connsiteX58" fmla="*/ 2346290 w 2458497"/>
                  <a:gd name="connsiteY58" fmla="*/ 436266 h 1709058"/>
                  <a:gd name="connsiteX59" fmla="*/ 2331217 w 2458497"/>
                  <a:gd name="connsiteY59" fmla="*/ 396073 h 1709058"/>
                  <a:gd name="connsiteX60" fmla="*/ 2316145 w 2458497"/>
                  <a:gd name="connsiteY60" fmla="*/ 370952 h 1709058"/>
                  <a:gd name="connsiteX61" fmla="*/ 2265903 w 2458497"/>
                  <a:gd name="connsiteY61" fmla="*/ 350855 h 1709058"/>
                  <a:gd name="connsiteX62" fmla="*/ 2245806 w 2458497"/>
                  <a:gd name="connsiteY62" fmla="*/ 355879 h 1709058"/>
                  <a:gd name="connsiteX63" fmla="*/ 2240782 w 2458497"/>
                  <a:gd name="connsiteY63" fmla="*/ 391049 h 1709058"/>
                  <a:gd name="connsiteX64" fmla="*/ 2190541 w 2458497"/>
                  <a:gd name="connsiteY64" fmla="*/ 370952 h 1709058"/>
                  <a:gd name="connsiteX65" fmla="*/ 2165420 w 2458497"/>
                  <a:gd name="connsiteY65" fmla="*/ 396073 h 1709058"/>
                  <a:gd name="connsiteX66" fmla="*/ 2185516 w 2458497"/>
                  <a:gd name="connsiteY66" fmla="*/ 446314 h 1709058"/>
                  <a:gd name="connsiteX67" fmla="*/ 2316145 w 2458497"/>
                  <a:gd name="connsiteY67" fmla="*/ 546798 h 1709058"/>
                  <a:gd name="connsiteX68" fmla="*/ 2326193 w 2458497"/>
                  <a:gd name="connsiteY68" fmla="*/ 592016 h 1709058"/>
                  <a:gd name="connsiteX69" fmla="*/ 2336242 w 2458497"/>
                  <a:gd name="connsiteY69" fmla="*/ 627185 h 1709058"/>
                  <a:gd name="connsiteX70" fmla="*/ 2321169 w 2458497"/>
                  <a:gd name="connsiteY70" fmla="*/ 722644 h 1709058"/>
                  <a:gd name="connsiteX71" fmla="*/ 2331217 w 2458497"/>
                  <a:gd name="connsiteY71" fmla="*/ 787958 h 1709058"/>
                  <a:gd name="connsiteX72" fmla="*/ 2356338 w 2458497"/>
                  <a:gd name="connsiteY72" fmla="*/ 823128 h 1709058"/>
                  <a:gd name="connsiteX73" fmla="*/ 2361363 w 2458497"/>
                  <a:gd name="connsiteY73" fmla="*/ 898490 h 1709058"/>
                  <a:gd name="connsiteX74" fmla="*/ 2311121 w 2458497"/>
                  <a:gd name="connsiteY74" fmla="*/ 893466 h 1709058"/>
                  <a:gd name="connsiteX75" fmla="*/ 2306097 w 2458497"/>
                  <a:gd name="connsiteY75" fmla="*/ 858297 h 1709058"/>
                  <a:gd name="connsiteX76" fmla="*/ 2270927 w 2458497"/>
                  <a:gd name="connsiteY76" fmla="*/ 787958 h 1709058"/>
                  <a:gd name="connsiteX77" fmla="*/ 2205613 w 2458497"/>
                  <a:gd name="connsiteY77" fmla="*/ 772886 h 1709058"/>
                  <a:gd name="connsiteX78" fmla="*/ 2180492 w 2458497"/>
                  <a:gd name="connsiteY78" fmla="*/ 828152 h 1709058"/>
                  <a:gd name="connsiteX79" fmla="*/ 2235758 w 2458497"/>
                  <a:gd name="connsiteY79" fmla="*/ 888442 h 1709058"/>
                  <a:gd name="connsiteX80" fmla="*/ 2316145 w 2458497"/>
                  <a:gd name="connsiteY80" fmla="*/ 963805 h 1709058"/>
                  <a:gd name="connsiteX81" fmla="*/ 2376435 w 2458497"/>
                  <a:gd name="connsiteY81" fmla="*/ 1014046 h 1709058"/>
                  <a:gd name="connsiteX82" fmla="*/ 2401556 w 2458497"/>
                  <a:gd name="connsiteY82" fmla="*/ 1089409 h 1709058"/>
                  <a:gd name="connsiteX83" fmla="*/ 2371411 w 2458497"/>
                  <a:gd name="connsiteY83" fmla="*/ 1159747 h 1709058"/>
                  <a:gd name="connsiteX84" fmla="*/ 2341266 w 2458497"/>
                  <a:gd name="connsiteY84" fmla="*/ 1189892 h 1709058"/>
                  <a:gd name="connsiteX85" fmla="*/ 2280976 w 2458497"/>
                  <a:gd name="connsiteY85" fmla="*/ 1235110 h 1709058"/>
                  <a:gd name="connsiteX86" fmla="*/ 2286000 w 2458497"/>
                  <a:gd name="connsiteY86" fmla="*/ 1255207 h 1709058"/>
                  <a:gd name="connsiteX87" fmla="*/ 2260879 w 2458497"/>
                  <a:gd name="connsiteY87" fmla="*/ 1265255 h 1709058"/>
                  <a:gd name="connsiteX88" fmla="*/ 2260879 w 2458497"/>
                  <a:gd name="connsiteY88" fmla="*/ 1310473 h 1709058"/>
                  <a:gd name="connsiteX89" fmla="*/ 2316145 w 2458497"/>
                  <a:gd name="connsiteY89" fmla="*/ 1390860 h 1709058"/>
                  <a:gd name="connsiteX90" fmla="*/ 2275952 w 2458497"/>
                  <a:gd name="connsiteY90" fmla="*/ 1496367 h 1709058"/>
                  <a:gd name="connsiteX91" fmla="*/ 2240782 w 2458497"/>
                  <a:gd name="connsiteY91" fmla="*/ 1481295 h 1709058"/>
                  <a:gd name="connsiteX92" fmla="*/ 2185516 w 2458497"/>
                  <a:gd name="connsiteY92" fmla="*/ 1471246 h 1709058"/>
                  <a:gd name="connsiteX93" fmla="*/ 2170444 w 2458497"/>
                  <a:gd name="connsiteY93" fmla="*/ 1441101 h 1709058"/>
                  <a:gd name="connsiteX94" fmla="*/ 2155371 w 2458497"/>
                  <a:gd name="connsiteY94" fmla="*/ 1456174 h 1709058"/>
                  <a:gd name="connsiteX95" fmla="*/ 2185516 w 2458497"/>
                  <a:gd name="connsiteY95" fmla="*/ 1516464 h 1709058"/>
                  <a:gd name="connsiteX96" fmla="*/ 2205613 w 2458497"/>
                  <a:gd name="connsiteY96" fmla="*/ 1576754 h 1709058"/>
                  <a:gd name="connsiteX97" fmla="*/ 2245806 w 2458497"/>
                  <a:gd name="connsiteY97" fmla="*/ 1632020 h 1709058"/>
                  <a:gd name="connsiteX98" fmla="*/ 2245806 w 2458497"/>
                  <a:gd name="connsiteY98" fmla="*/ 1667189 h 1709058"/>
                  <a:gd name="connsiteX99" fmla="*/ 2225710 w 2458497"/>
                  <a:gd name="connsiteY99" fmla="*/ 1687286 h 1709058"/>
                  <a:gd name="connsiteX100" fmla="*/ 2200589 w 2458497"/>
                  <a:gd name="connsiteY100" fmla="*/ 1707383 h 1709058"/>
                  <a:gd name="connsiteX101" fmla="*/ 2210637 w 2458497"/>
                  <a:gd name="connsiteY101" fmla="*/ 1677238 h 1709058"/>
                  <a:gd name="connsiteX102" fmla="*/ 2165420 w 2458497"/>
                  <a:gd name="connsiteY102" fmla="*/ 1687286 h 1709058"/>
                  <a:gd name="connsiteX103" fmla="*/ 2135275 w 2458497"/>
                  <a:gd name="connsiteY103" fmla="*/ 1621972 h 1709058"/>
                  <a:gd name="connsiteX104" fmla="*/ 2115178 w 2458497"/>
                  <a:gd name="connsiteY104" fmla="*/ 1551633 h 1709058"/>
                  <a:gd name="connsiteX105" fmla="*/ 2095081 w 2458497"/>
                  <a:gd name="connsiteY105" fmla="*/ 1456174 h 1709058"/>
                  <a:gd name="connsiteX106" fmla="*/ 2069960 w 2458497"/>
                  <a:gd name="connsiteY106" fmla="*/ 1350666 h 1709058"/>
                  <a:gd name="connsiteX107" fmla="*/ 2044839 w 2458497"/>
                  <a:gd name="connsiteY107" fmla="*/ 1340618 h 1709058"/>
                  <a:gd name="connsiteX108" fmla="*/ 2024743 w 2458497"/>
                  <a:gd name="connsiteY108" fmla="*/ 1330569 h 1709058"/>
                  <a:gd name="connsiteX109" fmla="*/ 1964453 w 2458497"/>
                  <a:gd name="connsiteY109" fmla="*/ 1305449 h 1709058"/>
                  <a:gd name="connsiteX110" fmla="*/ 1954404 w 2458497"/>
                  <a:gd name="connsiteY110" fmla="*/ 1255207 h 1709058"/>
                  <a:gd name="connsiteX111" fmla="*/ 1858945 w 2458497"/>
                  <a:gd name="connsiteY111" fmla="*/ 1209989 h 1709058"/>
                  <a:gd name="connsiteX112" fmla="*/ 1788606 w 2458497"/>
                  <a:gd name="connsiteY112" fmla="*/ 1250183 h 1709058"/>
                  <a:gd name="connsiteX113" fmla="*/ 1753437 w 2458497"/>
                  <a:gd name="connsiteY113" fmla="*/ 1295400 h 1709058"/>
                  <a:gd name="connsiteX114" fmla="*/ 1723292 w 2458497"/>
                  <a:gd name="connsiteY114" fmla="*/ 1300424 h 1709058"/>
                  <a:gd name="connsiteX115" fmla="*/ 1703195 w 2458497"/>
                  <a:gd name="connsiteY115" fmla="*/ 1350666 h 1709058"/>
                  <a:gd name="connsiteX116" fmla="*/ 1708220 w 2458497"/>
                  <a:gd name="connsiteY116" fmla="*/ 1421005 h 1709058"/>
                  <a:gd name="connsiteX117" fmla="*/ 1693147 w 2458497"/>
                  <a:gd name="connsiteY117" fmla="*/ 1491343 h 1709058"/>
                  <a:gd name="connsiteX118" fmla="*/ 1663002 w 2458497"/>
                  <a:gd name="connsiteY118" fmla="*/ 1531536 h 1709058"/>
                  <a:gd name="connsiteX119" fmla="*/ 1622809 w 2458497"/>
                  <a:gd name="connsiteY119" fmla="*/ 1526512 h 1709058"/>
                  <a:gd name="connsiteX120" fmla="*/ 1607736 w 2458497"/>
                  <a:gd name="connsiteY120" fmla="*/ 1481295 h 1709058"/>
                  <a:gd name="connsiteX121" fmla="*/ 1587639 w 2458497"/>
                  <a:gd name="connsiteY121" fmla="*/ 1441101 h 1709058"/>
                  <a:gd name="connsiteX122" fmla="*/ 1557494 w 2458497"/>
                  <a:gd name="connsiteY122" fmla="*/ 1390860 h 1709058"/>
                  <a:gd name="connsiteX123" fmla="*/ 1547446 w 2458497"/>
                  <a:gd name="connsiteY123" fmla="*/ 1315497 h 1709058"/>
                  <a:gd name="connsiteX124" fmla="*/ 1522325 w 2458497"/>
                  <a:gd name="connsiteY124" fmla="*/ 1285352 h 1709058"/>
                  <a:gd name="connsiteX125" fmla="*/ 1507253 w 2458497"/>
                  <a:gd name="connsiteY125" fmla="*/ 1230086 h 1709058"/>
                  <a:gd name="connsiteX126" fmla="*/ 1451987 w 2458497"/>
                  <a:gd name="connsiteY126" fmla="*/ 1204965 h 1709058"/>
                  <a:gd name="connsiteX127" fmla="*/ 1391697 w 2458497"/>
                  <a:gd name="connsiteY127" fmla="*/ 1209989 h 1709058"/>
                  <a:gd name="connsiteX128" fmla="*/ 1386672 w 2458497"/>
                  <a:gd name="connsiteY128" fmla="*/ 1184868 h 1709058"/>
                  <a:gd name="connsiteX129" fmla="*/ 1361552 w 2458497"/>
                  <a:gd name="connsiteY129" fmla="*/ 1149699 h 1709058"/>
                  <a:gd name="connsiteX130" fmla="*/ 1306286 w 2458497"/>
                  <a:gd name="connsiteY130" fmla="*/ 1149699 h 1709058"/>
                  <a:gd name="connsiteX131" fmla="*/ 1256044 w 2458497"/>
                  <a:gd name="connsiteY131" fmla="*/ 1169796 h 1709058"/>
                  <a:gd name="connsiteX132" fmla="*/ 1215850 w 2458497"/>
                  <a:gd name="connsiteY132" fmla="*/ 1119554 h 1709058"/>
                  <a:gd name="connsiteX133" fmla="*/ 1170633 w 2458497"/>
                  <a:gd name="connsiteY133" fmla="*/ 1044191 h 1709058"/>
                  <a:gd name="connsiteX134" fmla="*/ 1155560 w 2458497"/>
                  <a:gd name="connsiteY134" fmla="*/ 1059264 h 1709058"/>
                  <a:gd name="connsiteX135" fmla="*/ 1110343 w 2458497"/>
                  <a:gd name="connsiteY135" fmla="*/ 1064288 h 1709058"/>
                  <a:gd name="connsiteX136" fmla="*/ 1055077 w 2458497"/>
                  <a:gd name="connsiteY136" fmla="*/ 1069312 h 1709058"/>
                  <a:gd name="connsiteX137" fmla="*/ 1080198 w 2458497"/>
                  <a:gd name="connsiteY137" fmla="*/ 1064288 h 1709058"/>
                  <a:gd name="connsiteX138" fmla="*/ 1050053 w 2458497"/>
                  <a:gd name="connsiteY138" fmla="*/ 1039167 h 1709058"/>
                  <a:gd name="connsiteX139" fmla="*/ 1050053 w 2458497"/>
                  <a:gd name="connsiteY139" fmla="*/ 1014046 h 1709058"/>
                  <a:gd name="connsiteX140" fmla="*/ 1019908 w 2458497"/>
                  <a:gd name="connsiteY140" fmla="*/ 1024095 h 1709058"/>
                  <a:gd name="connsiteX141" fmla="*/ 1014883 w 2458497"/>
                  <a:gd name="connsiteY141" fmla="*/ 1074336 h 1709058"/>
                  <a:gd name="connsiteX142" fmla="*/ 1130439 w 2458497"/>
                  <a:gd name="connsiteY142" fmla="*/ 1129602 h 1709058"/>
                  <a:gd name="connsiteX143" fmla="*/ 1170633 w 2458497"/>
                  <a:gd name="connsiteY143" fmla="*/ 1129602 h 1709058"/>
                  <a:gd name="connsiteX144" fmla="*/ 1220875 w 2458497"/>
                  <a:gd name="connsiteY144" fmla="*/ 1189892 h 1709058"/>
                  <a:gd name="connsiteX145" fmla="*/ 1215850 w 2458497"/>
                  <a:gd name="connsiteY145" fmla="*/ 1270279 h 1709058"/>
                  <a:gd name="connsiteX146" fmla="*/ 1155560 w 2458497"/>
                  <a:gd name="connsiteY146" fmla="*/ 1320521 h 1709058"/>
                  <a:gd name="connsiteX147" fmla="*/ 1150536 w 2458497"/>
                  <a:gd name="connsiteY147" fmla="*/ 1340618 h 1709058"/>
                  <a:gd name="connsiteX148" fmla="*/ 1115367 w 2458497"/>
                  <a:gd name="connsiteY148" fmla="*/ 1355690 h 1709058"/>
                  <a:gd name="connsiteX149" fmla="*/ 1080198 w 2458497"/>
                  <a:gd name="connsiteY149" fmla="*/ 1385835 h 1709058"/>
                  <a:gd name="connsiteX150" fmla="*/ 1014883 w 2458497"/>
                  <a:gd name="connsiteY150" fmla="*/ 1400908 h 1709058"/>
                  <a:gd name="connsiteX151" fmla="*/ 979714 w 2458497"/>
                  <a:gd name="connsiteY151" fmla="*/ 1400908 h 1709058"/>
                  <a:gd name="connsiteX152" fmla="*/ 944545 w 2458497"/>
                  <a:gd name="connsiteY152" fmla="*/ 1431053 h 1709058"/>
                  <a:gd name="connsiteX153" fmla="*/ 909376 w 2458497"/>
                  <a:gd name="connsiteY153" fmla="*/ 1360714 h 1709058"/>
                  <a:gd name="connsiteX154" fmla="*/ 879231 w 2458497"/>
                  <a:gd name="connsiteY154" fmla="*/ 1335594 h 1709058"/>
                  <a:gd name="connsiteX155" fmla="*/ 884255 w 2458497"/>
                  <a:gd name="connsiteY155" fmla="*/ 1285352 h 1709058"/>
                  <a:gd name="connsiteX156" fmla="*/ 839037 w 2458497"/>
                  <a:gd name="connsiteY156" fmla="*/ 1260231 h 1709058"/>
                  <a:gd name="connsiteX157" fmla="*/ 818941 w 2458497"/>
                  <a:gd name="connsiteY157" fmla="*/ 1220038 h 1709058"/>
                  <a:gd name="connsiteX158" fmla="*/ 813916 w 2458497"/>
                  <a:gd name="connsiteY158" fmla="*/ 1174820 h 1709058"/>
                  <a:gd name="connsiteX159" fmla="*/ 828989 w 2458497"/>
                  <a:gd name="connsiteY159" fmla="*/ 1154723 h 1709058"/>
                  <a:gd name="connsiteX160" fmla="*/ 808892 w 2458497"/>
                  <a:gd name="connsiteY160" fmla="*/ 1109506 h 1709058"/>
                  <a:gd name="connsiteX161" fmla="*/ 778747 w 2458497"/>
                  <a:gd name="connsiteY161" fmla="*/ 1074336 h 1709058"/>
                  <a:gd name="connsiteX162" fmla="*/ 748602 w 2458497"/>
                  <a:gd name="connsiteY162" fmla="*/ 1039167 h 1709058"/>
                  <a:gd name="connsiteX163" fmla="*/ 733530 w 2458497"/>
                  <a:gd name="connsiteY163" fmla="*/ 1039167 h 1709058"/>
                  <a:gd name="connsiteX164" fmla="*/ 698360 w 2458497"/>
                  <a:gd name="connsiteY164" fmla="*/ 958780 h 1709058"/>
                  <a:gd name="connsiteX165" fmla="*/ 718457 w 2458497"/>
                  <a:gd name="connsiteY165" fmla="*/ 918587 h 1709058"/>
                  <a:gd name="connsiteX166" fmla="*/ 733530 w 2458497"/>
                  <a:gd name="connsiteY166" fmla="*/ 863321 h 1709058"/>
                  <a:gd name="connsiteX167" fmla="*/ 622998 w 2458497"/>
                  <a:gd name="connsiteY167" fmla="*/ 853273 h 1709058"/>
                  <a:gd name="connsiteX168" fmla="*/ 607925 w 2458497"/>
                  <a:gd name="connsiteY168" fmla="*/ 803031 h 1709058"/>
                  <a:gd name="connsiteX169" fmla="*/ 617973 w 2458497"/>
                  <a:gd name="connsiteY169" fmla="*/ 772886 h 1709058"/>
                  <a:gd name="connsiteX170" fmla="*/ 648119 w 2458497"/>
                  <a:gd name="connsiteY170" fmla="*/ 747765 h 1709058"/>
                  <a:gd name="connsiteX171" fmla="*/ 673239 w 2458497"/>
                  <a:gd name="connsiteY171" fmla="*/ 707572 h 1709058"/>
                  <a:gd name="connsiteX172" fmla="*/ 693336 w 2458497"/>
                  <a:gd name="connsiteY172" fmla="*/ 707572 h 1709058"/>
                  <a:gd name="connsiteX173" fmla="*/ 743578 w 2458497"/>
                  <a:gd name="connsiteY173" fmla="*/ 732692 h 1709058"/>
                  <a:gd name="connsiteX174" fmla="*/ 773723 w 2458497"/>
                  <a:gd name="connsiteY174" fmla="*/ 727668 h 1709058"/>
                  <a:gd name="connsiteX175" fmla="*/ 778747 w 2458497"/>
                  <a:gd name="connsiteY175" fmla="*/ 702547 h 1709058"/>
                  <a:gd name="connsiteX176" fmla="*/ 703384 w 2458497"/>
                  <a:gd name="connsiteY176" fmla="*/ 627185 h 1709058"/>
                  <a:gd name="connsiteX177" fmla="*/ 648119 w 2458497"/>
                  <a:gd name="connsiteY177" fmla="*/ 642257 h 1709058"/>
                  <a:gd name="connsiteX178" fmla="*/ 622998 w 2458497"/>
                  <a:gd name="connsiteY178" fmla="*/ 702547 h 1709058"/>
                  <a:gd name="connsiteX179" fmla="*/ 628022 w 2458497"/>
                  <a:gd name="connsiteY179" fmla="*/ 727668 h 1709058"/>
                  <a:gd name="connsiteX180" fmla="*/ 597877 w 2458497"/>
                  <a:gd name="connsiteY180" fmla="*/ 757813 h 1709058"/>
                  <a:gd name="connsiteX181" fmla="*/ 552659 w 2458497"/>
                  <a:gd name="connsiteY181" fmla="*/ 757813 h 1709058"/>
                  <a:gd name="connsiteX182" fmla="*/ 557683 w 2458497"/>
                  <a:gd name="connsiteY182" fmla="*/ 792983 h 1709058"/>
                  <a:gd name="connsiteX183" fmla="*/ 567732 w 2458497"/>
                  <a:gd name="connsiteY183" fmla="*/ 823128 h 1709058"/>
                  <a:gd name="connsiteX184" fmla="*/ 537587 w 2458497"/>
                  <a:gd name="connsiteY184" fmla="*/ 828152 h 1709058"/>
                  <a:gd name="connsiteX185" fmla="*/ 512466 w 2458497"/>
                  <a:gd name="connsiteY185" fmla="*/ 803031 h 1709058"/>
                  <a:gd name="connsiteX186" fmla="*/ 507442 w 2458497"/>
                  <a:gd name="connsiteY186" fmla="*/ 757813 h 1709058"/>
                  <a:gd name="connsiteX187" fmla="*/ 462224 w 2458497"/>
                  <a:gd name="connsiteY187" fmla="*/ 747765 h 1709058"/>
                  <a:gd name="connsiteX188" fmla="*/ 462224 w 2458497"/>
                  <a:gd name="connsiteY188" fmla="*/ 707572 h 1709058"/>
                  <a:gd name="connsiteX189" fmla="*/ 457200 w 2458497"/>
                  <a:gd name="connsiteY189" fmla="*/ 687475 h 1709058"/>
                  <a:gd name="connsiteX190" fmla="*/ 422031 w 2458497"/>
                  <a:gd name="connsiteY190" fmla="*/ 662354 h 1709058"/>
                  <a:gd name="connsiteX191" fmla="*/ 396910 w 2458497"/>
                  <a:gd name="connsiteY191" fmla="*/ 652306 h 1709058"/>
                  <a:gd name="connsiteX192" fmla="*/ 411982 w 2458497"/>
                  <a:gd name="connsiteY192" fmla="*/ 692499 h 1709058"/>
                  <a:gd name="connsiteX193" fmla="*/ 417006 w 2458497"/>
                  <a:gd name="connsiteY193" fmla="*/ 762838 h 1709058"/>
                  <a:gd name="connsiteX194" fmla="*/ 437103 w 2458497"/>
                  <a:gd name="connsiteY194" fmla="*/ 798007 h 1709058"/>
                  <a:gd name="connsiteX195" fmla="*/ 406958 w 2458497"/>
                  <a:gd name="connsiteY195" fmla="*/ 803031 h 1709058"/>
                  <a:gd name="connsiteX196" fmla="*/ 396910 w 2458497"/>
                  <a:gd name="connsiteY196" fmla="*/ 777910 h 1709058"/>
                  <a:gd name="connsiteX197" fmla="*/ 381837 w 2458497"/>
                  <a:gd name="connsiteY197" fmla="*/ 732692 h 1709058"/>
                  <a:gd name="connsiteX198" fmla="*/ 351692 w 2458497"/>
                  <a:gd name="connsiteY198" fmla="*/ 692499 h 1709058"/>
                  <a:gd name="connsiteX199" fmla="*/ 291402 w 2458497"/>
                  <a:gd name="connsiteY199" fmla="*/ 692499 h 1709058"/>
                  <a:gd name="connsiteX200" fmla="*/ 241160 w 2458497"/>
                  <a:gd name="connsiteY200" fmla="*/ 717620 h 1709058"/>
                  <a:gd name="connsiteX201" fmla="*/ 195943 w 2458497"/>
                  <a:gd name="connsiteY201" fmla="*/ 747765 h 1709058"/>
                  <a:gd name="connsiteX202" fmla="*/ 150725 w 2458497"/>
                  <a:gd name="connsiteY202" fmla="*/ 772886 h 1709058"/>
                  <a:gd name="connsiteX203" fmla="*/ 135653 w 2458497"/>
                  <a:gd name="connsiteY203" fmla="*/ 818103 h 1709058"/>
                  <a:gd name="connsiteX204" fmla="*/ 105508 w 2458497"/>
                  <a:gd name="connsiteY204" fmla="*/ 823128 h 1709058"/>
                  <a:gd name="connsiteX205" fmla="*/ 75363 w 2458497"/>
                  <a:gd name="connsiteY205" fmla="*/ 838200 h 1709058"/>
                  <a:gd name="connsiteX206" fmla="*/ 30145 w 2458497"/>
                  <a:gd name="connsiteY206" fmla="*/ 838200 h 1709058"/>
                  <a:gd name="connsiteX207" fmla="*/ 0 w 2458497"/>
                  <a:gd name="connsiteY207" fmla="*/ 813079 h 1709058"/>
                  <a:gd name="connsiteX208" fmla="*/ 30145 w 2458497"/>
                  <a:gd name="connsiteY208" fmla="*/ 737717 h 1709058"/>
                  <a:gd name="connsiteX209" fmla="*/ 80387 w 2458497"/>
                  <a:gd name="connsiteY209" fmla="*/ 712596 h 1709058"/>
                  <a:gd name="connsiteX210" fmla="*/ 105508 w 2458497"/>
                  <a:gd name="connsiteY210" fmla="*/ 707572 h 1709058"/>
                  <a:gd name="connsiteX211" fmla="*/ 130628 w 2458497"/>
                  <a:gd name="connsiteY211" fmla="*/ 632209 h 1709058"/>
                  <a:gd name="connsiteX212" fmla="*/ 140677 w 2458497"/>
                  <a:gd name="connsiteY212" fmla="*/ 627185 h 1709058"/>
                  <a:gd name="connsiteX213" fmla="*/ 180870 w 2458497"/>
                  <a:gd name="connsiteY213" fmla="*/ 581967 h 1709058"/>
                  <a:gd name="connsiteX214" fmla="*/ 216039 w 2458497"/>
                  <a:gd name="connsiteY214" fmla="*/ 511629 h 1709058"/>
                  <a:gd name="connsiteX215" fmla="*/ 241160 w 2458497"/>
                  <a:gd name="connsiteY215" fmla="*/ 486508 h 1709058"/>
                  <a:gd name="connsiteX216" fmla="*/ 281354 w 2458497"/>
                  <a:gd name="connsiteY216" fmla="*/ 481484 h 1709058"/>
                  <a:gd name="connsiteX217" fmla="*/ 306475 w 2458497"/>
                  <a:gd name="connsiteY217" fmla="*/ 426218 h 1709058"/>
                  <a:gd name="connsiteX218" fmla="*/ 331595 w 2458497"/>
                  <a:gd name="connsiteY218" fmla="*/ 396073 h 1709058"/>
                  <a:gd name="connsiteX219" fmla="*/ 346668 w 2458497"/>
                  <a:gd name="connsiteY219" fmla="*/ 381000 h 1709058"/>
                  <a:gd name="connsiteX220" fmla="*/ 376813 w 2458497"/>
                  <a:gd name="connsiteY220" fmla="*/ 381000 h 1709058"/>
                  <a:gd name="connsiteX221" fmla="*/ 396910 w 2458497"/>
                  <a:gd name="connsiteY221" fmla="*/ 365928 h 1709058"/>
                  <a:gd name="connsiteX222" fmla="*/ 386861 w 2458497"/>
                  <a:gd name="connsiteY222" fmla="*/ 406121 h 1709058"/>
                  <a:gd name="connsiteX223" fmla="*/ 411982 w 2458497"/>
                  <a:gd name="connsiteY223" fmla="*/ 431242 h 1709058"/>
                  <a:gd name="connsiteX224" fmla="*/ 522514 w 2458497"/>
                  <a:gd name="connsiteY224" fmla="*/ 416169 h 1709058"/>
                  <a:gd name="connsiteX225" fmla="*/ 592853 w 2458497"/>
                  <a:gd name="connsiteY225" fmla="*/ 355879 h 1709058"/>
                  <a:gd name="connsiteX226" fmla="*/ 607925 w 2458497"/>
                  <a:gd name="connsiteY226" fmla="*/ 255396 h 1709058"/>
                  <a:gd name="connsiteX227" fmla="*/ 582804 w 2458497"/>
                  <a:gd name="connsiteY227" fmla="*/ 235299 h 1709058"/>
                  <a:gd name="connsiteX228" fmla="*/ 532563 w 2458497"/>
                  <a:gd name="connsiteY228" fmla="*/ 300613 h 1709058"/>
                  <a:gd name="connsiteX229" fmla="*/ 482321 w 2458497"/>
                  <a:gd name="connsiteY229" fmla="*/ 360903 h 1709058"/>
                  <a:gd name="connsiteX230" fmla="*/ 422031 w 2458497"/>
                  <a:gd name="connsiteY230" fmla="*/ 391049 h 1709058"/>
                  <a:gd name="connsiteX231" fmla="*/ 422031 w 2458497"/>
                  <a:gd name="connsiteY231" fmla="*/ 355879 h 1709058"/>
                  <a:gd name="connsiteX232" fmla="*/ 417006 w 2458497"/>
                  <a:gd name="connsiteY232" fmla="*/ 330758 h 1709058"/>
                  <a:gd name="connsiteX233" fmla="*/ 381837 w 2458497"/>
                  <a:gd name="connsiteY233" fmla="*/ 360903 h 1709058"/>
                  <a:gd name="connsiteX234" fmla="*/ 381837 w 2458497"/>
                  <a:gd name="connsiteY234" fmla="*/ 310662 h 1709058"/>
                  <a:gd name="connsiteX235" fmla="*/ 391886 w 2458497"/>
                  <a:gd name="connsiteY235" fmla="*/ 255396 h 1709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2458497" h="1709058">
                    <a:moveTo>
                      <a:pt x="391886" y="255396"/>
                    </a:moveTo>
                    <a:cubicBezTo>
                      <a:pt x="423706" y="230275"/>
                      <a:pt x="531725" y="185057"/>
                      <a:pt x="572756" y="159936"/>
                    </a:cubicBezTo>
                    <a:cubicBezTo>
                      <a:pt x="613787" y="134815"/>
                      <a:pt x="622160" y="113882"/>
                      <a:pt x="638070" y="104671"/>
                    </a:cubicBezTo>
                    <a:cubicBezTo>
                      <a:pt x="653980" y="95460"/>
                      <a:pt x="661516" y="97972"/>
                      <a:pt x="668215" y="104671"/>
                    </a:cubicBezTo>
                    <a:cubicBezTo>
                      <a:pt x="674914" y="111370"/>
                      <a:pt x="665703" y="134816"/>
                      <a:pt x="678264" y="144864"/>
                    </a:cubicBezTo>
                    <a:cubicBezTo>
                      <a:pt x="690825" y="154912"/>
                      <a:pt x="733530" y="153238"/>
                      <a:pt x="743578" y="164961"/>
                    </a:cubicBezTo>
                    <a:cubicBezTo>
                      <a:pt x="753626" y="176684"/>
                      <a:pt x="731855" y="205991"/>
                      <a:pt x="738554" y="215202"/>
                    </a:cubicBezTo>
                    <a:cubicBezTo>
                      <a:pt x="745253" y="224413"/>
                      <a:pt x="773723" y="223576"/>
                      <a:pt x="783771" y="220227"/>
                    </a:cubicBezTo>
                    <a:cubicBezTo>
                      <a:pt x="793819" y="216878"/>
                      <a:pt x="792982" y="205992"/>
                      <a:pt x="798844" y="195106"/>
                    </a:cubicBezTo>
                    <a:cubicBezTo>
                      <a:pt x="804706" y="184220"/>
                      <a:pt x="809730" y="159936"/>
                      <a:pt x="818941" y="154912"/>
                    </a:cubicBezTo>
                    <a:cubicBezTo>
                      <a:pt x="828152" y="149888"/>
                      <a:pt x="839038" y="163286"/>
                      <a:pt x="854110" y="164961"/>
                    </a:cubicBezTo>
                    <a:cubicBezTo>
                      <a:pt x="869182" y="166636"/>
                      <a:pt x="900165" y="169985"/>
                      <a:pt x="909376" y="164961"/>
                    </a:cubicBezTo>
                    <a:cubicBezTo>
                      <a:pt x="918587" y="159937"/>
                      <a:pt x="911888" y="144027"/>
                      <a:pt x="909376" y="134816"/>
                    </a:cubicBezTo>
                    <a:cubicBezTo>
                      <a:pt x="906864" y="125605"/>
                      <a:pt x="890954" y="123093"/>
                      <a:pt x="894303" y="109695"/>
                    </a:cubicBezTo>
                    <a:cubicBezTo>
                      <a:pt x="897652" y="96297"/>
                      <a:pt x="919424" y="60291"/>
                      <a:pt x="929472" y="54429"/>
                    </a:cubicBezTo>
                    <a:cubicBezTo>
                      <a:pt x="939520" y="48567"/>
                      <a:pt x="949569" y="63639"/>
                      <a:pt x="954593" y="74525"/>
                    </a:cubicBezTo>
                    <a:cubicBezTo>
                      <a:pt x="959617" y="85411"/>
                      <a:pt x="953755" y="110532"/>
                      <a:pt x="959617" y="119743"/>
                    </a:cubicBezTo>
                    <a:cubicBezTo>
                      <a:pt x="965479" y="128954"/>
                      <a:pt x="979715" y="130628"/>
                      <a:pt x="989763" y="129791"/>
                    </a:cubicBezTo>
                    <a:cubicBezTo>
                      <a:pt x="999811" y="128954"/>
                      <a:pt x="1007348" y="115556"/>
                      <a:pt x="1019908" y="114719"/>
                    </a:cubicBezTo>
                    <a:cubicBezTo>
                      <a:pt x="1032468" y="113882"/>
                      <a:pt x="1064288" y="113044"/>
                      <a:pt x="1065125" y="124767"/>
                    </a:cubicBezTo>
                    <a:cubicBezTo>
                      <a:pt x="1065962" y="136490"/>
                      <a:pt x="1019908" y="177521"/>
                      <a:pt x="1024932" y="185057"/>
                    </a:cubicBezTo>
                    <a:cubicBezTo>
                      <a:pt x="1029956" y="192593"/>
                      <a:pt x="1077686" y="180033"/>
                      <a:pt x="1095270" y="169985"/>
                    </a:cubicBezTo>
                    <a:cubicBezTo>
                      <a:pt x="1112854" y="159937"/>
                      <a:pt x="1120391" y="133978"/>
                      <a:pt x="1130439" y="124767"/>
                    </a:cubicBezTo>
                    <a:cubicBezTo>
                      <a:pt x="1140487" y="115556"/>
                      <a:pt x="1144674" y="124767"/>
                      <a:pt x="1155560" y="114719"/>
                    </a:cubicBezTo>
                    <a:cubicBezTo>
                      <a:pt x="1166446" y="104671"/>
                      <a:pt x="1182356" y="78712"/>
                      <a:pt x="1195754" y="64477"/>
                    </a:cubicBezTo>
                    <a:cubicBezTo>
                      <a:pt x="1209152" y="50242"/>
                      <a:pt x="1224224" y="39356"/>
                      <a:pt x="1235947" y="29308"/>
                    </a:cubicBezTo>
                    <a:cubicBezTo>
                      <a:pt x="1247670" y="19260"/>
                      <a:pt x="1260231" y="0"/>
                      <a:pt x="1266092" y="4187"/>
                    </a:cubicBezTo>
                    <a:cubicBezTo>
                      <a:pt x="1271953" y="8374"/>
                      <a:pt x="1257718" y="49405"/>
                      <a:pt x="1271116" y="54429"/>
                    </a:cubicBezTo>
                    <a:cubicBezTo>
                      <a:pt x="1284514" y="59453"/>
                      <a:pt x="1334756" y="26796"/>
                      <a:pt x="1346479" y="34332"/>
                    </a:cubicBezTo>
                    <a:cubicBezTo>
                      <a:pt x="1358202" y="41868"/>
                      <a:pt x="1338943" y="87923"/>
                      <a:pt x="1341455" y="99646"/>
                    </a:cubicBezTo>
                    <a:cubicBezTo>
                      <a:pt x="1343967" y="111369"/>
                      <a:pt x="1353178" y="107183"/>
                      <a:pt x="1361552" y="104671"/>
                    </a:cubicBezTo>
                    <a:cubicBezTo>
                      <a:pt x="1369926" y="102159"/>
                      <a:pt x="1374950" y="87086"/>
                      <a:pt x="1391697" y="84574"/>
                    </a:cubicBezTo>
                    <a:cubicBezTo>
                      <a:pt x="1408444" y="82062"/>
                      <a:pt x="1446125" y="86249"/>
                      <a:pt x="1462035" y="89598"/>
                    </a:cubicBezTo>
                    <a:cubicBezTo>
                      <a:pt x="1477945" y="92947"/>
                      <a:pt x="1467897" y="104671"/>
                      <a:pt x="1487156" y="104671"/>
                    </a:cubicBezTo>
                    <a:cubicBezTo>
                      <a:pt x="1506415" y="104671"/>
                      <a:pt x="1559169" y="88761"/>
                      <a:pt x="1577591" y="89598"/>
                    </a:cubicBezTo>
                    <a:cubicBezTo>
                      <a:pt x="1596013" y="90435"/>
                      <a:pt x="1568380" y="107183"/>
                      <a:pt x="1597688" y="109695"/>
                    </a:cubicBezTo>
                    <a:cubicBezTo>
                      <a:pt x="1626996" y="112207"/>
                      <a:pt x="1722455" y="102159"/>
                      <a:pt x="1753437" y="104671"/>
                    </a:cubicBezTo>
                    <a:cubicBezTo>
                      <a:pt x="1784419" y="107183"/>
                      <a:pt x="1775208" y="124767"/>
                      <a:pt x="1783582" y="124767"/>
                    </a:cubicBezTo>
                    <a:cubicBezTo>
                      <a:pt x="1791956" y="124767"/>
                      <a:pt x="1775209" y="104671"/>
                      <a:pt x="1803679" y="104671"/>
                    </a:cubicBezTo>
                    <a:cubicBezTo>
                      <a:pt x="1832149" y="104671"/>
                      <a:pt x="1920910" y="114719"/>
                      <a:pt x="1954404" y="124767"/>
                    </a:cubicBezTo>
                    <a:cubicBezTo>
                      <a:pt x="1987898" y="134815"/>
                      <a:pt x="1988736" y="155750"/>
                      <a:pt x="2004646" y="164961"/>
                    </a:cubicBezTo>
                    <a:cubicBezTo>
                      <a:pt x="2020556" y="174172"/>
                      <a:pt x="2041490" y="182545"/>
                      <a:pt x="2049864" y="180033"/>
                    </a:cubicBezTo>
                    <a:cubicBezTo>
                      <a:pt x="2058238" y="177521"/>
                      <a:pt x="2047352" y="159099"/>
                      <a:pt x="2054888" y="149888"/>
                    </a:cubicBezTo>
                    <a:cubicBezTo>
                      <a:pt x="2062424" y="140677"/>
                      <a:pt x="2080009" y="125604"/>
                      <a:pt x="2095081" y="124767"/>
                    </a:cubicBezTo>
                    <a:cubicBezTo>
                      <a:pt x="2110153" y="123930"/>
                      <a:pt x="2119365" y="142352"/>
                      <a:pt x="2145323" y="144864"/>
                    </a:cubicBezTo>
                    <a:cubicBezTo>
                      <a:pt x="2171281" y="147376"/>
                      <a:pt x="2229060" y="135653"/>
                      <a:pt x="2250831" y="139840"/>
                    </a:cubicBezTo>
                    <a:cubicBezTo>
                      <a:pt x="2272602" y="144027"/>
                      <a:pt x="2253343" y="165798"/>
                      <a:pt x="2275952" y="169985"/>
                    </a:cubicBezTo>
                    <a:cubicBezTo>
                      <a:pt x="2298561" y="174172"/>
                      <a:pt x="2360525" y="159100"/>
                      <a:pt x="2386483" y="164961"/>
                    </a:cubicBezTo>
                    <a:cubicBezTo>
                      <a:pt x="2412441" y="170823"/>
                      <a:pt x="2421653" y="197618"/>
                      <a:pt x="2431701" y="205154"/>
                    </a:cubicBezTo>
                    <a:cubicBezTo>
                      <a:pt x="2441749" y="212690"/>
                      <a:pt x="2442586" y="202642"/>
                      <a:pt x="2446773" y="210178"/>
                    </a:cubicBezTo>
                    <a:cubicBezTo>
                      <a:pt x="2450960" y="217714"/>
                      <a:pt x="2458497" y="235300"/>
                      <a:pt x="2456822" y="250372"/>
                    </a:cubicBezTo>
                    <a:cubicBezTo>
                      <a:pt x="2455147" y="265445"/>
                      <a:pt x="2442587" y="288053"/>
                      <a:pt x="2436725" y="300613"/>
                    </a:cubicBezTo>
                    <a:cubicBezTo>
                      <a:pt x="2430864" y="313173"/>
                      <a:pt x="2434213" y="319872"/>
                      <a:pt x="2421653" y="325734"/>
                    </a:cubicBezTo>
                    <a:cubicBezTo>
                      <a:pt x="2409093" y="331596"/>
                      <a:pt x="2364713" y="329084"/>
                      <a:pt x="2361363" y="335783"/>
                    </a:cubicBezTo>
                    <a:cubicBezTo>
                      <a:pt x="2358014" y="342482"/>
                      <a:pt x="2388996" y="352530"/>
                      <a:pt x="2401556" y="365928"/>
                    </a:cubicBezTo>
                    <a:cubicBezTo>
                      <a:pt x="2414116" y="379326"/>
                      <a:pt x="2430026" y="397747"/>
                      <a:pt x="2436725" y="416169"/>
                    </a:cubicBezTo>
                    <a:cubicBezTo>
                      <a:pt x="2443424" y="434591"/>
                      <a:pt x="2446773" y="468086"/>
                      <a:pt x="2441749" y="476460"/>
                    </a:cubicBezTo>
                    <a:cubicBezTo>
                      <a:pt x="2436725" y="484834"/>
                      <a:pt x="2422490" y="473110"/>
                      <a:pt x="2406580" y="466411"/>
                    </a:cubicBezTo>
                    <a:cubicBezTo>
                      <a:pt x="2390670" y="459712"/>
                      <a:pt x="2358850" y="447989"/>
                      <a:pt x="2346290" y="436266"/>
                    </a:cubicBezTo>
                    <a:cubicBezTo>
                      <a:pt x="2333730" y="424543"/>
                      <a:pt x="2336241" y="406959"/>
                      <a:pt x="2331217" y="396073"/>
                    </a:cubicBezTo>
                    <a:cubicBezTo>
                      <a:pt x="2326193" y="385187"/>
                      <a:pt x="2327031" y="378488"/>
                      <a:pt x="2316145" y="370952"/>
                    </a:cubicBezTo>
                    <a:cubicBezTo>
                      <a:pt x="2305259" y="363416"/>
                      <a:pt x="2277626" y="353367"/>
                      <a:pt x="2265903" y="350855"/>
                    </a:cubicBezTo>
                    <a:cubicBezTo>
                      <a:pt x="2254180" y="348343"/>
                      <a:pt x="2249993" y="349180"/>
                      <a:pt x="2245806" y="355879"/>
                    </a:cubicBezTo>
                    <a:cubicBezTo>
                      <a:pt x="2241619" y="362578"/>
                      <a:pt x="2249993" y="388537"/>
                      <a:pt x="2240782" y="391049"/>
                    </a:cubicBezTo>
                    <a:cubicBezTo>
                      <a:pt x="2231571" y="393561"/>
                      <a:pt x="2203101" y="370115"/>
                      <a:pt x="2190541" y="370952"/>
                    </a:cubicBezTo>
                    <a:cubicBezTo>
                      <a:pt x="2177981" y="371789"/>
                      <a:pt x="2166257" y="383513"/>
                      <a:pt x="2165420" y="396073"/>
                    </a:cubicBezTo>
                    <a:cubicBezTo>
                      <a:pt x="2164583" y="408633"/>
                      <a:pt x="2160395" y="421193"/>
                      <a:pt x="2185516" y="446314"/>
                    </a:cubicBezTo>
                    <a:cubicBezTo>
                      <a:pt x="2210637" y="471435"/>
                      <a:pt x="2292699" y="522514"/>
                      <a:pt x="2316145" y="546798"/>
                    </a:cubicBezTo>
                    <a:cubicBezTo>
                      <a:pt x="2339591" y="571082"/>
                      <a:pt x="2322844" y="578618"/>
                      <a:pt x="2326193" y="592016"/>
                    </a:cubicBezTo>
                    <a:cubicBezTo>
                      <a:pt x="2329543" y="605414"/>
                      <a:pt x="2337079" y="605414"/>
                      <a:pt x="2336242" y="627185"/>
                    </a:cubicBezTo>
                    <a:cubicBezTo>
                      <a:pt x="2335405" y="648956"/>
                      <a:pt x="2322006" y="695849"/>
                      <a:pt x="2321169" y="722644"/>
                    </a:cubicBezTo>
                    <a:cubicBezTo>
                      <a:pt x="2320332" y="749439"/>
                      <a:pt x="2325356" y="771211"/>
                      <a:pt x="2331217" y="787958"/>
                    </a:cubicBezTo>
                    <a:cubicBezTo>
                      <a:pt x="2337079" y="804705"/>
                      <a:pt x="2351314" y="804706"/>
                      <a:pt x="2356338" y="823128"/>
                    </a:cubicBezTo>
                    <a:cubicBezTo>
                      <a:pt x="2361362" y="841550"/>
                      <a:pt x="2368899" y="886767"/>
                      <a:pt x="2361363" y="898490"/>
                    </a:cubicBezTo>
                    <a:cubicBezTo>
                      <a:pt x="2353827" y="910213"/>
                      <a:pt x="2320332" y="900165"/>
                      <a:pt x="2311121" y="893466"/>
                    </a:cubicBezTo>
                    <a:cubicBezTo>
                      <a:pt x="2301910" y="886767"/>
                      <a:pt x="2312796" y="875882"/>
                      <a:pt x="2306097" y="858297"/>
                    </a:cubicBezTo>
                    <a:cubicBezTo>
                      <a:pt x="2299398" y="840712"/>
                      <a:pt x="2287674" y="802193"/>
                      <a:pt x="2270927" y="787958"/>
                    </a:cubicBezTo>
                    <a:cubicBezTo>
                      <a:pt x="2254180" y="773723"/>
                      <a:pt x="2220685" y="766187"/>
                      <a:pt x="2205613" y="772886"/>
                    </a:cubicBezTo>
                    <a:cubicBezTo>
                      <a:pt x="2190541" y="779585"/>
                      <a:pt x="2175468" y="808893"/>
                      <a:pt x="2180492" y="828152"/>
                    </a:cubicBezTo>
                    <a:cubicBezTo>
                      <a:pt x="2185516" y="847411"/>
                      <a:pt x="2213149" y="865833"/>
                      <a:pt x="2235758" y="888442"/>
                    </a:cubicBezTo>
                    <a:cubicBezTo>
                      <a:pt x="2258367" y="911051"/>
                      <a:pt x="2292699" y="942871"/>
                      <a:pt x="2316145" y="963805"/>
                    </a:cubicBezTo>
                    <a:cubicBezTo>
                      <a:pt x="2339591" y="984739"/>
                      <a:pt x="2362200" y="993112"/>
                      <a:pt x="2376435" y="1014046"/>
                    </a:cubicBezTo>
                    <a:cubicBezTo>
                      <a:pt x="2390670" y="1034980"/>
                      <a:pt x="2402393" y="1065126"/>
                      <a:pt x="2401556" y="1089409"/>
                    </a:cubicBezTo>
                    <a:cubicBezTo>
                      <a:pt x="2400719" y="1113692"/>
                      <a:pt x="2381459" y="1143000"/>
                      <a:pt x="2371411" y="1159747"/>
                    </a:cubicBezTo>
                    <a:cubicBezTo>
                      <a:pt x="2361363" y="1176494"/>
                      <a:pt x="2356338" y="1177332"/>
                      <a:pt x="2341266" y="1189892"/>
                    </a:cubicBezTo>
                    <a:cubicBezTo>
                      <a:pt x="2326194" y="1202452"/>
                      <a:pt x="2290187" y="1224224"/>
                      <a:pt x="2280976" y="1235110"/>
                    </a:cubicBezTo>
                    <a:cubicBezTo>
                      <a:pt x="2271765" y="1245996"/>
                      <a:pt x="2289349" y="1250183"/>
                      <a:pt x="2286000" y="1255207"/>
                    </a:cubicBezTo>
                    <a:cubicBezTo>
                      <a:pt x="2282651" y="1260231"/>
                      <a:pt x="2265066" y="1256044"/>
                      <a:pt x="2260879" y="1265255"/>
                    </a:cubicBezTo>
                    <a:cubicBezTo>
                      <a:pt x="2256692" y="1274466"/>
                      <a:pt x="2251668" y="1289539"/>
                      <a:pt x="2260879" y="1310473"/>
                    </a:cubicBezTo>
                    <a:cubicBezTo>
                      <a:pt x="2270090" y="1331407"/>
                      <a:pt x="2313633" y="1359878"/>
                      <a:pt x="2316145" y="1390860"/>
                    </a:cubicBezTo>
                    <a:cubicBezTo>
                      <a:pt x="2318657" y="1421842"/>
                      <a:pt x="2288512" y="1481295"/>
                      <a:pt x="2275952" y="1496367"/>
                    </a:cubicBezTo>
                    <a:cubicBezTo>
                      <a:pt x="2263392" y="1511439"/>
                      <a:pt x="2255855" y="1485482"/>
                      <a:pt x="2240782" y="1481295"/>
                    </a:cubicBezTo>
                    <a:cubicBezTo>
                      <a:pt x="2225709" y="1477108"/>
                      <a:pt x="2197239" y="1477945"/>
                      <a:pt x="2185516" y="1471246"/>
                    </a:cubicBezTo>
                    <a:cubicBezTo>
                      <a:pt x="2173793" y="1464547"/>
                      <a:pt x="2175468" y="1443613"/>
                      <a:pt x="2170444" y="1441101"/>
                    </a:cubicBezTo>
                    <a:cubicBezTo>
                      <a:pt x="2165420" y="1438589"/>
                      <a:pt x="2152859" y="1443614"/>
                      <a:pt x="2155371" y="1456174"/>
                    </a:cubicBezTo>
                    <a:cubicBezTo>
                      <a:pt x="2157883" y="1468734"/>
                      <a:pt x="2177142" y="1496367"/>
                      <a:pt x="2185516" y="1516464"/>
                    </a:cubicBezTo>
                    <a:cubicBezTo>
                      <a:pt x="2193890" y="1536561"/>
                      <a:pt x="2195565" y="1557495"/>
                      <a:pt x="2205613" y="1576754"/>
                    </a:cubicBezTo>
                    <a:cubicBezTo>
                      <a:pt x="2215661" y="1596013"/>
                      <a:pt x="2239107" y="1616948"/>
                      <a:pt x="2245806" y="1632020"/>
                    </a:cubicBezTo>
                    <a:cubicBezTo>
                      <a:pt x="2252505" y="1647093"/>
                      <a:pt x="2249155" y="1657978"/>
                      <a:pt x="2245806" y="1667189"/>
                    </a:cubicBezTo>
                    <a:cubicBezTo>
                      <a:pt x="2242457" y="1676400"/>
                      <a:pt x="2233246" y="1680587"/>
                      <a:pt x="2225710" y="1687286"/>
                    </a:cubicBezTo>
                    <a:cubicBezTo>
                      <a:pt x="2218174" y="1693985"/>
                      <a:pt x="2203101" y="1709058"/>
                      <a:pt x="2200589" y="1707383"/>
                    </a:cubicBezTo>
                    <a:cubicBezTo>
                      <a:pt x="2198077" y="1705708"/>
                      <a:pt x="2216499" y="1680588"/>
                      <a:pt x="2210637" y="1677238"/>
                    </a:cubicBezTo>
                    <a:cubicBezTo>
                      <a:pt x="2204776" y="1673889"/>
                      <a:pt x="2177980" y="1696497"/>
                      <a:pt x="2165420" y="1687286"/>
                    </a:cubicBezTo>
                    <a:cubicBezTo>
                      <a:pt x="2152860" y="1678075"/>
                      <a:pt x="2143649" y="1644581"/>
                      <a:pt x="2135275" y="1621972"/>
                    </a:cubicBezTo>
                    <a:cubicBezTo>
                      <a:pt x="2126901" y="1599363"/>
                      <a:pt x="2121877" y="1579266"/>
                      <a:pt x="2115178" y="1551633"/>
                    </a:cubicBezTo>
                    <a:cubicBezTo>
                      <a:pt x="2108479" y="1524000"/>
                      <a:pt x="2102617" y="1489668"/>
                      <a:pt x="2095081" y="1456174"/>
                    </a:cubicBezTo>
                    <a:cubicBezTo>
                      <a:pt x="2087545" y="1422680"/>
                      <a:pt x="2078334" y="1369925"/>
                      <a:pt x="2069960" y="1350666"/>
                    </a:cubicBezTo>
                    <a:cubicBezTo>
                      <a:pt x="2061586" y="1331407"/>
                      <a:pt x="2052375" y="1343967"/>
                      <a:pt x="2044839" y="1340618"/>
                    </a:cubicBezTo>
                    <a:cubicBezTo>
                      <a:pt x="2037303" y="1337269"/>
                      <a:pt x="2038141" y="1336430"/>
                      <a:pt x="2024743" y="1330569"/>
                    </a:cubicBezTo>
                    <a:cubicBezTo>
                      <a:pt x="2011345" y="1324708"/>
                      <a:pt x="1976176" y="1318009"/>
                      <a:pt x="1964453" y="1305449"/>
                    </a:cubicBezTo>
                    <a:cubicBezTo>
                      <a:pt x="1952730" y="1292889"/>
                      <a:pt x="1971989" y="1271117"/>
                      <a:pt x="1954404" y="1255207"/>
                    </a:cubicBezTo>
                    <a:cubicBezTo>
                      <a:pt x="1936819" y="1239297"/>
                      <a:pt x="1886578" y="1210826"/>
                      <a:pt x="1858945" y="1209989"/>
                    </a:cubicBezTo>
                    <a:cubicBezTo>
                      <a:pt x="1831312" y="1209152"/>
                      <a:pt x="1806191" y="1235948"/>
                      <a:pt x="1788606" y="1250183"/>
                    </a:cubicBezTo>
                    <a:cubicBezTo>
                      <a:pt x="1771021" y="1264418"/>
                      <a:pt x="1764323" y="1287027"/>
                      <a:pt x="1753437" y="1295400"/>
                    </a:cubicBezTo>
                    <a:cubicBezTo>
                      <a:pt x="1742551" y="1303773"/>
                      <a:pt x="1731666" y="1291213"/>
                      <a:pt x="1723292" y="1300424"/>
                    </a:cubicBezTo>
                    <a:cubicBezTo>
                      <a:pt x="1714918" y="1309635"/>
                      <a:pt x="1705707" y="1330569"/>
                      <a:pt x="1703195" y="1350666"/>
                    </a:cubicBezTo>
                    <a:cubicBezTo>
                      <a:pt x="1700683" y="1370763"/>
                      <a:pt x="1709895" y="1397559"/>
                      <a:pt x="1708220" y="1421005"/>
                    </a:cubicBezTo>
                    <a:cubicBezTo>
                      <a:pt x="1706545" y="1444451"/>
                      <a:pt x="1700683" y="1472921"/>
                      <a:pt x="1693147" y="1491343"/>
                    </a:cubicBezTo>
                    <a:cubicBezTo>
                      <a:pt x="1685611" y="1509765"/>
                      <a:pt x="1674725" y="1525675"/>
                      <a:pt x="1663002" y="1531536"/>
                    </a:cubicBezTo>
                    <a:cubicBezTo>
                      <a:pt x="1651279" y="1537397"/>
                      <a:pt x="1632020" y="1534886"/>
                      <a:pt x="1622809" y="1526512"/>
                    </a:cubicBezTo>
                    <a:cubicBezTo>
                      <a:pt x="1613598" y="1518139"/>
                      <a:pt x="1613598" y="1495530"/>
                      <a:pt x="1607736" y="1481295"/>
                    </a:cubicBezTo>
                    <a:cubicBezTo>
                      <a:pt x="1601874" y="1467060"/>
                      <a:pt x="1596013" y="1456173"/>
                      <a:pt x="1587639" y="1441101"/>
                    </a:cubicBezTo>
                    <a:cubicBezTo>
                      <a:pt x="1579265" y="1426029"/>
                      <a:pt x="1564193" y="1411794"/>
                      <a:pt x="1557494" y="1390860"/>
                    </a:cubicBezTo>
                    <a:cubicBezTo>
                      <a:pt x="1550795" y="1369926"/>
                      <a:pt x="1553307" y="1333082"/>
                      <a:pt x="1547446" y="1315497"/>
                    </a:cubicBezTo>
                    <a:cubicBezTo>
                      <a:pt x="1541585" y="1297912"/>
                      <a:pt x="1529024" y="1299587"/>
                      <a:pt x="1522325" y="1285352"/>
                    </a:cubicBezTo>
                    <a:cubicBezTo>
                      <a:pt x="1515626" y="1271117"/>
                      <a:pt x="1518976" y="1243484"/>
                      <a:pt x="1507253" y="1230086"/>
                    </a:cubicBezTo>
                    <a:cubicBezTo>
                      <a:pt x="1495530" y="1216688"/>
                      <a:pt x="1471246" y="1208314"/>
                      <a:pt x="1451987" y="1204965"/>
                    </a:cubicBezTo>
                    <a:cubicBezTo>
                      <a:pt x="1432728" y="1201616"/>
                      <a:pt x="1402583" y="1213339"/>
                      <a:pt x="1391697" y="1209989"/>
                    </a:cubicBezTo>
                    <a:cubicBezTo>
                      <a:pt x="1380811" y="1206639"/>
                      <a:pt x="1391696" y="1194916"/>
                      <a:pt x="1386672" y="1184868"/>
                    </a:cubicBezTo>
                    <a:cubicBezTo>
                      <a:pt x="1381648" y="1174820"/>
                      <a:pt x="1374950" y="1155560"/>
                      <a:pt x="1361552" y="1149699"/>
                    </a:cubicBezTo>
                    <a:cubicBezTo>
                      <a:pt x="1348154" y="1143838"/>
                      <a:pt x="1323871" y="1146350"/>
                      <a:pt x="1306286" y="1149699"/>
                    </a:cubicBezTo>
                    <a:cubicBezTo>
                      <a:pt x="1288701" y="1153049"/>
                      <a:pt x="1271117" y="1174820"/>
                      <a:pt x="1256044" y="1169796"/>
                    </a:cubicBezTo>
                    <a:cubicBezTo>
                      <a:pt x="1240971" y="1164772"/>
                      <a:pt x="1230085" y="1140488"/>
                      <a:pt x="1215850" y="1119554"/>
                    </a:cubicBezTo>
                    <a:cubicBezTo>
                      <a:pt x="1201615" y="1098620"/>
                      <a:pt x="1180681" y="1054239"/>
                      <a:pt x="1170633" y="1044191"/>
                    </a:cubicBezTo>
                    <a:cubicBezTo>
                      <a:pt x="1160585" y="1034143"/>
                      <a:pt x="1165608" y="1055915"/>
                      <a:pt x="1155560" y="1059264"/>
                    </a:cubicBezTo>
                    <a:cubicBezTo>
                      <a:pt x="1145512" y="1062613"/>
                      <a:pt x="1110343" y="1064288"/>
                      <a:pt x="1110343" y="1064288"/>
                    </a:cubicBezTo>
                    <a:lnTo>
                      <a:pt x="1055077" y="1069312"/>
                    </a:lnTo>
                    <a:cubicBezTo>
                      <a:pt x="1050053" y="1069312"/>
                      <a:pt x="1081035" y="1069312"/>
                      <a:pt x="1080198" y="1064288"/>
                    </a:cubicBezTo>
                    <a:cubicBezTo>
                      <a:pt x="1079361" y="1059264"/>
                      <a:pt x="1055077" y="1047541"/>
                      <a:pt x="1050053" y="1039167"/>
                    </a:cubicBezTo>
                    <a:cubicBezTo>
                      <a:pt x="1045029" y="1030793"/>
                      <a:pt x="1055077" y="1016558"/>
                      <a:pt x="1050053" y="1014046"/>
                    </a:cubicBezTo>
                    <a:cubicBezTo>
                      <a:pt x="1045029" y="1011534"/>
                      <a:pt x="1025770" y="1014047"/>
                      <a:pt x="1019908" y="1024095"/>
                    </a:cubicBezTo>
                    <a:cubicBezTo>
                      <a:pt x="1014046" y="1034143"/>
                      <a:pt x="996461" y="1056752"/>
                      <a:pt x="1014883" y="1074336"/>
                    </a:cubicBezTo>
                    <a:cubicBezTo>
                      <a:pt x="1033305" y="1091920"/>
                      <a:pt x="1104481" y="1120391"/>
                      <a:pt x="1130439" y="1129602"/>
                    </a:cubicBezTo>
                    <a:cubicBezTo>
                      <a:pt x="1156397" y="1138813"/>
                      <a:pt x="1155560" y="1119554"/>
                      <a:pt x="1170633" y="1129602"/>
                    </a:cubicBezTo>
                    <a:cubicBezTo>
                      <a:pt x="1185706" y="1139650"/>
                      <a:pt x="1213339" y="1166446"/>
                      <a:pt x="1220875" y="1189892"/>
                    </a:cubicBezTo>
                    <a:cubicBezTo>
                      <a:pt x="1228411" y="1213338"/>
                      <a:pt x="1226736" y="1248508"/>
                      <a:pt x="1215850" y="1270279"/>
                    </a:cubicBezTo>
                    <a:cubicBezTo>
                      <a:pt x="1204964" y="1292050"/>
                      <a:pt x="1166446" y="1308798"/>
                      <a:pt x="1155560" y="1320521"/>
                    </a:cubicBezTo>
                    <a:cubicBezTo>
                      <a:pt x="1144674" y="1332244"/>
                      <a:pt x="1157235" y="1334757"/>
                      <a:pt x="1150536" y="1340618"/>
                    </a:cubicBezTo>
                    <a:cubicBezTo>
                      <a:pt x="1143837" y="1346479"/>
                      <a:pt x="1127090" y="1348154"/>
                      <a:pt x="1115367" y="1355690"/>
                    </a:cubicBezTo>
                    <a:cubicBezTo>
                      <a:pt x="1103644" y="1363226"/>
                      <a:pt x="1096945" y="1378299"/>
                      <a:pt x="1080198" y="1385835"/>
                    </a:cubicBezTo>
                    <a:cubicBezTo>
                      <a:pt x="1063451" y="1393371"/>
                      <a:pt x="1031630" y="1398396"/>
                      <a:pt x="1014883" y="1400908"/>
                    </a:cubicBezTo>
                    <a:cubicBezTo>
                      <a:pt x="998136" y="1403420"/>
                      <a:pt x="991437" y="1395884"/>
                      <a:pt x="979714" y="1400908"/>
                    </a:cubicBezTo>
                    <a:cubicBezTo>
                      <a:pt x="967991" y="1405932"/>
                      <a:pt x="956268" y="1437752"/>
                      <a:pt x="944545" y="1431053"/>
                    </a:cubicBezTo>
                    <a:cubicBezTo>
                      <a:pt x="932822" y="1424354"/>
                      <a:pt x="920262" y="1376624"/>
                      <a:pt x="909376" y="1360714"/>
                    </a:cubicBezTo>
                    <a:cubicBezTo>
                      <a:pt x="898490" y="1344804"/>
                      <a:pt x="883418" y="1348154"/>
                      <a:pt x="879231" y="1335594"/>
                    </a:cubicBezTo>
                    <a:cubicBezTo>
                      <a:pt x="875044" y="1323034"/>
                      <a:pt x="890954" y="1297913"/>
                      <a:pt x="884255" y="1285352"/>
                    </a:cubicBezTo>
                    <a:cubicBezTo>
                      <a:pt x="877556" y="1272792"/>
                      <a:pt x="849923" y="1271117"/>
                      <a:pt x="839037" y="1260231"/>
                    </a:cubicBezTo>
                    <a:cubicBezTo>
                      <a:pt x="828151" y="1249345"/>
                      <a:pt x="823128" y="1234273"/>
                      <a:pt x="818941" y="1220038"/>
                    </a:cubicBezTo>
                    <a:cubicBezTo>
                      <a:pt x="814754" y="1205803"/>
                      <a:pt x="812241" y="1185706"/>
                      <a:pt x="813916" y="1174820"/>
                    </a:cubicBezTo>
                    <a:cubicBezTo>
                      <a:pt x="815591" y="1163934"/>
                      <a:pt x="829826" y="1165609"/>
                      <a:pt x="828989" y="1154723"/>
                    </a:cubicBezTo>
                    <a:cubicBezTo>
                      <a:pt x="828152" y="1143837"/>
                      <a:pt x="817266" y="1122904"/>
                      <a:pt x="808892" y="1109506"/>
                    </a:cubicBezTo>
                    <a:cubicBezTo>
                      <a:pt x="800518" y="1096108"/>
                      <a:pt x="778747" y="1074336"/>
                      <a:pt x="778747" y="1074336"/>
                    </a:cubicBezTo>
                    <a:cubicBezTo>
                      <a:pt x="768699" y="1062613"/>
                      <a:pt x="756138" y="1045028"/>
                      <a:pt x="748602" y="1039167"/>
                    </a:cubicBezTo>
                    <a:cubicBezTo>
                      <a:pt x="741066" y="1033306"/>
                      <a:pt x="741904" y="1052565"/>
                      <a:pt x="733530" y="1039167"/>
                    </a:cubicBezTo>
                    <a:cubicBezTo>
                      <a:pt x="725156" y="1025769"/>
                      <a:pt x="700872" y="978877"/>
                      <a:pt x="698360" y="958780"/>
                    </a:cubicBezTo>
                    <a:cubicBezTo>
                      <a:pt x="695848" y="938683"/>
                      <a:pt x="712595" y="934497"/>
                      <a:pt x="718457" y="918587"/>
                    </a:cubicBezTo>
                    <a:cubicBezTo>
                      <a:pt x="724319" y="902677"/>
                      <a:pt x="749440" y="874207"/>
                      <a:pt x="733530" y="863321"/>
                    </a:cubicBezTo>
                    <a:cubicBezTo>
                      <a:pt x="717620" y="852435"/>
                      <a:pt x="643932" y="863321"/>
                      <a:pt x="622998" y="853273"/>
                    </a:cubicBezTo>
                    <a:cubicBezTo>
                      <a:pt x="602064" y="843225"/>
                      <a:pt x="608762" y="816429"/>
                      <a:pt x="607925" y="803031"/>
                    </a:cubicBezTo>
                    <a:cubicBezTo>
                      <a:pt x="607088" y="789633"/>
                      <a:pt x="611274" y="782097"/>
                      <a:pt x="617973" y="772886"/>
                    </a:cubicBezTo>
                    <a:cubicBezTo>
                      <a:pt x="624672" y="763675"/>
                      <a:pt x="638908" y="758651"/>
                      <a:pt x="648119" y="747765"/>
                    </a:cubicBezTo>
                    <a:cubicBezTo>
                      <a:pt x="657330" y="736879"/>
                      <a:pt x="665703" y="714271"/>
                      <a:pt x="673239" y="707572"/>
                    </a:cubicBezTo>
                    <a:cubicBezTo>
                      <a:pt x="680775" y="700873"/>
                      <a:pt x="681613" y="703385"/>
                      <a:pt x="693336" y="707572"/>
                    </a:cubicBezTo>
                    <a:cubicBezTo>
                      <a:pt x="705059" y="711759"/>
                      <a:pt x="730180" y="729343"/>
                      <a:pt x="743578" y="732692"/>
                    </a:cubicBezTo>
                    <a:cubicBezTo>
                      <a:pt x="756976" y="736041"/>
                      <a:pt x="767862" y="732692"/>
                      <a:pt x="773723" y="727668"/>
                    </a:cubicBezTo>
                    <a:cubicBezTo>
                      <a:pt x="779584" y="722644"/>
                      <a:pt x="790470" y="719294"/>
                      <a:pt x="778747" y="702547"/>
                    </a:cubicBezTo>
                    <a:cubicBezTo>
                      <a:pt x="767024" y="685800"/>
                      <a:pt x="725155" y="637233"/>
                      <a:pt x="703384" y="627185"/>
                    </a:cubicBezTo>
                    <a:cubicBezTo>
                      <a:pt x="681613" y="617137"/>
                      <a:pt x="661517" y="629697"/>
                      <a:pt x="648119" y="642257"/>
                    </a:cubicBezTo>
                    <a:cubicBezTo>
                      <a:pt x="634721" y="654817"/>
                      <a:pt x="626348" y="688312"/>
                      <a:pt x="622998" y="702547"/>
                    </a:cubicBezTo>
                    <a:cubicBezTo>
                      <a:pt x="619649" y="716782"/>
                      <a:pt x="632209" y="718457"/>
                      <a:pt x="628022" y="727668"/>
                    </a:cubicBezTo>
                    <a:cubicBezTo>
                      <a:pt x="623835" y="736879"/>
                      <a:pt x="610437" y="752789"/>
                      <a:pt x="597877" y="757813"/>
                    </a:cubicBezTo>
                    <a:cubicBezTo>
                      <a:pt x="585317" y="762837"/>
                      <a:pt x="559358" y="751951"/>
                      <a:pt x="552659" y="757813"/>
                    </a:cubicBezTo>
                    <a:cubicBezTo>
                      <a:pt x="545960" y="763675"/>
                      <a:pt x="555171" y="782097"/>
                      <a:pt x="557683" y="792983"/>
                    </a:cubicBezTo>
                    <a:cubicBezTo>
                      <a:pt x="560195" y="803869"/>
                      <a:pt x="571081" y="817267"/>
                      <a:pt x="567732" y="823128"/>
                    </a:cubicBezTo>
                    <a:cubicBezTo>
                      <a:pt x="564383" y="828990"/>
                      <a:pt x="546798" y="831501"/>
                      <a:pt x="537587" y="828152"/>
                    </a:cubicBezTo>
                    <a:cubicBezTo>
                      <a:pt x="528376" y="824803"/>
                      <a:pt x="517490" y="814754"/>
                      <a:pt x="512466" y="803031"/>
                    </a:cubicBezTo>
                    <a:cubicBezTo>
                      <a:pt x="507442" y="791308"/>
                      <a:pt x="515816" y="767024"/>
                      <a:pt x="507442" y="757813"/>
                    </a:cubicBezTo>
                    <a:cubicBezTo>
                      <a:pt x="499068" y="748602"/>
                      <a:pt x="469760" y="756139"/>
                      <a:pt x="462224" y="747765"/>
                    </a:cubicBezTo>
                    <a:cubicBezTo>
                      <a:pt x="454688" y="739392"/>
                      <a:pt x="463061" y="717620"/>
                      <a:pt x="462224" y="707572"/>
                    </a:cubicBezTo>
                    <a:cubicBezTo>
                      <a:pt x="461387" y="697524"/>
                      <a:pt x="463899" y="695011"/>
                      <a:pt x="457200" y="687475"/>
                    </a:cubicBezTo>
                    <a:cubicBezTo>
                      <a:pt x="450501" y="679939"/>
                      <a:pt x="432079" y="668215"/>
                      <a:pt x="422031" y="662354"/>
                    </a:cubicBezTo>
                    <a:cubicBezTo>
                      <a:pt x="411983" y="656493"/>
                      <a:pt x="398585" y="647282"/>
                      <a:pt x="396910" y="652306"/>
                    </a:cubicBezTo>
                    <a:cubicBezTo>
                      <a:pt x="395235" y="657330"/>
                      <a:pt x="408633" y="674077"/>
                      <a:pt x="411982" y="692499"/>
                    </a:cubicBezTo>
                    <a:cubicBezTo>
                      <a:pt x="415331" y="710921"/>
                      <a:pt x="412819" y="745253"/>
                      <a:pt x="417006" y="762838"/>
                    </a:cubicBezTo>
                    <a:cubicBezTo>
                      <a:pt x="421193" y="780423"/>
                      <a:pt x="438778" y="791308"/>
                      <a:pt x="437103" y="798007"/>
                    </a:cubicBezTo>
                    <a:cubicBezTo>
                      <a:pt x="435428" y="804706"/>
                      <a:pt x="413657" y="806381"/>
                      <a:pt x="406958" y="803031"/>
                    </a:cubicBezTo>
                    <a:cubicBezTo>
                      <a:pt x="400259" y="799682"/>
                      <a:pt x="401097" y="789633"/>
                      <a:pt x="396910" y="777910"/>
                    </a:cubicBezTo>
                    <a:cubicBezTo>
                      <a:pt x="392723" y="766187"/>
                      <a:pt x="389373" y="746927"/>
                      <a:pt x="381837" y="732692"/>
                    </a:cubicBezTo>
                    <a:cubicBezTo>
                      <a:pt x="374301" y="718457"/>
                      <a:pt x="366765" y="699198"/>
                      <a:pt x="351692" y="692499"/>
                    </a:cubicBezTo>
                    <a:cubicBezTo>
                      <a:pt x="336620" y="685800"/>
                      <a:pt x="309824" y="688312"/>
                      <a:pt x="291402" y="692499"/>
                    </a:cubicBezTo>
                    <a:cubicBezTo>
                      <a:pt x="272980" y="696686"/>
                      <a:pt x="257070" y="708409"/>
                      <a:pt x="241160" y="717620"/>
                    </a:cubicBezTo>
                    <a:cubicBezTo>
                      <a:pt x="225250" y="726831"/>
                      <a:pt x="211016" y="738554"/>
                      <a:pt x="195943" y="747765"/>
                    </a:cubicBezTo>
                    <a:cubicBezTo>
                      <a:pt x="180871" y="756976"/>
                      <a:pt x="160773" y="761163"/>
                      <a:pt x="150725" y="772886"/>
                    </a:cubicBezTo>
                    <a:cubicBezTo>
                      <a:pt x="140677" y="784609"/>
                      <a:pt x="143189" y="809729"/>
                      <a:pt x="135653" y="818103"/>
                    </a:cubicBezTo>
                    <a:cubicBezTo>
                      <a:pt x="128117" y="826477"/>
                      <a:pt x="115556" y="819779"/>
                      <a:pt x="105508" y="823128"/>
                    </a:cubicBezTo>
                    <a:cubicBezTo>
                      <a:pt x="95460" y="826477"/>
                      <a:pt x="87923" y="835688"/>
                      <a:pt x="75363" y="838200"/>
                    </a:cubicBezTo>
                    <a:cubicBezTo>
                      <a:pt x="62803" y="840712"/>
                      <a:pt x="42705" y="842387"/>
                      <a:pt x="30145" y="838200"/>
                    </a:cubicBezTo>
                    <a:cubicBezTo>
                      <a:pt x="17585" y="834013"/>
                      <a:pt x="0" y="829826"/>
                      <a:pt x="0" y="813079"/>
                    </a:cubicBezTo>
                    <a:cubicBezTo>
                      <a:pt x="0" y="796332"/>
                      <a:pt x="16747" y="754464"/>
                      <a:pt x="30145" y="737717"/>
                    </a:cubicBezTo>
                    <a:cubicBezTo>
                      <a:pt x="43543" y="720970"/>
                      <a:pt x="67827" y="717620"/>
                      <a:pt x="80387" y="712596"/>
                    </a:cubicBezTo>
                    <a:cubicBezTo>
                      <a:pt x="92947" y="707572"/>
                      <a:pt x="97135" y="720970"/>
                      <a:pt x="105508" y="707572"/>
                    </a:cubicBezTo>
                    <a:cubicBezTo>
                      <a:pt x="113882" y="694174"/>
                      <a:pt x="124767" y="645607"/>
                      <a:pt x="130628" y="632209"/>
                    </a:cubicBezTo>
                    <a:cubicBezTo>
                      <a:pt x="136489" y="618811"/>
                      <a:pt x="132303" y="635559"/>
                      <a:pt x="140677" y="627185"/>
                    </a:cubicBezTo>
                    <a:cubicBezTo>
                      <a:pt x="149051" y="618811"/>
                      <a:pt x="168310" y="601226"/>
                      <a:pt x="180870" y="581967"/>
                    </a:cubicBezTo>
                    <a:cubicBezTo>
                      <a:pt x="193430" y="562708"/>
                      <a:pt x="205991" y="527539"/>
                      <a:pt x="216039" y="511629"/>
                    </a:cubicBezTo>
                    <a:cubicBezTo>
                      <a:pt x="226087" y="495719"/>
                      <a:pt x="230274" y="491532"/>
                      <a:pt x="241160" y="486508"/>
                    </a:cubicBezTo>
                    <a:cubicBezTo>
                      <a:pt x="252046" y="481484"/>
                      <a:pt x="270468" y="491532"/>
                      <a:pt x="281354" y="481484"/>
                    </a:cubicBezTo>
                    <a:cubicBezTo>
                      <a:pt x="292240" y="471436"/>
                      <a:pt x="298102" y="440453"/>
                      <a:pt x="306475" y="426218"/>
                    </a:cubicBezTo>
                    <a:cubicBezTo>
                      <a:pt x="314848" y="411983"/>
                      <a:pt x="324896" y="403609"/>
                      <a:pt x="331595" y="396073"/>
                    </a:cubicBezTo>
                    <a:cubicBezTo>
                      <a:pt x="338294" y="388537"/>
                      <a:pt x="339132" y="383512"/>
                      <a:pt x="346668" y="381000"/>
                    </a:cubicBezTo>
                    <a:cubicBezTo>
                      <a:pt x="354204" y="378488"/>
                      <a:pt x="368439" y="383512"/>
                      <a:pt x="376813" y="381000"/>
                    </a:cubicBezTo>
                    <a:cubicBezTo>
                      <a:pt x="385187" y="378488"/>
                      <a:pt x="395235" y="361741"/>
                      <a:pt x="396910" y="365928"/>
                    </a:cubicBezTo>
                    <a:cubicBezTo>
                      <a:pt x="398585" y="370115"/>
                      <a:pt x="384349" y="395235"/>
                      <a:pt x="386861" y="406121"/>
                    </a:cubicBezTo>
                    <a:cubicBezTo>
                      <a:pt x="389373" y="417007"/>
                      <a:pt x="389373" y="429567"/>
                      <a:pt x="411982" y="431242"/>
                    </a:cubicBezTo>
                    <a:cubicBezTo>
                      <a:pt x="434591" y="432917"/>
                      <a:pt x="492369" y="428730"/>
                      <a:pt x="522514" y="416169"/>
                    </a:cubicBezTo>
                    <a:cubicBezTo>
                      <a:pt x="552659" y="403609"/>
                      <a:pt x="578618" y="382675"/>
                      <a:pt x="592853" y="355879"/>
                    </a:cubicBezTo>
                    <a:cubicBezTo>
                      <a:pt x="607088" y="329084"/>
                      <a:pt x="609600" y="275493"/>
                      <a:pt x="607925" y="255396"/>
                    </a:cubicBezTo>
                    <a:cubicBezTo>
                      <a:pt x="606250" y="235299"/>
                      <a:pt x="595364" y="227763"/>
                      <a:pt x="582804" y="235299"/>
                    </a:cubicBezTo>
                    <a:cubicBezTo>
                      <a:pt x="570244" y="242835"/>
                      <a:pt x="549310" y="279679"/>
                      <a:pt x="532563" y="300613"/>
                    </a:cubicBezTo>
                    <a:cubicBezTo>
                      <a:pt x="515816" y="321547"/>
                      <a:pt x="500743" y="345830"/>
                      <a:pt x="482321" y="360903"/>
                    </a:cubicBezTo>
                    <a:cubicBezTo>
                      <a:pt x="463899" y="375976"/>
                      <a:pt x="432079" y="391886"/>
                      <a:pt x="422031" y="391049"/>
                    </a:cubicBezTo>
                    <a:cubicBezTo>
                      <a:pt x="411983" y="390212"/>
                      <a:pt x="422868" y="365927"/>
                      <a:pt x="422031" y="355879"/>
                    </a:cubicBezTo>
                    <a:cubicBezTo>
                      <a:pt x="421194" y="345831"/>
                      <a:pt x="423705" y="329921"/>
                      <a:pt x="417006" y="330758"/>
                    </a:cubicBezTo>
                    <a:cubicBezTo>
                      <a:pt x="410307" y="331595"/>
                      <a:pt x="387699" y="364252"/>
                      <a:pt x="381837" y="360903"/>
                    </a:cubicBezTo>
                    <a:cubicBezTo>
                      <a:pt x="375976" y="357554"/>
                      <a:pt x="381000" y="327409"/>
                      <a:pt x="381837" y="310662"/>
                    </a:cubicBezTo>
                    <a:cubicBezTo>
                      <a:pt x="382674" y="293915"/>
                      <a:pt x="360066" y="280517"/>
                      <a:pt x="391886" y="255396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330002" y="2740688"/>
                <a:ext cx="1453662" cy="1701520"/>
              </a:xfrm>
              <a:custGeom>
                <a:avLst/>
                <a:gdLst>
                  <a:gd name="connsiteX0" fmla="*/ 1040842 w 1453662"/>
                  <a:gd name="connsiteY0" fmla="*/ 128116 h 1701520"/>
                  <a:gd name="connsiteX1" fmla="*/ 1246833 w 1453662"/>
                  <a:gd name="connsiteY1" fmla="*/ 600389 h 1701520"/>
                  <a:gd name="connsiteX2" fmla="*/ 1377462 w 1453662"/>
                  <a:gd name="connsiteY2" fmla="*/ 635558 h 1701520"/>
                  <a:gd name="connsiteX3" fmla="*/ 1442776 w 1453662"/>
                  <a:gd name="connsiteY3" fmla="*/ 605413 h 1701520"/>
                  <a:gd name="connsiteX4" fmla="*/ 1442776 w 1453662"/>
                  <a:gd name="connsiteY4" fmla="*/ 655655 h 1701520"/>
                  <a:gd name="connsiteX5" fmla="*/ 1402583 w 1453662"/>
                  <a:gd name="connsiteY5" fmla="*/ 720969 h 1701520"/>
                  <a:gd name="connsiteX6" fmla="*/ 1327220 w 1453662"/>
                  <a:gd name="connsiteY6" fmla="*/ 831501 h 1701520"/>
                  <a:gd name="connsiteX7" fmla="*/ 1261906 w 1453662"/>
                  <a:gd name="connsiteY7" fmla="*/ 886767 h 1701520"/>
                  <a:gd name="connsiteX8" fmla="*/ 1216688 w 1453662"/>
                  <a:gd name="connsiteY8" fmla="*/ 987250 h 1701520"/>
                  <a:gd name="connsiteX9" fmla="*/ 1231761 w 1453662"/>
                  <a:gd name="connsiteY9" fmla="*/ 1082710 h 1701520"/>
                  <a:gd name="connsiteX10" fmla="*/ 1226736 w 1453662"/>
                  <a:gd name="connsiteY10" fmla="*/ 1173145 h 1701520"/>
                  <a:gd name="connsiteX11" fmla="*/ 1166446 w 1453662"/>
                  <a:gd name="connsiteY11" fmla="*/ 1283677 h 1701520"/>
                  <a:gd name="connsiteX12" fmla="*/ 1151374 w 1453662"/>
                  <a:gd name="connsiteY12" fmla="*/ 1288701 h 1701520"/>
                  <a:gd name="connsiteX13" fmla="*/ 1091084 w 1453662"/>
                  <a:gd name="connsiteY13" fmla="*/ 1343967 h 1701520"/>
                  <a:gd name="connsiteX14" fmla="*/ 1040842 w 1453662"/>
                  <a:gd name="connsiteY14" fmla="*/ 1494692 h 1701520"/>
                  <a:gd name="connsiteX15" fmla="*/ 1035818 w 1453662"/>
                  <a:gd name="connsiteY15" fmla="*/ 1524837 h 1701520"/>
                  <a:gd name="connsiteX16" fmla="*/ 1000649 w 1453662"/>
                  <a:gd name="connsiteY16" fmla="*/ 1549958 h 1701520"/>
                  <a:gd name="connsiteX17" fmla="*/ 985576 w 1453662"/>
                  <a:gd name="connsiteY17" fmla="*/ 1585127 h 1701520"/>
                  <a:gd name="connsiteX18" fmla="*/ 910213 w 1453662"/>
                  <a:gd name="connsiteY18" fmla="*/ 1650442 h 1701520"/>
                  <a:gd name="connsiteX19" fmla="*/ 890117 w 1453662"/>
                  <a:gd name="connsiteY19" fmla="*/ 1660490 h 1701520"/>
                  <a:gd name="connsiteX20" fmla="*/ 854947 w 1453662"/>
                  <a:gd name="connsiteY20" fmla="*/ 1665514 h 1701520"/>
                  <a:gd name="connsiteX21" fmla="*/ 809730 w 1453662"/>
                  <a:gd name="connsiteY21" fmla="*/ 1700683 h 1701520"/>
                  <a:gd name="connsiteX22" fmla="*/ 689150 w 1453662"/>
                  <a:gd name="connsiteY22" fmla="*/ 1660490 h 1701520"/>
                  <a:gd name="connsiteX23" fmla="*/ 679101 w 1453662"/>
                  <a:gd name="connsiteY23" fmla="*/ 1620297 h 1701520"/>
                  <a:gd name="connsiteX24" fmla="*/ 664029 w 1453662"/>
                  <a:gd name="connsiteY24" fmla="*/ 1479620 h 1701520"/>
                  <a:gd name="connsiteX25" fmla="*/ 628860 w 1453662"/>
                  <a:gd name="connsiteY25" fmla="*/ 1414305 h 1701520"/>
                  <a:gd name="connsiteX26" fmla="*/ 623835 w 1453662"/>
                  <a:gd name="connsiteY26" fmla="*/ 1268604 h 1701520"/>
                  <a:gd name="connsiteX27" fmla="*/ 528376 w 1453662"/>
                  <a:gd name="connsiteY27" fmla="*/ 901839 h 1701520"/>
                  <a:gd name="connsiteX28" fmla="*/ 528376 w 1453662"/>
                  <a:gd name="connsiteY28" fmla="*/ 906864 h 1701520"/>
                  <a:gd name="connsiteX29" fmla="*/ 553497 w 1453662"/>
                  <a:gd name="connsiteY29" fmla="*/ 866670 h 1701520"/>
                  <a:gd name="connsiteX30" fmla="*/ 543449 w 1453662"/>
                  <a:gd name="connsiteY30" fmla="*/ 831501 h 1701520"/>
                  <a:gd name="connsiteX31" fmla="*/ 478134 w 1453662"/>
                  <a:gd name="connsiteY31" fmla="*/ 751114 h 1701520"/>
                  <a:gd name="connsiteX32" fmla="*/ 357554 w 1453662"/>
                  <a:gd name="connsiteY32" fmla="*/ 756138 h 1701520"/>
                  <a:gd name="connsiteX33" fmla="*/ 332433 w 1453662"/>
                  <a:gd name="connsiteY33" fmla="*/ 786283 h 1701520"/>
                  <a:gd name="connsiteX34" fmla="*/ 236974 w 1453662"/>
                  <a:gd name="connsiteY34" fmla="*/ 786283 h 1701520"/>
                  <a:gd name="connsiteX35" fmla="*/ 186732 w 1453662"/>
                  <a:gd name="connsiteY35" fmla="*/ 766187 h 1701520"/>
                  <a:gd name="connsiteX36" fmla="*/ 156587 w 1453662"/>
                  <a:gd name="connsiteY36" fmla="*/ 741066 h 1701520"/>
                  <a:gd name="connsiteX37" fmla="*/ 101321 w 1453662"/>
                  <a:gd name="connsiteY37" fmla="*/ 741066 h 1701520"/>
                  <a:gd name="connsiteX38" fmla="*/ 20934 w 1453662"/>
                  <a:gd name="connsiteY38" fmla="*/ 695848 h 1701520"/>
                  <a:gd name="connsiteX39" fmla="*/ 25958 w 1453662"/>
                  <a:gd name="connsiteY39" fmla="*/ 545123 h 1701520"/>
                  <a:gd name="connsiteX40" fmla="*/ 5862 w 1453662"/>
                  <a:gd name="connsiteY40" fmla="*/ 499905 h 1701520"/>
                  <a:gd name="connsiteX41" fmla="*/ 61128 w 1453662"/>
                  <a:gd name="connsiteY41" fmla="*/ 394398 h 1701520"/>
                  <a:gd name="connsiteX42" fmla="*/ 111369 w 1453662"/>
                  <a:gd name="connsiteY42" fmla="*/ 298938 h 1701520"/>
                  <a:gd name="connsiteX43" fmla="*/ 181708 w 1453662"/>
                  <a:gd name="connsiteY43" fmla="*/ 228600 h 1701520"/>
                  <a:gd name="connsiteX44" fmla="*/ 216877 w 1453662"/>
                  <a:gd name="connsiteY44" fmla="*/ 228600 h 1701520"/>
                  <a:gd name="connsiteX45" fmla="*/ 216877 w 1453662"/>
                  <a:gd name="connsiteY45" fmla="*/ 188407 h 1701520"/>
                  <a:gd name="connsiteX46" fmla="*/ 272143 w 1453662"/>
                  <a:gd name="connsiteY46" fmla="*/ 133141 h 1701520"/>
                  <a:gd name="connsiteX47" fmla="*/ 297264 w 1453662"/>
                  <a:gd name="connsiteY47" fmla="*/ 97971 h 1701520"/>
                  <a:gd name="connsiteX48" fmla="*/ 302288 w 1453662"/>
                  <a:gd name="connsiteY48" fmla="*/ 52754 h 1701520"/>
                  <a:gd name="connsiteX49" fmla="*/ 332433 w 1453662"/>
                  <a:gd name="connsiteY49" fmla="*/ 7536 h 1701520"/>
                  <a:gd name="connsiteX50" fmla="*/ 392723 w 1453662"/>
                  <a:gd name="connsiteY50" fmla="*/ 27633 h 1701520"/>
                  <a:gd name="connsiteX51" fmla="*/ 523352 w 1453662"/>
                  <a:gd name="connsiteY51" fmla="*/ 27633 h 1701520"/>
                  <a:gd name="connsiteX52" fmla="*/ 563545 w 1453662"/>
                  <a:gd name="connsiteY52" fmla="*/ 2512 h 1701520"/>
                  <a:gd name="connsiteX53" fmla="*/ 653980 w 1453662"/>
                  <a:gd name="connsiteY53" fmla="*/ 12560 h 1701520"/>
                  <a:gd name="connsiteX54" fmla="*/ 653980 w 1453662"/>
                  <a:gd name="connsiteY54" fmla="*/ 52754 h 1701520"/>
                  <a:gd name="connsiteX55" fmla="*/ 679101 w 1453662"/>
                  <a:gd name="connsiteY55" fmla="*/ 62802 h 1701520"/>
                  <a:gd name="connsiteX56" fmla="*/ 764512 w 1453662"/>
                  <a:gd name="connsiteY56" fmla="*/ 133141 h 1701520"/>
                  <a:gd name="connsiteX57" fmla="*/ 819778 w 1453662"/>
                  <a:gd name="connsiteY57" fmla="*/ 108020 h 1701520"/>
                  <a:gd name="connsiteX58" fmla="*/ 1040842 w 1453662"/>
                  <a:gd name="connsiteY58" fmla="*/ 128116 h 170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453662" h="1701520">
                    <a:moveTo>
                      <a:pt x="1040842" y="128116"/>
                    </a:moveTo>
                    <a:cubicBezTo>
                      <a:pt x="1112018" y="210178"/>
                      <a:pt x="1190730" y="515815"/>
                      <a:pt x="1246833" y="600389"/>
                    </a:cubicBezTo>
                    <a:cubicBezTo>
                      <a:pt x="1302936" y="684963"/>
                      <a:pt x="1344805" y="634721"/>
                      <a:pt x="1377462" y="635558"/>
                    </a:cubicBezTo>
                    <a:cubicBezTo>
                      <a:pt x="1410119" y="636395"/>
                      <a:pt x="1431890" y="602064"/>
                      <a:pt x="1442776" y="605413"/>
                    </a:cubicBezTo>
                    <a:cubicBezTo>
                      <a:pt x="1453662" y="608763"/>
                      <a:pt x="1449475" y="636396"/>
                      <a:pt x="1442776" y="655655"/>
                    </a:cubicBezTo>
                    <a:cubicBezTo>
                      <a:pt x="1436077" y="674914"/>
                      <a:pt x="1421842" y="691661"/>
                      <a:pt x="1402583" y="720969"/>
                    </a:cubicBezTo>
                    <a:cubicBezTo>
                      <a:pt x="1383324" y="750277"/>
                      <a:pt x="1350666" y="803868"/>
                      <a:pt x="1327220" y="831501"/>
                    </a:cubicBezTo>
                    <a:cubicBezTo>
                      <a:pt x="1303774" y="859134"/>
                      <a:pt x="1280328" y="860809"/>
                      <a:pt x="1261906" y="886767"/>
                    </a:cubicBezTo>
                    <a:cubicBezTo>
                      <a:pt x="1243484" y="912725"/>
                      <a:pt x="1221712" y="954593"/>
                      <a:pt x="1216688" y="987250"/>
                    </a:cubicBezTo>
                    <a:cubicBezTo>
                      <a:pt x="1211664" y="1019907"/>
                      <a:pt x="1230086" y="1051728"/>
                      <a:pt x="1231761" y="1082710"/>
                    </a:cubicBezTo>
                    <a:cubicBezTo>
                      <a:pt x="1233436" y="1113692"/>
                      <a:pt x="1237622" y="1139651"/>
                      <a:pt x="1226736" y="1173145"/>
                    </a:cubicBezTo>
                    <a:cubicBezTo>
                      <a:pt x="1215850" y="1206639"/>
                      <a:pt x="1179006" y="1264418"/>
                      <a:pt x="1166446" y="1283677"/>
                    </a:cubicBezTo>
                    <a:cubicBezTo>
                      <a:pt x="1153886" y="1302936"/>
                      <a:pt x="1163934" y="1278653"/>
                      <a:pt x="1151374" y="1288701"/>
                    </a:cubicBezTo>
                    <a:cubicBezTo>
                      <a:pt x="1138814" y="1298749"/>
                      <a:pt x="1109506" y="1309635"/>
                      <a:pt x="1091084" y="1343967"/>
                    </a:cubicBezTo>
                    <a:cubicBezTo>
                      <a:pt x="1072662" y="1378299"/>
                      <a:pt x="1050053" y="1464547"/>
                      <a:pt x="1040842" y="1494692"/>
                    </a:cubicBezTo>
                    <a:cubicBezTo>
                      <a:pt x="1031631" y="1524837"/>
                      <a:pt x="1042517" y="1515626"/>
                      <a:pt x="1035818" y="1524837"/>
                    </a:cubicBezTo>
                    <a:cubicBezTo>
                      <a:pt x="1029119" y="1534048"/>
                      <a:pt x="1009023" y="1539910"/>
                      <a:pt x="1000649" y="1549958"/>
                    </a:cubicBezTo>
                    <a:cubicBezTo>
                      <a:pt x="992275" y="1560006"/>
                      <a:pt x="1000649" y="1568380"/>
                      <a:pt x="985576" y="1585127"/>
                    </a:cubicBezTo>
                    <a:cubicBezTo>
                      <a:pt x="970503" y="1601874"/>
                      <a:pt x="926123" y="1637882"/>
                      <a:pt x="910213" y="1650442"/>
                    </a:cubicBezTo>
                    <a:cubicBezTo>
                      <a:pt x="894303" y="1663003"/>
                      <a:pt x="899328" y="1657978"/>
                      <a:pt x="890117" y="1660490"/>
                    </a:cubicBezTo>
                    <a:cubicBezTo>
                      <a:pt x="880906" y="1663002"/>
                      <a:pt x="868345" y="1658815"/>
                      <a:pt x="854947" y="1665514"/>
                    </a:cubicBezTo>
                    <a:cubicBezTo>
                      <a:pt x="841549" y="1672213"/>
                      <a:pt x="837363" y="1701520"/>
                      <a:pt x="809730" y="1700683"/>
                    </a:cubicBezTo>
                    <a:cubicBezTo>
                      <a:pt x="782097" y="1699846"/>
                      <a:pt x="710921" y="1673888"/>
                      <a:pt x="689150" y="1660490"/>
                    </a:cubicBezTo>
                    <a:cubicBezTo>
                      <a:pt x="667379" y="1647092"/>
                      <a:pt x="683288" y="1650442"/>
                      <a:pt x="679101" y="1620297"/>
                    </a:cubicBezTo>
                    <a:cubicBezTo>
                      <a:pt x="674914" y="1590152"/>
                      <a:pt x="672403" y="1513952"/>
                      <a:pt x="664029" y="1479620"/>
                    </a:cubicBezTo>
                    <a:cubicBezTo>
                      <a:pt x="655656" y="1445288"/>
                      <a:pt x="635559" y="1449474"/>
                      <a:pt x="628860" y="1414305"/>
                    </a:cubicBezTo>
                    <a:cubicBezTo>
                      <a:pt x="622161" y="1379136"/>
                      <a:pt x="640582" y="1354015"/>
                      <a:pt x="623835" y="1268604"/>
                    </a:cubicBezTo>
                    <a:cubicBezTo>
                      <a:pt x="607088" y="1183193"/>
                      <a:pt x="544286" y="962129"/>
                      <a:pt x="528376" y="901839"/>
                    </a:cubicBezTo>
                    <a:cubicBezTo>
                      <a:pt x="512466" y="841549"/>
                      <a:pt x="524189" y="912725"/>
                      <a:pt x="528376" y="906864"/>
                    </a:cubicBezTo>
                    <a:cubicBezTo>
                      <a:pt x="532563" y="901003"/>
                      <a:pt x="550985" y="879231"/>
                      <a:pt x="553497" y="866670"/>
                    </a:cubicBezTo>
                    <a:cubicBezTo>
                      <a:pt x="556009" y="854110"/>
                      <a:pt x="556009" y="850760"/>
                      <a:pt x="543449" y="831501"/>
                    </a:cubicBezTo>
                    <a:cubicBezTo>
                      <a:pt x="530889" y="812242"/>
                      <a:pt x="509117" y="763675"/>
                      <a:pt x="478134" y="751114"/>
                    </a:cubicBezTo>
                    <a:cubicBezTo>
                      <a:pt x="447152" y="738554"/>
                      <a:pt x="381838" y="750276"/>
                      <a:pt x="357554" y="756138"/>
                    </a:cubicBezTo>
                    <a:cubicBezTo>
                      <a:pt x="333270" y="762000"/>
                      <a:pt x="352530" y="781259"/>
                      <a:pt x="332433" y="786283"/>
                    </a:cubicBezTo>
                    <a:cubicBezTo>
                      <a:pt x="312336" y="791307"/>
                      <a:pt x="261258" y="789632"/>
                      <a:pt x="236974" y="786283"/>
                    </a:cubicBezTo>
                    <a:cubicBezTo>
                      <a:pt x="212691" y="782934"/>
                      <a:pt x="200130" y="773723"/>
                      <a:pt x="186732" y="766187"/>
                    </a:cubicBezTo>
                    <a:cubicBezTo>
                      <a:pt x="173334" y="758651"/>
                      <a:pt x="170822" y="745253"/>
                      <a:pt x="156587" y="741066"/>
                    </a:cubicBezTo>
                    <a:cubicBezTo>
                      <a:pt x="142352" y="736879"/>
                      <a:pt x="123930" y="748602"/>
                      <a:pt x="101321" y="741066"/>
                    </a:cubicBezTo>
                    <a:cubicBezTo>
                      <a:pt x="78712" y="733530"/>
                      <a:pt x="33494" y="728505"/>
                      <a:pt x="20934" y="695848"/>
                    </a:cubicBezTo>
                    <a:cubicBezTo>
                      <a:pt x="8374" y="663191"/>
                      <a:pt x="28470" y="577780"/>
                      <a:pt x="25958" y="545123"/>
                    </a:cubicBezTo>
                    <a:cubicBezTo>
                      <a:pt x="23446" y="512466"/>
                      <a:pt x="0" y="525026"/>
                      <a:pt x="5862" y="499905"/>
                    </a:cubicBezTo>
                    <a:cubicBezTo>
                      <a:pt x="11724" y="474784"/>
                      <a:pt x="61128" y="394398"/>
                      <a:pt x="61128" y="394398"/>
                    </a:cubicBezTo>
                    <a:cubicBezTo>
                      <a:pt x="78712" y="360904"/>
                      <a:pt x="91272" y="326571"/>
                      <a:pt x="111369" y="298938"/>
                    </a:cubicBezTo>
                    <a:cubicBezTo>
                      <a:pt x="131466" y="271305"/>
                      <a:pt x="164123" y="240323"/>
                      <a:pt x="181708" y="228600"/>
                    </a:cubicBezTo>
                    <a:cubicBezTo>
                      <a:pt x="199293" y="216877"/>
                      <a:pt x="211016" y="235299"/>
                      <a:pt x="216877" y="228600"/>
                    </a:cubicBezTo>
                    <a:cubicBezTo>
                      <a:pt x="222738" y="221901"/>
                      <a:pt x="207666" y="204317"/>
                      <a:pt x="216877" y="188407"/>
                    </a:cubicBezTo>
                    <a:cubicBezTo>
                      <a:pt x="226088" y="172497"/>
                      <a:pt x="258745" y="148214"/>
                      <a:pt x="272143" y="133141"/>
                    </a:cubicBezTo>
                    <a:cubicBezTo>
                      <a:pt x="285541" y="118068"/>
                      <a:pt x="292240" y="111369"/>
                      <a:pt x="297264" y="97971"/>
                    </a:cubicBezTo>
                    <a:cubicBezTo>
                      <a:pt x="302288" y="84573"/>
                      <a:pt x="296427" y="67826"/>
                      <a:pt x="302288" y="52754"/>
                    </a:cubicBezTo>
                    <a:cubicBezTo>
                      <a:pt x="308149" y="37682"/>
                      <a:pt x="317361" y="11723"/>
                      <a:pt x="332433" y="7536"/>
                    </a:cubicBezTo>
                    <a:cubicBezTo>
                      <a:pt x="347505" y="3349"/>
                      <a:pt x="360903" y="24283"/>
                      <a:pt x="392723" y="27633"/>
                    </a:cubicBezTo>
                    <a:cubicBezTo>
                      <a:pt x="424543" y="30983"/>
                      <a:pt x="494882" y="31820"/>
                      <a:pt x="523352" y="27633"/>
                    </a:cubicBezTo>
                    <a:cubicBezTo>
                      <a:pt x="551822" y="23446"/>
                      <a:pt x="541774" y="5024"/>
                      <a:pt x="563545" y="2512"/>
                    </a:cubicBezTo>
                    <a:cubicBezTo>
                      <a:pt x="585316" y="0"/>
                      <a:pt x="638908" y="4186"/>
                      <a:pt x="653980" y="12560"/>
                    </a:cubicBezTo>
                    <a:cubicBezTo>
                      <a:pt x="669052" y="20934"/>
                      <a:pt x="649793" y="44380"/>
                      <a:pt x="653980" y="52754"/>
                    </a:cubicBezTo>
                    <a:cubicBezTo>
                      <a:pt x="658167" y="61128"/>
                      <a:pt x="660679" y="49404"/>
                      <a:pt x="679101" y="62802"/>
                    </a:cubicBezTo>
                    <a:cubicBezTo>
                      <a:pt x="697523" y="76200"/>
                      <a:pt x="741066" y="125605"/>
                      <a:pt x="764512" y="133141"/>
                    </a:cubicBezTo>
                    <a:cubicBezTo>
                      <a:pt x="787958" y="140677"/>
                      <a:pt x="776235" y="108857"/>
                      <a:pt x="819778" y="108020"/>
                    </a:cubicBezTo>
                    <a:cubicBezTo>
                      <a:pt x="863321" y="107183"/>
                      <a:pt x="969666" y="46055"/>
                      <a:pt x="1040842" y="128116"/>
                    </a:cubicBez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569299" y="3949839"/>
                <a:ext cx="151563" cy="252884"/>
              </a:xfrm>
              <a:custGeom>
                <a:avLst/>
                <a:gdLst>
                  <a:gd name="connsiteX0" fmla="*/ 12560 w 151563"/>
                  <a:gd name="connsiteY0" fmla="*/ 124768 h 252884"/>
                  <a:gd name="connsiteX1" fmla="*/ 22609 w 151563"/>
                  <a:gd name="connsiteY1" fmla="*/ 185058 h 252884"/>
                  <a:gd name="connsiteX2" fmla="*/ 2512 w 151563"/>
                  <a:gd name="connsiteY2" fmla="*/ 230275 h 252884"/>
                  <a:gd name="connsiteX3" fmla="*/ 37681 w 151563"/>
                  <a:gd name="connsiteY3" fmla="*/ 250372 h 252884"/>
                  <a:gd name="connsiteX4" fmla="*/ 82899 w 151563"/>
                  <a:gd name="connsiteY4" fmla="*/ 215203 h 252884"/>
                  <a:gd name="connsiteX5" fmla="*/ 87923 w 151563"/>
                  <a:gd name="connsiteY5" fmla="*/ 144864 h 252884"/>
                  <a:gd name="connsiteX6" fmla="*/ 143189 w 151563"/>
                  <a:gd name="connsiteY6" fmla="*/ 94623 h 252884"/>
                  <a:gd name="connsiteX7" fmla="*/ 138165 w 151563"/>
                  <a:gd name="connsiteY7" fmla="*/ 49405 h 252884"/>
                  <a:gd name="connsiteX8" fmla="*/ 143189 w 151563"/>
                  <a:gd name="connsiteY8" fmla="*/ 24284 h 252884"/>
                  <a:gd name="connsiteX9" fmla="*/ 138165 w 151563"/>
                  <a:gd name="connsiteY9" fmla="*/ 4187 h 252884"/>
                  <a:gd name="connsiteX10" fmla="*/ 82899 w 151563"/>
                  <a:gd name="connsiteY10" fmla="*/ 49405 h 252884"/>
                  <a:gd name="connsiteX11" fmla="*/ 57778 w 151563"/>
                  <a:gd name="connsiteY11" fmla="*/ 99647 h 252884"/>
                  <a:gd name="connsiteX12" fmla="*/ 12560 w 151563"/>
                  <a:gd name="connsiteY12" fmla="*/ 124768 h 2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563" h="252884">
                    <a:moveTo>
                      <a:pt x="12560" y="124768"/>
                    </a:moveTo>
                    <a:cubicBezTo>
                      <a:pt x="6698" y="139003"/>
                      <a:pt x="24284" y="167473"/>
                      <a:pt x="22609" y="185058"/>
                    </a:cubicBezTo>
                    <a:cubicBezTo>
                      <a:pt x="20934" y="202643"/>
                      <a:pt x="0" y="219389"/>
                      <a:pt x="2512" y="230275"/>
                    </a:cubicBezTo>
                    <a:cubicBezTo>
                      <a:pt x="5024" y="241161"/>
                      <a:pt x="24283" y="252884"/>
                      <a:pt x="37681" y="250372"/>
                    </a:cubicBezTo>
                    <a:cubicBezTo>
                      <a:pt x="51079" y="247860"/>
                      <a:pt x="74525" y="232788"/>
                      <a:pt x="82899" y="215203"/>
                    </a:cubicBezTo>
                    <a:cubicBezTo>
                      <a:pt x="91273" y="197618"/>
                      <a:pt x="77875" y="164961"/>
                      <a:pt x="87923" y="144864"/>
                    </a:cubicBezTo>
                    <a:cubicBezTo>
                      <a:pt x="97971" y="124767"/>
                      <a:pt x="134815" y="110533"/>
                      <a:pt x="143189" y="94623"/>
                    </a:cubicBezTo>
                    <a:cubicBezTo>
                      <a:pt x="151563" y="78713"/>
                      <a:pt x="138165" y="61128"/>
                      <a:pt x="138165" y="49405"/>
                    </a:cubicBezTo>
                    <a:cubicBezTo>
                      <a:pt x="138165" y="37682"/>
                      <a:pt x="143189" y="31820"/>
                      <a:pt x="143189" y="24284"/>
                    </a:cubicBezTo>
                    <a:cubicBezTo>
                      <a:pt x="143189" y="16748"/>
                      <a:pt x="148213" y="0"/>
                      <a:pt x="138165" y="4187"/>
                    </a:cubicBezTo>
                    <a:cubicBezTo>
                      <a:pt x="128117" y="8374"/>
                      <a:pt x="96297" y="33495"/>
                      <a:pt x="82899" y="49405"/>
                    </a:cubicBezTo>
                    <a:cubicBezTo>
                      <a:pt x="69501" y="65315"/>
                      <a:pt x="69501" y="86249"/>
                      <a:pt x="57778" y="99647"/>
                    </a:cubicBezTo>
                    <a:cubicBezTo>
                      <a:pt x="46055" y="113045"/>
                      <a:pt x="18422" y="110533"/>
                      <a:pt x="12560" y="124768"/>
                    </a:cubicBez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6751655" y="3527809"/>
                <a:ext cx="100483" cy="167472"/>
              </a:xfrm>
              <a:custGeom>
                <a:avLst/>
                <a:gdLst>
                  <a:gd name="connsiteX0" fmla="*/ 25958 w 100483"/>
                  <a:gd name="connsiteY0" fmla="*/ 4187 h 167472"/>
                  <a:gd name="connsiteX1" fmla="*/ 76200 w 100483"/>
                  <a:gd name="connsiteY1" fmla="*/ 89598 h 167472"/>
                  <a:gd name="connsiteX2" fmla="*/ 66152 w 100483"/>
                  <a:gd name="connsiteY2" fmla="*/ 109694 h 167472"/>
                  <a:gd name="connsiteX3" fmla="*/ 91272 w 100483"/>
                  <a:gd name="connsiteY3" fmla="*/ 159936 h 167472"/>
                  <a:gd name="connsiteX4" fmla="*/ 10886 w 100483"/>
                  <a:gd name="connsiteY4" fmla="*/ 64477 h 167472"/>
                  <a:gd name="connsiteX5" fmla="*/ 25958 w 100483"/>
                  <a:gd name="connsiteY5" fmla="*/ 4187 h 16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483" h="167472">
                    <a:moveTo>
                      <a:pt x="25958" y="4187"/>
                    </a:moveTo>
                    <a:cubicBezTo>
                      <a:pt x="36844" y="8374"/>
                      <a:pt x="69501" y="72014"/>
                      <a:pt x="76200" y="89598"/>
                    </a:cubicBezTo>
                    <a:cubicBezTo>
                      <a:pt x="82899" y="107183"/>
                      <a:pt x="63640" y="97971"/>
                      <a:pt x="66152" y="109694"/>
                    </a:cubicBezTo>
                    <a:cubicBezTo>
                      <a:pt x="68664" y="121417"/>
                      <a:pt x="100483" y="167472"/>
                      <a:pt x="91272" y="159936"/>
                    </a:cubicBezTo>
                    <a:cubicBezTo>
                      <a:pt x="82061" y="152400"/>
                      <a:pt x="21772" y="88760"/>
                      <a:pt x="10886" y="64477"/>
                    </a:cubicBezTo>
                    <a:cubicBezTo>
                      <a:pt x="0" y="40194"/>
                      <a:pt x="15072" y="0"/>
                      <a:pt x="25958" y="4187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6868049" y="3626618"/>
                <a:ext cx="74525" cy="113044"/>
              </a:xfrm>
              <a:custGeom>
                <a:avLst/>
                <a:gdLst>
                  <a:gd name="connsiteX0" fmla="*/ 5024 w 74525"/>
                  <a:gd name="connsiteY0" fmla="*/ 837 h 113044"/>
                  <a:gd name="connsiteX1" fmla="*/ 45217 w 74525"/>
                  <a:gd name="connsiteY1" fmla="*/ 46055 h 113044"/>
                  <a:gd name="connsiteX2" fmla="*/ 70338 w 74525"/>
                  <a:gd name="connsiteY2" fmla="*/ 91272 h 113044"/>
                  <a:gd name="connsiteX3" fmla="*/ 65314 w 74525"/>
                  <a:gd name="connsiteY3" fmla="*/ 106345 h 113044"/>
                  <a:gd name="connsiteX4" fmla="*/ 15072 w 74525"/>
                  <a:gd name="connsiteY4" fmla="*/ 51079 h 113044"/>
                  <a:gd name="connsiteX5" fmla="*/ 5024 w 74525"/>
                  <a:gd name="connsiteY5" fmla="*/ 837 h 11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525" h="113044">
                    <a:moveTo>
                      <a:pt x="5024" y="837"/>
                    </a:moveTo>
                    <a:cubicBezTo>
                      <a:pt x="10048" y="0"/>
                      <a:pt x="34331" y="30983"/>
                      <a:pt x="45217" y="46055"/>
                    </a:cubicBezTo>
                    <a:cubicBezTo>
                      <a:pt x="56103" y="61127"/>
                      <a:pt x="66989" y="81224"/>
                      <a:pt x="70338" y="91272"/>
                    </a:cubicBezTo>
                    <a:cubicBezTo>
                      <a:pt x="73687" y="101320"/>
                      <a:pt x="74525" y="113044"/>
                      <a:pt x="65314" y="106345"/>
                    </a:cubicBezTo>
                    <a:cubicBezTo>
                      <a:pt x="56103" y="99646"/>
                      <a:pt x="29307" y="68664"/>
                      <a:pt x="15072" y="51079"/>
                    </a:cubicBezTo>
                    <a:cubicBezTo>
                      <a:pt x="837" y="33494"/>
                      <a:pt x="0" y="1674"/>
                      <a:pt x="5024" y="837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6988629" y="3747198"/>
                <a:ext cx="142351" cy="116393"/>
              </a:xfrm>
              <a:custGeom>
                <a:avLst/>
                <a:gdLst>
                  <a:gd name="connsiteX0" fmla="*/ 10048 w 142351"/>
                  <a:gd name="connsiteY0" fmla="*/ 36006 h 116393"/>
                  <a:gd name="connsiteX1" fmla="*/ 115556 w 142351"/>
                  <a:gd name="connsiteY1" fmla="*/ 106345 h 116393"/>
                  <a:gd name="connsiteX2" fmla="*/ 140676 w 142351"/>
                  <a:gd name="connsiteY2" fmla="*/ 96297 h 116393"/>
                  <a:gd name="connsiteX3" fmla="*/ 125604 w 142351"/>
                  <a:gd name="connsiteY3" fmla="*/ 66151 h 116393"/>
                  <a:gd name="connsiteX4" fmla="*/ 120580 w 142351"/>
                  <a:gd name="connsiteY4" fmla="*/ 46055 h 116393"/>
                  <a:gd name="connsiteX5" fmla="*/ 85411 w 142351"/>
                  <a:gd name="connsiteY5" fmla="*/ 10886 h 116393"/>
                  <a:gd name="connsiteX6" fmla="*/ 55266 w 142351"/>
                  <a:gd name="connsiteY6" fmla="*/ 837 h 116393"/>
                  <a:gd name="connsiteX7" fmla="*/ 10048 w 142351"/>
                  <a:gd name="connsiteY7" fmla="*/ 36006 h 1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351" h="116393">
                    <a:moveTo>
                      <a:pt x="10048" y="36006"/>
                    </a:moveTo>
                    <a:cubicBezTo>
                      <a:pt x="20096" y="53591"/>
                      <a:pt x="93785" y="96297"/>
                      <a:pt x="115556" y="106345"/>
                    </a:cubicBezTo>
                    <a:cubicBezTo>
                      <a:pt x="137327" y="116393"/>
                      <a:pt x="139001" y="102996"/>
                      <a:pt x="140676" y="96297"/>
                    </a:cubicBezTo>
                    <a:cubicBezTo>
                      <a:pt x="142351" y="89598"/>
                      <a:pt x="128953" y="74525"/>
                      <a:pt x="125604" y="66151"/>
                    </a:cubicBezTo>
                    <a:cubicBezTo>
                      <a:pt x="122255" y="57777"/>
                      <a:pt x="127279" y="55266"/>
                      <a:pt x="120580" y="46055"/>
                    </a:cubicBezTo>
                    <a:cubicBezTo>
                      <a:pt x="113881" y="36844"/>
                      <a:pt x="96297" y="18422"/>
                      <a:pt x="85411" y="10886"/>
                    </a:cubicBezTo>
                    <a:cubicBezTo>
                      <a:pt x="74525" y="3350"/>
                      <a:pt x="64477" y="1674"/>
                      <a:pt x="55266" y="837"/>
                    </a:cubicBezTo>
                    <a:cubicBezTo>
                      <a:pt x="46055" y="0"/>
                      <a:pt x="0" y="18421"/>
                      <a:pt x="10048" y="36006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6997840" y="3501851"/>
                <a:ext cx="230274" cy="222738"/>
              </a:xfrm>
              <a:custGeom>
                <a:avLst/>
                <a:gdLst>
                  <a:gd name="connsiteX0" fmla="*/ 20934 w 230274"/>
                  <a:gd name="connsiteY0" fmla="*/ 165797 h 222738"/>
                  <a:gd name="connsiteX1" fmla="*/ 196780 w 230274"/>
                  <a:gd name="connsiteY1" fmla="*/ 221063 h 222738"/>
                  <a:gd name="connsiteX2" fmla="*/ 221901 w 230274"/>
                  <a:gd name="connsiteY2" fmla="*/ 175846 h 222738"/>
                  <a:gd name="connsiteX3" fmla="*/ 216876 w 230274"/>
                  <a:gd name="connsiteY3" fmla="*/ 125604 h 222738"/>
                  <a:gd name="connsiteX4" fmla="*/ 196780 w 230274"/>
                  <a:gd name="connsiteY4" fmla="*/ 85411 h 222738"/>
                  <a:gd name="connsiteX5" fmla="*/ 191756 w 230274"/>
                  <a:gd name="connsiteY5" fmla="*/ 45217 h 222738"/>
                  <a:gd name="connsiteX6" fmla="*/ 196780 w 230274"/>
                  <a:gd name="connsiteY6" fmla="*/ 10048 h 222738"/>
                  <a:gd name="connsiteX7" fmla="*/ 161611 w 230274"/>
                  <a:gd name="connsiteY7" fmla="*/ 5024 h 222738"/>
                  <a:gd name="connsiteX8" fmla="*/ 106345 w 230274"/>
                  <a:gd name="connsiteY8" fmla="*/ 40193 h 222738"/>
                  <a:gd name="connsiteX9" fmla="*/ 71175 w 230274"/>
                  <a:gd name="connsiteY9" fmla="*/ 40193 h 222738"/>
                  <a:gd name="connsiteX10" fmla="*/ 20934 w 230274"/>
                  <a:gd name="connsiteY10" fmla="*/ 165797 h 222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274" h="222738">
                    <a:moveTo>
                      <a:pt x="20934" y="165797"/>
                    </a:moveTo>
                    <a:cubicBezTo>
                      <a:pt x="41868" y="195942"/>
                      <a:pt x="163286" y="219388"/>
                      <a:pt x="196780" y="221063"/>
                    </a:cubicBezTo>
                    <a:cubicBezTo>
                      <a:pt x="230274" y="222738"/>
                      <a:pt x="218552" y="191756"/>
                      <a:pt x="221901" y="175846"/>
                    </a:cubicBezTo>
                    <a:cubicBezTo>
                      <a:pt x="225250" y="159936"/>
                      <a:pt x="221063" y="140676"/>
                      <a:pt x="216876" y="125604"/>
                    </a:cubicBezTo>
                    <a:cubicBezTo>
                      <a:pt x="212689" y="110532"/>
                      <a:pt x="200967" y="98809"/>
                      <a:pt x="196780" y="85411"/>
                    </a:cubicBezTo>
                    <a:cubicBezTo>
                      <a:pt x="192593" y="72013"/>
                      <a:pt x="191756" y="57777"/>
                      <a:pt x="191756" y="45217"/>
                    </a:cubicBezTo>
                    <a:cubicBezTo>
                      <a:pt x="191756" y="32657"/>
                      <a:pt x="201804" y="16747"/>
                      <a:pt x="196780" y="10048"/>
                    </a:cubicBezTo>
                    <a:cubicBezTo>
                      <a:pt x="191756" y="3349"/>
                      <a:pt x="176684" y="0"/>
                      <a:pt x="161611" y="5024"/>
                    </a:cubicBezTo>
                    <a:cubicBezTo>
                      <a:pt x="146538" y="10048"/>
                      <a:pt x="121418" y="34332"/>
                      <a:pt x="106345" y="40193"/>
                    </a:cubicBezTo>
                    <a:cubicBezTo>
                      <a:pt x="91272" y="46054"/>
                      <a:pt x="85410" y="25958"/>
                      <a:pt x="71175" y="40193"/>
                    </a:cubicBezTo>
                    <a:cubicBezTo>
                      <a:pt x="56940" y="54428"/>
                      <a:pt x="0" y="135652"/>
                      <a:pt x="20934" y="165797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7031334" y="2443425"/>
                <a:ext cx="111369" cy="197617"/>
              </a:xfrm>
              <a:custGeom>
                <a:avLst/>
                <a:gdLst>
                  <a:gd name="connsiteX0" fmla="*/ 17585 w 111369"/>
                  <a:gd name="connsiteY0" fmla="*/ 3349 h 197617"/>
                  <a:gd name="connsiteX1" fmla="*/ 47730 w 111369"/>
                  <a:gd name="connsiteY1" fmla="*/ 43542 h 197617"/>
                  <a:gd name="connsiteX2" fmla="*/ 72851 w 111369"/>
                  <a:gd name="connsiteY2" fmla="*/ 78711 h 197617"/>
                  <a:gd name="connsiteX3" fmla="*/ 108020 w 111369"/>
                  <a:gd name="connsiteY3" fmla="*/ 179195 h 197617"/>
                  <a:gd name="connsiteX4" fmla="*/ 92947 w 111369"/>
                  <a:gd name="connsiteY4" fmla="*/ 189243 h 197617"/>
                  <a:gd name="connsiteX5" fmla="*/ 77875 w 111369"/>
                  <a:gd name="connsiteY5" fmla="*/ 194267 h 197617"/>
                  <a:gd name="connsiteX6" fmla="*/ 62802 w 111369"/>
                  <a:gd name="connsiteY6" fmla="*/ 174171 h 197617"/>
                  <a:gd name="connsiteX7" fmla="*/ 62802 w 111369"/>
                  <a:gd name="connsiteY7" fmla="*/ 128953 h 197617"/>
                  <a:gd name="connsiteX8" fmla="*/ 47730 w 111369"/>
                  <a:gd name="connsiteY8" fmla="*/ 98808 h 197617"/>
                  <a:gd name="connsiteX9" fmla="*/ 7536 w 111369"/>
                  <a:gd name="connsiteY9" fmla="*/ 63639 h 197617"/>
                  <a:gd name="connsiteX10" fmla="*/ 17585 w 111369"/>
                  <a:gd name="connsiteY10" fmla="*/ 3349 h 19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369" h="197617">
                    <a:moveTo>
                      <a:pt x="17585" y="3349"/>
                    </a:moveTo>
                    <a:cubicBezTo>
                      <a:pt x="24284" y="0"/>
                      <a:pt x="38519" y="30982"/>
                      <a:pt x="47730" y="43542"/>
                    </a:cubicBezTo>
                    <a:cubicBezTo>
                      <a:pt x="56941" y="56102"/>
                      <a:pt x="62803" y="56102"/>
                      <a:pt x="72851" y="78711"/>
                    </a:cubicBezTo>
                    <a:cubicBezTo>
                      <a:pt x="82899" y="101320"/>
                      <a:pt x="104671" y="160773"/>
                      <a:pt x="108020" y="179195"/>
                    </a:cubicBezTo>
                    <a:cubicBezTo>
                      <a:pt x="111369" y="197617"/>
                      <a:pt x="97971" y="186731"/>
                      <a:pt x="92947" y="189243"/>
                    </a:cubicBezTo>
                    <a:cubicBezTo>
                      <a:pt x="87923" y="191755"/>
                      <a:pt x="82899" y="196779"/>
                      <a:pt x="77875" y="194267"/>
                    </a:cubicBezTo>
                    <a:cubicBezTo>
                      <a:pt x="72851" y="191755"/>
                      <a:pt x="65314" y="185057"/>
                      <a:pt x="62802" y="174171"/>
                    </a:cubicBezTo>
                    <a:cubicBezTo>
                      <a:pt x="60290" y="163285"/>
                      <a:pt x="65314" y="141513"/>
                      <a:pt x="62802" y="128953"/>
                    </a:cubicBezTo>
                    <a:cubicBezTo>
                      <a:pt x="60290" y="116393"/>
                      <a:pt x="56941" y="109694"/>
                      <a:pt x="47730" y="98808"/>
                    </a:cubicBezTo>
                    <a:cubicBezTo>
                      <a:pt x="38519" y="87922"/>
                      <a:pt x="15072" y="75362"/>
                      <a:pt x="7536" y="63639"/>
                    </a:cubicBezTo>
                    <a:cubicBezTo>
                      <a:pt x="0" y="51916"/>
                      <a:pt x="10886" y="6699"/>
                      <a:pt x="17585" y="3349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7148565" y="2675374"/>
                <a:ext cx="92110" cy="191756"/>
              </a:xfrm>
              <a:custGeom>
                <a:avLst/>
                <a:gdLst>
                  <a:gd name="connsiteX0" fmla="*/ 30982 w 92110"/>
                  <a:gd name="connsiteY0" fmla="*/ 7536 h 191756"/>
                  <a:gd name="connsiteX1" fmla="*/ 86248 w 92110"/>
                  <a:gd name="connsiteY1" fmla="*/ 17584 h 191756"/>
                  <a:gd name="connsiteX2" fmla="*/ 66151 w 92110"/>
                  <a:gd name="connsiteY2" fmla="*/ 72850 h 191756"/>
                  <a:gd name="connsiteX3" fmla="*/ 76200 w 92110"/>
                  <a:gd name="connsiteY3" fmla="*/ 173334 h 191756"/>
                  <a:gd name="connsiteX4" fmla="*/ 36006 w 92110"/>
                  <a:gd name="connsiteY4" fmla="*/ 183382 h 191756"/>
                  <a:gd name="connsiteX5" fmla="*/ 30982 w 92110"/>
                  <a:gd name="connsiteY5" fmla="*/ 168310 h 191756"/>
                  <a:gd name="connsiteX6" fmla="*/ 20934 w 92110"/>
                  <a:gd name="connsiteY6" fmla="*/ 188406 h 191756"/>
                  <a:gd name="connsiteX7" fmla="*/ 837 w 92110"/>
                  <a:gd name="connsiteY7" fmla="*/ 158261 h 191756"/>
                  <a:gd name="connsiteX8" fmla="*/ 15910 w 92110"/>
                  <a:gd name="connsiteY8" fmla="*/ 97971 h 191756"/>
                  <a:gd name="connsiteX9" fmla="*/ 41031 w 92110"/>
                  <a:gd name="connsiteY9" fmla="*/ 62802 h 191756"/>
                  <a:gd name="connsiteX10" fmla="*/ 30982 w 92110"/>
                  <a:gd name="connsiteY10" fmla="*/ 7536 h 1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110" h="191756">
                    <a:moveTo>
                      <a:pt x="30982" y="7536"/>
                    </a:moveTo>
                    <a:cubicBezTo>
                      <a:pt x="38518" y="0"/>
                      <a:pt x="80386" y="6698"/>
                      <a:pt x="86248" y="17584"/>
                    </a:cubicBezTo>
                    <a:cubicBezTo>
                      <a:pt x="92110" y="28470"/>
                      <a:pt x="67826" y="46892"/>
                      <a:pt x="66151" y="72850"/>
                    </a:cubicBezTo>
                    <a:cubicBezTo>
                      <a:pt x="64476" y="98808"/>
                      <a:pt x="81224" y="154912"/>
                      <a:pt x="76200" y="173334"/>
                    </a:cubicBezTo>
                    <a:cubicBezTo>
                      <a:pt x="71176" y="191756"/>
                      <a:pt x="43542" y="184219"/>
                      <a:pt x="36006" y="183382"/>
                    </a:cubicBezTo>
                    <a:cubicBezTo>
                      <a:pt x="28470" y="182545"/>
                      <a:pt x="33494" y="167473"/>
                      <a:pt x="30982" y="168310"/>
                    </a:cubicBezTo>
                    <a:cubicBezTo>
                      <a:pt x="28470" y="169147"/>
                      <a:pt x="25958" y="190081"/>
                      <a:pt x="20934" y="188406"/>
                    </a:cubicBezTo>
                    <a:cubicBezTo>
                      <a:pt x="15910" y="186731"/>
                      <a:pt x="1674" y="173333"/>
                      <a:pt x="837" y="158261"/>
                    </a:cubicBezTo>
                    <a:cubicBezTo>
                      <a:pt x="0" y="143189"/>
                      <a:pt x="9211" y="113881"/>
                      <a:pt x="15910" y="97971"/>
                    </a:cubicBezTo>
                    <a:cubicBezTo>
                      <a:pt x="22609" y="82061"/>
                      <a:pt x="34332" y="77037"/>
                      <a:pt x="41031" y="62802"/>
                    </a:cubicBezTo>
                    <a:cubicBezTo>
                      <a:pt x="47730" y="48567"/>
                      <a:pt x="23446" y="15072"/>
                      <a:pt x="30982" y="7536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105022" y="3068096"/>
                <a:ext cx="72013" cy="103834"/>
              </a:xfrm>
              <a:custGeom>
                <a:avLst/>
                <a:gdLst>
                  <a:gd name="connsiteX0" fmla="*/ 9211 w 72013"/>
                  <a:gd name="connsiteY0" fmla="*/ 1675 h 103834"/>
                  <a:gd name="connsiteX1" fmla="*/ 64477 w 72013"/>
                  <a:gd name="connsiteY1" fmla="*/ 77038 h 103834"/>
                  <a:gd name="connsiteX2" fmla="*/ 54429 w 72013"/>
                  <a:gd name="connsiteY2" fmla="*/ 102159 h 103834"/>
                  <a:gd name="connsiteX3" fmla="*/ 9211 w 72013"/>
                  <a:gd name="connsiteY3" fmla="*/ 87086 h 103834"/>
                  <a:gd name="connsiteX4" fmla="*/ 9211 w 72013"/>
                  <a:gd name="connsiteY4" fmla="*/ 1675 h 10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13" h="103834">
                    <a:moveTo>
                      <a:pt x="9211" y="1675"/>
                    </a:moveTo>
                    <a:cubicBezTo>
                      <a:pt x="18422" y="0"/>
                      <a:pt x="56941" y="60291"/>
                      <a:pt x="64477" y="77038"/>
                    </a:cubicBezTo>
                    <a:cubicBezTo>
                      <a:pt x="72013" y="93785"/>
                      <a:pt x="63640" y="100484"/>
                      <a:pt x="54429" y="102159"/>
                    </a:cubicBezTo>
                    <a:cubicBezTo>
                      <a:pt x="45218" y="103834"/>
                      <a:pt x="16747" y="101321"/>
                      <a:pt x="9211" y="87086"/>
                    </a:cubicBezTo>
                    <a:cubicBezTo>
                      <a:pt x="1675" y="72851"/>
                      <a:pt x="0" y="3350"/>
                      <a:pt x="9211" y="1675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7176198" y="3206261"/>
                <a:ext cx="50242" cy="136491"/>
              </a:xfrm>
              <a:custGeom>
                <a:avLst/>
                <a:gdLst>
                  <a:gd name="connsiteX0" fmla="*/ 3349 w 50242"/>
                  <a:gd name="connsiteY0" fmla="*/ 4187 h 136491"/>
                  <a:gd name="connsiteX1" fmla="*/ 8373 w 50242"/>
                  <a:gd name="connsiteY1" fmla="*/ 74526 h 136491"/>
                  <a:gd name="connsiteX2" fmla="*/ 33494 w 50242"/>
                  <a:gd name="connsiteY2" fmla="*/ 129792 h 136491"/>
                  <a:gd name="connsiteX3" fmla="*/ 48567 w 50242"/>
                  <a:gd name="connsiteY3" fmla="*/ 114719 h 136491"/>
                  <a:gd name="connsiteX4" fmla="*/ 43543 w 50242"/>
                  <a:gd name="connsiteY4" fmla="*/ 39357 h 136491"/>
                  <a:gd name="connsiteX5" fmla="*/ 28470 w 50242"/>
                  <a:gd name="connsiteY5" fmla="*/ 49405 h 136491"/>
                  <a:gd name="connsiteX6" fmla="*/ 3349 w 50242"/>
                  <a:gd name="connsiteY6" fmla="*/ 4187 h 13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242" h="136491">
                    <a:moveTo>
                      <a:pt x="3349" y="4187"/>
                    </a:moveTo>
                    <a:cubicBezTo>
                      <a:pt x="0" y="8374"/>
                      <a:pt x="3349" y="53592"/>
                      <a:pt x="8373" y="74526"/>
                    </a:cubicBezTo>
                    <a:cubicBezTo>
                      <a:pt x="13397" y="95460"/>
                      <a:pt x="26795" y="123093"/>
                      <a:pt x="33494" y="129792"/>
                    </a:cubicBezTo>
                    <a:cubicBezTo>
                      <a:pt x="40193" y="136491"/>
                      <a:pt x="46892" y="129791"/>
                      <a:pt x="48567" y="114719"/>
                    </a:cubicBezTo>
                    <a:cubicBezTo>
                      <a:pt x="50242" y="99647"/>
                      <a:pt x="46893" y="50243"/>
                      <a:pt x="43543" y="39357"/>
                    </a:cubicBezTo>
                    <a:cubicBezTo>
                      <a:pt x="40194" y="28471"/>
                      <a:pt x="31819" y="53592"/>
                      <a:pt x="28470" y="49405"/>
                    </a:cubicBezTo>
                    <a:cubicBezTo>
                      <a:pt x="25121" y="45218"/>
                      <a:pt x="6698" y="0"/>
                      <a:pt x="3349" y="4187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231463" y="3362849"/>
                <a:ext cx="114720" cy="64476"/>
              </a:xfrm>
              <a:custGeom>
                <a:avLst/>
                <a:gdLst>
                  <a:gd name="connsiteX0" fmla="*/ 8374 w 114720"/>
                  <a:gd name="connsiteY0" fmla="*/ 48566 h 64476"/>
                  <a:gd name="connsiteX1" fmla="*/ 98810 w 114720"/>
                  <a:gd name="connsiteY1" fmla="*/ 63639 h 64476"/>
                  <a:gd name="connsiteX2" fmla="*/ 103834 w 114720"/>
                  <a:gd name="connsiteY2" fmla="*/ 43542 h 64476"/>
                  <a:gd name="connsiteX3" fmla="*/ 83737 w 114720"/>
                  <a:gd name="connsiteY3" fmla="*/ 18421 h 64476"/>
                  <a:gd name="connsiteX4" fmla="*/ 103834 w 114720"/>
                  <a:gd name="connsiteY4" fmla="*/ 23446 h 64476"/>
                  <a:gd name="connsiteX5" fmla="*/ 48568 w 114720"/>
                  <a:gd name="connsiteY5" fmla="*/ 3349 h 64476"/>
                  <a:gd name="connsiteX6" fmla="*/ 8374 w 114720"/>
                  <a:gd name="connsiteY6" fmla="*/ 48566 h 6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720" h="64476">
                    <a:moveTo>
                      <a:pt x="8374" y="48566"/>
                    </a:moveTo>
                    <a:cubicBezTo>
                      <a:pt x="16748" y="58614"/>
                      <a:pt x="82900" y="64476"/>
                      <a:pt x="98810" y="63639"/>
                    </a:cubicBezTo>
                    <a:cubicBezTo>
                      <a:pt x="114720" y="62802"/>
                      <a:pt x="106346" y="51078"/>
                      <a:pt x="103834" y="43542"/>
                    </a:cubicBezTo>
                    <a:cubicBezTo>
                      <a:pt x="101322" y="36006"/>
                      <a:pt x="83737" y="21770"/>
                      <a:pt x="83737" y="18421"/>
                    </a:cubicBezTo>
                    <a:cubicBezTo>
                      <a:pt x="83737" y="15072"/>
                      <a:pt x="109695" y="25958"/>
                      <a:pt x="103834" y="23446"/>
                    </a:cubicBezTo>
                    <a:cubicBezTo>
                      <a:pt x="97973" y="20934"/>
                      <a:pt x="61966" y="0"/>
                      <a:pt x="48568" y="3349"/>
                    </a:cubicBezTo>
                    <a:cubicBezTo>
                      <a:pt x="35170" y="6698"/>
                      <a:pt x="0" y="38518"/>
                      <a:pt x="8374" y="48566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7232301" y="3595635"/>
                <a:ext cx="90435" cy="149888"/>
              </a:xfrm>
              <a:custGeom>
                <a:avLst/>
                <a:gdLst>
                  <a:gd name="connsiteX0" fmla="*/ 72851 w 90435"/>
                  <a:gd name="connsiteY0" fmla="*/ 1675 h 149888"/>
                  <a:gd name="connsiteX1" fmla="*/ 22609 w 90435"/>
                  <a:gd name="connsiteY1" fmla="*/ 56941 h 149888"/>
                  <a:gd name="connsiteX2" fmla="*/ 7536 w 90435"/>
                  <a:gd name="connsiteY2" fmla="*/ 117231 h 149888"/>
                  <a:gd name="connsiteX3" fmla="*/ 67826 w 90435"/>
                  <a:gd name="connsiteY3" fmla="*/ 147376 h 149888"/>
                  <a:gd name="connsiteX4" fmla="*/ 87923 w 90435"/>
                  <a:gd name="connsiteY4" fmla="*/ 102158 h 149888"/>
                  <a:gd name="connsiteX5" fmla="*/ 52754 w 90435"/>
                  <a:gd name="connsiteY5" fmla="*/ 66989 h 149888"/>
                  <a:gd name="connsiteX6" fmla="*/ 72851 w 90435"/>
                  <a:gd name="connsiteY6" fmla="*/ 1675 h 14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435" h="149888">
                    <a:moveTo>
                      <a:pt x="72851" y="1675"/>
                    </a:moveTo>
                    <a:cubicBezTo>
                      <a:pt x="67827" y="0"/>
                      <a:pt x="33495" y="37682"/>
                      <a:pt x="22609" y="56941"/>
                    </a:cubicBezTo>
                    <a:cubicBezTo>
                      <a:pt x="11723" y="76200"/>
                      <a:pt x="0" y="102159"/>
                      <a:pt x="7536" y="117231"/>
                    </a:cubicBezTo>
                    <a:cubicBezTo>
                      <a:pt x="15072" y="132304"/>
                      <a:pt x="54428" y="149888"/>
                      <a:pt x="67826" y="147376"/>
                    </a:cubicBezTo>
                    <a:cubicBezTo>
                      <a:pt x="81224" y="144864"/>
                      <a:pt x="90435" y="115556"/>
                      <a:pt x="87923" y="102158"/>
                    </a:cubicBezTo>
                    <a:cubicBezTo>
                      <a:pt x="85411" y="88760"/>
                      <a:pt x="51917" y="79549"/>
                      <a:pt x="52754" y="66989"/>
                    </a:cubicBezTo>
                    <a:cubicBezTo>
                      <a:pt x="53591" y="54429"/>
                      <a:pt x="77875" y="3350"/>
                      <a:pt x="72851" y="1675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7208017" y="3785717"/>
                <a:ext cx="98810" cy="57777"/>
              </a:xfrm>
              <a:custGeom>
                <a:avLst/>
                <a:gdLst>
                  <a:gd name="connsiteX0" fmla="*/ 97135 w 98810"/>
                  <a:gd name="connsiteY0" fmla="*/ 37681 h 57777"/>
                  <a:gd name="connsiteX1" fmla="*/ 36845 w 98810"/>
                  <a:gd name="connsiteY1" fmla="*/ 7536 h 57777"/>
                  <a:gd name="connsiteX2" fmla="*/ 1675 w 98810"/>
                  <a:gd name="connsiteY2" fmla="*/ 7536 h 57777"/>
                  <a:gd name="connsiteX3" fmla="*/ 46893 w 98810"/>
                  <a:gd name="connsiteY3" fmla="*/ 52753 h 57777"/>
                  <a:gd name="connsiteX4" fmla="*/ 97135 w 98810"/>
                  <a:gd name="connsiteY4" fmla="*/ 37681 h 5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10" h="57777">
                    <a:moveTo>
                      <a:pt x="97135" y="37681"/>
                    </a:moveTo>
                    <a:cubicBezTo>
                      <a:pt x="95460" y="30145"/>
                      <a:pt x="52755" y="12560"/>
                      <a:pt x="36845" y="7536"/>
                    </a:cubicBezTo>
                    <a:cubicBezTo>
                      <a:pt x="20935" y="2512"/>
                      <a:pt x="0" y="0"/>
                      <a:pt x="1675" y="7536"/>
                    </a:cubicBezTo>
                    <a:cubicBezTo>
                      <a:pt x="3350" y="15072"/>
                      <a:pt x="30983" y="47729"/>
                      <a:pt x="46893" y="52753"/>
                    </a:cubicBezTo>
                    <a:cubicBezTo>
                      <a:pt x="62803" y="57777"/>
                      <a:pt x="98810" y="45217"/>
                      <a:pt x="97135" y="37681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340320" y="3429000"/>
                <a:ext cx="45719" cy="4571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2868739" flipH="1">
                <a:off x="7341931" y="3848236"/>
                <a:ext cx="45720" cy="27432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7478486" y="3623268"/>
                <a:ext cx="427892" cy="236137"/>
              </a:xfrm>
              <a:custGeom>
                <a:avLst/>
                <a:gdLst>
                  <a:gd name="connsiteX0" fmla="*/ 22609 w 427892"/>
                  <a:gd name="connsiteY0" fmla="*/ 49405 h 236137"/>
                  <a:gd name="connsiteX1" fmla="*/ 203479 w 427892"/>
                  <a:gd name="connsiteY1" fmla="*/ 144864 h 236137"/>
                  <a:gd name="connsiteX2" fmla="*/ 218551 w 427892"/>
                  <a:gd name="connsiteY2" fmla="*/ 169985 h 236137"/>
                  <a:gd name="connsiteX3" fmla="*/ 248696 w 427892"/>
                  <a:gd name="connsiteY3" fmla="*/ 195106 h 236137"/>
                  <a:gd name="connsiteX4" fmla="*/ 293914 w 427892"/>
                  <a:gd name="connsiteY4" fmla="*/ 169985 h 236137"/>
                  <a:gd name="connsiteX5" fmla="*/ 329083 w 427892"/>
                  <a:gd name="connsiteY5" fmla="*/ 180033 h 236137"/>
                  <a:gd name="connsiteX6" fmla="*/ 404446 w 427892"/>
                  <a:gd name="connsiteY6" fmla="*/ 230275 h 236137"/>
                  <a:gd name="connsiteX7" fmla="*/ 424543 w 427892"/>
                  <a:gd name="connsiteY7" fmla="*/ 215202 h 236137"/>
                  <a:gd name="connsiteX8" fmla="*/ 424543 w 427892"/>
                  <a:gd name="connsiteY8" fmla="*/ 175009 h 236137"/>
                  <a:gd name="connsiteX9" fmla="*/ 409470 w 427892"/>
                  <a:gd name="connsiteY9" fmla="*/ 164961 h 236137"/>
                  <a:gd name="connsiteX10" fmla="*/ 404446 w 427892"/>
                  <a:gd name="connsiteY10" fmla="*/ 119743 h 236137"/>
                  <a:gd name="connsiteX11" fmla="*/ 374301 w 427892"/>
                  <a:gd name="connsiteY11" fmla="*/ 99646 h 236137"/>
                  <a:gd name="connsiteX12" fmla="*/ 339132 w 427892"/>
                  <a:gd name="connsiteY12" fmla="*/ 94622 h 236137"/>
                  <a:gd name="connsiteX13" fmla="*/ 278841 w 427892"/>
                  <a:gd name="connsiteY13" fmla="*/ 44380 h 236137"/>
                  <a:gd name="connsiteX14" fmla="*/ 273817 w 427892"/>
                  <a:gd name="connsiteY14" fmla="*/ 54429 h 236137"/>
                  <a:gd name="connsiteX15" fmla="*/ 193430 w 427892"/>
                  <a:gd name="connsiteY15" fmla="*/ 54429 h 236137"/>
                  <a:gd name="connsiteX16" fmla="*/ 163285 w 427892"/>
                  <a:gd name="connsiteY16" fmla="*/ 29308 h 236137"/>
                  <a:gd name="connsiteX17" fmla="*/ 133140 w 427892"/>
                  <a:gd name="connsiteY17" fmla="*/ 29308 h 236137"/>
                  <a:gd name="connsiteX18" fmla="*/ 97971 w 427892"/>
                  <a:gd name="connsiteY18" fmla="*/ 29308 h 236137"/>
                  <a:gd name="connsiteX19" fmla="*/ 67826 w 427892"/>
                  <a:gd name="connsiteY19" fmla="*/ 4187 h 236137"/>
                  <a:gd name="connsiteX20" fmla="*/ 22609 w 427892"/>
                  <a:gd name="connsiteY20" fmla="*/ 49405 h 2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7892" h="236137">
                    <a:moveTo>
                      <a:pt x="22609" y="49405"/>
                    </a:moveTo>
                    <a:cubicBezTo>
                      <a:pt x="45218" y="72851"/>
                      <a:pt x="170822" y="124767"/>
                      <a:pt x="203479" y="144864"/>
                    </a:cubicBezTo>
                    <a:cubicBezTo>
                      <a:pt x="236136" y="164961"/>
                      <a:pt x="211015" y="161611"/>
                      <a:pt x="218551" y="169985"/>
                    </a:cubicBezTo>
                    <a:cubicBezTo>
                      <a:pt x="226087" y="178359"/>
                      <a:pt x="236136" y="195106"/>
                      <a:pt x="248696" y="195106"/>
                    </a:cubicBezTo>
                    <a:cubicBezTo>
                      <a:pt x="261256" y="195106"/>
                      <a:pt x="280516" y="172497"/>
                      <a:pt x="293914" y="169985"/>
                    </a:cubicBezTo>
                    <a:cubicBezTo>
                      <a:pt x="307312" y="167473"/>
                      <a:pt x="310661" y="169985"/>
                      <a:pt x="329083" y="180033"/>
                    </a:cubicBezTo>
                    <a:cubicBezTo>
                      <a:pt x="347505" y="190081"/>
                      <a:pt x="388536" y="224414"/>
                      <a:pt x="404446" y="230275"/>
                    </a:cubicBezTo>
                    <a:cubicBezTo>
                      <a:pt x="420356" y="236137"/>
                      <a:pt x="421194" y="224413"/>
                      <a:pt x="424543" y="215202"/>
                    </a:cubicBezTo>
                    <a:cubicBezTo>
                      <a:pt x="427892" y="205991"/>
                      <a:pt x="427055" y="183382"/>
                      <a:pt x="424543" y="175009"/>
                    </a:cubicBezTo>
                    <a:cubicBezTo>
                      <a:pt x="422031" y="166636"/>
                      <a:pt x="412819" y="174172"/>
                      <a:pt x="409470" y="164961"/>
                    </a:cubicBezTo>
                    <a:cubicBezTo>
                      <a:pt x="406121" y="155750"/>
                      <a:pt x="410308" y="130629"/>
                      <a:pt x="404446" y="119743"/>
                    </a:cubicBezTo>
                    <a:cubicBezTo>
                      <a:pt x="398584" y="108857"/>
                      <a:pt x="385187" y="103833"/>
                      <a:pt x="374301" y="99646"/>
                    </a:cubicBezTo>
                    <a:cubicBezTo>
                      <a:pt x="363415" y="95459"/>
                      <a:pt x="355042" y="103833"/>
                      <a:pt x="339132" y="94622"/>
                    </a:cubicBezTo>
                    <a:cubicBezTo>
                      <a:pt x="323222" y="85411"/>
                      <a:pt x="289727" y="51079"/>
                      <a:pt x="278841" y="44380"/>
                    </a:cubicBezTo>
                    <a:cubicBezTo>
                      <a:pt x="267955" y="37681"/>
                      <a:pt x="288052" y="52754"/>
                      <a:pt x="273817" y="54429"/>
                    </a:cubicBezTo>
                    <a:cubicBezTo>
                      <a:pt x="259582" y="56104"/>
                      <a:pt x="211852" y="58616"/>
                      <a:pt x="193430" y="54429"/>
                    </a:cubicBezTo>
                    <a:cubicBezTo>
                      <a:pt x="175008" y="50242"/>
                      <a:pt x="173333" y="33495"/>
                      <a:pt x="163285" y="29308"/>
                    </a:cubicBezTo>
                    <a:cubicBezTo>
                      <a:pt x="153237" y="25121"/>
                      <a:pt x="133140" y="29308"/>
                      <a:pt x="133140" y="29308"/>
                    </a:cubicBezTo>
                    <a:cubicBezTo>
                      <a:pt x="122254" y="29308"/>
                      <a:pt x="108857" y="33495"/>
                      <a:pt x="97971" y="29308"/>
                    </a:cubicBezTo>
                    <a:cubicBezTo>
                      <a:pt x="87085" y="25121"/>
                      <a:pt x="79549" y="8374"/>
                      <a:pt x="67826" y="4187"/>
                    </a:cubicBezTo>
                    <a:cubicBezTo>
                      <a:pt x="56103" y="0"/>
                      <a:pt x="0" y="25959"/>
                      <a:pt x="22609" y="49405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8122417" y="4010129"/>
                <a:ext cx="116394" cy="90435"/>
              </a:xfrm>
              <a:custGeom>
                <a:avLst/>
                <a:gdLst>
                  <a:gd name="connsiteX0" fmla="*/ 6699 w 116394"/>
                  <a:gd name="connsiteY0" fmla="*/ 4187 h 90435"/>
                  <a:gd name="connsiteX1" fmla="*/ 41869 w 116394"/>
                  <a:gd name="connsiteY1" fmla="*/ 64478 h 90435"/>
                  <a:gd name="connsiteX2" fmla="*/ 107183 w 116394"/>
                  <a:gd name="connsiteY2" fmla="*/ 89598 h 90435"/>
                  <a:gd name="connsiteX3" fmla="*/ 97135 w 116394"/>
                  <a:gd name="connsiteY3" fmla="*/ 69502 h 90435"/>
                  <a:gd name="connsiteX4" fmla="*/ 82062 w 116394"/>
                  <a:gd name="connsiteY4" fmla="*/ 39357 h 90435"/>
                  <a:gd name="connsiteX5" fmla="*/ 6699 w 116394"/>
                  <a:gd name="connsiteY5" fmla="*/ 4187 h 9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94" h="90435">
                    <a:moveTo>
                      <a:pt x="6699" y="4187"/>
                    </a:moveTo>
                    <a:cubicBezTo>
                      <a:pt x="0" y="8374"/>
                      <a:pt x="25122" y="50243"/>
                      <a:pt x="41869" y="64478"/>
                    </a:cubicBezTo>
                    <a:cubicBezTo>
                      <a:pt x="58616" y="78713"/>
                      <a:pt x="97972" y="88761"/>
                      <a:pt x="107183" y="89598"/>
                    </a:cubicBezTo>
                    <a:cubicBezTo>
                      <a:pt x="116394" y="90435"/>
                      <a:pt x="97135" y="69502"/>
                      <a:pt x="97135" y="69502"/>
                    </a:cubicBezTo>
                    <a:cubicBezTo>
                      <a:pt x="92948" y="61129"/>
                      <a:pt x="97135" y="49405"/>
                      <a:pt x="82062" y="39357"/>
                    </a:cubicBezTo>
                    <a:cubicBezTo>
                      <a:pt x="66989" y="29309"/>
                      <a:pt x="13398" y="0"/>
                      <a:pt x="6699" y="4187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7908053" y="3701143"/>
                <a:ext cx="118905" cy="58616"/>
              </a:xfrm>
              <a:custGeom>
                <a:avLst/>
                <a:gdLst>
                  <a:gd name="connsiteX0" fmla="*/ 10048 w 118905"/>
                  <a:gd name="connsiteY0" fmla="*/ 1675 h 58616"/>
                  <a:gd name="connsiteX1" fmla="*/ 105507 w 118905"/>
                  <a:gd name="connsiteY1" fmla="*/ 31820 h 58616"/>
                  <a:gd name="connsiteX2" fmla="*/ 90435 w 118905"/>
                  <a:gd name="connsiteY2" fmla="*/ 56941 h 58616"/>
                  <a:gd name="connsiteX3" fmla="*/ 45217 w 118905"/>
                  <a:gd name="connsiteY3" fmla="*/ 41868 h 58616"/>
                  <a:gd name="connsiteX4" fmla="*/ 10048 w 118905"/>
                  <a:gd name="connsiteY4" fmla="*/ 1675 h 5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905" h="58616">
                    <a:moveTo>
                      <a:pt x="10048" y="1675"/>
                    </a:moveTo>
                    <a:cubicBezTo>
                      <a:pt x="20096" y="0"/>
                      <a:pt x="92109" y="22609"/>
                      <a:pt x="105507" y="31820"/>
                    </a:cubicBezTo>
                    <a:cubicBezTo>
                      <a:pt x="118905" y="41031"/>
                      <a:pt x="100483" y="55266"/>
                      <a:pt x="90435" y="56941"/>
                    </a:cubicBezTo>
                    <a:cubicBezTo>
                      <a:pt x="80387" y="58616"/>
                      <a:pt x="59452" y="51079"/>
                      <a:pt x="45217" y="41868"/>
                    </a:cubicBezTo>
                    <a:cubicBezTo>
                      <a:pt x="30982" y="32657"/>
                      <a:pt x="0" y="3350"/>
                      <a:pt x="10048" y="1675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8289890" y="4444721"/>
                <a:ext cx="58615" cy="76201"/>
              </a:xfrm>
              <a:custGeom>
                <a:avLst/>
                <a:gdLst>
                  <a:gd name="connsiteX0" fmla="*/ 5024 w 58615"/>
                  <a:gd name="connsiteY0" fmla="*/ 1675 h 76201"/>
                  <a:gd name="connsiteX1" fmla="*/ 25121 w 58615"/>
                  <a:gd name="connsiteY1" fmla="*/ 66990 h 76201"/>
                  <a:gd name="connsiteX2" fmla="*/ 55266 w 58615"/>
                  <a:gd name="connsiteY2" fmla="*/ 56941 h 76201"/>
                  <a:gd name="connsiteX3" fmla="*/ 5024 w 58615"/>
                  <a:gd name="connsiteY3" fmla="*/ 1675 h 7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15" h="76201">
                    <a:moveTo>
                      <a:pt x="5024" y="1675"/>
                    </a:moveTo>
                    <a:cubicBezTo>
                      <a:pt x="0" y="3350"/>
                      <a:pt x="16747" y="57779"/>
                      <a:pt x="25121" y="66990"/>
                    </a:cubicBezTo>
                    <a:cubicBezTo>
                      <a:pt x="33495" y="76201"/>
                      <a:pt x="51917" y="66989"/>
                      <a:pt x="55266" y="56941"/>
                    </a:cubicBezTo>
                    <a:cubicBezTo>
                      <a:pt x="58615" y="46893"/>
                      <a:pt x="10048" y="0"/>
                      <a:pt x="5024" y="1675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8143352" y="4595446"/>
                <a:ext cx="93784" cy="103833"/>
              </a:xfrm>
              <a:custGeom>
                <a:avLst/>
                <a:gdLst>
                  <a:gd name="connsiteX0" fmla="*/ 837 w 93784"/>
                  <a:gd name="connsiteY0" fmla="*/ 77038 h 103833"/>
                  <a:gd name="connsiteX1" fmla="*/ 46055 w 93784"/>
                  <a:gd name="connsiteY1" fmla="*/ 36844 h 103833"/>
                  <a:gd name="connsiteX2" fmla="*/ 46055 w 93784"/>
                  <a:gd name="connsiteY2" fmla="*/ 6699 h 103833"/>
                  <a:gd name="connsiteX3" fmla="*/ 86248 w 93784"/>
                  <a:gd name="connsiteY3" fmla="*/ 1675 h 103833"/>
                  <a:gd name="connsiteX4" fmla="*/ 91272 w 93784"/>
                  <a:gd name="connsiteY4" fmla="*/ 16747 h 103833"/>
                  <a:gd name="connsiteX5" fmla="*/ 86248 w 93784"/>
                  <a:gd name="connsiteY5" fmla="*/ 51917 h 103833"/>
                  <a:gd name="connsiteX6" fmla="*/ 66151 w 93784"/>
                  <a:gd name="connsiteY6" fmla="*/ 82062 h 103833"/>
                  <a:gd name="connsiteX7" fmla="*/ 51079 w 93784"/>
                  <a:gd name="connsiteY7" fmla="*/ 102158 h 103833"/>
                  <a:gd name="connsiteX8" fmla="*/ 837 w 93784"/>
                  <a:gd name="connsiteY8" fmla="*/ 77038 h 103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784" h="103833">
                    <a:moveTo>
                      <a:pt x="837" y="77038"/>
                    </a:moveTo>
                    <a:cubicBezTo>
                      <a:pt x="0" y="66152"/>
                      <a:pt x="38519" y="48567"/>
                      <a:pt x="46055" y="36844"/>
                    </a:cubicBezTo>
                    <a:cubicBezTo>
                      <a:pt x="53591" y="25121"/>
                      <a:pt x="39356" y="12560"/>
                      <a:pt x="46055" y="6699"/>
                    </a:cubicBezTo>
                    <a:cubicBezTo>
                      <a:pt x="52754" y="838"/>
                      <a:pt x="78712" y="0"/>
                      <a:pt x="86248" y="1675"/>
                    </a:cubicBezTo>
                    <a:cubicBezTo>
                      <a:pt x="93784" y="3350"/>
                      <a:pt x="91272" y="8373"/>
                      <a:pt x="91272" y="16747"/>
                    </a:cubicBezTo>
                    <a:cubicBezTo>
                      <a:pt x="91272" y="25121"/>
                      <a:pt x="90435" y="41031"/>
                      <a:pt x="86248" y="51917"/>
                    </a:cubicBezTo>
                    <a:cubicBezTo>
                      <a:pt x="82061" y="62803"/>
                      <a:pt x="72012" y="73689"/>
                      <a:pt x="66151" y="82062"/>
                    </a:cubicBezTo>
                    <a:cubicBezTo>
                      <a:pt x="60290" y="90435"/>
                      <a:pt x="62802" y="103833"/>
                      <a:pt x="51079" y="102158"/>
                    </a:cubicBezTo>
                    <a:cubicBezTo>
                      <a:pt x="39356" y="100483"/>
                      <a:pt x="1674" y="87924"/>
                      <a:pt x="837" y="77038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7754815" y="4546042"/>
                <a:ext cx="134816" cy="92947"/>
              </a:xfrm>
              <a:custGeom>
                <a:avLst/>
                <a:gdLst>
                  <a:gd name="connsiteX0" fmla="*/ 118069 w 134816"/>
                  <a:gd name="connsiteY0" fmla="*/ 86248 h 92947"/>
                  <a:gd name="connsiteX1" fmla="*/ 118069 w 134816"/>
                  <a:gd name="connsiteY1" fmla="*/ 36006 h 92947"/>
                  <a:gd name="connsiteX2" fmla="*/ 102996 w 134816"/>
                  <a:gd name="connsiteY2" fmla="*/ 10885 h 92947"/>
                  <a:gd name="connsiteX3" fmla="*/ 62803 w 134816"/>
                  <a:gd name="connsiteY3" fmla="*/ 837 h 92947"/>
                  <a:gd name="connsiteX4" fmla="*/ 37682 w 134816"/>
                  <a:gd name="connsiteY4" fmla="*/ 15910 h 92947"/>
                  <a:gd name="connsiteX5" fmla="*/ 17585 w 134816"/>
                  <a:gd name="connsiteY5" fmla="*/ 25958 h 92947"/>
                  <a:gd name="connsiteX6" fmla="*/ 17585 w 134816"/>
                  <a:gd name="connsiteY6" fmla="*/ 76200 h 92947"/>
                  <a:gd name="connsiteX7" fmla="*/ 118069 w 134816"/>
                  <a:gd name="connsiteY7" fmla="*/ 86248 h 92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816" h="92947">
                    <a:moveTo>
                      <a:pt x="118069" y="86248"/>
                    </a:moveTo>
                    <a:cubicBezTo>
                      <a:pt x="134816" y="79549"/>
                      <a:pt x="120581" y="48567"/>
                      <a:pt x="118069" y="36006"/>
                    </a:cubicBezTo>
                    <a:cubicBezTo>
                      <a:pt x="115557" y="23446"/>
                      <a:pt x="112207" y="16747"/>
                      <a:pt x="102996" y="10885"/>
                    </a:cubicBezTo>
                    <a:cubicBezTo>
                      <a:pt x="93785" y="5023"/>
                      <a:pt x="73689" y="0"/>
                      <a:pt x="62803" y="837"/>
                    </a:cubicBezTo>
                    <a:cubicBezTo>
                      <a:pt x="51917" y="1674"/>
                      <a:pt x="45218" y="11723"/>
                      <a:pt x="37682" y="15910"/>
                    </a:cubicBezTo>
                    <a:cubicBezTo>
                      <a:pt x="30146" y="20097"/>
                      <a:pt x="20934" y="15910"/>
                      <a:pt x="17585" y="25958"/>
                    </a:cubicBezTo>
                    <a:cubicBezTo>
                      <a:pt x="14236" y="36006"/>
                      <a:pt x="0" y="64477"/>
                      <a:pt x="17585" y="76200"/>
                    </a:cubicBezTo>
                    <a:cubicBezTo>
                      <a:pt x="35170" y="87923"/>
                      <a:pt x="101322" y="92947"/>
                      <a:pt x="118069" y="86248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7156939" y="3876989"/>
                <a:ext cx="808892" cy="639745"/>
              </a:xfrm>
              <a:custGeom>
                <a:avLst/>
                <a:gdLst>
                  <a:gd name="connsiteX0" fmla="*/ 720969 w 808892"/>
                  <a:gd name="connsiteY0" fmla="*/ 629697 h 639745"/>
                  <a:gd name="connsiteX1" fmla="*/ 610437 w 808892"/>
                  <a:gd name="connsiteY1" fmla="*/ 634721 h 639745"/>
                  <a:gd name="connsiteX2" fmla="*/ 600388 w 808892"/>
                  <a:gd name="connsiteY2" fmla="*/ 614624 h 639745"/>
                  <a:gd name="connsiteX3" fmla="*/ 590340 w 808892"/>
                  <a:gd name="connsiteY3" fmla="*/ 589503 h 639745"/>
                  <a:gd name="connsiteX4" fmla="*/ 535074 w 808892"/>
                  <a:gd name="connsiteY4" fmla="*/ 564382 h 639745"/>
                  <a:gd name="connsiteX5" fmla="*/ 429566 w 808892"/>
                  <a:gd name="connsiteY5" fmla="*/ 489020 h 639745"/>
                  <a:gd name="connsiteX6" fmla="*/ 404446 w 808892"/>
                  <a:gd name="connsiteY6" fmla="*/ 499068 h 639745"/>
                  <a:gd name="connsiteX7" fmla="*/ 359228 w 808892"/>
                  <a:gd name="connsiteY7" fmla="*/ 494044 h 639745"/>
                  <a:gd name="connsiteX8" fmla="*/ 319035 w 808892"/>
                  <a:gd name="connsiteY8" fmla="*/ 519165 h 639745"/>
                  <a:gd name="connsiteX9" fmla="*/ 278841 w 808892"/>
                  <a:gd name="connsiteY9" fmla="*/ 524189 h 639745"/>
                  <a:gd name="connsiteX10" fmla="*/ 223575 w 808892"/>
                  <a:gd name="connsiteY10" fmla="*/ 554334 h 639745"/>
                  <a:gd name="connsiteX11" fmla="*/ 193430 w 808892"/>
                  <a:gd name="connsiteY11" fmla="*/ 584479 h 639745"/>
                  <a:gd name="connsiteX12" fmla="*/ 118068 w 808892"/>
                  <a:gd name="connsiteY12" fmla="*/ 554334 h 639745"/>
                  <a:gd name="connsiteX13" fmla="*/ 82898 w 808892"/>
                  <a:gd name="connsiteY13" fmla="*/ 499068 h 639745"/>
                  <a:gd name="connsiteX14" fmla="*/ 62802 w 808892"/>
                  <a:gd name="connsiteY14" fmla="*/ 438778 h 639745"/>
                  <a:gd name="connsiteX15" fmla="*/ 17584 w 808892"/>
                  <a:gd name="connsiteY15" fmla="*/ 403609 h 639745"/>
                  <a:gd name="connsiteX16" fmla="*/ 12560 w 808892"/>
                  <a:gd name="connsiteY16" fmla="*/ 353367 h 639745"/>
                  <a:gd name="connsiteX17" fmla="*/ 7536 w 808892"/>
                  <a:gd name="connsiteY17" fmla="*/ 298101 h 639745"/>
                  <a:gd name="connsiteX18" fmla="*/ 57777 w 808892"/>
                  <a:gd name="connsiteY18" fmla="*/ 237811 h 639745"/>
                  <a:gd name="connsiteX19" fmla="*/ 143188 w 808892"/>
                  <a:gd name="connsiteY19" fmla="*/ 192593 h 639745"/>
                  <a:gd name="connsiteX20" fmla="*/ 223575 w 808892"/>
                  <a:gd name="connsiteY20" fmla="*/ 72013 h 639745"/>
                  <a:gd name="connsiteX21" fmla="*/ 248696 w 808892"/>
                  <a:gd name="connsiteY21" fmla="*/ 51916 h 639745"/>
                  <a:gd name="connsiteX22" fmla="*/ 273817 w 808892"/>
                  <a:gd name="connsiteY22" fmla="*/ 66989 h 639745"/>
                  <a:gd name="connsiteX23" fmla="*/ 324059 w 808892"/>
                  <a:gd name="connsiteY23" fmla="*/ 21771 h 639745"/>
                  <a:gd name="connsiteX24" fmla="*/ 434591 w 808892"/>
                  <a:gd name="connsiteY24" fmla="*/ 11723 h 639745"/>
                  <a:gd name="connsiteX25" fmla="*/ 429566 w 808892"/>
                  <a:gd name="connsiteY25" fmla="*/ 11723 h 639745"/>
                  <a:gd name="connsiteX26" fmla="*/ 494881 w 808892"/>
                  <a:gd name="connsiteY26" fmla="*/ 82062 h 639745"/>
                  <a:gd name="connsiteX27" fmla="*/ 494881 w 808892"/>
                  <a:gd name="connsiteY27" fmla="*/ 102158 h 639745"/>
                  <a:gd name="connsiteX28" fmla="*/ 535074 w 808892"/>
                  <a:gd name="connsiteY28" fmla="*/ 87086 h 639745"/>
                  <a:gd name="connsiteX29" fmla="*/ 530050 w 808892"/>
                  <a:gd name="connsiteY29" fmla="*/ 51916 h 639745"/>
                  <a:gd name="connsiteX30" fmla="*/ 545123 w 808892"/>
                  <a:gd name="connsiteY30" fmla="*/ 31820 h 639745"/>
                  <a:gd name="connsiteX31" fmla="*/ 620485 w 808892"/>
                  <a:gd name="connsiteY31" fmla="*/ 92110 h 639745"/>
                  <a:gd name="connsiteX32" fmla="*/ 635558 w 808892"/>
                  <a:gd name="connsiteY32" fmla="*/ 92110 h 639745"/>
                  <a:gd name="connsiteX33" fmla="*/ 690824 w 808892"/>
                  <a:gd name="connsiteY33" fmla="*/ 172497 h 639745"/>
                  <a:gd name="connsiteX34" fmla="*/ 710920 w 808892"/>
                  <a:gd name="connsiteY34" fmla="*/ 278004 h 639745"/>
                  <a:gd name="connsiteX35" fmla="*/ 725993 w 808892"/>
                  <a:gd name="connsiteY35" fmla="*/ 283029 h 639745"/>
                  <a:gd name="connsiteX36" fmla="*/ 796331 w 808892"/>
                  <a:gd name="connsiteY36" fmla="*/ 353367 h 639745"/>
                  <a:gd name="connsiteX37" fmla="*/ 801356 w 808892"/>
                  <a:gd name="connsiteY37" fmla="*/ 413657 h 639745"/>
                  <a:gd name="connsiteX38" fmla="*/ 771210 w 808892"/>
                  <a:gd name="connsiteY38" fmla="*/ 494044 h 639745"/>
                  <a:gd name="connsiteX39" fmla="*/ 751114 w 808892"/>
                  <a:gd name="connsiteY39" fmla="*/ 549310 h 639745"/>
                  <a:gd name="connsiteX40" fmla="*/ 720969 w 808892"/>
                  <a:gd name="connsiteY40" fmla="*/ 574431 h 639745"/>
                  <a:gd name="connsiteX41" fmla="*/ 720969 w 808892"/>
                  <a:gd name="connsiteY41" fmla="*/ 629697 h 63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8892" h="639745">
                    <a:moveTo>
                      <a:pt x="720969" y="629697"/>
                    </a:moveTo>
                    <a:cubicBezTo>
                      <a:pt x="702547" y="639745"/>
                      <a:pt x="630534" y="637233"/>
                      <a:pt x="610437" y="634721"/>
                    </a:cubicBezTo>
                    <a:cubicBezTo>
                      <a:pt x="590340" y="632209"/>
                      <a:pt x="603737" y="622160"/>
                      <a:pt x="600388" y="614624"/>
                    </a:cubicBezTo>
                    <a:cubicBezTo>
                      <a:pt x="597039" y="607088"/>
                      <a:pt x="601226" y="597877"/>
                      <a:pt x="590340" y="589503"/>
                    </a:cubicBezTo>
                    <a:cubicBezTo>
                      <a:pt x="579454" y="581129"/>
                      <a:pt x="561870" y="581129"/>
                      <a:pt x="535074" y="564382"/>
                    </a:cubicBezTo>
                    <a:cubicBezTo>
                      <a:pt x="508278" y="547635"/>
                      <a:pt x="451337" y="499906"/>
                      <a:pt x="429566" y="489020"/>
                    </a:cubicBezTo>
                    <a:cubicBezTo>
                      <a:pt x="407795" y="478134"/>
                      <a:pt x="416169" y="498231"/>
                      <a:pt x="404446" y="499068"/>
                    </a:cubicBezTo>
                    <a:cubicBezTo>
                      <a:pt x="392723" y="499905"/>
                      <a:pt x="373463" y="490695"/>
                      <a:pt x="359228" y="494044"/>
                    </a:cubicBezTo>
                    <a:cubicBezTo>
                      <a:pt x="344993" y="497394"/>
                      <a:pt x="332433" y="514141"/>
                      <a:pt x="319035" y="519165"/>
                    </a:cubicBezTo>
                    <a:cubicBezTo>
                      <a:pt x="305637" y="524189"/>
                      <a:pt x="294751" y="518328"/>
                      <a:pt x="278841" y="524189"/>
                    </a:cubicBezTo>
                    <a:cubicBezTo>
                      <a:pt x="262931" y="530051"/>
                      <a:pt x="237810" y="544286"/>
                      <a:pt x="223575" y="554334"/>
                    </a:cubicBezTo>
                    <a:cubicBezTo>
                      <a:pt x="209340" y="564382"/>
                      <a:pt x="211014" y="584479"/>
                      <a:pt x="193430" y="584479"/>
                    </a:cubicBezTo>
                    <a:cubicBezTo>
                      <a:pt x="175846" y="584479"/>
                      <a:pt x="136490" y="568569"/>
                      <a:pt x="118068" y="554334"/>
                    </a:cubicBezTo>
                    <a:cubicBezTo>
                      <a:pt x="99646" y="540099"/>
                      <a:pt x="92109" y="518327"/>
                      <a:pt x="82898" y="499068"/>
                    </a:cubicBezTo>
                    <a:cubicBezTo>
                      <a:pt x="73687" y="479809"/>
                      <a:pt x="73688" y="454688"/>
                      <a:pt x="62802" y="438778"/>
                    </a:cubicBezTo>
                    <a:cubicBezTo>
                      <a:pt x="51916" y="422868"/>
                      <a:pt x="25958" y="417844"/>
                      <a:pt x="17584" y="403609"/>
                    </a:cubicBezTo>
                    <a:cubicBezTo>
                      <a:pt x="9210" y="389374"/>
                      <a:pt x="14235" y="370952"/>
                      <a:pt x="12560" y="353367"/>
                    </a:cubicBezTo>
                    <a:cubicBezTo>
                      <a:pt x="10885" y="335782"/>
                      <a:pt x="0" y="317360"/>
                      <a:pt x="7536" y="298101"/>
                    </a:cubicBezTo>
                    <a:cubicBezTo>
                      <a:pt x="15072" y="278842"/>
                      <a:pt x="35168" y="255396"/>
                      <a:pt x="57777" y="237811"/>
                    </a:cubicBezTo>
                    <a:cubicBezTo>
                      <a:pt x="80386" y="220226"/>
                      <a:pt x="115555" y="220226"/>
                      <a:pt x="143188" y="192593"/>
                    </a:cubicBezTo>
                    <a:cubicBezTo>
                      <a:pt x="170821" y="164960"/>
                      <a:pt x="205990" y="95459"/>
                      <a:pt x="223575" y="72013"/>
                    </a:cubicBezTo>
                    <a:cubicBezTo>
                      <a:pt x="241160" y="48567"/>
                      <a:pt x="240322" y="52753"/>
                      <a:pt x="248696" y="51916"/>
                    </a:cubicBezTo>
                    <a:cubicBezTo>
                      <a:pt x="257070" y="51079"/>
                      <a:pt x="261257" y="72013"/>
                      <a:pt x="273817" y="66989"/>
                    </a:cubicBezTo>
                    <a:cubicBezTo>
                      <a:pt x="286377" y="61965"/>
                      <a:pt x="297263" y="30982"/>
                      <a:pt x="324059" y="21771"/>
                    </a:cubicBezTo>
                    <a:cubicBezTo>
                      <a:pt x="350855" y="12560"/>
                      <a:pt x="417006" y="13398"/>
                      <a:pt x="434591" y="11723"/>
                    </a:cubicBezTo>
                    <a:cubicBezTo>
                      <a:pt x="452176" y="10048"/>
                      <a:pt x="419518" y="0"/>
                      <a:pt x="429566" y="11723"/>
                    </a:cubicBezTo>
                    <a:cubicBezTo>
                      <a:pt x="439614" y="23446"/>
                      <a:pt x="483995" y="66990"/>
                      <a:pt x="494881" y="82062"/>
                    </a:cubicBezTo>
                    <a:cubicBezTo>
                      <a:pt x="505767" y="97134"/>
                      <a:pt x="488182" y="101321"/>
                      <a:pt x="494881" y="102158"/>
                    </a:cubicBezTo>
                    <a:cubicBezTo>
                      <a:pt x="501580" y="102995"/>
                      <a:pt x="529213" y="95460"/>
                      <a:pt x="535074" y="87086"/>
                    </a:cubicBezTo>
                    <a:cubicBezTo>
                      <a:pt x="540935" y="78712"/>
                      <a:pt x="528375" y="61127"/>
                      <a:pt x="530050" y="51916"/>
                    </a:cubicBezTo>
                    <a:cubicBezTo>
                      <a:pt x="531725" y="42705"/>
                      <a:pt x="530051" y="25121"/>
                      <a:pt x="545123" y="31820"/>
                    </a:cubicBezTo>
                    <a:cubicBezTo>
                      <a:pt x="560195" y="38519"/>
                      <a:pt x="605413" y="82062"/>
                      <a:pt x="620485" y="92110"/>
                    </a:cubicBezTo>
                    <a:cubicBezTo>
                      <a:pt x="635558" y="102158"/>
                      <a:pt x="623835" y="78712"/>
                      <a:pt x="635558" y="92110"/>
                    </a:cubicBezTo>
                    <a:cubicBezTo>
                      <a:pt x="647281" y="105508"/>
                      <a:pt x="678264" y="141515"/>
                      <a:pt x="690824" y="172497"/>
                    </a:cubicBezTo>
                    <a:cubicBezTo>
                      <a:pt x="703384" y="203479"/>
                      <a:pt x="705059" y="259582"/>
                      <a:pt x="710920" y="278004"/>
                    </a:cubicBezTo>
                    <a:cubicBezTo>
                      <a:pt x="716781" y="296426"/>
                      <a:pt x="711758" y="270469"/>
                      <a:pt x="725993" y="283029"/>
                    </a:cubicBezTo>
                    <a:cubicBezTo>
                      <a:pt x="740228" y="295590"/>
                      <a:pt x="783771" y="331596"/>
                      <a:pt x="796331" y="353367"/>
                    </a:cubicBezTo>
                    <a:cubicBezTo>
                      <a:pt x="808892" y="375138"/>
                      <a:pt x="805543" y="390211"/>
                      <a:pt x="801356" y="413657"/>
                    </a:cubicBezTo>
                    <a:cubicBezTo>
                      <a:pt x="797169" y="437103"/>
                      <a:pt x="779584" y="471435"/>
                      <a:pt x="771210" y="494044"/>
                    </a:cubicBezTo>
                    <a:cubicBezTo>
                      <a:pt x="762836" y="516653"/>
                      <a:pt x="759488" y="535912"/>
                      <a:pt x="751114" y="549310"/>
                    </a:cubicBezTo>
                    <a:cubicBezTo>
                      <a:pt x="742741" y="562708"/>
                      <a:pt x="726831" y="561871"/>
                      <a:pt x="720969" y="574431"/>
                    </a:cubicBezTo>
                    <a:cubicBezTo>
                      <a:pt x="715108" y="586992"/>
                      <a:pt x="739391" y="619649"/>
                      <a:pt x="720969" y="629697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7168662" y="5047622"/>
                <a:ext cx="934496" cy="381000"/>
              </a:xfrm>
              <a:custGeom>
                <a:avLst/>
                <a:gdLst>
                  <a:gd name="connsiteX0" fmla="*/ 925285 w 934496"/>
                  <a:gd name="connsiteY0" fmla="*/ 212690 h 381000"/>
                  <a:gd name="connsiteX1" fmla="*/ 880068 w 934496"/>
                  <a:gd name="connsiteY1" fmla="*/ 182545 h 381000"/>
                  <a:gd name="connsiteX2" fmla="*/ 895140 w 934496"/>
                  <a:gd name="connsiteY2" fmla="*/ 107182 h 381000"/>
                  <a:gd name="connsiteX3" fmla="*/ 849923 w 934496"/>
                  <a:gd name="connsiteY3" fmla="*/ 61965 h 381000"/>
                  <a:gd name="connsiteX4" fmla="*/ 814753 w 934496"/>
                  <a:gd name="connsiteY4" fmla="*/ 92110 h 381000"/>
                  <a:gd name="connsiteX5" fmla="*/ 774560 w 934496"/>
                  <a:gd name="connsiteY5" fmla="*/ 51916 h 381000"/>
                  <a:gd name="connsiteX6" fmla="*/ 719294 w 934496"/>
                  <a:gd name="connsiteY6" fmla="*/ 102158 h 381000"/>
                  <a:gd name="connsiteX7" fmla="*/ 598714 w 934496"/>
                  <a:gd name="connsiteY7" fmla="*/ 26796 h 381000"/>
                  <a:gd name="connsiteX8" fmla="*/ 558520 w 934496"/>
                  <a:gd name="connsiteY8" fmla="*/ 21771 h 381000"/>
                  <a:gd name="connsiteX9" fmla="*/ 508279 w 934496"/>
                  <a:gd name="connsiteY9" fmla="*/ 41868 h 381000"/>
                  <a:gd name="connsiteX10" fmla="*/ 417843 w 934496"/>
                  <a:gd name="connsiteY10" fmla="*/ 16747 h 381000"/>
                  <a:gd name="connsiteX11" fmla="*/ 377650 w 934496"/>
                  <a:gd name="connsiteY11" fmla="*/ 41868 h 381000"/>
                  <a:gd name="connsiteX12" fmla="*/ 247022 w 934496"/>
                  <a:gd name="connsiteY12" fmla="*/ 1675 h 381000"/>
                  <a:gd name="connsiteX13" fmla="*/ 191756 w 934496"/>
                  <a:gd name="connsiteY13" fmla="*/ 31820 h 381000"/>
                  <a:gd name="connsiteX14" fmla="*/ 141514 w 934496"/>
                  <a:gd name="connsiteY14" fmla="*/ 46892 h 381000"/>
                  <a:gd name="connsiteX15" fmla="*/ 41030 w 934496"/>
                  <a:gd name="connsiteY15" fmla="*/ 46892 h 381000"/>
                  <a:gd name="connsiteX16" fmla="*/ 837 w 934496"/>
                  <a:gd name="connsiteY16" fmla="*/ 92110 h 381000"/>
                  <a:gd name="connsiteX17" fmla="*/ 46054 w 934496"/>
                  <a:gd name="connsiteY17" fmla="*/ 137327 h 381000"/>
                  <a:gd name="connsiteX18" fmla="*/ 231949 w 934496"/>
                  <a:gd name="connsiteY18" fmla="*/ 283029 h 381000"/>
                  <a:gd name="connsiteX19" fmla="*/ 523351 w 934496"/>
                  <a:gd name="connsiteY19" fmla="*/ 368440 h 381000"/>
                  <a:gd name="connsiteX20" fmla="*/ 714270 w 934496"/>
                  <a:gd name="connsiteY20" fmla="*/ 358391 h 381000"/>
                  <a:gd name="connsiteX21" fmla="*/ 824802 w 934496"/>
                  <a:gd name="connsiteY21" fmla="*/ 318198 h 381000"/>
                  <a:gd name="connsiteX22" fmla="*/ 925285 w 934496"/>
                  <a:gd name="connsiteY22" fmla="*/ 21269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34496" h="381000">
                    <a:moveTo>
                      <a:pt x="925285" y="212690"/>
                    </a:moveTo>
                    <a:cubicBezTo>
                      <a:pt x="934496" y="190081"/>
                      <a:pt x="885092" y="200130"/>
                      <a:pt x="880068" y="182545"/>
                    </a:cubicBezTo>
                    <a:cubicBezTo>
                      <a:pt x="875044" y="164960"/>
                      <a:pt x="900164" y="127279"/>
                      <a:pt x="895140" y="107182"/>
                    </a:cubicBezTo>
                    <a:cubicBezTo>
                      <a:pt x="890116" y="87085"/>
                      <a:pt x="863321" y="64477"/>
                      <a:pt x="849923" y="61965"/>
                    </a:cubicBezTo>
                    <a:cubicBezTo>
                      <a:pt x="836525" y="59453"/>
                      <a:pt x="827314" y="93785"/>
                      <a:pt x="814753" y="92110"/>
                    </a:cubicBezTo>
                    <a:cubicBezTo>
                      <a:pt x="802193" y="90435"/>
                      <a:pt x="790470" y="50241"/>
                      <a:pt x="774560" y="51916"/>
                    </a:cubicBezTo>
                    <a:cubicBezTo>
                      <a:pt x="758650" y="53591"/>
                      <a:pt x="748602" y="106345"/>
                      <a:pt x="719294" y="102158"/>
                    </a:cubicBezTo>
                    <a:cubicBezTo>
                      <a:pt x="689986" y="97971"/>
                      <a:pt x="625510" y="40194"/>
                      <a:pt x="598714" y="26796"/>
                    </a:cubicBezTo>
                    <a:cubicBezTo>
                      <a:pt x="571918" y="13398"/>
                      <a:pt x="573593" y="19259"/>
                      <a:pt x="558520" y="21771"/>
                    </a:cubicBezTo>
                    <a:cubicBezTo>
                      <a:pt x="543448" y="24283"/>
                      <a:pt x="531725" y="42705"/>
                      <a:pt x="508279" y="41868"/>
                    </a:cubicBezTo>
                    <a:cubicBezTo>
                      <a:pt x="484833" y="41031"/>
                      <a:pt x="439614" y="16747"/>
                      <a:pt x="417843" y="16747"/>
                    </a:cubicBezTo>
                    <a:cubicBezTo>
                      <a:pt x="396072" y="16747"/>
                      <a:pt x="406120" y="44380"/>
                      <a:pt x="377650" y="41868"/>
                    </a:cubicBezTo>
                    <a:cubicBezTo>
                      <a:pt x="349180" y="39356"/>
                      <a:pt x="278004" y="3350"/>
                      <a:pt x="247022" y="1675"/>
                    </a:cubicBezTo>
                    <a:cubicBezTo>
                      <a:pt x="216040" y="0"/>
                      <a:pt x="209341" y="24284"/>
                      <a:pt x="191756" y="31820"/>
                    </a:cubicBezTo>
                    <a:cubicBezTo>
                      <a:pt x="174171" y="39356"/>
                      <a:pt x="166635" y="44380"/>
                      <a:pt x="141514" y="46892"/>
                    </a:cubicBezTo>
                    <a:cubicBezTo>
                      <a:pt x="116393" y="49404"/>
                      <a:pt x="64476" y="39356"/>
                      <a:pt x="41030" y="46892"/>
                    </a:cubicBezTo>
                    <a:cubicBezTo>
                      <a:pt x="17584" y="54428"/>
                      <a:pt x="0" y="77038"/>
                      <a:pt x="837" y="92110"/>
                    </a:cubicBezTo>
                    <a:cubicBezTo>
                      <a:pt x="1674" y="107182"/>
                      <a:pt x="7535" y="105507"/>
                      <a:pt x="46054" y="137327"/>
                    </a:cubicBezTo>
                    <a:cubicBezTo>
                      <a:pt x="84573" y="169147"/>
                      <a:pt x="152400" y="244510"/>
                      <a:pt x="231949" y="283029"/>
                    </a:cubicBezTo>
                    <a:cubicBezTo>
                      <a:pt x="311498" y="321548"/>
                      <a:pt x="442964" y="355880"/>
                      <a:pt x="523351" y="368440"/>
                    </a:cubicBezTo>
                    <a:cubicBezTo>
                      <a:pt x="603738" y="381000"/>
                      <a:pt x="664028" y="366765"/>
                      <a:pt x="714270" y="358391"/>
                    </a:cubicBezTo>
                    <a:cubicBezTo>
                      <a:pt x="764512" y="350017"/>
                      <a:pt x="787958" y="344156"/>
                      <a:pt x="824802" y="318198"/>
                    </a:cubicBezTo>
                    <a:cubicBezTo>
                      <a:pt x="861646" y="292240"/>
                      <a:pt x="916074" y="235299"/>
                      <a:pt x="925285" y="212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4726912" y="5075255"/>
                <a:ext cx="973853" cy="344993"/>
              </a:xfrm>
              <a:custGeom>
                <a:avLst/>
                <a:gdLst>
                  <a:gd name="connsiteX0" fmla="*/ 965479 w 973853"/>
                  <a:gd name="connsiteY0" fmla="*/ 39356 h 344993"/>
                  <a:gd name="connsiteX1" fmla="*/ 920262 w 973853"/>
                  <a:gd name="connsiteY1" fmla="*/ 109694 h 344993"/>
                  <a:gd name="connsiteX2" fmla="*/ 794657 w 973853"/>
                  <a:gd name="connsiteY2" fmla="*/ 225250 h 344993"/>
                  <a:gd name="connsiteX3" fmla="*/ 653980 w 973853"/>
                  <a:gd name="connsiteY3" fmla="*/ 315686 h 344993"/>
                  <a:gd name="connsiteX4" fmla="*/ 573593 w 973853"/>
                  <a:gd name="connsiteY4" fmla="*/ 330758 h 344993"/>
                  <a:gd name="connsiteX5" fmla="*/ 307312 w 973853"/>
                  <a:gd name="connsiteY5" fmla="*/ 340807 h 344993"/>
                  <a:gd name="connsiteX6" fmla="*/ 307312 w 973853"/>
                  <a:gd name="connsiteY6" fmla="*/ 335782 h 344993"/>
                  <a:gd name="connsiteX7" fmla="*/ 191756 w 973853"/>
                  <a:gd name="connsiteY7" fmla="*/ 285541 h 344993"/>
                  <a:gd name="connsiteX8" fmla="*/ 25958 w 973853"/>
                  <a:gd name="connsiteY8" fmla="*/ 144864 h 344993"/>
                  <a:gd name="connsiteX9" fmla="*/ 36007 w 973853"/>
                  <a:gd name="connsiteY9" fmla="*/ 114719 h 344993"/>
                  <a:gd name="connsiteX10" fmla="*/ 61128 w 973853"/>
                  <a:gd name="connsiteY10" fmla="*/ 104670 h 344993"/>
                  <a:gd name="connsiteX11" fmla="*/ 111369 w 973853"/>
                  <a:gd name="connsiteY11" fmla="*/ 64477 h 344993"/>
                  <a:gd name="connsiteX12" fmla="*/ 196780 w 973853"/>
                  <a:gd name="connsiteY12" fmla="*/ 69501 h 344993"/>
                  <a:gd name="connsiteX13" fmla="*/ 241998 w 973853"/>
                  <a:gd name="connsiteY13" fmla="*/ 39356 h 344993"/>
                  <a:gd name="connsiteX14" fmla="*/ 342481 w 973853"/>
                  <a:gd name="connsiteY14" fmla="*/ 59453 h 344993"/>
                  <a:gd name="connsiteX15" fmla="*/ 392723 w 973853"/>
                  <a:gd name="connsiteY15" fmla="*/ 89598 h 344993"/>
                  <a:gd name="connsiteX16" fmla="*/ 422868 w 973853"/>
                  <a:gd name="connsiteY16" fmla="*/ 94622 h 344993"/>
                  <a:gd name="connsiteX17" fmla="*/ 548473 w 973853"/>
                  <a:gd name="connsiteY17" fmla="*/ 29308 h 344993"/>
                  <a:gd name="connsiteX18" fmla="*/ 578618 w 973853"/>
                  <a:gd name="connsiteY18" fmla="*/ 39356 h 344993"/>
                  <a:gd name="connsiteX19" fmla="*/ 648956 w 973853"/>
                  <a:gd name="connsiteY19" fmla="*/ 39356 h 344993"/>
                  <a:gd name="connsiteX20" fmla="*/ 679101 w 973853"/>
                  <a:gd name="connsiteY20" fmla="*/ 4187 h 344993"/>
                  <a:gd name="connsiteX21" fmla="*/ 789633 w 973853"/>
                  <a:gd name="connsiteY21" fmla="*/ 14235 h 344993"/>
                  <a:gd name="connsiteX22" fmla="*/ 844899 w 973853"/>
                  <a:gd name="connsiteY22" fmla="*/ 69501 h 344993"/>
                  <a:gd name="connsiteX23" fmla="*/ 870020 w 973853"/>
                  <a:gd name="connsiteY23" fmla="*/ 69501 h 344993"/>
                  <a:gd name="connsiteX24" fmla="*/ 965479 w 973853"/>
                  <a:gd name="connsiteY24" fmla="*/ 39356 h 34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73853" h="344993">
                    <a:moveTo>
                      <a:pt x="965479" y="39356"/>
                    </a:moveTo>
                    <a:cubicBezTo>
                      <a:pt x="973853" y="46055"/>
                      <a:pt x="948732" y="78712"/>
                      <a:pt x="920262" y="109694"/>
                    </a:cubicBezTo>
                    <a:cubicBezTo>
                      <a:pt x="891792" y="140676"/>
                      <a:pt x="839037" y="190918"/>
                      <a:pt x="794657" y="225250"/>
                    </a:cubicBezTo>
                    <a:cubicBezTo>
                      <a:pt x="750277" y="259582"/>
                      <a:pt x="690824" y="298101"/>
                      <a:pt x="653980" y="315686"/>
                    </a:cubicBezTo>
                    <a:cubicBezTo>
                      <a:pt x="617136" y="333271"/>
                      <a:pt x="631371" y="326571"/>
                      <a:pt x="573593" y="330758"/>
                    </a:cubicBezTo>
                    <a:cubicBezTo>
                      <a:pt x="515815" y="334945"/>
                      <a:pt x="351692" y="339970"/>
                      <a:pt x="307312" y="340807"/>
                    </a:cubicBezTo>
                    <a:cubicBezTo>
                      <a:pt x="262932" y="341644"/>
                      <a:pt x="326571" y="344993"/>
                      <a:pt x="307312" y="335782"/>
                    </a:cubicBezTo>
                    <a:cubicBezTo>
                      <a:pt x="288053" y="326571"/>
                      <a:pt x="238648" y="317361"/>
                      <a:pt x="191756" y="285541"/>
                    </a:cubicBezTo>
                    <a:cubicBezTo>
                      <a:pt x="144864" y="253721"/>
                      <a:pt x="51916" y="173334"/>
                      <a:pt x="25958" y="144864"/>
                    </a:cubicBezTo>
                    <a:cubicBezTo>
                      <a:pt x="0" y="116394"/>
                      <a:pt x="30145" y="121418"/>
                      <a:pt x="36007" y="114719"/>
                    </a:cubicBezTo>
                    <a:cubicBezTo>
                      <a:pt x="41869" y="108020"/>
                      <a:pt x="48568" y="113044"/>
                      <a:pt x="61128" y="104670"/>
                    </a:cubicBezTo>
                    <a:cubicBezTo>
                      <a:pt x="73688" y="96296"/>
                      <a:pt x="88761" y="70338"/>
                      <a:pt x="111369" y="64477"/>
                    </a:cubicBezTo>
                    <a:cubicBezTo>
                      <a:pt x="133977" y="58616"/>
                      <a:pt x="175009" y="73688"/>
                      <a:pt x="196780" y="69501"/>
                    </a:cubicBezTo>
                    <a:cubicBezTo>
                      <a:pt x="218551" y="65314"/>
                      <a:pt x="217715" y="41031"/>
                      <a:pt x="241998" y="39356"/>
                    </a:cubicBezTo>
                    <a:cubicBezTo>
                      <a:pt x="266281" y="37681"/>
                      <a:pt x="317360" y="51079"/>
                      <a:pt x="342481" y="59453"/>
                    </a:cubicBezTo>
                    <a:cubicBezTo>
                      <a:pt x="367602" y="67827"/>
                      <a:pt x="379325" y="83737"/>
                      <a:pt x="392723" y="89598"/>
                    </a:cubicBezTo>
                    <a:cubicBezTo>
                      <a:pt x="406121" y="95459"/>
                      <a:pt x="396910" y="104670"/>
                      <a:pt x="422868" y="94622"/>
                    </a:cubicBezTo>
                    <a:cubicBezTo>
                      <a:pt x="448826" y="84574"/>
                      <a:pt x="522515" y="38519"/>
                      <a:pt x="548473" y="29308"/>
                    </a:cubicBezTo>
                    <a:cubicBezTo>
                      <a:pt x="574431" y="20097"/>
                      <a:pt x="561871" y="37681"/>
                      <a:pt x="578618" y="39356"/>
                    </a:cubicBezTo>
                    <a:cubicBezTo>
                      <a:pt x="595365" y="41031"/>
                      <a:pt x="632209" y="45218"/>
                      <a:pt x="648956" y="39356"/>
                    </a:cubicBezTo>
                    <a:cubicBezTo>
                      <a:pt x="665703" y="33495"/>
                      <a:pt x="655655" y="8374"/>
                      <a:pt x="679101" y="4187"/>
                    </a:cubicBezTo>
                    <a:cubicBezTo>
                      <a:pt x="702547" y="0"/>
                      <a:pt x="762000" y="3349"/>
                      <a:pt x="789633" y="14235"/>
                    </a:cubicBezTo>
                    <a:cubicBezTo>
                      <a:pt x="817266" y="25121"/>
                      <a:pt x="831501" y="60290"/>
                      <a:pt x="844899" y="69501"/>
                    </a:cubicBezTo>
                    <a:cubicBezTo>
                      <a:pt x="858297" y="78712"/>
                      <a:pt x="849923" y="74525"/>
                      <a:pt x="870020" y="69501"/>
                    </a:cubicBezTo>
                    <a:cubicBezTo>
                      <a:pt x="890117" y="64477"/>
                      <a:pt x="957105" y="32657"/>
                      <a:pt x="965479" y="3935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003620" y="4977283"/>
                <a:ext cx="698360" cy="451339"/>
              </a:xfrm>
              <a:custGeom>
                <a:avLst/>
                <a:gdLst>
                  <a:gd name="connsiteX0" fmla="*/ 694173 w 698360"/>
                  <a:gd name="connsiteY0" fmla="*/ 267957 h 451339"/>
                  <a:gd name="connsiteX1" fmla="*/ 583642 w 698360"/>
                  <a:gd name="connsiteY1" fmla="*/ 388537 h 451339"/>
                  <a:gd name="connsiteX2" fmla="*/ 498231 w 698360"/>
                  <a:gd name="connsiteY2" fmla="*/ 433754 h 451339"/>
                  <a:gd name="connsiteX3" fmla="*/ 257070 w 698360"/>
                  <a:gd name="connsiteY3" fmla="*/ 433754 h 451339"/>
                  <a:gd name="connsiteX4" fmla="*/ 257070 w 698360"/>
                  <a:gd name="connsiteY4" fmla="*/ 428730 h 451339"/>
                  <a:gd name="connsiteX5" fmla="*/ 91272 w 698360"/>
                  <a:gd name="connsiteY5" fmla="*/ 298102 h 451339"/>
                  <a:gd name="connsiteX6" fmla="*/ 41031 w 698360"/>
                  <a:gd name="connsiteY6" fmla="*/ 272981 h 451339"/>
                  <a:gd name="connsiteX7" fmla="*/ 5861 w 698360"/>
                  <a:gd name="connsiteY7" fmla="*/ 207666 h 451339"/>
                  <a:gd name="connsiteX8" fmla="*/ 76200 w 698360"/>
                  <a:gd name="connsiteY8" fmla="*/ 157425 h 451339"/>
                  <a:gd name="connsiteX9" fmla="*/ 146538 w 698360"/>
                  <a:gd name="connsiteY9" fmla="*/ 177521 h 451339"/>
                  <a:gd name="connsiteX10" fmla="*/ 221901 w 698360"/>
                  <a:gd name="connsiteY10" fmla="*/ 197618 h 451339"/>
                  <a:gd name="connsiteX11" fmla="*/ 292239 w 698360"/>
                  <a:gd name="connsiteY11" fmla="*/ 177521 h 451339"/>
                  <a:gd name="connsiteX12" fmla="*/ 307312 w 698360"/>
                  <a:gd name="connsiteY12" fmla="*/ 122255 h 451339"/>
                  <a:gd name="connsiteX13" fmla="*/ 352529 w 698360"/>
                  <a:gd name="connsiteY13" fmla="*/ 46893 h 451339"/>
                  <a:gd name="connsiteX14" fmla="*/ 417844 w 698360"/>
                  <a:gd name="connsiteY14" fmla="*/ 6699 h 451339"/>
                  <a:gd name="connsiteX15" fmla="*/ 453013 w 698360"/>
                  <a:gd name="connsiteY15" fmla="*/ 6699 h 451339"/>
                  <a:gd name="connsiteX16" fmla="*/ 458037 w 698360"/>
                  <a:gd name="connsiteY16" fmla="*/ 36844 h 451339"/>
                  <a:gd name="connsiteX17" fmla="*/ 417844 w 698360"/>
                  <a:gd name="connsiteY17" fmla="*/ 61965 h 451339"/>
                  <a:gd name="connsiteX18" fmla="*/ 412820 w 698360"/>
                  <a:gd name="connsiteY18" fmla="*/ 87086 h 451339"/>
                  <a:gd name="connsiteX19" fmla="*/ 382675 w 698360"/>
                  <a:gd name="connsiteY19" fmla="*/ 117231 h 451339"/>
                  <a:gd name="connsiteX20" fmla="*/ 372626 w 698360"/>
                  <a:gd name="connsiteY20" fmla="*/ 242836 h 451339"/>
                  <a:gd name="connsiteX21" fmla="*/ 402771 w 698360"/>
                  <a:gd name="connsiteY21" fmla="*/ 267957 h 451339"/>
                  <a:gd name="connsiteX22" fmla="*/ 397747 w 698360"/>
                  <a:gd name="connsiteY22" fmla="*/ 303126 h 451339"/>
                  <a:gd name="connsiteX23" fmla="*/ 478134 w 698360"/>
                  <a:gd name="connsiteY23" fmla="*/ 288053 h 451339"/>
                  <a:gd name="connsiteX24" fmla="*/ 508279 w 698360"/>
                  <a:gd name="connsiteY24" fmla="*/ 262932 h 451339"/>
                  <a:gd name="connsiteX25" fmla="*/ 533400 w 698360"/>
                  <a:gd name="connsiteY25" fmla="*/ 272981 h 451339"/>
                  <a:gd name="connsiteX26" fmla="*/ 608762 w 698360"/>
                  <a:gd name="connsiteY26" fmla="*/ 242836 h 451339"/>
                  <a:gd name="connsiteX27" fmla="*/ 694173 w 698360"/>
                  <a:gd name="connsiteY27" fmla="*/ 267957 h 45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98360" h="451339">
                    <a:moveTo>
                      <a:pt x="694173" y="267957"/>
                    </a:moveTo>
                    <a:cubicBezTo>
                      <a:pt x="689986" y="292241"/>
                      <a:pt x="616299" y="360904"/>
                      <a:pt x="583642" y="388537"/>
                    </a:cubicBezTo>
                    <a:cubicBezTo>
                      <a:pt x="550985" y="416170"/>
                      <a:pt x="552660" y="426218"/>
                      <a:pt x="498231" y="433754"/>
                    </a:cubicBezTo>
                    <a:cubicBezTo>
                      <a:pt x="443802" y="441290"/>
                      <a:pt x="297263" y="434591"/>
                      <a:pt x="257070" y="433754"/>
                    </a:cubicBezTo>
                    <a:cubicBezTo>
                      <a:pt x="216877" y="432917"/>
                      <a:pt x="284703" y="451339"/>
                      <a:pt x="257070" y="428730"/>
                    </a:cubicBezTo>
                    <a:cubicBezTo>
                      <a:pt x="229437" y="406121"/>
                      <a:pt x="127279" y="324060"/>
                      <a:pt x="91272" y="298102"/>
                    </a:cubicBezTo>
                    <a:cubicBezTo>
                      <a:pt x="55265" y="272144"/>
                      <a:pt x="55266" y="288054"/>
                      <a:pt x="41031" y="272981"/>
                    </a:cubicBezTo>
                    <a:cubicBezTo>
                      <a:pt x="26796" y="257908"/>
                      <a:pt x="0" y="226925"/>
                      <a:pt x="5861" y="207666"/>
                    </a:cubicBezTo>
                    <a:cubicBezTo>
                      <a:pt x="11723" y="188407"/>
                      <a:pt x="52754" y="162449"/>
                      <a:pt x="76200" y="157425"/>
                    </a:cubicBezTo>
                    <a:cubicBezTo>
                      <a:pt x="99646" y="152401"/>
                      <a:pt x="146538" y="177521"/>
                      <a:pt x="146538" y="177521"/>
                    </a:cubicBezTo>
                    <a:cubicBezTo>
                      <a:pt x="170821" y="184220"/>
                      <a:pt x="197618" y="197618"/>
                      <a:pt x="221901" y="197618"/>
                    </a:cubicBezTo>
                    <a:cubicBezTo>
                      <a:pt x="246184" y="197618"/>
                      <a:pt x="278004" y="190082"/>
                      <a:pt x="292239" y="177521"/>
                    </a:cubicBezTo>
                    <a:cubicBezTo>
                      <a:pt x="306474" y="164961"/>
                      <a:pt x="297264" y="144026"/>
                      <a:pt x="307312" y="122255"/>
                    </a:cubicBezTo>
                    <a:cubicBezTo>
                      <a:pt x="317360" y="100484"/>
                      <a:pt x="334107" y="66152"/>
                      <a:pt x="352529" y="46893"/>
                    </a:cubicBezTo>
                    <a:cubicBezTo>
                      <a:pt x="370951" y="27634"/>
                      <a:pt x="401097" y="13398"/>
                      <a:pt x="417844" y="6699"/>
                    </a:cubicBezTo>
                    <a:cubicBezTo>
                      <a:pt x="434591" y="0"/>
                      <a:pt x="446314" y="1675"/>
                      <a:pt x="453013" y="6699"/>
                    </a:cubicBezTo>
                    <a:cubicBezTo>
                      <a:pt x="459712" y="11723"/>
                      <a:pt x="463899" y="27633"/>
                      <a:pt x="458037" y="36844"/>
                    </a:cubicBezTo>
                    <a:cubicBezTo>
                      <a:pt x="452175" y="46055"/>
                      <a:pt x="425380" y="53591"/>
                      <a:pt x="417844" y="61965"/>
                    </a:cubicBezTo>
                    <a:cubicBezTo>
                      <a:pt x="410308" y="70339"/>
                      <a:pt x="418682" y="77875"/>
                      <a:pt x="412820" y="87086"/>
                    </a:cubicBezTo>
                    <a:cubicBezTo>
                      <a:pt x="406958" y="96297"/>
                      <a:pt x="389374" y="91273"/>
                      <a:pt x="382675" y="117231"/>
                    </a:cubicBezTo>
                    <a:cubicBezTo>
                      <a:pt x="375976" y="143189"/>
                      <a:pt x="369277" y="217715"/>
                      <a:pt x="372626" y="242836"/>
                    </a:cubicBezTo>
                    <a:cubicBezTo>
                      <a:pt x="375975" y="267957"/>
                      <a:pt x="398584" y="257909"/>
                      <a:pt x="402771" y="267957"/>
                    </a:cubicBezTo>
                    <a:cubicBezTo>
                      <a:pt x="406958" y="278005"/>
                      <a:pt x="385187" y="299777"/>
                      <a:pt x="397747" y="303126"/>
                    </a:cubicBezTo>
                    <a:cubicBezTo>
                      <a:pt x="410307" y="306475"/>
                      <a:pt x="459712" y="294752"/>
                      <a:pt x="478134" y="288053"/>
                    </a:cubicBezTo>
                    <a:cubicBezTo>
                      <a:pt x="496556" y="281354"/>
                      <a:pt x="499068" y="265444"/>
                      <a:pt x="508279" y="262932"/>
                    </a:cubicBezTo>
                    <a:cubicBezTo>
                      <a:pt x="517490" y="260420"/>
                      <a:pt x="516653" y="276330"/>
                      <a:pt x="533400" y="272981"/>
                    </a:cubicBezTo>
                    <a:cubicBezTo>
                      <a:pt x="550147" y="269632"/>
                      <a:pt x="581967" y="243673"/>
                      <a:pt x="608762" y="242836"/>
                    </a:cubicBezTo>
                    <a:cubicBezTo>
                      <a:pt x="635557" y="241999"/>
                      <a:pt x="698360" y="243674"/>
                      <a:pt x="694173" y="26795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132114" y="5129684"/>
                <a:ext cx="691661" cy="303125"/>
              </a:xfrm>
              <a:custGeom>
                <a:avLst/>
                <a:gdLst>
                  <a:gd name="connsiteX0" fmla="*/ 681613 w 691661"/>
                  <a:gd name="connsiteY0" fmla="*/ 90435 h 303125"/>
                  <a:gd name="connsiteX1" fmla="*/ 525864 w 691661"/>
                  <a:gd name="connsiteY1" fmla="*/ 231112 h 303125"/>
                  <a:gd name="connsiteX2" fmla="*/ 505767 w 691661"/>
                  <a:gd name="connsiteY2" fmla="*/ 236136 h 303125"/>
                  <a:gd name="connsiteX3" fmla="*/ 344994 w 691661"/>
                  <a:gd name="connsiteY3" fmla="*/ 296426 h 303125"/>
                  <a:gd name="connsiteX4" fmla="*/ 149051 w 691661"/>
                  <a:gd name="connsiteY4" fmla="*/ 276329 h 303125"/>
                  <a:gd name="connsiteX5" fmla="*/ 23446 w 691661"/>
                  <a:gd name="connsiteY5" fmla="*/ 175846 h 303125"/>
                  <a:gd name="connsiteX6" fmla="*/ 8374 w 691661"/>
                  <a:gd name="connsiteY6" fmla="*/ 140676 h 303125"/>
                  <a:gd name="connsiteX7" fmla="*/ 53591 w 691661"/>
                  <a:gd name="connsiteY7" fmla="*/ 110531 h 303125"/>
                  <a:gd name="connsiteX8" fmla="*/ 83737 w 691661"/>
                  <a:gd name="connsiteY8" fmla="*/ 70338 h 303125"/>
                  <a:gd name="connsiteX9" fmla="*/ 118906 w 691661"/>
                  <a:gd name="connsiteY9" fmla="*/ 80386 h 303125"/>
                  <a:gd name="connsiteX10" fmla="*/ 224413 w 691661"/>
                  <a:gd name="connsiteY10" fmla="*/ 105507 h 303125"/>
                  <a:gd name="connsiteX11" fmla="*/ 274655 w 691661"/>
                  <a:gd name="connsiteY11" fmla="*/ 95459 h 303125"/>
                  <a:gd name="connsiteX12" fmla="*/ 299776 w 691661"/>
                  <a:gd name="connsiteY12" fmla="*/ 60290 h 303125"/>
                  <a:gd name="connsiteX13" fmla="*/ 314849 w 691661"/>
                  <a:gd name="connsiteY13" fmla="*/ 65314 h 303125"/>
                  <a:gd name="connsiteX14" fmla="*/ 339970 w 691661"/>
                  <a:gd name="connsiteY14" fmla="*/ 40193 h 303125"/>
                  <a:gd name="connsiteX15" fmla="*/ 390211 w 691661"/>
                  <a:gd name="connsiteY15" fmla="*/ 50241 h 303125"/>
                  <a:gd name="connsiteX16" fmla="*/ 405284 w 691661"/>
                  <a:gd name="connsiteY16" fmla="*/ 50241 h 303125"/>
                  <a:gd name="connsiteX17" fmla="*/ 420356 w 691661"/>
                  <a:gd name="connsiteY17" fmla="*/ 15072 h 303125"/>
                  <a:gd name="connsiteX18" fmla="*/ 485671 w 691661"/>
                  <a:gd name="connsiteY18" fmla="*/ 15072 h 303125"/>
                  <a:gd name="connsiteX19" fmla="*/ 460550 w 691661"/>
                  <a:gd name="connsiteY19" fmla="*/ 5024 h 303125"/>
                  <a:gd name="connsiteX20" fmla="*/ 520840 w 691661"/>
                  <a:gd name="connsiteY20" fmla="*/ 45217 h 303125"/>
                  <a:gd name="connsiteX21" fmla="*/ 561033 w 691661"/>
                  <a:gd name="connsiteY21" fmla="*/ 50241 h 303125"/>
                  <a:gd name="connsiteX22" fmla="*/ 586154 w 691661"/>
                  <a:gd name="connsiteY22" fmla="*/ 35169 h 303125"/>
                  <a:gd name="connsiteX23" fmla="*/ 681613 w 691661"/>
                  <a:gd name="connsiteY23" fmla="*/ 90435 h 303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1661" h="303125">
                    <a:moveTo>
                      <a:pt x="681613" y="90435"/>
                    </a:moveTo>
                    <a:cubicBezTo>
                      <a:pt x="671565" y="123092"/>
                      <a:pt x="555172" y="206829"/>
                      <a:pt x="525864" y="231112"/>
                    </a:cubicBezTo>
                    <a:cubicBezTo>
                      <a:pt x="496556" y="255395"/>
                      <a:pt x="535912" y="225250"/>
                      <a:pt x="505767" y="236136"/>
                    </a:cubicBezTo>
                    <a:cubicBezTo>
                      <a:pt x="475622" y="247022"/>
                      <a:pt x="404447" y="289727"/>
                      <a:pt x="344994" y="296426"/>
                    </a:cubicBezTo>
                    <a:cubicBezTo>
                      <a:pt x="285541" y="303125"/>
                      <a:pt x="202642" y="296426"/>
                      <a:pt x="149051" y="276329"/>
                    </a:cubicBezTo>
                    <a:cubicBezTo>
                      <a:pt x="95460" y="256232"/>
                      <a:pt x="46892" y="198455"/>
                      <a:pt x="23446" y="175846"/>
                    </a:cubicBezTo>
                    <a:cubicBezTo>
                      <a:pt x="0" y="153237"/>
                      <a:pt x="3350" y="151562"/>
                      <a:pt x="8374" y="140676"/>
                    </a:cubicBezTo>
                    <a:cubicBezTo>
                      <a:pt x="13398" y="129790"/>
                      <a:pt x="41031" y="122254"/>
                      <a:pt x="53591" y="110531"/>
                    </a:cubicBezTo>
                    <a:cubicBezTo>
                      <a:pt x="66151" y="98808"/>
                      <a:pt x="72851" y="75362"/>
                      <a:pt x="83737" y="70338"/>
                    </a:cubicBezTo>
                    <a:cubicBezTo>
                      <a:pt x="94623" y="65314"/>
                      <a:pt x="95460" y="74525"/>
                      <a:pt x="118906" y="80386"/>
                    </a:cubicBezTo>
                    <a:cubicBezTo>
                      <a:pt x="142352" y="86247"/>
                      <a:pt x="198455" y="102995"/>
                      <a:pt x="224413" y="105507"/>
                    </a:cubicBezTo>
                    <a:cubicBezTo>
                      <a:pt x="250371" y="108019"/>
                      <a:pt x="262094" y="102995"/>
                      <a:pt x="274655" y="95459"/>
                    </a:cubicBezTo>
                    <a:cubicBezTo>
                      <a:pt x="287216" y="87923"/>
                      <a:pt x="293077" y="65314"/>
                      <a:pt x="299776" y="60290"/>
                    </a:cubicBezTo>
                    <a:cubicBezTo>
                      <a:pt x="306475" y="55266"/>
                      <a:pt x="308150" y="68664"/>
                      <a:pt x="314849" y="65314"/>
                    </a:cubicBezTo>
                    <a:cubicBezTo>
                      <a:pt x="321548" y="61965"/>
                      <a:pt x="327410" y="42705"/>
                      <a:pt x="339970" y="40193"/>
                    </a:cubicBezTo>
                    <a:cubicBezTo>
                      <a:pt x="352530" y="37681"/>
                      <a:pt x="379325" y="48566"/>
                      <a:pt x="390211" y="50241"/>
                    </a:cubicBezTo>
                    <a:cubicBezTo>
                      <a:pt x="401097" y="51916"/>
                      <a:pt x="400260" y="56102"/>
                      <a:pt x="405284" y="50241"/>
                    </a:cubicBezTo>
                    <a:cubicBezTo>
                      <a:pt x="410308" y="44380"/>
                      <a:pt x="406958" y="20933"/>
                      <a:pt x="420356" y="15072"/>
                    </a:cubicBezTo>
                    <a:cubicBezTo>
                      <a:pt x="433754" y="9211"/>
                      <a:pt x="478972" y="16747"/>
                      <a:pt x="485671" y="15072"/>
                    </a:cubicBezTo>
                    <a:cubicBezTo>
                      <a:pt x="492370" y="13397"/>
                      <a:pt x="454689" y="0"/>
                      <a:pt x="460550" y="5024"/>
                    </a:cubicBezTo>
                    <a:cubicBezTo>
                      <a:pt x="466411" y="10048"/>
                      <a:pt x="504093" y="37681"/>
                      <a:pt x="520840" y="45217"/>
                    </a:cubicBezTo>
                    <a:cubicBezTo>
                      <a:pt x="537587" y="52753"/>
                      <a:pt x="550147" y="51916"/>
                      <a:pt x="561033" y="50241"/>
                    </a:cubicBezTo>
                    <a:cubicBezTo>
                      <a:pt x="571919" y="48566"/>
                      <a:pt x="570244" y="31820"/>
                      <a:pt x="586154" y="35169"/>
                    </a:cubicBezTo>
                    <a:cubicBezTo>
                      <a:pt x="602064" y="38518"/>
                      <a:pt x="691661" y="57778"/>
                      <a:pt x="681613" y="9043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80"/>
                  </a:solidFill>
                </a:endParaRPr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1695447" y="861062"/>
            <a:ext cx="5783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ĐỊA LÍ 7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427944" y="228600"/>
            <a:ext cx="814862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ĐÀO TẠO QUẬN GÒ VẤP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1769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258958" y="1759151"/>
            <a:ext cx="3760841" cy="769441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ĐỊA LÍ 7</a:t>
            </a:r>
            <a:endParaRPr lang="en-US" sz="4400" b="1" dirty="0"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4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0490" y="914400"/>
            <a:ext cx="4803509" cy="5132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8" descr="0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6180"/>
          <a:stretch>
            <a:fillRect/>
          </a:stretch>
        </p:blipFill>
        <p:spPr bwMode="auto">
          <a:xfrm>
            <a:off x="304800" y="833362"/>
            <a:ext cx="3810000" cy="51404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0" y="269403"/>
            <a:ext cx="8012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?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157237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Á: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6155836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Á,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4.jp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/>
          <a:srcRect l="-14021" t="79275" r="92540"/>
          <a:stretch/>
        </p:blipFill>
        <p:spPr>
          <a:xfrm>
            <a:off x="-990600" y="1219200"/>
            <a:ext cx="1737930" cy="2029797"/>
          </a:xfrm>
          <a:prstGeom prst="rect">
            <a:avLst/>
          </a:prstGeom>
          <a:noFill/>
          <a:ln w="285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4.4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1126" y="1064309"/>
            <a:ext cx="4870186" cy="3891941"/>
          </a:xfrm>
          <a:prstGeom prst="rect">
            <a:avLst/>
          </a:prstGeom>
          <a:noFill/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599" y="1064309"/>
            <a:ext cx="342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874" y="1425705"/>
            <a:ext cx="372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5- 8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422" y="1839741"/>
            <a:ext cx="3879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500.000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819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638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337175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8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66" y="22860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1065789"/>
            <a:ext cx="8953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Á, Nam Á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040" y="458770"/>
            <a:ext cx="275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III.BÀI TẬP 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84328" y="5943600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2164" y="2275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518691" y="6096000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442041" y="152400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pic>
        <p:nvPicPr>
          <p:cNvPr id="10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30" y="462539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3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521" y="1296606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II.BÀI TẬP 2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7345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BÀI TẬP 1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588" y="5085692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III.BÀI TẬP 3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THỰC HÀNH –PHÂN TÍCH LƯỢC ĐỒ DÂN SỐ VÀ THÁP TUỔI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27438"/>
            <a:ext cx="9258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4301" y="2480259"/>
            <a:ext cx="925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7439" y="3135620"/>
            <a:ext cx="697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15-59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166095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lệ:Nhóm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0-14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440873" y="3649240"/>
            <a:ext cx="7229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6063" y="6096000"/>
            <a:ext cx="8912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6063" y="5403914"/>
            <a:ext cx="9274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Á,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Á, Nam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41912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1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r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-69850"/>
            <a:ext cx="8715375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8018" y="515034"/>
            <a:ext cx="51816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76754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H5.1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Xingapo.Nêu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H5.2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 5.3, H 5.4 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CCFF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J"/>
            </a:pPr>
            <a:r>
              <a:rPr lang="en-US" altLang="en-US" sz="8000" b="1" dirty="0" err="1" smtClean="0">
                <a:solidFill>
                  <a:schemeClr val="folHlink"/>
                </a:solidFill>
                <a:latin typeface="VNI-Times" pitchFamily="2" charset="0"/>
              </a:rPr>
              <a:t>Chuùc</a:t>
            </a:r>
            <a:r>
              <a:rPr lang="en-US" altLang="en-US" sz="8000" b="1" dirty="0" smtClean="0">
                <a:solidFill>
                  <a:schemeClr val="folHlink"/>
                </a:solidFill>
                <a:latin typeface="VNI-Times" pitchFamily="2" charset="0"/>
              </a:rPr>
              <a:t> </a:t>
            </a:r>
            <a:r>
              <a:rPr lang="en-US" altLang="en-US" sz="8000" b="1" dirty="0" err="1" smtClean="0">
                <a:solidFill>
                  <a:schemeClr val="folHlink"/>
                </a:solidFill>
                <a:latin typeface="VNI-Times" pitchFamily="2" charset="0"/>
              </a:rPr>
              <a:t>caùc</a:t>
            </a:r>
            <a:r>
              <a:rPr lang="en-US" altLang="en-US" sz="8000" b="1" dirty="0" smtClean="0">
                <a:solidFill>
                  <a:schemeClr val="folHlink"/>
                </a:solidFill>
                <a:latin typeface="VNI-Times" pitchFamily="2" charset="0"/>
              </a:rPr>
              <a:t> </a:t>
            </a:r>
            <a:r>
              <a:rPr lang="en-US" altLang="en-US" sz="8000" b="1" dirty="0" err="1" smtClean="0">
                <a:solidFill>
                  <a:schemeClr val="folHlink"/>
                </a:solidFill>
                <a:latin typeface="VNI-Times" pitchFamily="2" charset="0"/>
              </a:rPr>
              <a:t>em</a:t>
            </a:r>
            <a:r>
              <a:rPr lang="en-US" altLang="en-US" sz="8000" b="1" dirty="0" smtClean="0">
                <a:solidFill>
                  <a:srgbClr val="990033"/>
                </a:solidFill>
                <a:latin typeface="VNI-Times" pitchFamily="2" charset="0"/>
              </a:rPr>
              <a:t> </a:t>
            </a:r>
            <a:r>
              <a:rPr lang="en-US" altLang="en-US" sz="8000" b="1" dirty="0" err="1" smtClean="0">
                <a:solidFill>
                  <a:srgbClr val="FF9900"/>
                </a:solidFill>
                <a:latin typeface="VNI-Times" pitchFamily="2" charset="0"/>
              </a:rPr>
              <a:t>vui</a:t>
            </a:r>
            <a:r>
              <a:rPr lang="en-US" altLang="en-US" sz="8000" b="1" dirty="0" smtClean="0">
                <a:solidFill>
                  <a:srgbClr val="FF9900"/>
                </a:solidFill>
                <a:latin typeface="VNI-Times" pitchFamily="2" charset="0"/>
              </a:rPr>
              <a:t> </a:t>
            </a:r>
            <a:r>
              <a:rPr lang="en-US" altLang="en-US" sz="8000" b="1" dirty="0" err="1" smtClean="0">
                <a:solidFill>
                  <a:srgbClr val="FF9900"/>
                </a:solidFill>
                <a:latin typeface="VNI-Times" pitchFamily="2" charset="0"/>
              </a:rPr>
              <a:t>khoeû</a:t>
            </a:r>
            <a:r>
              <a:rPr lang="en-US" altLang="en-US" sz="8000" b="1" dirty="0" smtClean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altLang="en-US" sz="8000" b="1" dirty="0" smtClean="0">
                <a:solidFill>
                  <a:srgbClr val="990033"/>
                </a:solidFill>
                <a:latin typeface="VNI-Times" pitchFamily="2" charset="0"/>
              </a:rPr>
              <a:t>– </a:t>
            </a:r>
            <a:r>
              <a:rPr lang="en-US" altLang="en-US" sz="8000" b="1" dirty="0" err="1" smtClean="0">
                <a:solidFill>
                  <a:schemeClr val="accent2"/>
                </a:solidFill>
                <a:latin typeface="VNI-Times" pitchFamily="2" charset="0"/>
              </a:rPr>
              <a:t>ngoan</a:t>
            </a:r>
            <a:r>
              <a:rPr lang="en-US" altLang="en-US" sz="8000" b="1" dirty="0" smtClean="0">
                <a:solidFill>
                  <a:srgbClr val="990033"/>
                </a:solidFill>
                <a:latin typeface="VNI-Times" pitchFamily="2" charset="0"/>
              </a:rPr>
              <a:t> – </a:t>
            </a:r>
            <a:r>
              <a:rPr lang="en-US" altLang="en-US" sz="8000" b="1" dirty="0" err="1" smtClean="0">
                <a:solidFill>
                  <a:srgbClr val="FF0000"/>
                </a:solidFill>
                <a:latin typeface="VNI-Times" pitchFamily="2" charset="0"/>
              </a:rPr>
              <a:t>hoïc</a:t>
            </a:r>
            <a:r>
              <a:rPr lang="en-US" altLang="en-US" sz="80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8000" b="1" dirty="0" err="1" smtClean="0">
                <a:solidFill>
                  <a:srgbClr val="FF0000"/>
                </a:solidFill>
                <a:latin typeface="VNI-Times" pitchFamily="2" charset="0"/>
              </a:rPr>
              <a:t>toát</a:t>
            </a:r>
            <a:r>
              <a:rPr lang="en-US" altLang="en-US" sz="8000" b="1" dirty="0" smtClean="0">
                <a:solidFill>
                  <a:srgbClr val="FF0000"/>
                </a:solidFill>
                <a:latin typeface="VNI-Times" pitchFamily="2" charset="0"/>
              </a:rPr>
              <a:t>.</a:t>
            </a:r>
            <a:br>
              <a:rPr lang="en-US" altLang="en-US" sz="8000" b="1" dirty="0" smtClean="0">
                <a:solidFill>
                  <a:srgbClr val="FF0000"/>
                </a:solidFill>
                <a:latin typeface="VNI-Times" pitchFamily="2" charset="0"/>
              </a:rPr>
            </a:br>
            <a:endParaRPr lang="en-US" altLang="en-US" sz="8000" b="1" dirty="0" smtClean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1436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lowchart: Alternate Process 51"/>
          <p:cNvSpPr/>
          <p:nvPr/>
        </p:nvSpPr>
        <p:spPr>
          <a:xfrm rot="20690340">
            <a:off x="554799" y="1618085"/>
            <a:ext cx="8077200" cy="2743200"/>
          </a:xfrm>
          <a:prstGeom prst="flowChartAlternateProcess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1524000" cy="58477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ffany" pitchFamily="18" charset="0"/>
                <a:ea typeface="Tiffany" pitchFamily="18" charset="0"/>
                <a:cs typeface="Tiffany" pitchFamily="18" charset="0"/>
              </a:rPr>
              <a:t>Bài 4</a:t>
            </a:r>
            <a:endParaRPr lang="en-US" sz="3200" dirty="0">
              <a:latin typeface="Tiffany" pitchFamily="18" charset="0"/>
              <a:ea typeface="Tiffany" pitchFamily="18" charset="0"/>
              <a:cs typeface="Tiffany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1106148">
            <a:off x="964567" y="2020189"/>
            <a:ext cx="80594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HÀNH: PHÂN TÍCH LƯỢC ĐỒ DÂN SỐ VÀ THÁP TUỔI.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4099" name="Content Placeholder 3" descr="background-powerpoint-dep-cho-bay-thuyet-trinh-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785" y="-7620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74580" y="3596318"/>
            <a:ext cx="603122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800" dirty="0" smtClean="0">
                <a:latin typeface="+mj-lt"/>
              </a:rPr>
              <a:t>1.</a:t>
            </a:r>
            <a:r>
              <a:rPr lang="en-US" sz="2800" dirty="0" err="1" smtClean="0">
                <a:latin typeface="+mj-lt"/>
              </a:rPr>
              <a:t>Bài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tập</a:t>
            </a:r>
            <a:r>
              <a:rPr lang="en-US" sz="2800" dirty="0" smtClean="0">
                <a:latin typeface="+mj-lt"/>
              </a:rPr>
              <a:t> 1: (</a:t>
            </a:r>
            <a:r>
              <a:rPr lang="en-US" sz="2800" dirty="0" err="1" smtClean="0">
                <a:latin typeface="+mj-lt"/>
              </a:rPr>
              <a:t>Giảm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tải</a:t>
            </a:r>
            <a:r>
              <a:rPr lang="en-US" sz="2800" dirty="0" smtClean="0">
                <a:latin typeface="+mj-lt"/>
              </a:rPr>
              <a:t>)</a:t>
            </a:r>
            <a:r>
              <a:rPr lang="vi-VN" sz="2800" dirty="0" smtClean="0">
                <a:latin typeface="+mj-lt"/>
              </a:rPr>
              <a:t> </a:t>
            </a:r>
            <a:endParaRPr lang="vi-VN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2708" y="4556920"/>
            <a:ext cx="56482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400" dirty="0">
                <a:latin typeface="+mj-lt"/>
              </a:rPr>
              <a:t>2. </a:t>
            </a:r>
            <a:r>
              <a:rPr lang="en-US" sz="2400" dirty="0" err="1" smtClean="0">
                <a:latin typeface="+mj-lt"/>
              </a:rPr>
              <a:t>Phân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tích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biểu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dân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tháp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tuổi</a:t>
            </a:r>
            <a:endParaRPr lang="vi-VN" sz="2400" dirty="0">
              <a:latin typeface="+mj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266825" y="444500"/>
            <a:ext cx="403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TIẾT 4 – BÀI 4</a:t>
            </a:r>
          </a:p>
        </p:txBody>
      </p:sp>
      <p:pic>
        <p:nvPicPr>
          <p:cNvPr id="4108" name="Picture 8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" y="3994657"/>
            <a:ext cx="197802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14330" y="4733597"/>
            <a:ext cx="241506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lang="vi-VN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0738" y="5318372"/>
            <a:ext cx="56482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Á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67218" y="1273371"/>
            <a:ext cx="609600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HÀNH: PHÂN TÍCH LƯỢC ĐỒ DÂN SỐ VÀ THÁP TUỔI.</a:t>
            </a:r>
          </a:p>
        </p:txBody>
      </p:sp>
      <p:sp>
        <p:nvSpPr>
          <p:cNvPr id="14" name="Freeform 13"/>
          <p:cNvSpPr/>
          <p:nvPr/>
        </p:nvSpPr>
        <p:spPr>
          <a:xfrm>
            <a:off x="83475" y="6302375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52400" y="-31229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8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582" y="1600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BÀI TẬP 2: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872" y="838200"/>
            <a:ext cx="8846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BÀI TẬP 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 HS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nghiên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cứu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289641" y="0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423157" y="6038586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97872" y="150741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103" y="2514600"/>
            <a:ext cx="8610600" cy="26776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Chí Minh qua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1989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dáng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̣? 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̣?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8045" y="843003"/>
            <a:ext cx="4525955" cy="3276600"/>
          </a:xfrm>
          <a:prstGeom prst="rect">
            <a:avLst/>
          </a:prstGeom>
        </p:spPr>
      </p:pic>
      <p:pic>
        <p:nvPicPr>
          <p:cNvPr id="3" name="Picture 2" descr="4.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760" y="1170735"/>
            <a:ext cx="4455240" cy="2804104"/>
          </a:xfrm>
          <a:prstGeom prst="rect">
            <a:avLst/>
          </a:prstGeom>
        </p:spPr>
      </p:pic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763443" y="2550779"/>
            <a:ext cx="1588" cy="3818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5562600" y="2481303"/>
            <a:ext cx="0" cy="369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1752600" y="1217480"/>
            <a:ext cx="0" cy="53224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-114301" y="2482642"/>
            <a:ext cx="838201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80609" y="2472620"/>
            <a:ext cx="1143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49288" y="1180850"/>
            <a:ext cx="79851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639101" y="950258"/>
            <a:ext cx="1143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 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17463" y="1859292"/>
            <a:ext cx="8382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180609" y="1735467"/>
            <a:ext cx="1143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>
            <a:off x="820738" y="1749727"/>
            <a:ext cx="0" cy="8230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5275118" y="1419987"/>
            <a:ext cx="15875" cy="1104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6109855" y="912905"/>
            <a:ext cx="0" cy="6594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9" name="Picture 4" descr="hc3acnh-5-1-thc3a1p-dc3a2n-se1bb91-vie1bb87t-nam-nc483m-1989-vc3a0-nc483m-1999-trang-18-lop-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/>
        </p:blipFill>
        <p:spPr bwMode="auto">
          <a:xfrm>
            <a:off x="685800" y="4038600"/>
            <a:ext cx="7637463" cy="5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914399" y="4152900"/>
            <a:ext cx="5586702" cy="328043"/>
            <a:chOff x="914399" y="4152900"/>
            <a:chExt cx="5586702" cy="328043"/>
          </a:xfrm>
        </p:grpSpPr>
        <p:sp>
          <p:nvSpPr>
            <p:cNvPr id="4" name="Rectangle 3"/>
            <p:cNvSpPr/>
            <p:nvPr/>
          </p:nvSpPr>
          <p:spPr>
            <a:xfrm>
              <a:off x="914399" y="4214243"/>
              <a:ext cx="446665" cy="2667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81400" y="4152900"/>
              <a:ext cx="446665" cy="2667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54436" y="4168486"/>
              <a:ext cx="446665" cy="266700"/>
            </a:xfrm>
            <a:prstGeom prst="rect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04800" y="-72151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BÀI TẬP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927063"/>
            <a:ext cx="9146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414240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66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8045" y="843003"/>
            <a:ext cx="4525955" cy="3276600"/>
          </a:xfrm>
          <a:prstGeom prst="rect">
            <a:avLst/>
          </a:prstGeom>
        </p:spPr>
      </p:pic>
      <p:pic>
        <p:nvPicPr>
          <p:cNvPr id="3" name="Picture 2" descr="4.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760" y="1170735"/>
            <a:ext cx="4455240" cy="2804104"/>
          </a:xfrm>
          <a:prstGeom prst="rect">
            <a:avLst/>
          </a:prstGeom>
        </p:spPr>
      </p:pic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763443" y="2550779"/>
            <a:ext cx="1588" cy="3818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5562600" y="2481303"/>
            <a:ext cx="0" cy="369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1752600" y="1217480"/>
            <a:ext cx="0" cy="53224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-114301" y="2482642"/>
            <a:ext cx="838201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 RỘNG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80609" y="2472620"/>
            <a:ext cx="1143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 HẸP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49288" y="1180850"/>
            <a:ext cx="79851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ĐỈNHNHỌN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724400" y="1049206"/>
            <a:ext cx="1553368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 RỘNG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17463" y="1859292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THON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180609" y="1735467"/>
            <a:ext cx="1143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PHÌNH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>
            <a:off x="820738" y="1749727"/>
            <a:ext cx="0" cy="8230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5275118" y="1419987"/>
            <a:ext cx="15875" cy="1104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6109855" y="912905"/>
            <a:ext cx="0" cy="6594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9" name="Picture 4" descr="hc3acnh-5-1-thc3a1p-dc3a2n-se1bb91-vie1bb87t-nam-nc483m-1989-vc3a0-nc483m-1999-trang-18-lop-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/>
        </p:blipFill>
        <p:spPr bwMode="auto">
          <a:xfrm>
            <a:off x="685800" y="4038600"/>
            <a:ext cx="7637463" cy="5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914399" y="4152900"/>
            <a:ext cx="5586702" cy="355339"/>
            <a:chOff x="914399" y="4152900"/>
            <a:chExt cx="5586702" cy="355339"/>
          </a:xfrm>
        </p:grpSpPr>
        <p:sp>
          <p:nvSpPr>
            <p:cNvPr id="4" name="Rectangle 3"/>
            <p:cNvSpPr/>
            <p:nvPr/>
          </p:nvSpPr>
          <p:spPr>
            <a:xfrm>
              <a:off x="914399" y="4241539"/>
              <a:ext cx="446665" cy="2667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81400" y="4152900"/>
              <a:ext cx="446665" cy="2667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54436" y="4168486"/>
              <a:ext cx="446665" cy="266700"/>
            </a:xfrm>
            <a:prstGeom prst="rect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105642" y="4559588"/>
            <a:ext cx="925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7271" y="5081093"/>
            <a:ext cx="7927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15-59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932139" y="5442228"/>
            <a:ext cx="8220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-84859" y="5906329"/>
            <a:ext cx="412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77541" y="5849579"/>
            <a:ext cx="52664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0-14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401636" y="-72150"/>
            <a:ext cx="85899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89076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27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8045" y="843003"/>
            <a:ext cx="4525955" cy="3276600"/>
          </a:xfrm>
          <a:prstGeom prst="rect">
            <a:avLst/>
          </a:prstGeom>
        </p:spPr>
      </p:pic>
      <p:pic>
        <p:nvPicPr>
          <p:cNvPr id="3" name="Picture 2" descr="4.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760" y="1170735"/>
            <a:ext cx="4455240" cy="2804104"/>
          </a:xfrm>
          <a:prstGeom prst="rect">
            <a:avLst/>
          </a:prstGeom>
        </p:spPr>
      </p:pic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763443" y="2550779"/>
            <a:ext cx="1588" cy="3818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5562600" y="2481303"/>
            <a:ext cx="0" cy="369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1786088" y="1106882"/>
            <a:ext cx="0" cy="53224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-80813" y="2482642"/>
            <a:ext cx="838201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 RỘNG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80609" y="2472620"/>
            <a:ext cx="1143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 HẸP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03212" y="1070252"/>
            <a:ext cx="148287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 NHỌN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724400" y="1049206"/>
            <a:ext cx="1143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17463" y="1748694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THON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180609" y="1624869"/>
            <a:ext cx="1143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PHÌNH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>
            <a:off x="820738" y="1639129"/>
            <a:ext cx="0" cy="8230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5275118" y="1419987"/>
            <a:ext cx="15875" cy="1104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6109855" y="912905"/>
            <a:ext cx="0" cy="6594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9" name="Picture 4" descr="hc3acnh-5-1-thc3a1p-dc3a2n-se1bb91-vie1bb87t-nam-nc483m-1989-vc3a0-nc483m-1999-trang-18-lop-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/>
        </p:blipFill>
        <p:spPr bwMode="auto">
          <a:xfrm>
            <a:off x="685800" y="4038600"/>
            <a:ext cx="7637463" cy="5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914399" y="4152900"/>
            <a:ext cx="5586702" cy="355339"/>
            <a:chOff x="914399" y="4152900"/>
            <a:chExt cx="5586702" cy="355339"/>
          </a:xfrm>
        </p:grpSpPr>
        <p:sp>
          <p:nvSpPr>
            <p:cNvPr id="4" name="Rectangle 3"/>
            <p:cNvSpPr/>
            <p:nvPr/>
          </p:nvSpPr>
          <p:spPr>
            <a:xfrm>
              <a:off x="914399" y="4241539"/>
              <a:ext cx="446665" cy="2667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81400" y="4152900"/>
              <a:ext cx="446665" cy="2667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54436" y="4168486"/>
              <a:ext cx="446665" cy="266700"/>
            </a:xfrm>
            <a:prstGeom prst="rect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111339" y="4927063"/>
            <a:ext cx="925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TP. HCM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289641" y="0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8464100" y="6096000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2863" y="152399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0" y="6111921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pic>
        <p:nvPicPr>
          <p:cNvPr id="27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53" y="4279018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6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37" y="35624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BÀI TẬP 1: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37" y="66194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BÀI TẬP 2: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7709" y="1317379"/>
            <a:ext cx="9258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4301" y="2403670"/>
            <a:ext cx="925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5352" y="3156482"/>
            <a:ext cx="7927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15-59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-12123" y="4329564"/>
            <a:ext cx="412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7908" y="4328703"/>
            <a:ext cx="52664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0-14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055220" y="3741257"/>
            <a:ext cx="8220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/>
          </a:p>
        </p:txBody>
      </p:sp>
      <p:sp>
        <p:nvSpPr>
          <p:cNvPr id="11" name="Freeform 10"/>
          <p:cNvSpPr/>
          <p:nvPr/>
        </p:nvSpPr>
        <p:spPr>
          <a:xfrm>
            <a:off x="8289641" y="0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532338" y="5943600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52400" y="6096000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550" y="840667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3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4541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Á?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65" y="43218"/>
            <a:ext cx="1522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III.BÀI TẬP 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4.4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8642" y="1678019"/>
            <a:ext cx="4803509" cy="5132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eeform 4"/>
          <p:cNvSpPr/>
          <p:nvPr/>
        </p:nvSpPr>
        <p:spPr>
          <a:xfrm>
            <a:off x="8289641" y="0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01781" y="6266283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8452" y="5973164"/>
            <a:ext cx="606425" cy="555625"/>
          </a:xfrm>
          <a:custGeom>
            <a:avLst/>
            <a:gdLst>
              <a:gd name="txL" fmla="*/ 0 w 382"/>
              <a:gd name="txT" fmla="*/ 0 h 350"/>
              <a:gd name="txR" fmla="*/ 382 w 382"/>
              <a:gd name="txB" fmla="*/ 350 h 350"/>
            </a:gdLst>
            <a:ahLst/>
            <a:cxnLst>
              <a:cxn ang="0">
                <a:pos x="153" y="153"/>
              </a:cxn>
              <a:cxn ang="0">
                <a:pos x="95" y="0"/>
              </a:cxn>
              <a:cxn ang="0">
                <a:pos x="191" y="128"/>
              </a:cxn>
              <a:cxn ang="0">
                <a:pos x="284" y="0"/>
              </a:cxn>
              <a:cxn ang="0">
                <a:pos x="227" y="153"/>
              </a:cxn>
              <a:cxn ang="0">
                <a:pos x="381" y="175"/>
              </a:cxn>
              <a:cxn ang="0">
                <a:pos x="226" y="196"/>
              </a:cxn>
              <a:cxn ang="0">
                <a:pos x="284" y="349"/>
              </a:cxn>
              <a:cxn ang="0">
                <a:pos x="191" y="221"/>
              </a:cxn>
              <a:cxn ang="0">
                <a:pos x="95" y="349"/>
              </a:cxn>
              <a:cxn ang="0">
                <a:pos x="152" y="198"/>
              </a:cxn>
              <a:cxn ang="0">
                <a:pos x="0" y="175"/>
              </a:cxn>
              <a:cxn ang="0">
                <a:pos x="153" y="153"/>
              </a:cxn>
            </a:cxnLst>
            <a:rect l="txL" t="txT" r="txR" b="tx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>
                  <a:alpha val="100000"/>
                </a:srgbClr>
              </a:gs>
              <a:gs pos="12000">
                <a:srgbClr val="E81766">
                  <a:alpha val="100000"/>
                </a:srgbClr>
              </a:gs>
              <a:gs pos="27000">
                <a:srgbClr val="EE3F17">
                  <a:alpha val="100000"/>
                </a:srgbClr>
              </a:gs>
              <a:gs pos="48000">
                <a:srgbClr val="FFFF00">
                  <a:alpha val="100000"/>
                </a:srgbClr>
              </a:gs>
              <a:gs pos="64999">
                <a:srgbClr val="1A8D48">
                  <a:alpha val="100000"/>
                </a:srgbClr>
              </a:gs>
              <a:gs pos="78999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sz="2000" b="1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24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785</Words>
  <Application>Microsoft Office PowerPoint</Application>
  <PresentationFormat>On-screen Show (4:3)</PresentationFormat>
  <Paragraphs>86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Chuùc caùc em vui khoeû – ngoan – hoïc toát.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Kyo</dc:creator>
  <cp:lastModifiedBy>ASUS</cp:lastModifiedBy>
  <cp:revision>111</cp:revision>
  <dcterms:created xsi:type="dcterms:W3CDTF">2012-08-17T17:41:02Z</dcterms:created>
  <dcterms:modified xsi:type="dcterms:W3CDTF">2021-09-07T02:03:30Z</dcterms:modified>
</cp:coreProperties>
</file>