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076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78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29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33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5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51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6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513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384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81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05B64-A807-4218-A08C-7F86823E8896}" type="datetimeFigureOut">
              <a:rPr lang="en-US" smtClean="0"/>
              <a:t>9/7/2021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BAEBF-10F1-4D08-9A25-67F13E93FC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242802"/>
            <a:ext cx="8153400" cy="258532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12:</a:t>
            </a:r>
          </a:p>
          <a:p>
            <a:pPr algn="ctr"/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5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81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385441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u="sng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000" b="1" i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endParaRPr lang="en-US" sz="4000" b="1" i="1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200150"/>
            <a:ext cx="8077200" cy="286232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2, 3 :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vi-VN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 biểu đồ nhiệt độ và lượng mưa thuộc đới nóng. Cho biết lí do chọn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820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81035"/>
            <a:ext cx="8839200" cy="45243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xích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đạo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ẩm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5 SGK)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6 SGK)</a:t>
            </a:r>
          </a:p>
          <a:p>
            <a:pPr marL="285750" indent="-285750">
              <a:buFontTx/>
              <a:buChar char="-"/>
            </a:pP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Môi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đới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7 SGK)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00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131</Words>
  <Application>Microsoft Office PowerPoint</Application>
  <PresentationFormat>On-screen Show (16:9)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6</cp:revision>
  <dcterms:created xsi:type="dcterms:W3CDTF">2021-09-03T07:52:47Z</dcterms:created>
  <dcterms:modified xsi:type="dcterms:W3CDTF">2021-09-07T02:18:06Z</dcterms:modified>
</cp:coreProperties>
</file>