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756" y="-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05B64-A807-4218-A08C-7F86823E8896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BAEBF-10F1-4D08-9A25-67F13E93FC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076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05B64-A807-4218-A08C-7F86823E8896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BAEBF-10F1-4D08-9A25-67F13E93FC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853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05B64-A807-4218-A08C-7F86823E8896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BAEBF-10F1-4D08-9A25-67F13E93FC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778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05B64-A807-4218-A08C-7F86823E8896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BAEBF-10F1-4D08-9A25-67F13E93FC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5294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05B64-A807-4218-A08C-7F86823E8896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BAEBF-10F1-4D08-9A25-67F13E93FC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332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05B64-A807-4218-A08C-7F86823E8896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BAEBF-10F1-4D08-9A25-67F13E93FC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352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05B64-A807-4218-A08C-7F86823E8896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BAEBF-10F1-4D08-9A25-67F13E93FC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851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05B64-A807-4218-A08C-7F86823E8896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BAEBF-10F1-4D08-9A25-67F13E93FC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169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05B64-A807-4218-A08C-7F86823E8896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BAEBF-10F1-4D08-9A25-67F13E93FC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513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05B64-A807-4218-A08C-7F86823E8896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BAEBF-10F1-4D08-9A25-67F13E93FC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384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05B64-A807-4218-A08C-7F86823E8896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BAEBF-10F1-4D08-9A25-67F13E93FC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2811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E05B64-A807-4218-A08C-7F86823E8896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5BAEBF-10F1-4D08-9A25-67F13E93FC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446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28381" y="1198424"/>
            <a:ext cx="8969123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5: ĐẶC ĐIỂM DÂN CƯ,</a:t>
            </a:r>
          </a:p>
          <a:p>
            <a:pPr algn="ctr"/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XÃ HỘI CHÂU Á</a:t>
            </a:r>
            <a:endParaRPr lang="en-US" sz="5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5810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94" name="Text Box 30"/>
          <p:cNvSpPr txBox="1">
            <a:spLocks noChangeArrowheads="1"/>
          </p:cNvSpPr>
          <p:nvPr/>
        </p:nvSpPr>
        <p:spPr bwMode="auto">
          <a:xfrm>
            <a:off x="228600" y="57150"/>
            <a:ext cx="8763000" cy="523220"/>
          </a:xfrm>
          <a:prstGeom prst="rect">
            <a:avLst/>
          </a:prstGeom>
          <a:ln/>
          <a:ex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 – MỘT CHÂU LỤC ĐÔNG DÂN NHẤT THẾ </a:t>
            </a:r>
            <a:r>
              <a:rPr lang="en-US" sz="2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95" name="Text Box 31"/>
          <p:cNvSpPr txBox="1">
            <a:spLocks noChangeArrowheads="1"/>
          </p:cNvSpPr>
          <p:nvPr/>
        </p:nvSpPr>
        <p:spPr bwMode="auto">
          <a:xfrm>
            <a:off x="304800" y="1733550"/>
            <a:ext cx="8686800" cy="523220"/>
          </a:xfrm>
          <a:prstGeom prst="rect">
            <a:avLst/>
          </a:prstGeom>
          <a:ln/>
          <a:ex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II- DÂN CƯ THUỘC NHIỀU CHỦNG TỘC </a:t>
            </a:r>
          </a:p>
        </p:txBody>
      </p:sp>
      <p:sp>
        <p:nvSpPr>
          <p:cNvPr id="11297" name="Rectangle 33"/>
          <p:cNvSpPr>
            <a:spLocks noChangeArrowheads="1"/>
          </p:cNvSpPr>
          <p:nvPr/>
        </p:nvSpPr>
        <p:spPr bwMode="auto">
          <a:xfrm>
            <a:off x="0" y="500955"/>
            <a:ext cx="8991600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dựa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5.1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tăng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châu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Á so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châu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lục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98" name="Text Box 34"/>
          <p:cNvSpPr txBox="1">
            <a:spLocks noChangeArrowheads="1"/>
          </p:cNvSpPr>
          <p:nvPr/>
        </p:nvSpPr>
        <p:spPr bwMode="auto">
          <a:xfrm>
            <a:off x="0" y="2114550"/>
            <a:ext cx="8991600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Dựa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5.1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chủng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tộc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châu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Á,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thái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chủng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tộc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99" name="Text Box 35"/>
          <p:cNvSpPr txBox="1">
            <a:spLocks noChangeArrowheads="1"/>
          </p:cNvSpPr>
          <p:nvPr/>
        </p:nvSpPr>
        <p:spPr bwMode="auto">
          <a:xfrm>
            <a:off x="228600" y="3420130"/>
            <a:ext cx="8763000" cy="523220"/>
          </a:xfrm>
          <a:prstGeom prst="rect">
            <a:avLst/>
          </a:prstGeom>
          <a:ln/>
          <a:ex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III- NƠI RA ĐỜI CỦA CÁC TÔN GIÁO LỚN</a:t>
            </a:r>
          </a:p>
        </p:txBody>
      </p:sp>
      <p:sp>
        <p:nvSpPr>
          <p:cNvPr id="11300" name="Text Box 36"/>
          <p:cNvSpPr txBox="1">
            <a:spLocks noChangeArrowheads="1"/>
          </p:cNvSpPr>
          <p:nvPr/>
        </p:nvSpPr>
        <p:spPr bwMode="auto">
          <a:xfrm>
            <a:off x="0" y="3843337"/>
            <a:ext cx="9144000" cy="2462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nơi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đời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Ấn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Phật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Hồi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Ki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Vai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tôn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đời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châu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Á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tôn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khuyên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răn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tín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lương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thiện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ác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483172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5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6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3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4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11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95" grpId="0" animBg="1"/>
      <p:bldP spid="11297" grpId="0"/>
      <p:bldP spid="11298" grpId="0"/>
      <p:bldP spid="11299" grpId="0" animBg="1"/>
      <p:bldP spid="1130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165</Words>
  <Application>Microsoft Office PowerPoint</Application>
  <PresentationFormat>On-screen Show (16:9)</PresentationFormat>
  <Paragraphs>9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9</cp:revision>
  <dcterms:created xsi:type="dcterms:W3CDTF">2021-09-03T07:52:47Z</dcterms:created>
  <dcterms:modified xsi:type="dcterms:W3CDTF">2021-09-04T05:58:27Z</dcterms:modified>
</cp:coreProperties>
</file>