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31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9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4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8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8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0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18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2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9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6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7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9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8679D-C9B1-45DD-87E1-BDD8A1AD4176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6D1A-0D17-4E0D-ABAA-47EC2A34A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33350"/>
            <a:ext cx="8534400" cy="15240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Hướng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dẫn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học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sinh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chuẩn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bị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err="1" smtClean="0">
                <a:solidFill>
                  <a:srgbClr val="C00000"/>
                </a:solidFill>
              </a:rPr>
              <a:t>nội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dung </a:t>
            </a:r>
            <a:r>
              <a:rPr lang="en-US" b="1" dirty="0" err="1" smtClean="0">
                <a:solidFill>
                  <a:srgbClr val="C00000"/>
                </a:solidFill>
              </a:rPr>
              <a:t>học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tập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57350"/>
            <a:ext cx="8534400" cy="3371850"/>
          </a:xfrm>
          <a:solidFill>
            <a:srgbClr val="FFCC00"/>
          </a:solidFill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3600" b="1" u="sng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BÀI 6:</a:t>
            </a:r>
            <a:r>
              <a:rPr lang="en-US" sz="36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 THỰC HÀNH</a:t>
            </a:r>
          </a:p>
          <a:p>
            <a:pPr lvl="0">
              <a:lnSpc>
                <a:spcPct val="150000"/>
              </a:lnSpc>
            </a:pPr>
            <a:r>
              <a:rPr lang="en-US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ĐỌC, PHÂN TÍCH L</a:t>
            </a:r>
            <a:r>
              <a:rPr lang="vi-VN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ƯỢC</a:t>
            </a:r>
            <a:r>
              <a:rPr lang="en-US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 ĐỒ PHÂN BỐ </a:t>
            </a:r>
            <a:endParaRPr lang="en-US" sz="3400" b="1" dirty="0" smtClean="0">
              <a:solidFill>
                <a:srgbClr val="0319BD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400" b="1" dirty="0" smtClean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DÂN </a:t>
            </a:r>
            <a:r>
              <a:rPr lang="en-US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400" b="1" dirty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 VÀ CÁC THÀNH PHỐ LỚN CỦA CHÂU Á</a:t>
            </a:r>
          </a:p>
        </p:txBody>
      </p:sp>
    </p:spTree>
    <p:extLst>
      <p:ext uri="{BB962C8B-B14F-4D97-AF65-F5344CB8AC3E}">
        <p14:creationId xmlns:p14="http://schemas.microsoft.com/office/powerpoint/2010/main" val="38442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33350"/>
            <a:ext cx="8305800" cy="1219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1.</a:t>
            </a:r>
            <a:r>
              <a:rPr lang="en-US" sz="22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vi-VN" sz="2200" dirty="0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Đọc hình 6.1, nhận biết khu vực có mật độ dân số từ thấp đến cao và điền vào bảng theo mẫu. Kết hợp với lược đồ tự nhiên châu Á và kiến thức đã học, giải thích?</a:t>
            </a:r>
            <a:endParaRPr lang="en-US" sz="22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00150"/>
            <a:ext cx="83058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200" b="1" i="1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Làm việc với hình 6.1 và số liệu b</a:t>
            </a:r>
            <a:r>
              <a:rPr lang="en-US" sz="2200" b="1" i="1" dirty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ả</a:t>
            </a:r>
            <a:r>
              <a:rPr lang="vi-VN" sz="2200" b="1" i="1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ng 6.1:</a:t>
            </a:r>
            <a:endParaRPr lang="en-US" sz="2200" b="1" dirty="0" smtClean="0">
              <a:solidFill>
                <a:srgbClr val="000000"/>
              </a:solidFill>
              <a:latin typeface="Times New Roman" pitchFamily="18" charset="0"/>
              <a:ea typeface="#9Slide03 Roboto Condensed" panose="02000000000000000000" pitchFamily="2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   </a:t>
            </a:r>
            <a:r>
              <a:rPr lang="vi-VN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- Đọc tên các thành phố lớn ở bẳng 6.1 và tìm vị trí của chúng trên hình 6.1 (theo chữ cái đầu của tên thành phố ghi trên lược đồ).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  </a:t>
            </a:r>
            <a:r>
              <a:rPr lang="vi-VN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- Xác định vị trí và điền tên của các thành phố trong bảng 6.1 vào lược đồ tự in.</a:t>
            </a:r>
          </a:p>
          <a:p>
            <a:pPr marL="0" indent="0" algn="just">
              <a:buFont typeface="Arial" pitchFamily="34" charset="0"/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3.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 </a:t>
            </a:r>
            <a:r>
              <a:rPr lang="vi-VN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 Cho biết các thành phố lớn của châu Á thường tập trung tại khu vực nào, vì sao lại có sự phân bố đó?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943350"/>
            <a:ext cx="8305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solidFill>
                  <a:srgbClr val="000000"/>
                </a:solidFill>
                <a:latin typeface="Times New Roman" pitchFamily="18" charset="0"/>
                <a:ea typeface="#9Slide03 Roboto Condensed" panose="02000000000000000000" pitchFamily="2" charset="0"/>
                <a:cs typeface="Times New Roman" pitchFamily="18" charset="0"/>
              </a:rPr>
              <a:t>Đọc tên các thành phố lớn ở bảng 6.1 và tìm vị trí của chúng trên hình 6.1 (theo chữ cái đầu tiên của tên thành phố ghi trên lược đồ).</a:t>
            </a:r>
            <a:endParaRPr lang="en-US" sz="2200" dirty="0" smtClean="0">
              <a:latin typeface="Times New Roman" pitchFamily="18" charset="0"/>
              <a:ea typeface="#9Slide03 Roboto Condensed" panose="02000000000000000000" pitchFamily="2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041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209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Hướng dẫn học sinh chuẩn bị  nội dung học tập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học sinh chuẩn bị nội dung học tập</dc:title>
  <dc:creator>MsQuyen</dc:creator>
  <cp:lastModifiedBy>Admin</cp:lastModifiedBy>
  <cp:revision>4</cp:revision>
  <dcterms:created xsi:type="dcterms:W3CDTF">2021-08-30T06:22:24Z</dcterms:created>
  <dcterms:modified xsi:type="dcterms:W3CDTF">2021-09-01T14:22:09Z</dcterms:modified>
</cp:coreProperties>
</file>