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4" r:id="rId3"/>
    <p:sldId id="280" r:id="rId4"/>
    <p:sldId id="295" r:id="rId5"/>
    <p:sldId id="296" r:id="rId6"/>
    <p:sldId id="297" r:id="rId7"/>
    <p:sldId id="299" r:id="rId8"/>
    <p:sldId id="30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D6C885-0301-487B-BE34-6D2F9415CE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6FB6FA6-98C0-4B64-93DC-75E9A79A0E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556E33F-DB0C-4BEB-BC3C-23DD511CC413}"/>
              </a:ext>
            </a:extLst>
          </p:cNvPr>
          <p:cNvSpPr>
            <a:spLocks noGrp="1"/>
          </p:cNvSpPr>
          <p:nvPr>
            <p:ph type="dt" sz="half" idx="10"/>
          </p:nvPr>
        </p:nvSpPr>
        <p:spPr/>
        <p:txBody>
          <a:bodyPr/>
          <a:lstStyle/>
          <a:p>
            <a:fld id="{D4C4C31C-4F91-4E1B-B44F-EAFC3053EA9F}" type="datetimeFigureOut">
              <a:rPr lang="en-US" smtClean="0"/>
              <a:t>9/1/2021</a:t>
            </a:fld>
            <a:endParaRPr lang="en-US"/>
          </a:p>
        </p:txBody>
      </p:sp>
      <p:sp>
        <p:nvSpPr>
          <p:cNvPr id="5" name="Footer Placeholder 4">
            <a:extLst>
              <a:ext uri="{FF2B5EF4-FFF2-40B4-BE49-F238E27FC236}">
                <a16:creationId xmlns:a16="http://schemas.microsoft.com/office/drawing/2014/main" xmlns="" id="{EA8D4DCB-03E7-426E-BCF6-B490B008D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8B1FD8-7626-4C0F-877D-E5BB0FDFC82D}"/>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2814590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A297E5-966F-4FE9-900B-466AAF66C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9921051-D0E9-4794-901B-C0DB889E17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01D697-B85A-4B0A-8E3E-7A288C4D9EBE}"/>
              </a:ext>
            </a:extLst>
          </p:cNvPr>
          <p:cNvSpPr>
            <a:spLocks noGrp="1"/>
          </p:cNvSpPr>
          <p:nvPr>
            <p:ph type="dt" sz="half" idx="10"/>
          </p:nvPr>
        </p:nvSpPr>
        <p:spPr/>
        <p:txBody>
          <a:bodyPr/>
          <a:lstStyle/>
          <a:p>
            <a:fld id="{D4C4C31C-4F91-4E1B-B44F-EAFC3053EA9F}" type="datetimeFigureOut">
              <a:rPr lang="en-US" smtClean="0"/>
              <a:t>9/1/2021</a:t>
            </a:fld>
            <a:endParaRPr lang="en-US"/>
          </a:p>
        </p:txBody>
      </p:sp>
      <p:sp>
        <p:nvSpPr>
          <p:cNvPr id="5" name="Footer Placeholder 4">
            <a:extLst>
              <a:ext uri="{FF2B5EF4-FFF2-40B4-BE49-F238E27FC236}">
                <a16:creationId xmlns:a16="http://schemas.microsoft.com/office/drawing/2014/main" xmlns="" id="{817352A5-90D0-4F12-9CE7-E0796FF83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A79875-4B2D-4A07-A70B-AD0C93014EB3}"/>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9209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3D48782-2C59-44FC-92AC-32734E22E9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38C6320-BA91-40E0-AE59-3D58EAE0B1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0B1CD3-2312-4C53-92AD-D07F80C872A8}"/>
              </a:ext>
            </a:extLst>
          </p:cNvPr>
          <p:cNvSpPr>
            <a:spLocks noGrp="1"/>
          </p:cNvSpPr>
          <p:nvPr>
            <p:ph type="dt" sz="half" idx="10"/>
          </p:nvPr>
        </p:nvSpPr>
        <p:spPr/>
        <p:txBody>
          <a:bodyPr/>
          <a:lstStyle/>
          <a:p>
            <a:fld id="{D4C4C31C-4F91-4E1B-B44F-EAFC3053EA9F}" type="datetimeFigureOut">
              <a:rPr lang="en-US" smtClean="0"/>
              <a:t>9/1/2021</a:t>
            </a:fld>
            <a:endParaRPr lang="en-US"/>
          </a:p>
        </p:txBody>
      </p:sp>
      <p:sp>
        <p:nvSpPr>
          <p:cNvPr id="5" name="Footer Placeholder 4">
            <a:extLst>
              <a:ext uri="{FF2B5EF4-FFF2-40B4-BE49-F238E27FC236}">
                <a16:creationId xmlns:a16="http://schemas.microsoft.com/office/drawing/2014/main" xmlns="" id="{FEC1D46D-B4E7-4FD1-9C08-576BEE0BE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F3D32D-A578-4DCE-ABC3-1DE9099AF82D}"/>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424346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ECEC93-B2AD-48FD-BE9C-496CBA94A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6E0738A-7C5F-4F24-9B70-9B3123A9EB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91DDE6-5ED9-486C-B644-EAA6A52326BC}"/>
              </a:ext>
            </a:extLst>
          </p:cNvPr>
          <p:cNvSpPr>
            <a:spLocks noGrp="1"/>
          </p:cNvSpPr>
          <p:nvPr>
            <p:ph type="dt" sz="half" idx="10"/>
          </p:nvPr>
        </p:nvSpPr>
        <p:spPr/>
        <p:txBody>
          <a:bodyPr/>
          <a:lstStyle/>
          <a:p>
            <a:fld id="{D4C4C31C-4F91-4E1B-B44F-EAFC3053EA9F}" type="datetimeFigureOut">
              <a:rPr lang="en-US" smtClean="0"/>
              <a:t>9/1/2021</a:t>
            </a:fld>
            <a:endParaRPr lang="en-US"/>
          </a:p>
        </p:txBody>
      </p:sp>
      <p:sp>
        <p:nvSpPr>
          <p:cNvPr id="5" name="Footer Placeholder 4">
            <a:extLst>
              <a:ext uri="{FF2B5EF4-FFF2-40B4-BE49-F238E27FC236}">
                <a16:creationId xmlns:a16="http://schemas.microsoft.com/office/drawing/2014/main" xmlns="" id="{7271D8EA-C1F2-429D-9E17-C799A38E1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51C5AC-F985-433F-A782-06EAB44C8E32}"/>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421239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8129C2-AF08-4B85-B6AC-A73325D82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37595B1-FD83-4E70-9624-86D9540CE7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2E7227C0-D718-4FDF-A718-148632D83EA6}"/>
              </a:ext>
            </a:extLst>
          </p:cNvPr>
          <p:cNvSpPr>
            <a:spLocks noGrp="1"/>
          </p:cNvSpPr>
          <p:nvPr>
            <p:ph type="dt" sz="half" idx="10"/>
          </p:nvPr>
        </p:nvSpPr>
        <p:spPr/>
        <p:txBody>
          <a:bodyPr/>
          <a:lstStyle/>
          <a:p>
            <a:fld id="{D4C4C31C-4F91-4E1B-B44F-EAFC3053EA9F}" type="datetimeFigureOut">
              <a:rPr lang="en-US" smtClean="0"/>
              <a:t>9/1/2021</a:t>
            </a:fld>
            <a:endParaRPr lang="en-US"/>
          </a:p>
        </p:txBody>
      </p:sp>
      <p:sp>
        <p:nvSpPr>
          <p:cNvPr id="5" name="Footer Placeholder 4">
            <a:extLst>
              <a:ext uri="{FF2B5EF4-FFF2-40B4-BE49-F238E27FC236}">
                <a16:creationId xmlns:a16="http://schemas.microsoft.com/office/drawing/2014/main" xmlns="" id="{7A798161-5FCD-4A77-9E87-58746AD60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5619CD-A4B9-4A1A-B985-E0AB4B232B85}"/>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421260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9001E8-0F51-4E46-8CD7-D24C0E1B7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4739AF3-85B7-4D03-A7C9-9D8C4ECA1E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0A744E-8C63-4D56-AB02-0301684D62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9C266FC-90C1-4C8F-B9F2-7B84C4C2517C}"/>
              </a:ext>
            </a:extLst>
          </p:cNvPr>
          <p:cNvSpPr>
            <a:spLocks noGrp="1"/>
          </p:cNvSpPr>
          <p:nvPr>
            <p:ph type="dt" sz="half" idx="10"/>
          </p:nvPr>
        </p:nvSpPr>
        <p:spPr/>
        <p:txBody>
          <a:bodyPr/>
          <a:lstStyle/>
          <a:p>
            <a:fld id="{D4C4C31C-4F91-4E1B-B44F-EAFC3053EA9F}" type="datetimeFigureOut">
              <a:rPr lang="en-US" smtClean="0"/>
              <a:t>9/1/2021</a:t>
            </a:fld>
            <a:endParaRPr lang="en-US"/>
          </a:p>
        </p:txBody>
      </p:sp>
      <p:sp>
        <p:nvSpPr>
          <p:cNvPr id="6" name="Footer Placeholder 5">
            <a:extLst>
              <a:ext uri="{FF2B5EF4-FFF2-40B4-BE49-F238E27FC236}">
                <a16:creationId xmlns:a16="http://schemas.microsoft.com/office/drawing/2014/main" xmlns="" id="{62DEC6C6-965F-4AE7-944E-BE94F4174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7CE7101-04D7-446E-BDD1-B763AD1CB6D4}"/>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331704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B067A0-BB9E-4742-940B-29DC0587A2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C4A07F8-8B9C-4405-BBA7-8F373F6D43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8D38D1B-977D-4347-A48B-CE8FBAB0544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D3CC37F-6B0B-473F-96B6-5FA574051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411B962-A767-4F49-9106-2846FCB50BB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F50272-0972-41F9-AB0F-85A380A2EC69}"/>
              </a:ext>
            </a:extLst>
          </p:cNvPr>
          <p:cNvSpPr>
            <a:spLocks noGrp="1"/>
          </p:cNvSpPr>
          <p:nvPr>
            <p:ph type="dt" sz="half" idx="10"/>
          </p:nvPr>
        </p:nvSpPr>
        <p:spPr/>
        <p:txBody>
          <a:bodyPr/>
          <a:lstStyle/>
          <a:p>
            <a:fld id="{D4C4C31C-4F91-4E1B-B44F-EAFC3053EA9F}" type="datetimeFigureOut">
              <a:rPr lang="en-US" smtClean="0"/>
              <a:t>9/1/2021</a:t>
            </a:fld>
            <a:endParaRPr lang="en-US"/>
          </a:p>
        </p:txBody>
      </p:sp>
      <p:sp>
        <p:nvSpPr>
          <p:cNvPr id="8" name="Footer Placeholder 7">
            <a:extLst>
              <a:ext uri="{FF2B5EF4-FFF2-40B4-BE49-F238E27FC236}">
                <a16:creationId xmlns:a16="http://schemas.microsoft.com/office/drawing/2014/main" xmlns="" id="{DD7886AD-C97F-4AD0-9F9A-9E8522C5E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44368AE-4FE7-4FE8-86FF-F550F338F1E3}"/>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4206209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1AB018-A7CF-43D8-9773-AB5A447932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C80AF12-60BD-4025-BBA7-CE2C79241379}"/>
              </a:ext>
            </a:extLst>
          </p:cNvPr>
          <p:cNvSpPr>
            <a:spLocks noGrp="1"/>
          </p:cNvSpPr>
          <p:nvPr>
            <p:ph type="dt" sz="half" idx="10"/>
          </p:nvPr>
        </p:nvSpPr>
        <p:spPr/>
        <p:txBody>
          <a:bodyPr/>
          <a:lstStyle/>
          <a:p>
            <a:fld id="{D4C4C31C-4F91-4E1B-B44F-EAFC3053EA9F}" type="datetimeFigureOut">
              <a:rPr lang="en-US" smtClean="0"/>
              <a:t>9/1/2021</a:t>
            </a:fld>
            <a:endParaRPr lang="en-US"/>
          </a:p>
        </p:txBody>
      </p:sp>
      <p:sp>
        <p:nvSpPr>
          <p:cNvPr id="4" name="Footer Placeholder 3">
            <a:extLst>
              <a:ext uri="{FF2B5EF4-FFF2-40B4-BE49-F238E27FC236}">
                <a16:creationId xmlns:a16="http://schemas.microsoft.com/office/drawing/2014/main" xmlns="" id="{DC3B907E-C533-4877-B9AF-CDC21E9891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755F22F-AA13-4938-8B8D-0FF4051DD4F8}"/>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4227403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4812A90-DE27-497B-BF34-7B2681C9AAA8}"/>
              </a:ext>
            </a:extLst>
          </p:cNvPr>
          <p:cNvSpPr>
            <a:spLocks noGrp="1"/>
          </p:cNvSpPr>
          <p:nvPr>
            <p:ph type="dt" sz="half" idx="10"/>
          </p:nvPr>
        </p:nvSpPr>
        <p:spPr/>
        <p:txBody>
          <a:bodyPr/>
          <a:lstStyle/>
          <a:p>
            <a:fld id="{D4C4C31C-4F91-4E1B-B44F-EAFC3053EA9F}" type="datetimeFigureOut">
              <a:rPr lang="en-US" smtClean="0"/>
              <a:t>9/1/2021</a:t>
            </a:fld>
            <a:endParaRPr lang="en-US"/>
          </a:p>
        </p:txBody>
      </p:sp>
      <p:sp>
        <p:nvSpPr>
          <p:cNvPr id="3" name="Footer Placeholder 2">
            <a:extLst>
              <a:ext uri="{FF2B5EF4-FFF2-40B4-BE49-F238E27FC236}">
                <a16:creationId xmlns:a16="http://schemas.microsoft.com/office/drawing/2014/main" xmlns="" id="{43EEDD60-0F22-4DC5-AABC-7925C1CCE8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8A3E495-F1E1-4C27-9EB8-B5482B3F5007}"/>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3240742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FE12EE-C445-48BC-BBFA-8FBC04BC3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99ABFEC-FA78-4FF9-B878-BA00B1C8C2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99CA7CE-1951-4CD6-966D-88547A61AF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133CDB1-E13F-4B2C-A965-A8CA10C3F6C9}"/>
              </a:ext>
            </a:extLst>
          </p:cNvPr>
          <p:cNvSpPr>
            <a:spLocks noGrp="1"/>
          </p:cNvSpPr>
          <p:nvPr>
            <p:ph type="dt" sz="half" idx="10"/>
          </p:nvPr>
        </p:nvSpPr>
        <p:spPr/>
        <p:txBody>
          <a:bodyPr/>
          <a:lstStyle/>
          <a:p>
            <a:fld id="{D4C4C31C-4F91-4E1B-B44F-EAFC3053EA9F}" type="datetimeFigureOut">
              <a:rPr lang="en-US" smtClean="0"/>
              <a:t>9/1/2021</a:t>
            </a:fld>
            <a:endParaRPr lang="en-US"/>
          </a:p>
        </p:txBody>
      </p:sp>
      <p:sp>
        <p:nvSpPr>
          <p:cNvPr id="6" name="Footer Placeholder 5">
            <a:extLst>
              <a:ext uri="{FF2B5EF4-FFF2-40B4-BE49-F238E27FC236}">
                <a16:creationId xmlns:a16="http://schemas.microsoft.com/office/drawing/2014/main" xmlns="" id="{ECA48D95-757A-49B6-A947-6D57EA62B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1166149-7010-4CA4-9B1B-CEECD2576B71}"/>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2065479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EC1264-21A0-40B9-85E2-4CB9CD0C2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D5FD45-10F4-41A1-A853-F35221CC0D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16F36E9-8CA1-4DBD-94EF-F719D59A0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C0E231C-65CC-4B88-A131-AD39E1060170}"/>
              </a:ext>
            </a:extLst>
          </p:cNvPr>
          <p:cNvSpPr>
            <a:spLocks noGrp="1"/>
          </p:cNvSpPr>
          <p:nvPr>
            <p:ph type="dt" sz="half" idx="10"/>
          </p:nvPr>
        </p:nvSpPr>
        <p:spPr/>
        <p:txBody>
          <a:bodyPr/>
          <a:lstStyle/>
          <a:p>
            <a:fld id="{D4C4C31C-4F91-4E1B-B44F-EAFC3053EA9F}" type="datetimeFigureOut">
              <a:rPr lang="en-US" smtClean="0"/>
              <a:t>9/1/2021</a:t>
            </a:fld>
            <a:endParaRPr lang="en-US"/>
          </a:p>
        </p:txBody>
      </p:sp>
      <p:sp>
        <p:nvSpPr>
          <p:cNvPr id="6" name="Footer Placeholder 5">
            <a:extLst>
              <a:ext uri="{FF2B5EF4-FFF2-40B4-BE49-F238E27FC236}">
                <a16:creationId xmlns:a16="http://schemas.microsoft.com/office/drawing/2014/main" xmlns="" id="{C4596D6B-1A60-4906-AA0C-11C790DB12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80FAF22-3776-4B14-A2AD-57ACEB21B1A6}"/>
              </a:ext>
            </a:extLst>
          </p:cNvPr>
          <p:cNvSpPr>
            <a:spLocks noGrp="1"/>
          </p:cNvSpPr>
          <p:nvPr>
            <p:ph type="sldNum" sz="quarter" idx="12"/>
          </p:nvPr>
        </p:nvSpPr>
        <p:spPr/>
        <p:txBody>
          <a:bodyPr/>
          <a:lstStyle/>
          <a:p>
            <a:fld id="{F3ABE2A3-6FFE-40C9-878E-6AA22F763C7A}" type="slidenum">
              <a:rPr lang="en-US" smtClean="0"/>
              <a:t>‹#›</a:t>
            </a:fld>
            <a:endParaRPr lang="en-US"/>
          </a:p>
        </p:txBody>
      </p:sp>
    </p:spTree>
    <p:extLst>
      <p:ext uri="{BB962C8B-B14F-4D97-AF65-F5344CB8AC3E}">
        <p14:creationId xmlns:p14="http://schemas.microsoft.com/office/powerpoint/2010/main" val="3016332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70AB6F-03A5-4335-91BD-801BA7410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8C4AD70-3C68-4F14-A64F-341763108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4EFB8B-B3A4-4399-AAFE-515B0CD14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4C31C-4F91-4E1B-B44F-EAFC3053EA9F}" type="datetimeFigureOut">
              <a:rPr lang="en-US" smtClean="0"/>
              <a:t>9/1/2021</a:t>
            </a:fld>
            <a:endParaRPr lang="en-US"/>
          </a:p>
        </p:txBody>
      </p:sp>
      <p:sp>
        <p:nvSpPr>
          <p:cNvPr id="5" name="Footer Placeholder 4">
            <a:extLst>
              <a:ext uri="{FF2B5EF4-FFF2-40B4-BE49-F238E27FC236}">
                <a16:creationId xmlns:a16="http://schemas.microsoft.com/office/drawing/2014/main" xmlns="" id="{39896BD0-357B-4111-8A19-90B890A48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57C66EF-F188-4A04-8924-FE0DF4CF5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BE2A3-6FFE-40C9-878E-6AA22F763C7A}" type="slidenum">
              <a:rPr lang="en-US" smtClean="0"/>
              <a:t>‹#›</a:t>
            </a:fld>
            <a:endParaRPr lang="en-US"/>
          </a:p>
        </p:txBody>
      </p:sp>
    </p:spTree>
    <p:extLst>
      <p:ext uri="{BB962C8B-B14F-4D97-AF65-F5344CB8AC3E}">
        <p14:creationId xmlns:p14="http://schemas.microsoft.com/office/powerpoint/2010/main" val="64100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003490" y="268418"/>
            <a:ext cx="101893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32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MÔN GIÁO DỤC CÔNG ĐÂN LỚP 6</a:t>
            </a:r>
          </a:p>
          <a:p>
            <a:pPr algn="ctr" eaLnBrk="1" fontAlgn="base" hangingPunct="1">
              <a:spcBef>
                <a:spcPct val="0"/>
              </a:spcBef>
              <a:spcAft>
                <a:spcPct val="0"/>
              </a:spcAft>
            </a:pPr>
            <a:endParaRPr lang="en-US" altLang="vi-VN"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7" name="Group 2"/>
          <p:cNvGrpSpPr>
            <a:grpSpLocks noChangeAspect="1"/>
          </p:cNvGrpSpPr>
          <p:nvPr/>
        </p:nvGrpSpPr>
        <p:grpSpPr bwMode="auto">
          <a:xfrm>
            <a:off x="6281995" y="3734567"/>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grpSp>
        <p:nvGrpSpPr>
          <p:cNvPr id="37" name="Group 27"/>
          <p:cNvGrpSpPr>
            <a:grpSpLocks/>
          </p:cNvGrpSpPr>
          <p:nvPr/>
        </p:nvGrpSpPr>
        <p:grpSpPr bwMode="auto">
          <a:xfrm rot="-637170">
            <a:off x="8321018" y="4761809"/>
            <a:ext cx="2425043" cy="994442"/>
            <a:chOff x="336" y="2040"/>
            <a:chExt cx="1200" cy="2016"/>
          </a:xfrm>
        </p:grpSpPr>
        <p:pic>
          <p:nvPicPr>
            <p:cNvPr id="38"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1" y="1743658"/>
            <a:ext cx="12191999"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BÀI 2: YÊU THƯƠNG CON NGƯỜI  (TIẾT 2)</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3556154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7" presetClass="entr" presetSubtype="4"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0" fill="hold"/>
                                        <p:tgtEl>
                                          <p:spTgt spid="37"/>
                                        </p:tgtEl>
                                        <p:attrNameLst>
                                          <p:attrName>ppt_x</p:attrName>
                                        </p:attrNameLst>
                                      </p:cBhvr>
                                      <p:tavLst>
                                        <p:tav tm="0">
                                          <p:val>
                                            <p:strVal val="#ppt_x"/>
                                          </p:val>
                                        </p:tav>
                                        <p:tav tm="100000">
                                          <p:val>
                                            <p:strVal val="#ppt_x"/>
                                          </p:val>
                                        </p:tav>
                                      </p:tavLst>
                                    </p:anim>
                                    <p:anim calcmode="lin" valueType="num">
                                      <p:cBhvr additive="base">
                                        <p:cTn id="49"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5 Nền trơn ý tưởng trong 2021 | nền, màu sắc, hình ảnh">
            <a:extLst>
              <a:ext uri="{FF2B5EF4-FFF2-40B4-BE49-F238E27FC236}">
                <a16:creationId xmlns:a16="http://schemas.microsoft.com/office/drawing/2014/main" xmlns="" id="{EAB10E24-AAB2-42D9-9A17-C1C918268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4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1123C47A-232E-45A7-AB57-F356E668BF57}"/>
              </a:ext>
            </a:extLst>
          </p:cNvPr>
          <p:cNvSpPr txBox="1"/>
          <p:nvPr/>
        </p:nvSpPr>
        <p:spPr>
          <a:xfrm>
            <a:off x="861391" y="371061"/>
            <a:ext cx="10495722" cy="1569660"/>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BÀI </a:t>
            </a:r>
            <a:r>
              <a:rPr lang="en-US" sz="4800" b="1" dirty="0" smtClean="0">
                <a:solidFill>
                  <a:srgbClr val="FF0000"/>
                </a:solidFill>
                <a:latin typeface="Times New Roman" panose="02020603050405020304" pitchFamily="18" charset="0"/>
                <a:cs typeface="Times New Roman" panose="02020603050405020304" pitchFamily="18" charset="0"/>
              </a:rPr>
              <a:t>2. YÊU THƯƠNG CON NGƯỜI (TIẾT 2)</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1D6DBF06-ED71-4045-AA4E-BF107E4A4B07}"/>
              </a:ext>
            </a:extLst>
          </p:cNvPr>
          <p:cNvSpPr txBox="1"/>
          <p:nvPr/>
        </p:nvSpPr>
        <p:spPr>
          <a:xfrm>
            <a:off x="457830" y="2294137"/>
            <a:ext cx="10495722" cy="3785652"/>
          </a:xfrm>
          <a:prstGeom prst="rect">
            <a:avLst/>
          </a:prstGeom>
          <a:noFill/>
        </p:spPr>
        <p:txBody>
          <a:bodyPr wrap="square" rtlCol="0">
            <a:spAutoFit/>
          </a:bodyPr>
          <a:lstStyle/>
          <a:p>
            <a:pPr marL="1028700" indent="-1028700">
              <a:buAutoNum type="romanUcPeriod"/>
            </a:pPr>
            <a:r>
              <a:rPr lang="en-US" sz="4000" b="1" dirty="0" smtClean="0">
                <a:solidFill>
                  <a:srgbClr val="0000FF"/>
                </a:solidFill>
                <a:latin typeface="Times New Roman" panose="02020603050405020304" pitchFamily="18" charset="0"/>
                <a:cs typeface="Times New Roman" panose="02020603050405020304" pitchFamily="18" charset="0"/>
              </a:rPr>
              <a:t>KHỞI ĐỘNG </a:t>
            </a:r>
          </a:p>
          <a:p>
            <a:pPr marL="1028700" indent="-1028700">
              <a:buAutoNum type="romanUcPeriod"/>
            </a:pPr>
            <a:r>
              <a:rPr lang="en-US" sz="4000" b="1" dirty="0" smtClean="0">
                <a:solidFill>
                  <a:srgbClr val="0000FF"/>
                </a:solidFill>
                <a:latin typeface="Times New Roman" panose="02020603050405020304" pitchFamily="18" charset="0"/>
                <a:cs typeface="Times New Roman" panose="02020603050405020304" pitchFamily="18" charset="0"/>
              </a:rPr>
              <a:t>KHÁM PHÁ</a:t>
            </a:r>
            <a:endParaRPr lang="en-US" sz="4000" b="1" dirty="0">
              <a:solidFill>
                <a:srgbClr val="0000FF"/>
              </a:solidFill>
              <a:latin typeface="Times New Roman" panose="02020603050405020304" pitchFamily="18" charset="0"/>
              <a:cs typeface="Times New Roman" panose="02020603050405020304" pitchFamily="18" charset="0"/>
            </a:endParaRPr>
          </a:p>
          <a:p>
            <a:pPr marL="1028700" indent="-1028700">
              <a:buAutoNum type="romanUcPeriod"/>
            </a:pPr>
            <a:r>
              <a:rPr lang="en-US" sz="4000" b="1" dirty="0">
                <a:solidFill>
                  <a:srgbClr val="0000FF"/>
                </a:solidFill>
                <a:latin typeface="Times New Roman" panose="02020603050405020304" pitchFamily="18" charset="0"/>
                <a:cs typeface="Times New Roman" panose="02020603050405020304" pitchFamily="18" charset="0"/>
              </a:rPr>
              <a:t>NỘI DUNG BÀI </a:t>
            </a:r>
            <a:r>
              <a:rPr lang="en-US" sz="4000" b="1" dirty="0" smtClean="0">
                <a:solidFill>
                  <a:srgbClr val="0000FF"/>
                </a:solidFill>
                <a:latin typeface="Times New Roman" panose="02020603050405020304" pitchFamily="18" charset="0"/>
                <a:cs typeface="Times New Roman" panose="02020603050405020304" pitchFamily="18" charset="0"/>
              </a:rPr>
              <a:t>HỌC</a:t>
            </a:r>
          </a:p>
          <a:p>
            <a:pPr marL="742950" indent="-742950">
              <a:buAutoNum type="arabicPeriod"/>
            </a:pPr>
            <a:r>
              <a:rPr lang="en-US" sz="4000" b="1" dirty="0" err="1" smtClean="0">
                <a:latin typeface="Times New Roman" panose="02020603050405020304" pitchFamily="18" charset="0"/>
                <a:cs typeface="Times New Roman" panose="02020603050405020304" pitchFamily="18" charset="0"/>
              </a:rPr>
              <a:t>Khái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niệm</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a:t>
            </a:r>
            <a:r>
              <a:rPr lang="en-US" sz="4000" b="1" dirty="0" err="1" smtClean="0">
                <a:latin typeface="Times New Roman" panose="02020603050405020304" pitchFamily="18" charset="0"/>
                <a:cs typeface="Times New Roman" panose="02020603050405020304" pitchFamily="18" charset="0"/>
              </a:rPr>
              <a:t>Tiết</a:t>
            </a:r>
            <a:r>
              <a:rPr lang="en-US" sz="4000" b="1" dirty="0" smtClean="0">
                <a:latin typeface="Times New Roman" panose="02020603050405020304" pitchFamily="18" charset="0"/>
                <a:cs typeface="Times New Roman" panose="02020603050405020304" pitchFamily="18" charset="0"/>
              </a:rPr>
              <a:t> 1)</a:t>
            </a:r>
          </a:p>
          <a:p>
            <a:r>
              <a:rPr lang="en-US" sz="4000" b="1" dirty="0" smtClean="0">
                <a:latin typeface="Times New Roman" panose="02020603050405020304" pitchFamily="18" charset="0"/>
                <a:cs typeface="Times New Roman" panose="02020603050405020304" pitchFamily="18" charset="0"/>
              </a:rPr>
              <a:t>2.   </a:t>
            </a:r>
            <a:r>
              <a:rPr lang="en-US" sz="4000" b="1" dirty="0" err="1" smtClean="0">
                <a:latin typeface="Times New Roman" panose="02020603050405020304" pitchFamily="18" charset="0"/>
                <a:cs typeface="Times New Roman" panose="02020603050405020304" pitchFamily="18" charset="0"/>
              </a:rPr>
              <a:t>Biểu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hiện</a:t>
            </a:r>
            <a:r>
              <a:rPr lang="en-US" sz="4000" b="1" dirty="0" smtClean="0">
                <a:latin typeface="Times New Roman" panose="02020603050405020304" pitchFamily="18" charset="0"/>
                <a:cs typeface="Times New Roman" panose="02020603050405020304" pitchFamily="18" charset="0"/>
              </a:rPr>
              <a:t> </a:t>
            </a:r>
          </a:p>
          <a:p>
            <a:r>
              <a:rPr lang="en-US" sz="4000" b="1" dirty="0" smtClean="0">
                <a:solidFill>
                  <a:srgbClr val="0000FF"/>
                </a:solidFill>
                <a:latin typeface="Times New Roman" panose="02020603050405020304" pitchFamily="18" charset="0"/>
                <a:cs typeface="Times New Roman" panose="02020603050405020304" pitchFamily="18" charset="0"/>
              </a:rPr>
              <a:t>IV. </a:t>
            </a:r>
            <a:r>
              <a:rPr lang="en-US" sz="4000" b="1" dirty="0">
                <a:solidFill>
                  <a:srgbClr val="0000FF"/>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253620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d6a5 | Bạn Nhà Nông">
            <a:extLst>
              <a:ext uri="{FF2B5EF4-FFF2-40B4-BE49-F238E27FC236}">
                <a16:creationId xmlns:a16="http://schemas.microsoft.com/office/drawing/2014/main" xmlns="" id="{795410B8-32BB-4717-B305-C151E8F09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234E3387-9B34-48BF-AA43-C57B09DA63E0}"/>
              </a:ext>
            </a:extLst>
          </p:cNvPr>
          <p:cNvSpPr>
            <a:spLocks noGrp="1"/>
          </p:cNvSpPr>
          <p:nvPr>
            <p:ph type="title"/>
          </p:nvPr>
        </p:nvSpPr>
        <p:spPr>
          <a:xfrm>
            <a:off x="225288" y="130259"/>
            <a:ext cx="10515600" cy="643543"/>
          </a:xfrm>
        </p:spPr>
        <p:txBody>
          <a:bodyPr>
            <a:normAutofit/>
          </a:bodyPr>
          <a:lstStyle/>
          <a:p>
            <a:r>
              <a:rPr lang="en-GB" sz="3600" b="1" dirty="0">
                <a:solidFill>
                  <a:srgbClr val="FF0000"/>
                </a:solidFill>
                <a:latin typeface="Times New Roman" panose="02020603050405020304" pitchFamily="18" charset="0"/>
                <a:cs typeface="Times New Roman" panose="02020603050405020304" pitchFamily="18" charset="0"/>
              </a:rPr>
              <a:t>I. </a:t>
            </a:r>
            <a:r>
              <a:rPr lang="en-GB" sz="3600" b="1" dirty="0" smtClean="0">
                <a:solidFill>
                  <a:srgbClr val="FF0000"/>
                </a:solidFill>
                <a:latin typeface="Times New Roman" panose="02020603050405020304" pitchFamily="18" charset="0"/>
                <a:cs typeface="Times New Roman" panose="02020603050405020304" pitchFamily="18" charset="0"/>
              </a:rPr>
              <a:t>KHỞI ĐỘNG:</a:t>
            </a:r>
            <a:endParaRPr lang="en-GB" sz="36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BF0E9EF0-B262-424C-AEB5-DF265D0CF467}"/>
              </a:ext>
            </a:extLst>
          </p:cNvPr>
          <p:cNvSpPr>
            <a:spLocks noGrp="1"/>
          </p:cNvSpPr>
          <p:nvPr>
            <p:ph idx="1"/>
          </p:nvPr>
        </p:nvSpPr>
        <p:spPr>
          <a:xfrm>
            <a:off x="92764" y="787053"/>
            <a:ext cx="12032974" cy="6139469"/>
          </a:xfrm>
        </p:spPr>
        <p:txBody>
          <a:bodyPr>
            <a:noAutofit/>
          </a:bodyPr>
          <a:lstStyle/>
          <a:p>
            <a:pPr marL="0" indent="0" algn="just">
              <a:lnSpc>
                <a:spcPct val="100000"/>
              </a:lnSpc>
              <a:buNone/>
            </a:pPr>
            <a:r>
              <a:rPr lang="en-GB" sz="2000" b="1" dirty="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Các</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em</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xem</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đoạn</a:t>
            </a:r>
            <a:r>
              <a:rPr lang="en-GB" sz="2000" b="1" dirty="0" smtClean="0">
                <a:latin typeface="Times New Roman" panose="02020603050405020304" pitchFamily="18" charset="0"/>
                <a:cs typeface="Times New Roman" panose="02020603050405020304" pitchFamily="18" charset="0"/>
              </a:rPr>
              <a:t> video </a:t>
            </a:r>
            <a:r>
              <a:rPr lang="en-GB" sz="2000" b="1" dirty="0" err="1" smtClean="0">
                <a:latin typeface="Times New Roman" panose="02020603050405020304" pitchFamily="18" charset="0"/>
                <a:cs typeface="Times New Roman" panose="02020603050405020304" pitchFamily="18" charset="0"/>
              </a:rPr>
              <a:t>sau</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và</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trả</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lời</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câu</a:t>
            </a:r>
            <a:r>
              <a:rPr lang="en-GB" sz="2000" b="1" dirty="0" smtClean="0">
                <a:latin typeface="Times New Roman" panose="02020603050405020304" pitchFamily="18" charset="0"/>
                <a:cs typeface="Times New Roman" panose="02020603050405020304" pitchFamily="18" charset="0"/>
              </a:rPr>
              <a:t> </a:t>
            </a:r>
            <a:r>
              <a:rPr lang="en-GB" sz="2000" b="1" dirty="0" err="1" smtClean="0">
                <a:latin typeface="Times New Roman" panose="02020603050405020304" pitchFamily="18" charset="0"/>
                <a:cs typeface="Times New Roman" panose="02020603050405020304" pitchFamily="18" charset="0"/>
              </a:rPr>
              <a:t>hỏi</a:t>
            </a:r>
            <a:r>
              <a:rPr lang="en-GB" sz="2000" b="1" dirty="0" smtClean="0">
                <a:latin typeface="Times New Roman" panose="02020603050405020304" pitchFamily="18" charset="0"/>
                <a:cs typeface="Times New Roman" panose="02020603050405020304" pitchFamily="18" charset="0"/>
              </a:rPr>
              <a:t>: </a:t>
            </a:r>
            <a:r>
              <a:rPr lang="en-US" altLang="en-US" sz="2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en-US" sz="2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chi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đoạn</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video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thể</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hiện</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lòng</a:t>
            </a:r>
            <a:r>
              <a:rPr lang="en-US" altLang="en-US" sz="20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yêu</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thương</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con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Bác</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en-US" sz="20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Hồ</a:t>
            </a:r>
            <a:r>
              <a:rPr lang="en-US"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vi-V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indent="0" algn="just">
              <a:lnSpc>
                <a:spcPct val="100000"/>
              </a:lnSpc>
              <a:buNone/>
            </a:pPr>
            <a:endParaRPr lang="en-GB" sz="2000" b="1" dirty="0" smtClean="0">
              <a:latin typeface="Times New Roman" panose="02020603050405020304" pitchFamily="18" charset="0"/>
              <a:cs typeface="Times New Roman" panose="02020603050405020304" pitchFamily="18" charset="0"/>
            </a:endParaRPr>
          </a:p>
          <a:p>
            <a:pPr marL="0" indent="0" algn="just">
              <a:lnSpc>
                <a:spcPct val="100000"/>
              </a:lnSpc>
              <a:buNone/>
            </a:pPr>
            <a:endParaRPr lang="en-GB" sz="2000" b="1" dirty="0" smtClean="0">
              <a:latin typeface="Times New Roman" panose="02020603050405020304" pitchFamily="18" charset="0"/>
              <a:cs typeface="Times New Roman" panose="02020603050405020304" pitchFamily="18" charset="0"/>
            </a:endParaRPr>
          </a:p>
          <a:p>
            <a:pPr marL="0" indent="0" algn="just">
              <a:lnSpc>
                <a:spcPct val="100000"/>
              </a:lnSpc>
              <a:buNone/>
            </a:pPr>
            <a:endParaRPr lang="en-GB" sz="2000" b="1" dirty="0">
              <a:latin typeface="Times New Roman" panose="02020603050405020304" pitchFamily="18" charset="0"/>
              <a:cs typeface="Times New Roman" panose="02020603050405020304" pitchFamily="18" charset="0"/>
            </a:endParaRPr>
          </a:p>
        </p:txBody>
      </p:sp>
      <p:pic>
        <p:nvPicPr>
          <p:cNvPr id="4" name="Tình yêu thương con ngư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6708" y="2001329"/>
            <a:ext cx="9282023" cy="4701395"/>
          </a:xfrm>
          <a:prstGeom prst="rect">
            <a:avLst/>
          </a:prstGeom>
        </p:spPr>
      </p:pic>
    </p:spTree>
    <p:extLst>
      <p:ext uri="{BB962C8B-B14F-4D97-AF65-F5344CB8AC3E}">
        <p14:creationId xmlns:p14="http://schemas.microsoft.com/office/powerpoint/2010/main" val="3629614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3" y="20320"/>
            <a:ext cx="12308839" cy="6858000"/>
          </a:xfrm>
          <a:prstGeom prst="rect">
            <a:avLst/>
          </a:prstGeom>
        </p:spPr>
      </p:pic>
      <p:pic>
        <p:nvPicPr>
          <p:cNvPr id="5" name="Shape 61"/>
          <p:cNvPicPr/>
          <p:nvPr/>
        </p:nvPicPr>
        <p:blipFill>
          <a:blip r:embed="rId3"/>
          <a:stretch/>
        </p:blipFill>
        <p:spPr>
          <a:xfrm>
            <a:off x="1224951" y="818740"/>
            <a:ext cx="4788009" cy="2704757"/>
          </a:xfrm>
          <a:prstGeom prst="rect">
            <a:avLst/>
          </a:prstGeom>
        </p:spPr>
      </p:pic>
      <p:pic>
        <p:nvPicPr>
          <p:cNvPr id="6" name="Shape 63"/>
          <p:cNvPicPr/>
          <p:nvPr/>
        </p:nvPicPr>
        <p:blipFill>
          <a:blip r:embed="rId4"/>
          <a:stretch/>
        </p:blipFill>
        <p:spPr>
          <a:xfrm>
            <a:off x="6211019" y="727912"/>
            <a:ext cx="4481902" cy="2847228"/>
          </a:xfrm>
          <a:prstGeom prst="rect">
            <a:avLst/>
          </a:prstGeom>
        </p:spPr>
      </p:pic>
      <p:pic>
        <p:nvPicPr>
          <p:cNvPr id="7" name="Shape 65"/>
          <p:cNvPicPr/>
          <p:nvPr/>
        </p:nvPicPr>
        <p:blipFill>
          <a:blip r:embed="rId5"/>
          <a:stretch/>
        </p:blipFill>
        <p:spPr>
          <a:xfrm>
            <a:off x="1224951" y="3724493"/>
            <a:ext cx="4891177" cy="3004473"/>
          </a:xfrm>
          <a:prstGeom prst="rect">
            <a:avLst/>
          </a:prstGeom>
        </p:spPr>
      </p:pic>
      <p:pic>
        <p:nvPicPr>
          <p:cNvPr id="8" name="Shape 67"/>
          <p:cNvPicPr/>
          <p:nvPr/>
        </p:nvPicPr>
        <p:blipFill>
          <a:blip r:embed="rId6"/>
          <a:stretch/>
        </p:blipFill>
        <p:spPr>
          <a:xfrm>
            <a:off x="6280030" y="3676248"/>
            <a:ext cx="4412892" cy="3100964"/>
          </a:xfrm>
          <a:prstGeom prst="rect">
            <a:avLst/>
          </a:prstGeom>
        </p:spPr>
      </p:pic>
      <p:sp>
        <p:nvSpPr>
          <p:cNvPr id="9" name="AutoShape 3"/>
          <p:cNvSpPr>
            <a:spLocks noChangeArrowheads="1"/>
          </p:cNvSpPr>
          <p:nvPr/>
        </p:nvSpPr>
        <p:spPr bwMode="gray">
          <a:xfrm>
            <a:off x="216284" y="132917"/>
            <a:ext cx="8254856"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800" b="1" kern="0" dirty="0" smtClean="0">
                <a:solidFill>
                  <a:srgbClr val="FFFF00"/>
                </a:solidFill>
                <a:latin typeface="Times New Roman" panose="02020603050405020304" pitchFamily="18" charset="0"/>
                <a:cs typeface="Times New Roman" panose="02020603050405020304" pitchFamily="18" charset="0"/>
              </a:rPr>
              <a:t>II. KHÁM PHÁ: </a:t>
            </a:r>
            <a:r>
              <a:rPr lang="en-US" altLang="en-US" sz="2800" b="1" kern="0" dirty="0" err="1" smtClean="0">
                <a:solidFill>
                  <a:srgbClr val="FFFF00"/>
                </a:solidFill>
                <a:latin typeface="Times New Roman" panose="02020603050405020304" pitchFamily="18" charset="0"/>
                <a:cs typeface="Times New Roman" panose="02020603050405020304" pitchFamily="18" charset="0"/>
              </a:rPr>
              <a:t>Quan</a:t>
            </a:r>
            <a:r>
              <a:rPr lang="en-US" altLang="en-US" sz="2800" b="1" kern="0" dirty="0" smtClean="0">
                <a:solidFill>
                  <a:srgbClr val="FFFF00"/>
                </a:solidFill>
                <a:latin typeface="Times New Roman" panose="02020603050405020304" pitchFamily="18" charset="0"/>
                <a:cs typeface="Times New Roman" panose="02020603050405020304" pitchFamily="18" charset="0"/>
              </a:rPr>
              <a:t> </a:t>
            </a:r>
            <a:r>
              <a:rPr lang="en-US" altLang="en-US" sz="2800" b="1" kern="0" dirty="0" err="1" smtClean="0">
                <a:solidFill>
                  <a:srgbClr val="FFFF00"/>
                </a:solidFill>
                <a:latin typeface="Times New Roman" panose="02020603050405020304" pitchFamily="18" charset="0"/>
                <a:cs typeface="Times New Roman" panose="02020603050405020304" pitchFamily="18" charset="0"/>
              </a:rPr>
              <a:t>sát</a:t>
            </a:r>
            <a:r>
              <a:rPr lang="en-US" altLang="en-US" sz="2800" b="1" kern="0" dirty="0" smtClean="0">
                <a:solidFill>
                  <a:srgbClr val="FFFF00"/>
                </a:solidFill>
                <a:latin typeface="Times New Roman" panose="02020603050405020304" pitchFamily="18" charset="0"/>
                <a:cs typeface="Times New Roman" panose="02020603050405020304" pitchFamily="18" charset="0"/>
              </a:rPr>
              <a:t> </a:t>
            </a:r>
            <a:r>
              <a:rPr lang="en-US" altLang="en-US" sz="2800" b="1" kern="0" dirty="0" err="1" smtClean="0">
                <a:solidFill>
                  <a:srgbClr val="FFFF00"/>
                </a:solidFill>
                <a:latin typeface="Times New Roman" panose="02020603050405020304" pitchFamily="18" charset="0"/>
                <a:cs typeface="Times New Roman" panose="02020603050405020304" pitchFamily="18" charset="0"/>
              </a:rPr>
              <a:t>tranh</a:t>
            </a:r>
            <a:r>
              <a:rPr lang="en-US" altLang="en-US" sz="2800" b="1" kern="0" dirty="0" smtClean="0">
                <a:solidFill>
                  <a:srgbClr val="FFFF00"/>
                </a:solidFill>
                <a:latin typeface="Times New Roman" panose="02020603050405020304" pitchFamily="18" charset="0"/>
                <a:cs typeface="Times New Roman" panose="02020603050405020304" pitchFamily="18" charset="0"/>
              </a:rPr>
              <a:t> </a:t>
            </a:r>
            <a:r>
              <a:rPr lang="en-US" altLang="en-US" sz="2800" b="1" kern="0" dirty="0" err="1" smtClean="0">
                <a:solidFill>
                  <a:srgbClr val="FFFF00"/>
                </a:solidFill>
                <a:latin typeface="Times New Roman" panose="02020603050405020304" pitchFamily="18" charset="0"/>
                <a:cs typeface="Times New Roman" panose="02020603050405020304" pitchFamily="18" charset="0"/>
              </a:rPr>
              <a:t>và</a:t>
            </a:r>
            <a:r>
              <a:rPr lang="en-US" altLang="en-US" sz="2800" b="1" kern="0" dirty="0" smtClean="0">
                <a:solidFill>
                  <a:srgbClr val="FFFF00"/>
                </a:solidFill>
                <a:latin typeface="Times New Roman" panose="02020603050405020304" pitchFamily="18" charset="0"/>
                <a:cs typeface="Times New Roman" panose="02020603050405020304" pitchFamily="18" charset="0"/>
              </a:rPr>
              <a:t> </a:t>
            </a:r>
            <a:r>
              <a:rPr lang="en-US" altLang="en-US" sz="2800" b="1" kern="0" dirty="0" err="1" smtClean="0">
                <a:solidFill>
                  <a:srgbClr val="FFFF00"/>
                </a:solidFill>
                <a:latin typeface="Times New Roman" panose="02020603050405020304" pitchFamily="18" charset="0"/>
                <a:cs typeface="Times New Roman" panose="02020603050405020304" pitchFamily="18" charset="0"/>
              </a:rPr>
              <a:t>trả</a:t>
            </a:r>
            <a:r>
              <a:rPr lang="en-US" altLang="en-US" sz="2800" b="1" kern="0" dirty="0" smtClean="0">
                <a:solidFill>
                  <a:srgbClr val="FFFF00"/>
                </a:solidFill>
                <a:latin typeface="Times New Roman" panose="02020603050405020304" pitchFamily="18" charset="0"/>
                <a:cs typeface="Times New Roman" panose="02020603050405020304" pitchFamily="18" charset="0"/>
              </a:rPr>
              <a:t> </a:t>
            </a:r>
            <a:r>
              <a:rPr lang="en-US" altLang="en-US" sz="2800" b="1" kern="0" dirty="0" err="1" smtClean="0">
                <a:solidFill>
                  <a:srgbClr val="FFFF00"/>
                </a:solidFill>
                <a:latin typeface="Times New Roman" panose="02020603050405020304" pitchFamily="18" charset="0"/>
                <a:cs typeface="Times New Roman" panose="02020603050405020304" pitchFamily="18" charset="0"/>
              </a:rPr>
              <a:t>lời</a:t>
            </a:r>
            <a:r>
              <a:rPr lang="en-US" altLang="en-US" sz="2800" b="1" kern="0" dirty="0" smtClean="0">
                <a:solidFill>
                  <a:srgbClr val="FFFF00"/>
                </a:solidFill>
                <a:latin typeface="Times New Roman" panose="02020603050405020304" pitchFamily="18" charset="0"/>
                <a:cs typeface="Times New Roman" panose="02020603050405020304" pitchFamily="18" charset="0"/>
              </a:rPr>
              <a:t> </a:t>
            </a:r>
            <a:r>
              <a:rPr lang="en-US" altLang="en-US" sz="2800" b="1" kern="0" dirty="0" err="1" smtClean="0">
                <a:solidFill>
                  <a:srgbClr val="FFFF00"/>
                </a:solidFill>
                <a:latin typeface="Times New Roman" panose="02020603050405020304" pitchFamily="18" charset="0"/>
                <a:cs typeface="Times New Roman" panose="02020603050405020304" pitchFamily="18" charset="0"/>
              </a:rPr>
              <a:t>câu</a:t>
            </a:r>
            <a:r>
              <a:rPr lang="en-US" altLang="en-US" sz="2800" b="1" kern="0" dirty="0" smtClean="0">
                <a:solidFill>
                  <a:srgbClr val="FFFF00"/>
                </a:solidFill>
                <a:latin typeface="Times New Roman" panose="02020603050405020304" pitchFamily="18" charset="0"/>
                <a:cs typeface="Times New Roman" panose="02020603050405020304" pitchFamily="18" charset="0"/>
              </a:rPr>
              <a:t> </a:t>
            </a:r>
            <a:r>
              <a:rPr lang="en-US" altLang="en-US" sz="2800" b="1" kern="0" dirty="0" err="1" smtClean="0">
                <a:solidFill>
                  <a:srgbClr val="FFFF00"/>
                </a:solidFill>
                <a:latin typeface="Times New Roman" panose="02020603050405020304" pitchFamily="18" charset="0"/>
                <a:cs typeface="Times New Roman" panose="02020603050405020304" pitchFamily="18" charset="0"/>
              </a:rPr>
              <a:t>hỏi</a:t>
            </a:r>
            <a:r>
              <a:rPr lang="en-US" altLang="en-US" sz="2800" b="1" kern="0" dirty="0" smtClean="0">
                <a:solidFill>
                  <a:srgbClr val="FFFF00"/>
                </a:solidFill>
                <a:latin typeface="Times New Roman" panose="02020603050405020304" pitchFamily="18" charset="0"/>
                <a:cs typeface="Times New Roman" panose="02020603050405020304" pitchFamily="18" charset="0"/>
              </a:rPr>
              <a:t>:</a:t>
            </a:r>
            <a:endParaRPr lang="en-US" altLang="en-US" sz="2800" b="1" kern="0" dirty="0">
              <a:solidFill>
                <a:srgbClr val="FFFF00"/>
              </a:solidFill>
              <a:latin typeface="Times New Roman" panose="02020603050405020304" pitchFamily="18" charset="0"/>
              <a:cs typeface="Times New Roman" panose="02020603050405020304" pitchFamily="18" charset="0"/>
            </a:endParaRPr>
          </a:p>
        </p:txBody>
      </p:sp>
      <p:sp>
        <p:nvSpPr>
          <p:cNvPr id="13" name="Rectangle 5"/>
          <p:cNvSpPr>
            <a:spLocks noChangeArrowheads="1"/>
          </p:cNvSpPr>
          <p:nvPr/>
        </p:nvSpPr>
        <p:spPr bwMode="auto">
          <a:xfrm>
            <a:off x="216284"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48121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Câu</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hỏi</a:t>
            </a:r>
            <a:r>
              <a:rPr lang="en-US" sz="4800" b="1" dirty="0" smtClean="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gợi</a:t>
            </a:r>
            <a:r>
              <a:rPr lang="en-US" sz="4800" b="1" dirty="0" smtClean="0">
                <a:solidFill>
                  <a:srgbClr val="0000FF"/>
                </a:solidFill>
                <a:latin typeface="Times New Roman" panose="02020603050405020304" pitchFamily="18" charset="0"/>
                <a:cs typeface="Times New Roman" panose="02020603050405020304" pitchFamily="18" charset="0"/>
              </a:rPr>
              <a:t> ý: </a:t>
            </a:r>
            <a:endParaRPr lang="en-US" sz="4800" b="1" dirty="0">
              <a:solidFill>
                <a:srgbClr val="0000FF"/>
              </a:solidFill>
              <a:latin typeface="Times New Roman" panose="02020603050405020304" pitchFamily="18" charset="0"/>
              <a:cs typeface="Times New Roman" panose="02020603050405020304" pitchFamily="18" charset="0"/>
            </a:endParaRPr>
          </a:p>
        </p:txBody>
      </p:sp>
      <p:sp>
        <p:nvSpPr>
          <p:cNvPr id="4" name="Rectangle 6"/>
          <p:cNvSpPr>
            <a:spLocks noGrp="1" noChangeArrowheads="1"/>
          </p:cNvSpPr>
          <p:nvPr>
            <p:ph idx="1"/>
          </p:nvPr>
        </p:nvSpPr>
        <p:spPr bwMode="auto">
          <a:xfrm>
            <a:off x="141668" y="2051013"/>
            <a:ext cx="11951594"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14350" marR="0" lvl="0" indent="-514350" algn="just" defTabSz="914400" rtl="0" eaLnBrk="0" fontAlgn="base" latinLnBrk="0" hangingPunct="0">
              <a:lnSpc>
                <a:spcPct val="100000"/>
              </a:lnSpc>
              <a:spcBef>
                <a:spcPct val="0"/>
              </a:spcBef>
              <a:spcAft>
                <a:spcPct val="0"/>
              </a:spcAft>
              <a:buClrTx/>
              <a:buSzTx/>
              <a:buFontTx/>
              <a:buAutoNum type="arabicPeriod"/>
              <a:tabLst/>
            </a:pPr>
            <a:r>
              <a:rPr kumimoji="0" lang="vi-VN" altLang="en-US" sz="4400" b="1" i="0" u="none" strike="noStrike" cap="none" normalizeH="0" baseline="0" dirty="0" smtClean="0">
                <a:ln>
                  <a:noFill/>
                </a:ln>
                <a:effectLst/>
                <a:latin typeface="+mj-lt"/>
                <a:ea typeface="Cambria" panose="02040503050406030204" pitchFamily="18" charset="0"/>
                <a:cs typeface="Cambria" panose="02040503050406030204" pitchFamily="18" charset="0"/>
              </a:rPr>
              <a:t>Hình ảnh nào thể hiện tình yêu thương con người và trái với</a:t>
            </a:r>
            <a:r>
              <a:rPr kumimoji="0" lang="en-US" altLang="en-US" sz="4400" b="1" i="0" u="none" strike="noStrike" cap="none" normalizeH="0" dirty="0" smtClean="0">
                <a:ln>
                  <a:noFill/>
                </a:ln>
                <a:effectLst/>
                <a:latin typeface="+mj-lt"/>
                <a:ea typeface="Cambria" panose="02040503050406030204" pitchFamily="18" charset="0"/>
                <a:cs typeface="Cambria" panose="02040503050406030204" pitchFamily="18" charset="0"/>
              </a:rPr>
              <a:t> </a:t>
            </a:r>
            <a:r>
              <a:rPr kumimoji="0" lang="vi-VN" altLang="en-US" sz="4400" b="1" i="0" u="none" strike="noStrike" cap="none" normalizeH="0" baseline="0" dirty="0" smtClean="0">
                <a:ln>
                  <a:noFill/>
                </a:ln>
                <a:effectLst/>
                <a:latin typeface="+mj-lt"/>
                <a:ea typeface="Cambria" panose="02040503050406030204" pitchFamily="18" charset="0"/>
                <a:cs typeface="Cambria" panose="02040503050406030204" pitchFamily="18" charset="0"/>
              </a:rPr>
              <a:t>tình yêu thương con người?</a:t>
            </a:r>
            <a:endParaRPr lang="en-US" altLang="en-US" sz="4400" b="1" dirty="0">
              <a:latin typeface="+mj-lt"/>
            </a:endParaRPr>
          </a:p>
          <a:p>
            <a:pPr marL="0" marR="0" lvl="0" indent="1270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smtClean="0">
                <a:ln>
                  <a:noFill/>
                </a:ln>
                <a:effectLst/>
                <a:latin typeface="+mj-lt"/>
                <a:ea typeface="Cambria" panose="02040503050406030204" pitchFamily="18" charset="0"/>
                <a:cs typeface="Cambria" panose="02040503050406030204" pitchFamily="18" charset="0"/>
              </a:rPr>
              <a:t>2. Em có suy nghĩ gì về những việc làm được đề cập trong các hình ảnh trên?</a:t>
            </a:r>
          </a:p>
        </p:txBody>
      </p:sp>
    </p:spTree>
    <p:extLst>
      <p:ext uri="{BB962C8B-B14F-4D97-AF65-F5344CB8AC3E}">
        <p14:creationId xmlns:p14="http://schemas.microsoft.com/office/powerpoint/2010/main" val="12743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heel(1)">
                                      <p:cBhvr>
                                        <p:cTn id="13" dur="2000"/>
                                        <p:tgtEl>
                                          <p:spTgt spid="4">
                                            <p:txEl>
                                              <p:pRg st="0" end="0"/>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heel(1)">
                                      <p:cBhvr>
                                        <p:cTn id="16"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D340CC7-64C9-42D9-A8D4-56CB7D05F19D}"/>
              </a:ext>
            </a:extLst>
          </p:cNvPr>
          <p:cNvSpPr txBox="1"/>
          <p:nvPr/>
        </p:nvSpPr>
        <p:spPr>
          <a:xfrm>
            <a:off x="0" y="-96737"/>
            <a:ext cx="12067504"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Tìm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những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ví</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dụ</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việc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làm</a:t>
            </a:r>
            <a:r>
              <a:rPr lang="en-US" sz="3600" b="1" dirty="0">
                <a:solidFill>
                  <a:schemeClr val="tx1"/>
                </a:solidFill>
                <a:latin typeface="Times New Roman" panose="02020603050405020304" pitchFamily="18" charset="0"/>
                <a:cs typeface="Times New Roman" panose="02020603050405020304" pitchFamily="18" charset="0"/>
              </a:rPr>
              <a:t> </a:t>
            </a:r>
          </a:p>
          <a:p>
            <a:pPr algn="ctr"/>
            <a:r>
              <a:rPr lang="en-US" sz="3600" b="1" dirty="0" err="1">
                <a:solidFill>
                  <a:schemeClr val="tx1"/>
                </a:solidFill>
                <a:latin typeface="Times New Roman" panose="02020603050405020304" pitchFamily="18" charset="0"/>
                <a:cs typeface="Times New Roman" panose="02020603050405020304" pitchFamily="18" charset="0"/>
              </a:rPr>
              <a:t>thể</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hiện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yêu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thương</a:t>
            </a:r>
            <a:r>
              <a:rPr lang="en-US" sz="3600" b="1" dirty="0" smtClean="0">
                <a:solidFill>
                  <a:schemeClr val="tx1"/>
                </a:solidFill>
                <a:latin typeface="Times New Roman" panose="02020603050405020304" pitchFamily="18" charset="0"/>
                <a:cs typeface="Times New Roman" panose="02020603050405020304" pitchFamily="18" charset="0"/>
              </a:rPr>
              <a:t> con </a:t>
            </a:r>
            <a:r>
              <a:rPr lang="en-US" sz="3600" b="1" dirty="0" err="1" smtClean="0">
                <a:solidFill>
                  <a:schemeClr val="tx1"/>
                </a:solidFill>
                <a:latin typeface="Times New Roman" panose="02020603050405020304" pitchFamily="18" charset="0"/>
                <a:cs typeface="Times New Roman" panose="02020603050405020304" pitchFamily="18" charset="0"/>
              </a:rPr>
              <a:t>người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hoặc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thiếu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yêu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thương</a:t>
            </a:r>
            <a:r>
              <a:rPr lang="en-US" sz="3600" b="1" dirty="0" smtClean="0">
                <a:solidFill>
                  <a:schemeClr val="tx1"/>
                </a:solidFill>
                <a:latin typeface="Times New Roman" panose="02020603050405020304" pitchFamily="18" charset="0"/>
                <a:cs typeface="Times New Roman" panose="02020603050405020304" pitchFamily="18" charset="0"/>
              </a:rPr>
              <a:t> con </a:t>
            </a:r>
            <a:r>
              <a:rPr lang="en-US" sz="3600" b="1" dirty="0" err="1" smtClean="0">
                <a:solidFill>
                  <a:schemeClr val="tx1"/>
                </a:solidFill>
                <a:latin typeface="Times New Roman" panose="02020603050405020304" pitchFamily="18" charset="0"/>
                <a:cs typeface="Times New Roman" panose="02020603050405020304" pitchFamily="18" charset="0"/>
              </a:rPr>
              <a:t>người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smtClean="0">
                <a:solidFill>
                  <a:schemeClr val="tx1"/>
                </a:solidFill>
                <a:latin typeface="Times New Roman" panose="02020603050405020304" pitchFamily="18" charset="0"/>
                <a:cs typeface="Times New Roman" panose="02020603050405020304" pitchFamily="18" charset="0"/>
              </a:rPr>
              <a:t>ở </a:t>
            </a:r>
            <a:r>
              <a:rPr lang="en-US" sz="3600" b="1" dirty="0" err="1">
                <a:solidFill>
                  <a:schemeClr val="tx1"/>
                </a:solidFill>
                <a:latin typeface="Times New Roman" panose="02020603050405020304" pitchFamily="18" charset="0"/>
                <a:cs typeface="Times New Roman" panose="02020603050405020304" pitchFamily="18" charset="0"/>
              </a:rPr>
              <a:t>lớp</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học</a:t>
            </a:r>
            <a:r>
              <a:rPr lang="en-US" sz="3600" b="1" dirty="0">
                <a:solidFill>
                  <a:schemeClr val="tx1"/>
                </a:solidFill>
                <a:latin typeface="Times New Roman" panose="02020603050405020304" pitchFamily="18" charset="0"/>
                <a:cs typeface="Times New Roman" panose="02020603050405020304" pitchFamily="18" charset="0"/>
              </a:rPr>
              <a:t>, tr</a:t>
            </a:r>
            <a:r>
              <a:rPr lang="vi-VN" sz="3600" b="1" dirty="0">
                <a:solidFill>
                  <a:schemeClr val="tx1"/>
                </a:solidFill>
                <a:latin typeface="Times New Roman" panose="02020603050405020304" pitchFamily="18" charset="0"/>
                <a:cs typeface="Times New Roman" panose="02020603050405020304" pitchFamily="18" charset="0"/>
              </a:rPr>
              <a:t>ư</a:t>
            </a:r>
            <a:r>
              <a:rPr lang="en-US" sz="3600" b="1" dirty="0" err="1">
                <a:solidFill>
                  <a:schemeClr val="tx1"/>
                </a:solidFill>
                <a:latin typeface="Times New Roman" panose="02020603050405020304" pitchFamily="18" charset="0"/>
                <a:cs typeface="Times New Roman" panose="02020603050405020304" pitchFamily="18" charset="0"/>
              </a:rPr>
              <a:t>ờng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học</a:t>
            </a:r>
            <a:r>
              <a:rPr lang="en-US" sz="3600" b="1" dirty="0">
                <a:solidFill>
                  <a:schemeClr val="tx1"/>
                </a:solidFill>
                <a:latin typeface="Times New Roman" panose="02020603050405020304" pitchFamily="18" charset="0"/>
                <a:cs typeface="Times New Roman" panose="02020603050405020304" pitchFamily="18" charset="0"/>
              </a:rPr>
              <a:t>, ở </a:t>
            </a:r>
            <a:r>
              <a:rPr lang="en-US" sz="3600" b="1" dirty="0" err="1">
                <a:solidFill>
                  <a:schemeClr val="tx1"/>
                </a:solidFill>
                <a:latin typeface="Times New Roman" panose="02020603050405020304" pitchFamily="18" charset="0"/>
                <a:cs typeface="Times New Roman" panose="02020603050405020304" pitchFamily="18" charset="0"/>
              </a:rPr>
              <a:t>ngoài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xã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hội</a:t>
            </a:r>
            <a:r>
              <a:rPr lang="en-US" sz="3600" b="1" dirty="0">
                <a:solidFill>
                  <a:schemeClr val="tx1"/>
                </a:solidFill>
                <a:latin typeface="Times New Roman" panose="02020603050405020304" pitchFamily="18" charset="0"/>
                <a:cs typeface="Times New Roman" panose="02020603050405020304" pitchFamily="18" charset="0"/>
              </a:rPr>
              <a:t> </a:t>
            </a:r>
          </a:p>
        </p:txBody>
      </p:sp>
      <p:pic>
        <p:nvPicPr>
          <p:cNvPr id="2" name="Picture 2" descr="GDCD 7 Bài 5: Yêu thương con ng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75" y="2086377"/>
            <a:ext cx="5228824" cy="41469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hỉ hè: nguy cơ gia tăng bạo lực học đ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980" y="2086377"/>
            <a:ext cx="5383369" cy="4146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18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312203" cy="6856327"/>
          </a:xfrm>
          <a:prstGeom prst="rect">
            <a:avLst/>
          </a:prstGeom>
        </p:spPr>
      </p:pic>
      <p:sp>
        <p:nvSpPr>
          <p:cNvPr id="3" name="Title 2"/>
          <p:cNvSpPr>
            <a:spLocks noGrp="1"/>
          </p:cNvSpPr>
          <p:nvPr>
            <p:ph type="title"/>
          </p:nvPr>
        </p:nvSpPr>
        <p:spPr>
          <a:xfrm>
            <a:off x="128790" y="0"/>
            <a:ext cx="11938714" cy="6858000"/>
          </a:xfrm>
        </p:spPr>
        <p:txBody>
          <a:bodyPr>
            <a:normAutofit fontScale="90000"/>
          </a:bodyPr>
          <a:lstStyle/>
          <a:p>
            <a:pPr lvl="0">
              <a:lnSpc>
                <a:spcPct val="100000"/>
              </a:lnSpc>
              <a:spcBef>
                <a:spcPts val="0"/>
              </a:spcBef>
              <a:tabLst>
                <a:tab pos="520700" algn="l"/>
              </a:tabLst>
            </a:pPr>
            <a:r>
              <a:rPr lang="en-US" b="1" dirty="0" smtClean="0">
                <a:solidFill>
                  <a:srgbClr val="0000FF"/>
                </a:solidFill>
                <a:latin typeface="Times New Roman" panose="02020603050405020304" pitchFamily="18" charset="0"/>
                <a:cs typeface="Times New Roman" panose="02020603050405020304" pitchFamily="18" charset="0"/>
              </a:rPr>
              <a:t>IV. LUYỆN TẬP</a:t>
            </a:r>
            <a:br>
              <a:rPr lang="en-US" b="1" dirty="0" smtClean="0">
                <a:solidFill>
                  <a:srgbClr val="0000FF"/>
                </a:solidFill>
                <a:latin typeface="Times New Roman" panose="02020603050405020304" pitchFamily="18" charset="0"/>
                <a:cs typeface="Times New Roman" panose="02020603050405020304" pitchFamily="18" charset="0"/>
              </a:rPr>
            </a:br>
            <a:r>
              <a:rPr lang="en-US" sz="36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Em</a:t>
            </a:r>
            <a:r>
              <a:rPr lang="en-US" sz="3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hãy</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xử</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lí</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tình</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huống</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sau</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en-US" sz="3600" dirty="0">
                <a:solidFill>
                  <a:srgbClr val="FDB305"/>
                </a:solidFill>
                <a:latin typeface="Times New Roman" panose="02020603050405020304" pitchFamily="18" charset="0"/>
                <a:ea typeface="Wingdings 3" panose="05040102010807070707" pitchFamily="18" charset="2"/>
                <a:cs typeface="Times New Roman" panose="02020603050405020304" pitchFamily="18" charset="0"/>
              </a:rPr>
              <a:t> </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r>
            <a:b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36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huống</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1: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kiểm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căng</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bật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nấu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gương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mệ̣t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mỏi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r>
            <a:b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3600" dirty="0">
                <a:solidFill>
                  <a:srgbClr val="FDB305"/>
                </a:solidFill>
                <a:latin typeface="Times New Roman" panose="02020603050405020304" pitchFamily="18" charset="0"/>
                <a:ea typeface="Wingdings 3" panose="05040102010807070707" pitchFamily="18" charset="2"/>
                <a:cs typeface="Times New Roman" panose="02020603050405020304" pitchFamily="18" charset="0"/>
              </a:rPr>
              <a:t> </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r>
            <a:b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36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Tì̀nh</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huống</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2: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khăn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6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sớm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tai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chô</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me ở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băn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khoăn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Giang</a:t>
            </a:r>
            <a:r>
              <a:rPr lang="en-US"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6000" b="1" dirty="0" smtClean="0">
                <a:solidFill>
                  <a:srgbClr val="0000FF"/>
                </a:solidFill>
                <a:latin typeface="Times New Roman" panose="02020603050405020304" pitchFamily="18" charset="0"/>
                <a:cs typeface="Times New Roman" panose="02020603050405020304" pitchFamily="18" charset="0"/>
              </a:rPr>
              <a:t/>
            </a:r>
            <a:br>
              <a:rPr lang="en-US" sz="6000" b="1" dirty="0" smtClean="0">
                <a:solidFill>
                  <a:srgbClr val="0000FF"/>
                </a:solidFill>
                <a:latin typeface="Times New Roman" panose="02020603050405020304" pitchFamily="18" charset="0"/>
                <a:cs typeface="Times New Roman" panose="02020603050405020304" pitchFamily="18" charset="0"/>
              </a:rPr>
            </a:br>
            <a:endParaRPr lang="en-US" sz="6000" dirty="0"/>
          </a:p>
        </p:txBody>
      </p:sp>
    </p:spTree>
    <p:extLst>
      <p:ext uri="{BB962C8B-B14F-4D97-AF65-F5344CB8AC3E}">
        <p14:creationId xmlns:p14="http://schemas.microsoft.com/office/powerpoint/2010/main" val="2474198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2"/>
            <a:ext cx="12192000" cy="6856327"/>
          </a:xfrm>
          <a:prstGeom prst="rect">
            <a:avLst/>
          </a:prstGeom>
        </p:spPr>
      </p:pic>
      <p:sp>
        <p:nvSpPr>
          <p:cNvPr id="2" name="Rectangle 1"/>
          <p:cNvSpPr/>
          <p:nvPr/>
        </p:nvSpPr>
        <p:spPr>
          <a:xfrm>
            <a:off x="154546" y="169663"/>
            <a:ext cx="11758412" cy="3178306"/>
          </a:xfrm>
          <a:prstGeom prst="rect">
            <a:avLst/>
          </a:prstGeom>
        </p:spPr>
        <p:txBody>
          <a:bodyPr wrap="square">
            <a:spAutoFit/>
          </a:bodyPr>
          <a:lstStyle/>
          <a:p>
            <a:pPr marR="0" lvl="0">
              <a:spcBef>
                <a:spcPts val="0"/>
              </a:spcBef>
              <a:spcAft>
                <a:spcPts val="0"/>
              </a:spcAft>
              <a:tabLst>
                <a:tab pos="520700" algn="l"/>
              </a:tabLst>
            </a:pPr>
            <a:r>
              <a:rPr lang="en-US" sz="26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ts val="890"/>
              </a:lnSpc>
            </a:pPr>
            <a:r>
              <a:rPr lang="en-US" sz="2600" dirty="0" smtClean="0">
                <a:solidFill>
                  <a:srgbClr val="FDB305"/>
                </a:solidFill>
                <a:effectLst/>
                <a:latin typeface="Times New Roman" panose="02020603050405020304" pitchFamily="18" charset="0"/>
                <a:ea typeface="Wingdings 3" panose="05040102010807070707" pitchFamily="18" charset="2"/>
                <a:cs typeface="Times New Roman" panose="02020603050405020304" pitchFamily="18" charset="0"/>
              </a:rPr>
              <a:t> </a:t>
            </a:r>
            <a:endParaRPr lang="en-US" sz="2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533400" marR="0" indent="635" algn="just">
              <a:lnSpc>
                <a:spcPct val="116000"/>
              </a:lnSpc>
              <a:spcBef>
                <a:spcPts val="0"/>
              </a:spcBef>
              <a:spcAft>
                <a:spcPts val="0"/>
              </a:spcAft>
            </a:pPr>
            <a:r>
              <a:rPr lang="en-US" sz="3600" b="1" dirty="0" err="1" smtClean="0">
                <a:latin typeface="Times New Roman" panose="02020603050405020304" pitchFamily="18" charset="0"/>
                <a:ea typeface="Arial" panose="020B0604020202020204" pitchFamily="34" charset="0"/>
                <a:cs typeface="Times New Roman" panose="02020603050405020304" pitchFamily="18" charset="0"/>
              </a:rPr>
              <a:t>Tì̀nh</a:t>
            </a:r>
            <a:r>
              <a:rPr lang="en-US" sz="36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latin typeface="Times New Roman" panose="02020603050405020304" pitchFamily="18" charset="0"/>
                <a:ea typeface="Arial" panose="020B0604020202020204" pitchFamily="34" charset="0"/>
                <a:cs typeface="Times New Roman" panose="02020603050405020304" pitchFamily="18" charset="0"/>
              </a:rPr>
              <a:t>huống</a:t>
            </a:r>
            <a:r>
              <a:rPr lang="en-US" sz="3600" b="1" dirty="0" smtClean="0">
                <a:latin typeface="Times New Roman" panose="02020603050405020304" pitchFamily="18" charset="0"/>
                <a:ea typeface="Arial" panose="020B0604020202020204" pitchFamily="34" charset="0"/>
                <a:cs typeface="Times New Roman" panose="02020603050405020304" pitchFamily="18" charset="0"/>
              </a:rPr>
              <a:t> 3:</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Hôm</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kia</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thống</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nhất</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bố</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sẽ</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quyên</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góp</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ủng</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hô</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đinh</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bị</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thiệt</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hại</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bởi</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lũ</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lụt</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số</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tiền</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nay,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Thảo</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Quyên</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rủ</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tham</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gia</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buổi</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hoan</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đội</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khối</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phải</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sao</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4546" y="4232239"/>
            <a:ext cx="11912958" cy="2210605"/>
          </a:xfrm>
          <a:prstGeom prst="rect">
            <a:avLst/>
          </a:prstGeom>
          <a:blipFill>
            <a:blip r:embed="rId3"/>
            <a:tile tx="0" ty="0" sx="100000" sy="100000" flip="none" algn="tl"/>
          </a:blipFill>
        </p:spPr>
        <p:txBody>
          <a:bodyPr wrap="square">
            <a:spAutoFit/>
          </a:bodyPr>
          <a:lstStyle/>
          <a:p>
            <a:pPr marL="742950" marR="0" lvl="1" indent="-285750">
              <a:spcBef>
                <a:spcPts val="0"/>
              </a:spcBef>
              <a:spcAft>
                <a:spcPts val="0"/>
              </a:spcAft>
              <a:buFont typeface="+mj-lt"/>
              <a:buAutoNum type="arabicPeriod"/>
              <a:tabLst>
                <a:tab pos="825500" algn="l"/>
              </a:tabLst>
            </a:pP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Nếu</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là</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bạn</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Minh,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Bình</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Bảo</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em</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sẽ</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làm</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gì</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ts val="120"/>
              </a:lnSpc>
            </a:pPr>
            <a:r>
              <a:rPr lang="en-US" sz="3200" b="1" dirty="0" smtClean="0">
                <a:solidFill>
                  <a:srgbClr val="FD660A"/>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R="127000" lvl="1">
              <a:lnSpc>
                <a:spcPct val="112000"/>
              </a:lnSpc>
              <a:spcBef>
                <a:spcPts val="0"/>
              </a:spcBef>
              <a:spcAft>
                <a:spcPts val="0"/>
              </a:spcAft>
              <a:tabLst>
                <a:tab pos="825500" algn="l"/>
              </a:tabLst>
            </a:pP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2.Em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có</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thể</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làm</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gì</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để</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thể</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hiện</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tình</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yêu</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thương</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con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đối</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thân</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gia</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đình</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đối</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bạn</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bè</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đối</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với</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cộng</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đồng</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xã</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effectLst/>
                <a:latin typeface="Times New Roman" panose="02020603050405020304" pitchFamily="18" charset="0"/>
                <a:ea typeface="Arial" panose="020B0604020202020204" pitchFamily="34" charset="0"/>
                <a:cs typeface="Times New Roman" panose="02020603050405020304" pitchFamily="18" charset="0"/>
              </a:rPr>
              <a:t>hội</a:t>
            </a:r>
            <a:r>
              <a:rPr lang="en-US" sz="32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189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1087</TotalTime>
  <Words>166</Words>
  <Application>Microsoft Office PowerPoint</Application>
  <PresentationFormat>Custom</PresentationFormat>
  <Paragraphs>25</Paragraphs>
  <Slides>8</Slides>
  <Notes>0</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I. KHỞI ĐỘNG:</vt:lpstr>
      <vt:lpstr>PowerPoint Presentation</vt:lpstr>
      <vt:lpstr>    Câu hỏi gợi ý: </vt:lpstr>
      <vt:lpstr>PowerPoint Presentation</vt:lpstr>
      <vt:lpstr>IV. LUYỆN TẬP Em hãy xử lí các tình huống sau:   Tình huống 1: Hai bài kiểm tra giữa kì trong buổi học chiều nay làm Minh vô cùng căng thẳng. Về đến nhà, Minh muốn đi chơi với các bạn nhưng thấy mẹ đang tất bật nấu cơm; bố đi làm về với gương mặt mệ̣t mỏi. Minh không biết phải làm sao?   Tì̀nh huống 2: Hôm qua, Bình phát hiệ̣n gia đình Giang có hoàn cảnh rất khó khăn: bố Giang mất sớm, mẹ bị tai nạn phải nằm môt chỗ. Giang và me ở cùng với bà ngoại cung đã già yếu. Bình rất xúc động và băn khoăn nhiều về hoàn cảnh của Giang.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iCare Center</dc:creator>
  <cp:lastModifiedBy>E7250</cp:lastModifiedBy>
  <cp:revision>122</cp:revision>
  <dcterms:created xsi:type="dcterms:W3CDTF">2021-08-17T13:02:06Z</dcterms:created>
  <dcterms:modified xsi:type="dcterms:W3CDTF">2021-09-01T12:23:00Z</dcterms:modified>
</cp:coreProperties>
</file>