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7" r:id="rId4"/>
    <p:sldId id="274" r:id="rId5"/>
    <p:sldId id="259" r:id="rId6"/>
    <p:sldId id="276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3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28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8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0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3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7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5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75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3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0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89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64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08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49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2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0010-3F59-49DA-9140-6A4A84E09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C0CD-B9C7-49F8-BB7B-AC095C60E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" y="19396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288" y="2556484"/>
            <a:ext cx="8416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 HỌC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GDCD 6</a:t>
            </a:r>
          </a:p>
        </p:txBody>
      </p:sp>
    </p:spTree>
    <p:extLst>
      <p:ext uri="{BB962C8B-B14F-4D97-AF65-F5344CB8AC3E}">
        <p14:creationId xmlns:p14="http://schemas.microsoft.com/office/powerpoint/2010/main" val="11464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9"/>
          <a:stretch/>
        </p:blipFill>
        <p:spPr bwMode="auto">
          <a:xfrm>
            <a:off x="1791955" y="0"/>
            <a:ext cx="8634549" cy="68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3960" y="1768230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8995" y="222069"/>
            <a:ext cx="363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0057" y="195944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54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69" y="-24375"/>
            <a:ext cx="8641261" cy="68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7806" y="91441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5911" y="2054392"/>
            <a:ext cx="6096000" cy="84382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1000" algn="ctr"/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5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0" algn="ctr"/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8" y="0"/>
            <a:ext cx="8848132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09360" y="670265"/>
          <a:ext cx="2847703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7703">
                  <a:extLst>
                    <a:ext uri="{9D8B030D-6E8A-4147-A177-3AD203B41FA5}">
                      <a16:colId xmlns:a16="http://schemas.microsoft.com/office/drawing/2014/main" val="47102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60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953026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L="647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295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1861" y="117567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2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5655" y="457200"/>
            <a:ext cx="11011990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E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691" y="-318049"/>
            <a:ext cx="12192000" cy="780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marR="0" algn="just"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80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308100" algn="just">
              <a:lnSpc>
                <a:spcPct val="14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em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8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2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4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indent="179705" algn="just">
              <a:lnSpc>
                <a:spcPct val="14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546100" indent="179705" algn="just">
              <a:lnSpc>
                <a:spcPct val="147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46100" marR="0" indent="179705" algn="just">
              <a:lnSpc>
                <a:spcPct val="14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6254" y="14005"/>
            <a:ext cx="117824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66254" y="2061197"/>
            <a:ext cx="117824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5: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“Minh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27" y="4618557"/>
            <a:ext cx="12235543" cy="17608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17475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Em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12700" indent="-10795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từng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997"/>
            <a:ext cx="11874534" cy="538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IV. VẬ̣N DỤNG</a:t>
            </a:r>
          </a:p>
          <a:p>
            <a:pPr algn="just">
              <a:lnSpc>
                <a:spcPts val="1105"/>
              </a:lnSpc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105"/>
              </a:lnSpc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105"/>
              </a:lnSpc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105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9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975" marR="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975" marR="0" indent="-144145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nó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7475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0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indent="-10795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indent="-1079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B476-C7A1-4A09-8060-A916B5F6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745" y="13522"/>
            <a:ext cx="87884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SIÊNG NĂNG, KIÊN TRÌ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54E0-89DD-43C6-9FAF-2BA816F6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2223433"/>
            <a:ext cx="10931236" cy="4163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327" y="2223433"/>
            <a:ext cx="10349345" cy="278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KHỞI ĐỘNG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en-GB" sz="4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GB" sz="4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134065"/>
            <a:ext cx="9009017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II.KHÁM PHÁ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5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0263" y="1130253"/>
            <a:ext cx="12662263" cy="585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2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nhất</a:t>
            </a:r>
            <a:r>
              <a:rPr lang="en-US" sz="22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luyệ̣n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nghiệ̣m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clip.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"/>
              </a:lnSpc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chuyệ̣n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657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Sơn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Huỳnh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1884652"/>
            <a:ext cx="10737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5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3325" y="1567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3237" y="1247025"/>
            <a:ext cx="1187294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</a:t>
            </a:r>
            <a:r>
              <a:rPr lang="en-US" alt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lười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lang="en-US" alt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(Benjamin Franklin)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0" y="4245199"/>
            <a:ext cx="1187295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1685" marR="88900" indent="-4572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37" y="5569527"/>
            <a:ext cx="11928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5787"/>
            <a:ext cx="1213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7"/>
          <a:stretch/>
        </p:blipFill>
        <p:spPr bwMode="auto">
          <a:xfrm>
            <a:off x="2355273" y="401782"/>
            <a:ext cx="7578436" cy="6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86401" y="1074715"/>
          <a:ext cx="175200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006">
                  <a:extLst>
                    <a:ext uri="{9D8B030D-6E8A-4147-A177-3AD203B41FA5}">
                      <a16:colId xmlns:a16="http://schemas.microsoft.com/office/drawing/2014/main" val="3597374816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quá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9309890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marL="0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16472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6362" y="526474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5"/>
          <a:stretch/>
        </p:blipFill>
        <p:spPr bwMode="auto">
          <a:xfrm>
            <a:off x="1875756" y="0"/>
            <a:ext cx="8705158" cy="6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0058" y="94489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94068" y="733302"/>
          <a:ext cx="3291839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839">
                  <a:extLst>
                    <a:ext uri="{9D8B030D-6E8A-4147-A177-3AD203B41FA5}">
                      <a16:colId xmlns:a16="http://schemas.microsoft.com/office/drawing/2014/main" val="1999462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luyện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683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91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6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4"/>
          <a:stretch/>
        </p:blipFill>
        <p:spPr bwMode="auto">
          <a:xfrm>
            <a:off x="1753598" y="-54323"/>
            <a:ext cx="8422367" cy="69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787" y="9144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5" y="1068202"/>
            <a:ext cx="6096000" cy="997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018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Dạ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65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018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ạ!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4182" y="219682"/>
            <a:ext cx="6096000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có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giúp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1282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   BÀI 3: SIÊNG NĂNG, KIÊN TRÌ </vt:lpstr>
      <vt:lpstr>PowerPoint Presentation</vt:lpstr>
      <vt:lpstr>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Van Tran</cp:lastModifiedBy>
  <cp:revision>38</cp:revision>
  <dcterms:created xsi:type="dcterms:W3CDTF">2021-05-31T11:08:47Z</dcterms:created>
  <dcterms:modified xsi:type="dcterms:W3CDTF">2021-10-15T09:06:42Z</dcterms:modified>
</cp:coreProperties>
</file>