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4"/>
    <p:sldMasterId id="214748367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6858000" cx="12192000"/>
  <p:notesSz cx="6858000" cy="9144000"/>
  <p:embeddedFontLst>
    <p:embeddedFont>
      <p:font typeface="Open Sans"/>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italic.fntdata"/><Relationship Id="rId11" Type="http://schemas.openxmlformats.org/officeDocument/2006/relationships/slide" Target="slides/slide5.xml"/><Relationship Id="rId10" Type="http://schemas.openxmlformats.org/officeDocument/2006/relationships/slide" Target="slides/slide4.xml"/><Relationship Id="rId21" Type="http://schemas.openxmlformats.org/officeDocument/2006/relationships/font" Target="fonts/OpenSans-boldItalic.fnt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font" Target="fonts/OpenSans-bold.fntdata"/><Relationship Id="rId6" Type="http://schemas.openxmlformats.org/officeDocument/2006/relationships/notesMaster" Target="notesMasters/notesMaster1.xml"/><Relationship Id="rId18" Type="http://schemas.openxmlformats.org/officeDocument/2006/relationships/font" Target="fonts/OpenSans-regular.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6" name="Shape 86"/>
        <p:cNvGrpSpPr/>
        <p:nvPr/>
      </p:nvGrpSpPr>
      <p:grpSpPr>
        <a:xfrm>
          <a:off x="0" y="0"/>
          <a:ext cx="0" cy="0"/>
          <a:chOff x="0" y="0"/>
          <a:chExt cx="0" cy="0"/>
        </a:xfrm>
      </p:grpSpPr>
      <p:sp>
        <p:nvSpPr>
          <p:cNvPr id="87" name="Google Shape;87;p14"/>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8" name="Google Shape;88;p14"/>
          <p:cNvSpPr txBox="1"/>
          <p:nvPr>
            <p:ph idx="1" type="body"/>
          </p:nvPr>
        </p:nvSpPr>
        <p:spPr>
          <a:xfrm>
            <a:off x="609600" y="1600201"/>
            <a:ext cx="109728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4"/>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2" name="Shape 92"/>
        <p:cNvGrpSpPr/>
        <p:nvPr/>
      </p:nvGrpSpPr>
      <p:grpSpPr>
        <a:xfrm>
          <a:off x="0" y="0"/>
          <a:ext cx="0" cy="0"/>
          <a:chOff x="0" y="0"/>
          <a:chExt cx="0" cy="0"/>
        </a:xfrm>
      </p:grpSpPr>
      <p:sp>
        <p:nvSpPr>
          <p:cNvPr id="93" name="Google Shape;9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4" name="Google Shape;9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spcBef>
                <a:spcPts val="480"/>
              </a:spcBef>
              <a:spcAft>
                <a:spcPts val="0"/>
              </a:spcAft>
              <a:buClr>
                <a:schemeClr val="dk1"/>
              </a:buClr>
              <a:buSzPts val="2400"/>
              <a:buFont typeface="Arial"/>
              <a:buNone/>
              <a:defRPr sz="2400"/>
            </a:lvl1pPr>
            <a:lvl2pPr lvl="1" algn="ctr">
              <a:spcBef>
                <a:spcPts val="400"/>
              </a:spcBef>
              <a:spcAft>
                <a:spcPts val="0"/>
              </a:spcAft>
              <a:buClr>
                <a:schemeClr val="dk1"/>
              </a:buClr>
              <a:buSzPts val="2000"/>
              <a:buFont typeface="Arial"/>
              <a:buNone/>
              <a:defRPr sz="2000"/>
            </a:lvl2pPr>
            <a:lvl3pPr lvl="2" algn="ctr">
              <a:spcBef>
                <a:spcPts val="360"/>
              </a:spcBef>
              <a:spcAft>
                <a:spcPts val="0"/>
              </a:spcAft>
              <a:buClr>
                <a:schemeClr val="dk1"/>
              </a:buClr>
              <a:buSzPts val="1800"/>
              <a:buFont typeface="Arial"/>
              <a:buNone/>
              <a:defRPr sz="1800"/>
            </a:lvl3pPr>
            <a:lvl4pPr lvl="3" algn="ctr">
              <a:spcBef>
                <a:spcPts val="320"/>
              </a:spcBef>
              <a:spcAft>
                <a:spcPts val="0"/>
              </a:spcAft>
              <a:buClr>
                <a:schemeClr val="dk1"/>
              </a:buClr>
              <a:buSzPts val="1600"/>
              <a:buFont typeface="Arial"/>
              <a:buNone/>
              <a:defRPr sz="1600"/>
            </a:lvl4pPr>
            <a:lvl5pPr lvl="4" algn="ctr">
              <a:spcBef>
                <a:spcPts val="320"/>
              </a:spcBef>
              <a:spcAft>
                <a:spcPts val="0"/>
              </a:spcAft>
              <a:buClr>
                <a:schemeClr val="dk1"/>
              </a:buClr>
              <a:buSzPts val="1600"/>
              <a:buFont typeface="Arial"/>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95" name="Google Shape;95;p1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15"/>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98" name="Shape 98"/>
        <p:cNvGrpSpPr/>
        <p:nvPr/>
      </p:nvGrpSpPr>
      <p:grpSpPr>
        <a:xfrm>
          <a:off x="0" y="0"/>
          <a:ext cx="0" cy="0"/>
          <a:chOff x="0" y="0"/>
          <a:chExt cx="0" cy="0"/>
        </a:xfrm>
      </p:grpSpPr>
      <p:sp>
        <p:nvSpPr>
          <p:cNvPr id="99" name="Google Shape;99;p16"/>
          <p:cNvSpPr txBox="1"/>
          <p:nvPr>
            <p:ph type="title"/>
          </p:nvPr>
        </p:nvSpPr>
        <p:spPr>
          <a:xfrm>
            <a:off x="831851" y="1709739"/>
            <a:ext cx="10515600" cy="2852737"/>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0" name="Google Shape;100;p16"/>
          <p:cNvSpPr txBox="1"/>
          <p:nvPr>
            <p:ph idx="1" type="body"/>
          </p:nvPr>
        </p:nvSpPr>
        <p:spPr>
          <a:xfrm>
            <a:off x="831851" y="4589464"/>
            <a:ext cx="10515600" cy="1500187"/>
          </a:xfrm>
          <a:prstGeom prst="rect">
            <a:avLst/>
          </a:prstGeom>
          <a:noFill/>
          <a:ln>
            <a:noFill/>
          </a:ln>
        </p:spPr>
        <p:txBody>
          <a:bodyPr anchorCtr="0" anchor="t"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sz="2400"/>
            </a:lvl1pPr>
            <a:lvl2pPr indent="-228600" lvl="1" marL="914400" algn="l">
              <a:spcBef>
                <a:spcPts val="400"/>
              </a:spcBef>
              <a:spcAft>
                <a:spcPts val="0"/>
              </a:spcAft>
              <a:buClr>
                <a:schemeClr val="dk1"/>
              </a:buClr>
              <a:buSzPts val="2000"/>
              <a:buFont typeface="Arial"/>
              <a:buNone/>
              <a:defRPr sz="2000"/>
            </a:lvl2pPr>
            <a:lvl3pPr indent="-228600" lvl="2" marL="1371600" algn="l">
              <a:spcBef>
                <a:spcPts val="360"/>
              </a:spcBef>
              <a:spcAft>
                <a:spcPts val="0"/>
              </a:spcAft>
              <a:buClr>
                <a:schemeClr val="dk1"/>
              </a:buClr>
              <a:buSzPts val="1800"/>
              <a:buFont typeface="Arial"/>
              <a:buNone/>
              <a:defRPr sz="1800"/>
            </a:lvl3pPr>
            <a:lvl4pPr indent="-228600" lvl="3" marL="1828800" algn="l">
              <a:spcBef>
                <a:spcPts val="320"/>
              </a:spcBef>
              <a:spcAft>
                <a:spcPts val="0"/>
              </a:spcAft>
              <a:buClr>
                <a:schemeClr val="dk1"/>
              </a:buClr>
              <a:buSzPts val="1600"/>
              <a:buFont typeface="Arial"/>
              <a:buNone/>
              <a:defRPr sz="1600"/>
            </a:lvl4pPr>
            <a:lvl5pPr indent="-228600" lvl="4" marL="2286000" algn="l">
              <a:spcBef>
                <a:spcPts val="320"/>
              </a:spcBef>
              <a:spcAft>
                <a:spcPts val="0"/>
              </a:spcAft>
              <a:buClr>
                <a:schemeClr val="dk1"/>
              </a:buClr>
              <a:buSzPts val="1600"/>
              <a:buFont typeface="Arial"/>
              <a:buNone/>
              <a:defRPr sz="1600"/>
            </a:lvl5pPr>
            <a:lvl6pPr indent="-228600" lvl="5" marL="2743200" algn="l">
              <a:lnSpc>
                <a:spcPct val="90000"/>
              </a:lnSpc>
              <a:spcBef>
                <a:spcPts val="500"/>
              </a:spcBef>
              <a:spcAft>
                <a:spcPts val="0"/>
              </a:spcAft>
              <a:buClr>
                <a:schemeClr val="dk1"/>
              </a:buClr>
              <a:buSzPts val="1600"/>
              <a:buNone/>
              <a:defRPr sz="1600"/>
            </a:lvl6pPr>
            <a:lvl7pPr indent="-228600" lvl="6" marL="3200400" algn="l">
              <a:lnSpc>
                <a:spcPct val="90000"/>
              </a:lnSpc>
              <a:spcBef>
                <a:spcPts val="500"/>
              </a:spcBef>
              <a:spcAft>
                <a:spcPts val="0"/>
              </a:spcAft>
              <a:buClr>
                <a:schemeClr val="dk1"/>
              </a:buClr>
              <a:buSzPts val="1600"/>
              <a:buNone/>
              <a:defRPr sz="1600"/>
            </a:lvl7pPr>
            <a:lvl8pPr indent="-228600" lvl="7" marL="3657600" algn="l">
              <a:lnSpc>
                <a:spcPct val="90000"/>
              </a:lnSpc>
              <a:spcBef>
                <a:spcPts val="500"/>
              </a:spcBef>
              <a:spcAft>
                <a:spcPts val="0"/>
              </a:spcAft>
              <a:buClr>
                <a:schemeClr val="dk1"/>
              </a:buClr>
              <a:buSzPts val="1600"/>
              <a:buNone/>
              <a:defRPr sz="1600"/>
            </a:lvl8pPr>
            <a:lvl9pPr indent="-228600" lvl="8" marL="4114800" algn="l">
              <a:lnSpc>
                <a:spcPct val="90000"/>
              </a:lnSpc>
              <a:spcBef>
                <a:spcPts val="500"/>
              </a:spcBef>
              <a:spcAft>
                <a:spcPts val="0"/>
              </a:spcAft>
              <a:buClr>
                <a:schemeClr val="dk1"/>
              </a:buClr>
              <a:buSzPts val="1600"/>
              <a:buNone/>
              <a:defRPr sz="1600"/>
            </a:lvl9pPr>
          </a:lstStyle>
          <a:p/>
        </p:txBody>
      </p:sp>
      <p:sp>
        <p:nvSpPr>
          <p:cNvPr id="101" name="Google Shape;101;p1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16"/>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4" name="Shape 104"/>
        <p:cNvGrpSpPr/>
        <p:nvPr/>
      </p:nvGrpSpPr>
      <p:grpSpPr>
        <a:xfrm>
          <a:off x="0" y="0"/>
          <a:ext cx="0" cy="0"/>
          <a:chOff x="0" y="0"/>
          <a:chExt cx="0" cy="0"/>
        </a:xfrm>
      </p:grpSpPr>
      <p:sp>
        <p:nvSpPr>
          <p:cNvPr id="105" name="Google Shape;105;p17"/>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6" name="Google Shape;106;p17"/>
          <p:cNvSpPr txBox="1"/>
          <p:nvPr>
            <p:ph idx="1" type="body"/>
          </p:nvPr>
        </p:nvSpPr>
        <p:spPr>
          <a:xfrm>
            <a:off x="609600" y="1600201"/>
            <a:ext cx="53848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7" name="Google Shape;107;p17"/>
          <p:cNvSpPr txBox="1"/>
          <p:nvPr>
            <p:ph idx="2" type="body"/>
          </p:nvPr>
        </p:nvSpPr>
        <p:spPr>
          <a:xfrm>
            <a:off x="6197600" y="1600201"/>
            <a:ext cx="53848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8" name="Google Shape;108;p17"/>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17"/>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17"/>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1" name="Shape 111"/>
        <p:cNvGrpSpPr/>
        <p:nvPr/>
      </p:nvGrpSpPr>
      <p:grpSpPr>
        <a:xfrm>
          <a:off x="0" y="0"/>
          <a:ext cx="0" cy="0"/>
          <a:chOff x="0" y="0"/>
          <a:chExt cx="0" cy="0"/>
        </a:xfrm>
      </p:grpSpPr>
      <p:sp>
        <p:nvSpPr>
          <p:cNvPr id="112" name="Google Shape;112;p18"/>
          <p:cNvSpPr txBox="1"/>
          <p:nvPr>
            <p:ph type="title"/>
          </p:nvPr>
        </p:nvSpPr>
        <p:spPr>
          <a:xfrm>
            <a:off x="840317" y="365126"/>
            <a:ext cx="10515600" cy="132556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13" name="Google Shape;113;p18"/>
          <p:cNvSpPr txBox="1"/>
          <p:nvPr>
            <p:ph idx="1" type="body"/>
          </p:nvPr>
        </p:nvSpPr>
        <p:spPr>
          <a:xfrm>
            <a:off x="840318" y="1681163"/>
            <a:ext cx="5158316" cy="82391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14" name="Google Shape;114;p18"/>
          <p:cNvSpPr txBox="1"/>
          <p:nvPr>
            <p:ph idx="2" type="body"/>
          </p:nvPr>
        </p:nvSpPr>
        <p:spPr>
          <a:xfrm>
            <a:off x="840318" y="2505075"/>
            <a:ext cx="5158316" cy="36845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5" name="Google Shape;115;p18"/>
          <p:cNvSpPr txBox="1"/>
          <p:nvPr>
            <p:ph idx="3" type="body"/>
          </p:nvPr>
        </p:nvSpPr>
        <p:spPr>
          <a:xfrm>
            <a:off x="6172200" y="1681163"/>
            <a:ext cx="5183717" cy="82391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16" name="Google Shape;116;p18"/>
          <p:cNvSpPr txBox="1"/>
          <p:nvPr>
            <p:ph idx="4" type="body"/>
          </p:nvPr>
        </p:nvSpPr>
        <p:spPr>
          <a:xfrm>
            <a:off x="6172200" y="2505075"/>
            <a:ext cx="5183717" cy="36845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7" name="Google Shape;117;p18"/>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18"/>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18"/>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0" name="Shape 120"/>
        <p:cNvGrpSpPr/>
        <p:nvPr/>
      </p:nvGrpSpPr>
      <p:grpSpPr>
        <a:xfrm>
          <a:off x="0" y="0"/>
          <a:ext cx="0" cy="0"/>
          <a:chOff x="0" y="0"/>
          <a:chExt cx="0" cy="0"/>
        </a:xfrm>
      </p:grpSpPr>
      <p:sp>
        <p:nvSpPr>
          <p:cNvPr id="121" name="Google Shape;121;p19"/>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2" name="Google Shape;122;p1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1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4" name="Google Shape;124;p19"/>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5" name="Shape 125"/>
        <p:cNvGrpSpPr/>
        <p:nvPr/>
      </p:nvGrpSpPr>
      <p:grpSpPr>
        <a:xfrm>
          <a:off x="0" y="0"/>
          <a:ext cx="0" cy="0"/>
          <a:chOff x="0" y="0"/>
          <a:chExt cx="0" cy="0"/>
        </a:xfrm>
      </p:grpSpPr>
      <p:sp>
        <p:nvSpPr>
          <p:cNvPr id="126" name="Google Shape;126;p2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p2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20"/>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29" name="Shape 129"/>
        <p:cNvGrpSpPr/>
        <p:nvPr/>
      </p:nvGrpSpPr>
      <p:grpSpPr>
        <a:xfrm>
          <a:off x="0" y="0"/>
          <a:ext cx="0" cy="0"/>
          <a:chOff x="0" y="0"/>
          <a:chExt cx="0" cy="0"/>
        </a:xfrm>
      </p:grpSpPr>
      <p:sp>
        <p:nvSpPr>
          <p:cNvPr id="130" name="Google Shape;130;p21"/>
          <p:cNvSpPr txBox="1"/>
          <p:nvPr>
            <p:ph type="title"/>
          </p:nvPr>
        </p:nvSpPr>
        <p:spPr>
          <a:xfrm>
            <a:off x="840318" y="457200"/>
            <a:ext cx="3932767"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1" name="Google Shape;131;p21"/>
          <p:cNvSpPr txBox="1"/>
          <p:nvPr>
            <p:ph idx="1" type="body"/>
          </p:nvPr>
        </p:nvSpPr>
        <p:spPr>
          <a:xfrm>
            <a:off x="5183717" y="987426"/>
            <a:ext cx="6172200" cy="487362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32" name="Google Shape;132;p21"/>
          <p:cNvSpPr txBox="1"/>
          <p:nvPr>
            <p:ph idx="2" type="body"/>
          </p:nvPr>
        </p:nvSpPr>
        <p:spPr>
          <a:xfrm>
            <a:off x="840318" y="2057400"/>
            <a:ext cx="3932767" cy="3811588"/>
          </a:xfrm>
          <a:prstGeom prst="rect">
            <a:avLst/>
          </a:prstGeom>
          <a:noFill/>
          <a:ln>
            <a:noFill/>
          </a:ln>
        </p:spPr>
        <p:txBody>
          <a:bodyPr anchorCtr="0" anchor="t" bIns="45700" lIns="91425" spcFirstLastPara="1" rIns="91425" wrap="square" tIns="45700">
            <a:noAutofit/>
          </a:bodyPr>
          <a:lstStyle>
            <a:lvl1pPr indent="-228600" lvl="0" marL="457200" algn="l">
              <a:spcBef>
                <a:spcPts val="320"/>
              </a:spcBef>
              <a:spcAft>
                <a:spcPts val="0"/>
              </a:spcAft>
              <a:buClr>
                <a:schemeClr val="dk1"/>
              </a:buClr>
              <a:buSzPts val="1600"/>
              <a:buFont typeface="Arial"/>
              <a:buNone/>
              <a:defRPr sz="1600"/>
            </a:lvl1pPr>
            <a:lvl2pPr indent="-228600" lvl="1" marL="914400" algn="l">
              <a:spcBef>
                <a:spcPts val="280"/>
              </a:spcBef>
              <a:spcAft>
                <a:spcPts val="0"/>
              </a:spcAft>
              <a:buClr>
                <a:schemeClr val="dk1"/>
              </a:buClr>
              <a:buSzPts val="1400"/>
              <a:buFont typeface="Arial"/>
              <a:buNone/>
              <a:defRPr sz="1400"/>
            </a:lvl2pPr>
            <a:lvl3pPr indent="-228600" lvl="2" marL="1371600" algn="l">
              <a:spcBef>
                <a:spcPts val="240"/>
              </a:spcBef>
              <a:spcAft>
                <a:spcPts val="0"/>
              </a:spcAft>
              <a:buClr>
                <a:schemeClr val="dk1"/>
              </a:buClr>
              <a:buSzPts val="1200"/>
              <a:buFont typeface="Arial"/>
              <a:buNone/>
              <a:defRPr sz="1200"/>
            </a:lvl3pPr>
            <a:lvl4pPr indent="-228600" lvl="3" marL="1828800" algn="l">
              <a:spcBef>
                <a:spcPts val="200"/>
              </a:spcBef>
              <a:spcAft>
                <a:spcPts val="0"/>
              </a:spcAft>
              <a:buClr>
                <a:schemeClr val="dk1"/>
              </a:buClr>
              <a:buSzPts val="1000"/>
              <a:buFont typeface="Arial"/>
              <a:buNone/>
              <a:defRPr sz="1000"/>
            </a:lvl4pPr>
            <a:lvl5pPr indent="-228600" lvl="4" marL="2286000" algn="l">
              <a:spcBef>
                <a:spcPts val="200"/>
              </a:spcBef>
              <a:spcAft>
                <a:spcPts val="0"/>
              </a:spcAft>
              <a:buClr>
                <a:schemeClr val="dk1"/>
              </a:buClr>
              <a:buSzPts val="1000"/>
              <a:buFont typeface="Arial"/>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33" name="Google Shape;133;p2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2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21"/>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36" name="Shape 136"/>
        <p:cNvGrpSpPr/>
        <p:nvPr/>
      </p:nvGrpSpPr>
      <p:grpSpPr>
        <a:xfrm>
          <a:off x="0" y="0"/>
          <a:ext cx="0" cy="0"/>
          <a:chOff x="0" y="0"/>
          <a:chExt cx="0" cy="0"/>
        </a:xfrm>
      </p:grpSpPr>
      <p:sp>
        <p:nvSpPr>
          <p:cNvPr id="137" name="Google Shape;137;p22"/>
          <p:cNvSpPr txBox="1"/>
          <p:nvPr>
            <p:ph type="title"/>
          </p:nvPr>
        </p:nvSpPr>
        <p:spPr>
          <a:xfrm>
            <a:off x="840318" y="457200"/>
            <a:ext cx="3932767"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8" name="Google Shape;138;p22"/>
          <p:cNvSpPr/>
          <p:nvPr>
            <p:ph idx="2" type="pic"/>
          </p:nvPr>
        </p:nvSpPr>
        <p:spPr>
          <a:xfrm>
            <a:off x="5183717" y="987426"/>
            <a:ext cx="6172200" cy="4873625"/>
          </a:xfrm>
          <a:prstGeom prst="rect">
            <a:avLst/>
          </a:prstGeom>
          <a:noFill/>
          <a:ln>
            <a:noFill/>
          </a:ln>
        </p:spPr>
      </p:sp>
      <p:sp>
        <p:nvSpPr>
          <p:cNvPr id="139" name="Google Shape;139;p22"/>
          <p:cNvSpPr txBox="1"/>
          <p:nvPr>
            <p:ph idx="1" type="body"/>
          </p:nvPr>
        </p:nvSpPr>
        <p:spPr>
          <a:xfrm>
            <a:off x="840318" y="2057400"/>
            <a:ext cx="3932767" cy="3811588"/>
          </a:xfrm>
          <a:prstGeom prst="rect">
            <a:avLst/>
          </a:prstGeom>
          <a:noFill/>
          <a:ln>
            <a:noFill/>
          </a:ln>
        </p:spPr>
        <p:txBody>
          <a:bodyPr anchorCtr="0" anchor="t" bIns="45700" lIns="91425" spcFirstLastPara="1" rIns="91425" wrap="square" tIns="45700">
            <a:noAutofit/>
          </a:bodyPr>
          <a:lstStyle>
            <a:lvl1pPr indent="-228600" lvl="0" marL="457200" algn="l">
              <a:spcBef>
                <a:spcPts val="320"/>
              </a:spcBef>
              <a:spcAft>
                <a:spcPts val="0"/>
              </a:spcAft>
              <a:buClr>
                <a:schemeClr val="dk1"/>
              </a:buClr>
              <a:buSzPts val="1600"/>
              <a:buFont typeface="Arial"/>
              <a:buNone/>
              <a:defRPr sz="1600"/>
            </a:lvl1pPr>
            <a:lvl2pPr indent="-228600" lvl="1" marL="914400" algn="l">
              <a:spcBef>
                <a:spcPts val="280"/>
              </a:spcBef>
              <a:spcAft>
                <a:spcPts val="0"/>
              </a:spcAft>
              <a:buClr>
                <a:schemeClr val="dk1"/>
              </a:buClr>
              <a:buSzPts val="1400"/>
              <a:buFont typeface="Arial"/>
              <a:buNone/>
              <a:defRPr sz="1400"/>
            </a:lvl2pPr>
            <a:lvl3pPr indent="-228600" lvl="2" marL="1371600" algn="l">
              <a:spcBef>
                <a:spcPts val="240"/>
              </a:spcBef>
              <a:spcAft>
                <a:spcPts val="0"/>
              </a:spcAft>
              <a:buClr>
                <a:schemeClr val="dk1"/>
              </a:buClr>
              <a:buSzPts val="1200"/>
              <a:buFont typeface="Arial"/>
              <a:buNone/>
              <a:defRPr sz="1200"/>
            </a:lvl3pPr>
            <a:lvl4pPr indent="-228600" lvl="3" marL="1828800" algn="l">
              <a:spcBef>
                <a:spcPts val="200"/>
              </a:spcBef>
              <a:spcAft>
                <a:spcPts val="0"/>
              </a:spcAft>
              <a:buClr>
                <a:schemeClr val="dk1"/>
              </a:buClr>
              <a:buSzPts val="1000"/>
              <a:buFont typeface="Arial"/>
              <a:buNone/>
              <a:defRPr sz="1000"/>
            </a:lvl4pPr>
            <a:lvl5pPr indent="-228600" lvl="4" marL="2286000" algn="l">
              <a:spcBef>
                <a:spcPts val="200"/>
              </a:spcBef>
              <a:spcAft>
                <a:spcPts val="0"/>
              </a:spcAft>
              <a:buClr>
                <a:schemeClr val="dk1"/>
              </a:buClr>
              <a:buSzPts val="1000"/>
              <a:buFont typeface="Arial"/>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40" name="Google Shape;140;p2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2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2" name="Google Shape;142;p22"/>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3" name="Shape 143"/>
        <p:cNvGrpSpPr/>
        <p:nvPr/>
      </p:nvGrpSpPr>
      <p:grpSpPr>
        <a:xfrm>
          <a:off x="0" y="0"/>
          <a:ext cx="0" cy="0"/>
          <a:chOff x="0" y="0"/>
          <a:chExt cx="0" cy="0"/>
        </a:xfrm>
      </p:grpSpPr>
      <p:sp>
        <p:nvSpPr>
          <p:cNvPr id="144" name="Google Shape;144;p23"/>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5" name="Google Shape;145;p23"/>
          <p:cNvSpPr txBox="1"/>
          <p:nvPr>
            <p:ph idx="1" type="body"/>
          </p:nvPr>
        </p:nvSpPr>
        <p:spPr>
          <a:xfrm rot="5400000">
            <a:off x="3833019" y="-1623217"/>
            <a:ext cx="4525963" cy="10972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6" name="Google Shape;146;p2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7" name="Google Shape;147;p2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8" name="Google Shape;148;p23"/>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49" name="Shape 149"/>
        <p:cNvGrpSpPr/>
        <p:nvPr/>
      </p:nvGrpSpPr>
      <p:grpSpPr>
        <a:xfrm>
          <a:off x="0" y="0"/>
          <a:ext cx="0" cy="0"/>
          <a:chOff x="0" y="0"/>
          <a:chExt cx="0" cy="0"/>
        </a:xfrm>
      </p:grpSpPr>
      <p:sp>
        <p:nvSpPr>
          <p:cNvPr id="150" name="Google Shape;150;p24"/>
          <p:cNvSpPr txBox="1"/>
          <p:nvPr>
            <p:ph type="title"/>
          </p:nvPr>
        </p:nvSpPr>
        <p:spPr>
          <a:xfrm rot="5400000">
            <a:off x="7285037" y="1828802"/>
            <a:ext cx="5851525" cy="27432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1" name="Google Shape;151;p24"/>
          <p:cNvSpPr txBox="1"/>
          <p:nvPr>
            <p:ph idx="1" type="body"/>
          </p:nvPr>
        </p:nvSpPr>
        <p:spPr>
          <a:xfrm rot="5400000">
            <a:off x="1697037" y="-812799"/>
            <a:ext cx="5851525" cy="80264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2" name="Google Shape;152;p2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3" name="Google Shape;153;p2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4" name="Google Shape;154;p24"/>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Content" type="txAndObj">
  <p:cSld name="TEXT_AND_OBJECT">
    <p:spTree>
      <p:nvGrpSpPr>
        <p:cNvPr id="155" name="Shape 155"/>
        <p:cNvGrpSpPr/>
        <p:nvPr/>
      </p:nvGrpSpPr>
      <p:grpSpPr>
        <a:xfrm>
          <a:off x="0" y="0"/>
          <a:ext cx="0" cy="0"/>
          <a:chOff x="0" y="0"/>
          <a:chExt cx="0" cy="0"/>
        </a:xfrm>
      </p:grpSpPr>
      <p:sp>
        <p:nvSpPr>
          <p:cNvPr id="156" name="Google Shape;156;p25"/>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7" name="Google Shape;157;p25"/>
          <p:cNvSpPr txBox="1"/>
          <p:nvPr>
            <p:ph idx="1" type="body"/>
          </p:nvPr>
        </p:nvSpPr>
        <p:spPr>
          <a:xfrm>
            <a:off x="609600" y="1600201"/>
            <a:ext cx="53848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8" name="Google Shape;158;p25"/>
          <p:cNvSpPr txBox="1"/>
          <p:nvPr>
            <p:ph idx="2" type="body"/>
          </p:nvPr>
        </p:nvSpPr>
        <p:spPr>
          <a:xfrm>
            <a:off x="6197600" y="1600201"/>
            <a:ext cx="53848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9" name="Google Shape;159;p2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0" name="Google Shape;160;p2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1" name="Google Shape;161;p25"/>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Media Clip" type="txAndMedia">
  <p:cSld name="TEXT_AND_MEDIA">
    <p:spTree>
      <p:nvGrpSpPr>
        <p:cNvPr id="162" name="Shape 162"/>
        <p:cNvGrpSpPr/>
        <p:nvPr/>
      </p:nvGrpSpPr>
      <p:grpSpPr>
        <a:xfrm>
          <a:off x="0" y="0"/>
          <a:ext cx="0" cy="0"/>
          <a:chOff x="0" y="0"/>
          <a:chExt cx="0" cy="0"/>
        </a:xfrm>
      </p:grpSpPr>
      <p:sp>
        <p:nvSpPr>
          <p:cNvPr id="163" name="Google Shape;163;p26"/>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64" name="Google Shape;164;p26"/>
          <p:cNvSpPr txBox="1"/>
          <p:nvPr>
            <p:ph idx="1" type="body"/>
          </p:nvPr>
        </p:nvSpPr>
        <p:spPr>
          <a:xfrm>
            <a:off x="609600" y="1600201"/>
            <a:ext cx="53848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5" name="Google Shape;165;p26"/>
          <p:cNvSpPr/>
          <p:nvPr>
            <p:ph idx="2" type="media"/>
          </p:nvPr>
        </p:nvSpPr>
        <p:spPr>
          <a:xfrm>
            <a:off x="6197600" y="1600201"/>
            <a:ext cx="5384800" cy="4525963"/>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lvl="1"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66" name="Google Shape;166;p2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7" name="Google Shape;167;p2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8" name="Google Shape;168;p26"/>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3.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0" name="Shape 80"/>
        <p:cNvGrpSpPr/>
        <p:nvPr/>
      </p:nvGrpSpPr>
      <p:grpSpPr>
        <a:xfrm>
          <a:off x="0" y="0"/>
          <a:ext cx="0" cy="0"/>
          <a:chOff x="0" y="0"/>
          <a:chExt cx="0" cy="0"/>
        </a:xfrm>
      </p:grpSpPr>
      <p:sp>
        <p:nvSpPr>
          <p:cNvPr id="81" name="Google Shape;81;p13"/>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82" name="Google Shape;82;p13"/>
          <p:cNvSpPr txBox="1"/>
          <p:nvPr>
            <p:ph idx="1" type="body"/>
          </p:nvPr>
        </p:nvSpPr>
        <p:spPr>
          <a:xfrm>
            <a:off x="609600" y="1600201"/>
            <a:ext cx="109728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3" name="Google Shape;83;p1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4" name="Google Shape;84;p1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5" name="Google Shape;85;p13"/>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buNone/>
              <a:defRPr b="0" i="0" sz="1400" u="none" cap="none" strike="noStrike">
                <a:solidFill>
                  <a:schemeClr val="dk1"/>
                </a:solidFill>
                <a:latin typeface="Arial"/>
                <a:ea typeface="Arial"/>
                <a:cs typeface="Arial"/>
                <a:sym typeface="Arial"/>
              </a:defRPr>
            </a:lvl1pPr>
            <a:lvl2pPr indent="0" lvl="1" marL="0" marR="0" rtl="0" algn="r">
              <a:spcBef>
                <a:spcPts val="0"/>
              </a:spcBef>
              <a:buNone/>
              <a:defRPr b="0" i="0" sz="1400" u="none" cap="none" strike="noStrike">
                <a:solidFill>
                  <a:schemeClr val="dk1"/>
                </a:solidFill>
                <a:latin typeface="Arial"/>
                <a:ea typeface="Arial"/>
                <a:cs typeface="Arial"/>
                <a:sym typeface="Arial"/>
              </a:defRPr>
            </a:lvl2pPr>
            <a:lvl3pPr indent="0" lvl="2" marL="0" marR="0" rtl="0" algn="r">
              <a:spcBef>
                <a:spcPts val="0"/>
              </a:spcBef>
              <a:buNone/>
              <a:defRPr b="0" i="0" sz="1400" u="none" cap="none" strike="noStrike">
                <a:solidFill>
                  <a:schemeClr val="dk1"/>
                </a:solidFill>
                <a:latin typeface="Arial"/>
                <a:ea typeface="Arial"/>
                <a:cs typeface="Arial"/>
                <a:sym typeface="Arial"/>
              </a:defRPr>
            </a:lvl3pPr>
            <a:lvl4pPr indent="0" lvl="3" marL="0" marR="0" rtl="0" algn="r">
              <a:spcBef>
                <a:spcPts val="0"/>
              </a:spcBef>
              <a:buNone/>
              <a:defRPr b="0" i="0" sz="1400" u="none" cap="none" strike="noStrike">
                <a:solidFill>
                  <a:schemeClr val="dk1"/>
                </a:solidFill>
                <a:latin typeface="Arial"/>
                <a:ea typeface="Arial"/>
                <a:cs typeface="Arial"/>
                <a:sym typeface="Arial"/>
              </a:defRPr>
            </a:lvl4pPr>
            <a:lvl5pPr indent="0" lvl="4" marL="0" marR="0" rtl="0" algn="r">
              <a:spcBef>
                <a:spcPts val="0"/>
              </a:spcBef>
              <a:buNone/>
              <a:defRPr b="0" i="0" sz="1400" u="none" cap="none" strike="noStrike">
                <a:solidFill>
                  <a:schemeClr val="dk1"/>
                </a:solidFill>
                <a:latin typeface="Arial"/>
                <a:ea typeface="Arial"/>
                <a:cs typeface="Arial"/>
                <a:sym typeface="Arial"/>
              </a:defRPr>
            </a:lvl5pPr>
            <a:lvl6pPr indent="0" lvl="5" marL="0" marR="0" rtl="0" algn="r">
              <a:spcBef>
                <a:spcPts val="0"/>
              </a:spcBef>
              <a:buNone/>
              <a:defRPr b="0" i="0" sz="1400" u="none" cap="none" strike="noStrike">
                <a:solidFill>
                  <a:schemeClr val="dk1"/>
                </a:solidFill>
                <a:latin typeface="Arial"/>
                <a:ea typeface="Arial"/>
                <a:cs typeface="Arial"/>
                <a:sym typeface="Arial"/>
              </a:defRPr>
            </a:lvl6pPr>
            <a:lvl7pPr indent="0" lvl="6" marL="0" marR="0" rtl="0" algn="r">
              <a:spcBef>
                <a:spcPts val="0"/>
              </a:spcBef>
              <a:buNone/>
              <a:defRPr b="0" i="0" sz="1400" u="none" cap="none" strike="noStrike">
                <a:solidFill>
                  <a:schemeClr val="dk1"/>
                </a:solidFill>
                <a:latin typeface="Arial"/>
                <a:ea typeface="Arial"/>
                <a:cs typeface="Arial"/>
                <a:sym typeface="Arial"/>
              </a:defRPr>
            </a:lvl7pPr>
            <a:lvl8pPr indent="0" lvl="7" marL="0" marR="0" rtl="0" algn="r">
              <a:spcBef>
                <a:spcPts val="0"/>
              </a:spcBef>
              <a:buNone/>
              <a:defRPr b="0" i="0" sz="1400" u="none" cap="none" strike="noStrike">
                <a:solidFill>
                  <a:schemeClr val="dk1"/>
                </a:solidFill>
                <a:latin typeface="Arial"/>
                <a:ea typeface="Arial"/>
                <a:cs typeface="Arial"/>
                <a:sym typeface="Arial"/>
              </a:defRPr>
            </a:lvl8pPr>
            <a:lvl9pPr indent="0" lvl="8" marL="0" marR="0" rt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7"/>
          <p:cNvSpPr txBox="1"/>
          <p:nvPr>
            <p:ph type="title"/>
          </p:nvPr>
        </p:nvSpPr>
        <p:spPr>
          <a:xfrm>
            <a:off x="838200" y="336989"/>
            <a:ext cx="10515600" cy="1325563"/>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5400"/>
              <a:buFont typeface="Times New Roman"/>
              <a:buNone/>
            </a:pPr>
            <a:r>
              <a:rPr b="1" lang="en-US" sz="5400" u="sng">
                <a:solidFill>
                  <a:schemeClr val="accent1"/>
                </a:solidFill>
                <a:latin typeface="Times New Roman"/>
                <a:ea typeface="Times New Roman"/>
                <a:cs typeface="Times New Roman"/>
                <a:sym typeface="Times New Roman"/>
              </a:rPr>
              <a:t>CHỦ ĐỀ 3</a:t>
            </a:r>
            <a:r>
              <a:rPr b="1" lang="en-US" sz="5400">
                <a:solidFill>
                  <a:schemeClr val="accent1"/>
                </a:solidFill>
                <a:latin typeface="Times New Roman"/>
                <a:ea typeface="Times New Roman"/>
                <a:cs typeface="Times New Roman"/>
                <a:sym typeface="Times New Roman"/>
              </a:rPr>
              <a:t>: THỂ HIỆN MỐI QUAN HỆ VỚI MỌI NGƯỜI</a:t>
            </a:r>
            <a:endParaRPr b="1" sz="5400">
              <a:solidFill>
                <a:srgbClr val="FF0000"/>
              </a:solidFill>
            </a:endParaRPr>
          </a:p>
        </p:txBody>
      </p:sp>
      <p:pic>
        <p:nvPicPr>
          <p:cNvPr id="174" name="Google Shape;174;p27"/>
          <p:cNvPicPr preferRelativeResize="0"/>
          <p:nvPr>
            <p:ph idx="1" type="body"/>
          </p:nvPr>
        </p:nvPicPr>
        <p:blipFill rotWithShape="1">
          <a:blip r:embed="rId3">
            <a:alphaModFix/>
          </a:blip>
          <a:srcRect b="0" l="0" r="0" t="0"/>
          <a:stretch/>
        </p:blipFill>
        <p:spPr>
          <a:xfrm>
            <a:off x="2377180" y="1817295"/>
            <a:ext cx="7437639" cy="485845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36"/>
          <p:cNvSpPr txBox="1"/>
          <p:nvPr>
            <p:ph type="title"/>
          </p:nvPr>
        </p:nvSpPr>
        <p:spPr>
          <a:xfrm>
            <a:off x="1007012" y="604276"/>
            <a:ext cx="10515600" cy="971306"/>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rgbClr val="FF0000"/>
              </a:buClr>
              <a:buSzPct val="100000"/>
              <a:buFont typeface="Times New Roman"/>
              <a:buNone/>
            </a:pPr>
            <a:r>
              <a:rPr b="1" lang="en-US" sz="3600">
                <a:solidFill>
                  <a:srgbClr val="FF0000"/>
                </a:solidFill>
                <a:latin typeface="Times New Roman"/>
                <a:ea typeface="Times New Roman"/>
                <a:cs typeface="Times New Roman"/>
                <a:sym typeface="Times New Roman"/>
              </a:rPr>
              <a:t>TRUYỆN ĐỌC:</a:t>
            </a:r>
            <a:br>
              <a:rPr b="1" i="0" lang="en-US" sz="3600">
                <a:solidFill>
                  <a:srgbClr val="FF0000"/>
                </a:solidFill>
                <a:latin typeface="Times New Roman"/>
                <a:ea typeface="Times New Roman"/>
                <a:cs typeface="Times New Roman"/>
                <a:sym typeface="Times New Roman"/>
              </a:rPr>
            </a:br>
            <a:r>
              <a:rPr b="1" i="0" lang="en-US" sz="3600">
                <a:solidFill>
                  <a:schemeClr val="accent1"/>
                </a:solidFill>
              </a:rPr>
              <a:t>Hãy Làm Điều Gì Đó Trước Khi Quá Muộn Màng</a:t>
            </a:r>
            <a:endParaRPr sz="3600">
              <a:solidFill>
                <a:schemeClr val="accent1"/>
              </a:solidFill>
            </a:endParaRPr>
          </a:p>
        </p:txBody>
      </p:sp>
      <p:sp>
        <p:nvSpPr>
          <p:cNvPr id="227" name="Google Shape;227;p36"/>
          <p:cNvSpPr txBox="1"/>
          <p:nvPr>
            <p:ph idx="1" type="body"/>
          </p:nvPr>
        </p:nvSpPr>
        <p:spPr>
          <a:xfrm>
            <a:off x="1007012" y="1755287"/>
            <a:ext cx="10515600" cy="3984332"/>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D3D3D"/>
              </a:buClr>
              <a:buSzPts val="2800"/>
              <a:buNone/>
            </a:pPr>
            <a:r>
              <a:rPr b="0" i="0" lang="en-US">
                <a:solidFill>
                  <a:srgbClr val="3D3D3D"/>
                </a:solidFill>
                <a:latin typeface="Calibri"/>
                <a:ea typeface="Calibri"/>
                <a:cs typeface="Calibri"/>
                <a:sym typeface="Calibri"/>
              </a:rPr>
              <a:t>Một người đàn ông dừng lại ở cửa tiệm bán hoa để đặt hoa tặng mẹ của mình. Mẹ của ông ở xa cách đây hơn 200 dặm và ông sẽ nhờ cửa tiệm giao hoa đến tận tay cho bà. Khi ông bước ra khỏi xe, ông đột nhiên chú ý đến một cô gái trẻ đang khóc thút thít bên lề đường. Ông hỏi cô gái có sao không, cô trả lời, “Cháu muốn mua hoa hồng tặng mẹ. Nhưng cháu chỉ có 75 cent nhưng hoa hồng thì đến 2 dollar.”</a:t>
            </a:r>
            <a:endParaRPr/>
          </a:p>
          <a:p>
            <a:pPr indent="0" lvl="0" marL="0" rtl="0" algn="l">
              <a:lnSpc>
                <a:spcPct val="90000"/>
              </a:lnSpc>
              <a:spcBef>
                <a:spcPts val="1000"/>
              </a:spcBef>
              <a:spcAft>
                <a:spcPts val="0"/>
              </a:spcAft>
              <a:buClr>
                <a:srgbClr val="3D3D3D"/>
              </a:buClr>
              <a:buSzPts val="2800"/>
              <a:buNone/>
            </a:pPr>
            <a:r>
              <a:rPr b="0" i="0" lang="en-US">
                <a:solidFill>
                  <a:srgbClr val="3D3D3D"/>
                </a:solidFill>
                <a:latin typeface="Calibri"/>
                <a:ea typeface="Calibri"/>
                <a:cs typeface="Calibri"/>
                <a:sym typeface="Calibri"/>
              </a:rPr>
              <a:t>Người đàn ông mỉm cười và nói, “Đi với chú. Chú sẽ mua cho cháu một bông hồng.” Ông mua cho cô bé hoa hồng như đã hứa và đặt hoa giao đến tận nhà mẹ mình. Khi họ rời khỏi, ông ngỏ ý chở cô bé về nhà. </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mc:AlternateContent>
    <mc:Choice Requires="p14">
      <p:transition spd="slow" p14:dur="3900">
        <p:fade thruBlk="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7"/>
          <p:cNvSpPr txBox="1"/>
          <p:nvPr>
            <p:ph idx="1" type="body"/>
          </p:nvPr>
        </p:nvSpPr>
        <p:spPr>
          <a:xfrm>
            <a:off x="950740" y="2106978"/>
            <a:ext cx="10515600" cy="3323150"/>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rmAutofit fontScale="92500" lnSpcReduction="10000"/>
          </a:bodyPr>
          <a:lstStyle/>
          <a:p>
            <a:pPr indent="0" lvl="0" marL="0" rtl="0" algn="l">
              <a:lnSpc>
                <a:spcPct val="90000"/>
              </a:lnSpc>
              <a:spcBef>
                <a:spcPts val="0"/>
              </a:spcBef>
              <a:spcAft>
                <a:spcPts val="0"/>
              </a:spcAft>
              <a:buClr>
                <a:srgbClr val="3D3D3D"/>
              </a:buClr>
              <a:buSzPct val="100000"/>
              <a:buNone/>
            </a:pPr>
            <a:r>
              <a:rPr b="0" i="0" lang="en-US">
                <a:solidFill>
                  <a:srgbClr val="3D3D3D"/>
                </a:solidFill>
                <a:latin typeface="Calibri"/>
                <a:ea typeface="Calibri"/>
                <a:cs typeface="Calibri"/>
                <a:sym typeface="Calibri"/>
              </a:rPr>
              <a:t>Cô bé đồng ý để ông chở đến chỗ mẹ của mình. Cô chỉ cho ông đến một nơi vắng vẻ, phải đến khi dừng xe lại người đàn ông mới nhận ra đó là một nghĩa trang. Và cô gái đã đặt bông hoa ấy lên một ngôi mộ sạch sẽ.</a:t>
            </a:r>
            <a:endParaRPr/>
          </a:p>
          <a:p>
            <a:pPr indent="0" lvl="0" marL="0" rtl="0" algn="l">
              <a:lnSpc>
                <a:spcPct val="90000"/>
              </a:lnSpc>
              <a:spcBef>
                <a:spcPts val="1000"/>
              </a:spcBef>
              <a:spcAft>
                <a:spcPts val="0"/>
              </a:spcAft>
              <a:buClr>
                <a:srgbClr val="3D3D3D"/>
              </a:buClr>
              <a:buSzPct val="100000"/>
              <a:buNone/>
            </a:pPr>
            <a:r>
              <a:rPr b="0" i="0" lang="en-US">
                <a:solidFill>
                  <a:srgbClr val="3D3D3D"/>
                </a:solidFill>
                <a:latin typeface="Calibri"/>
                <a:ea typeface="Calibri"/>
                <a:cs typeface="Calibri"/>
                <a:sym typeface="Calibri"/>
              </a:rPr>
              <a:t>Người đàn ông trở về cửa tiệm hoa, hủy gói giao hoa và ông ta đã mua hẳn một bó hoa to, lái xe đến thẳng nhà của mẹ mình, ngôi nhà cách nơi đấy hơn hai trăm dặm đường đi nhưng cuộc gặp gỡ cô gái đã cho ông hiểu rằng, nếu hôm nay ông không đến, có khi ngày mai ông sẽ chẳng còn cơ hội để đến nữa. </a:t>
            </a:r>
            <a:endParaRPr b="0" i="0">
              <a:solidFill>
                <a:srgbClr val="3D3D3D"/>
              </a:solidFill>
              <a:latin typeface="Calibri"/>
              <a:ea typeface="Calibri"/>
              <a:cs typeface="Calibri"/>
              <a:sym typeface="Calibri"/>
            </a:endParaRPr>
          </a:p>
          <a:p>
            <a:pPr indent="0" lvl="0" marL="0" rtl="0" algn="r">
              <a:lnSpc>
                <a:spcPct val="90000"/>
              </a:lnSpc>
              <a:spcBef>
                <a:spcPts val="1000"/>
              </a:spcBef>
              <a:spcAft>
                <a:spcPts val="0"/>
              </a:spcAft>
              <a:buClr>
                <a:srgbClr val="3D3D3D"/>
              </a:buClr>
              <a:buSzPct val="100000"/>
              <a:buNone/>
            </a:pPr>
            <a:r>
              <a:rPr b="0" i="1" lang="en-US" sz="2600">
                <a:solidFill>
                  <a:srgbClr val="3D3D3D"/>
                </a:solidFill>
                <a:latin typeface="Times New Roman"/>
                <a:ea typeface="Times New Roman"/>
                <a:cs typeface="Times New Roman"/>
                <a:sym typeface="Times New Roman"/>
              </a:rPr>
              <a:t>Nguồn: https://tinhyeuvacuocsong.com</a:t>
            </a:r>
            <a:endParaRPr/>
          </a:p>
          <a:p>
            <a:pPr indent="-64135" lvl="0" marL="228600" rtl="0" algn="l">
              <a:lnSpc>
                <a:spcPct val="90000"/>
              </a:lnSpc>
              <a:spcBef>
                <a:spcPts val="1000"/>
              </a:spcBef>
              <a:spcAft>
                <a:spcPts val="0"/>
              </a:spcAft>
              <a:buClr>
                <a:schemeClr val="dk1"/>
              </a:buClr>
              <a:buSzPct val="100000"/>
              <a:buNone/>
            </a:pPr>
            <a:r>
              <a:t/>
            </a:r>
            <a:endParaRPr/>
          </a:p>
        </p:txBody>
      </p:sp>
      <p:sp>
        <p:nvSpPr>
          <p:cNvPr id="233" name="Google Shape;233;p37"/>
          <p:cNvSpPr txBox="1"/>
          <p:nvPr/>
        </p:nvSpPr>
        <p:spPr>
          <a:xfrm>
            <a:off x="950740" y="717452"/>
            <a:ext cx="10515600" cy="1125733"/>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rmAutofit fontScale="97500"/>
          </a:bodyPr>
          <a:lstStyle/>
          <a:p>
            <a:pPr indent="0" lvl="0" marL="0" marR="0" rtl="0" algn="ctr">
              <a:lnSpc>
                <a:spcPct val="90000"/>
              </a:lnSpc>
              <a:spcBef>
                <a:spcPts val="0"/>
              </a:spcBef>
              <a:spcAft>
                <a:spcPts val="0"/>
              </a:spcAft>
              <a:buClr>
                <a:srgbClr val="FF0000"/>
              </a:buClr>
              <a:buSzPct val="100000"/>
              <a:buFont typeface="Times New Roman"/>
              <a:buNone/>
            </a:pPr>
            <a:r>
              <a:rPr b="1" i="0" lang="en-US" sz="3600" u="none" cap="none" strike="noStrike">
                <a:solidFill>
                  <a:srgbClr val="FF0000"/>
                </a:solidFill>
                <a:latin typeface="Times New Roman"/>
                <a:ea typeface="Times New Roman"/>
                <a:cs typeface="Times New Roman"/>
                <a:sym typeface="Times New Roman"/>
              </a:rPr>
              <a:t>TRUYỆN ĐỌC:</a:t>
            </a:r>
            <a:br>
              <a:rPr b="1" i="0" lang="en-US" sz="3600" u="none" cap="none" strike="noStrike">
                <a:solidFill>
                  <a:srgbClr val="FF0000"/>
                </a:solidFill>
                <a:latin typeface="Times New Roman"/>
                <a:ea typeface="Times New Roman"/>
                <a:cs typeface="Times New Roman"/>
                <a:sym typeface="Times New Roman"/>
              </a:rPr>
            </a:br>
            <a:r>
              <a:rPr b="1" i="0" lang="en-US" sz="3600" u="none" cap="none" strike="noStrike">
                <a:solidFill>
                  <a:srgbClr val="4472C4"/>
                </a:solidFill>
                <a:latin typeface="Times New Roman"/>
                <a:ea typeface="Times New Roman"/>
                <a:cs typeface="Times New Roman"/>
                <a:sym typeface="Times New Roman"/>
              </a:rPr>
              <a:t>Hãy Làm Điều Gì Đó Trước Khi Quá Muộn Màng</a:t>
            </a:r>
            <a:endParaRPr b="0" i="0" sz="3600" u="none" cap="none" strike="noStrike">
              <a:solidFill>
                <a:srgbClr val="4472C4"/>
              </a:solidFill>
              <a:latin typeface="Calibri"/>
              <a:ea typeface="Calibri"/>
              <a:cs typeface="Calibri"/>
              <a:sym typeface="Calibri"/>
            </a:endParaRPr>
          </a:p>
        </p:txBody>
      </p:sp>
    </p:spTree>
  </p:cSld>
  <p:clrMapOvr>
    <a:masterClrMapping/>
  </p:clrMapOvr>
  <mc:AlternateContent>
    <mc:Choice Requires="p14">
      <p:transition spd="slow" p14:dur="3900">
        <p:fade thruBlk="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8" name="Shape 178"/>
        <p:cNvGrpSpPr/>
        <p:nvPr/>
      </p:nvGrpSpPr>
      <p:grpSpPr>
        <a:xfrm>
          <a:off x="0" y="0"/>
          <a:ext cx="0" cy="0"/>
          <a:chOff x="0" y="0"/>
          <a:chExt cx="0" cy="0"/>
        </a:xfrm>
      </p:grpSpPr>
      <p:sp>
        <p:nvSpPr>
          <p:cNvPr id="179" name="Google Shape;179;p28"/>
          <p:cNvSpPr/>
          <p:nvPr/>
        </p:nvSpPr>
        <p:spPr>
          <a:xfrm>
            <a:off x="421882" y="1799717"/>
            <a:ext cx="11348235" cy="341632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70C0"/>
              </a:buClr>
              <a:buSzPts val="5400"/>
              <a:buFont typeface="Times New Roman"/>
              <a:buNone/>
            </a:pPr>
            <a:r>
              <a:rPr b="1" i="0" lang="en-US" sz="5400" u="none" cap="none" strike="noStrike">
                <a:solidFill>
                  <a:srgbClr val="0070C0"/>
                </a:solidFill>
                <a:latin typeface="Times New Roman"/>
                <a:ea typeface="Times New Roman"/>
                <a:cs typeface="Times New Roman"/>
                <a:sym typeface="Times New Roman"/>
              </a:rPr>
              <a:t>MÔN GDCD 7 ( HS CHUẨN BỊ)</a:t>
            </a:r>
            <a:endParaRPr/>
          </a:p>
          <a:p>
            <a:pPr indent="0" lvl="0" marL="0" marR="0" rtl="0" algn="ctr">
              <a:lnSpc>
                <a:spcPct val="100000"/>
              </a:lnSpc>
              <a:spcBef>
                <a:spcPts val="0"/>
              </a:spcBef>
              <a:spcAft>
                <a:spcPts val="0"/>
              </a:spcAft>
              <a:buClr>
                <a:srgbClr val="0070C0"/>
              </a:buClr>
              <a:buSzPts val="5400"/>
              <a:buFont typeface="Times New Roman"/>
              <a:buNone/>
            </a:pPr>
            <a:r>
              <a:rPr b="1" i="0" lang="en-US" sz="5400" u="sng" cap="none" strike="noStrike">
                <a:solidFill>
                  <a:srgbClr val="0070C0"/>
                </a:solidFill>
                <a:latin typeface="Times New Roman"/>
                <a:ea typeface="Times New Roman"/>
                <a:cs typeface="Times New Roman"/>
                <a:sym typeface="Times New Roman"/>
              </a:rPr>
              <a:t>BÀI 5</a:t>
            </a:r>
            <a:r>
              <a:rPr b="1" i="0" lang="en-US" sz="5400" u="none" cap="none" strike="noStrike">
                <a:solidFill>
                  <a:srgbClr val="0070C0"/>
                </a:solidFill>
                <a:latin typeface="Times New Roman"/>
                <a:ea typeface="Times New Roman"/>
                <a:cs typeface="Times New Roman"/>
                <a:sym typeface="Times New Roman"/>
              </a:rPr>
              <a:t>: YÊU THƯƠNG CON NGƯỜI</a:t>
            </a:r>
            <a:endParaRPr/>
          </a:p>
          <a:p>
            <a:pPr indent="0" lvl="0" marL="0" marR="0" rtl="0" algn="ctr">
              <a:lnSpc>
                <a:spcPct val="100000"/>
              </a:lnSpc>
              <a:spcBef>
                <a:spcPts val="0"/>
              </a:spcBef>
              <a:spcAft>
                <a:spcPts val="0"/>
              </a:spcAft>
              <a:buClr>
                <a:srgbClr val="0070C0"/>
              </a:buClr>
              <a:buSzPts val="5400"/>
              <a:buFont typeface="Times New Roman"/>
              <a:buNone/>
            </a:pPr>
            <a:r>
              <a:rPr b="1" i="0" lang="en-US" sz="5400" u="sng" cap="none" strike="noStrike">
                <a:solidFill>
                  <a:srgbClr val="0070C0"/>
                </a:solidFill>
                <a:latin typeface="Times New Roman"/>
                <a:ea typeface="Times New Roman"/>
                <a:cs typeface="Times New Roman"/>
                <a:sym typeface="Times New Roman"/>
              </a:rPr>
              <a:t>BÀI 7</a:t>
            </a:r>
            <a:r>
              <a:rPr b="1" i="0" lang="en-US" sz="5400" u="none" cap="none" strike="noStrike">
                <a:solidFill>
                  <a:srgbClr val="0070C0"/>
                </a:solidFill>
                <a:latin typeface="Times New Roman"/>
                <a:ea typeface="Times New Roman"/>
                <a:cs typeface="Times New Roman"/>
                <a:sym typeface="Times New Roman"/>
              </a:rPr>
              <a:t>: ĐOÀN KẾT TƯƠNG TRỢ</a:t>
            </a:r>
            <a:endParaRPr/>
          </a:p>
          <a:p>
            <a:pPr indent="0" lvl="0" marL="0" marR="0" rtl="0" algn="ctr">
              <a:lnSpc>
                <a:spcPct val="100000"/>
              </a:lnSpc>
              <a:spcBef>
                <a:spcPts val="0"/>
              </a:spcBef>
              <a:spcAft>
                <a:spcPts val="0"/>
              </a:spcAft>
              <a:buClr>
                <a:srgbClr val="0070C0"/>
              </a:buClr>
              <a:buSzPts val="5400"/>
              <a:buFont typeface="Times New Roman"/>
              <a:buNone/>
            </a:pPr>
            <a:r>
              <a:rPr b="1" i="0" lang="en-US" sz="5400" u="none" cap="none" strike="noStrike">
                <a:solidFill>
                  <a:srgbClr val="0070C0"/>
                </a:solidFill>
                <a:latin typeface="Times New Roman"/>
                <a:ea typeface="Times New Roman"/>
                <a:cs typeface="Times New Roman"/>
                <a:sym typeface="Times New Roman"/>
              </a:rPr>
              <a:t>(TIẾT 1)</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9"/>
          <p:cNvSpPr txBox="1"/>
          <p:nvPr>
            <p:ph type="title"/>
          </p:nvPr>
        </p:nvSpPr>
        <p:spPr>
          <a:xfrm>
            <a:off x="1697501" y="497094"/>
            <a:ext cx="8796997" cy="1143000"/>
          </a:xfrm>
          <a:prstGeom prst="rect">
            <a:avLst/>
          </a:prstGeom>
          <a:solidFill>
            <a:schemeClr val="lt1"/>
          </a:solidFill>
          <a:ln cap="flat" cmpd="sng" w="9525">
            <a:solidFill>
              <a:srgbClr val="00B0F0"/>
            </a:solidFill>
            <a:prstDash val="solid"/>
            <a:miter lim="800000"/>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None/>
            </a:pPr>
            <a:r>
              <a:rPr b="1" lang="en-US" sz="6000">
                <a:solidFill>
                  <a:srgbClr val="00B0F0"/>
                </a:solidFill>
                <a:latin typeface="Times New Roman"/>
                <a:ea typeface="Times New Roman"/>
                <a:cs typeface="Times New Roman"/>
                <a:sym typeface="Times New Roman"/>
              </a:rPr>
              <a:t>NỘI DUNG  </a:t>
            </a:r>
            <a:endParaRPr/>
          </a:p>
        </p:txBody>
      </p:sp>
      <p:sp>
        <p:nvSpPr>
          <p:cNvPr id="185" name="Google Shape;185;p29"/>
          <p:cNvSpPr txBox="1"/>
          <p:nvPr/>
        </p:nvSpPr>
        <p:spPr>
          <a:xfrm>
            <a:off x="1697501" y="1941343"/>
            <a:ext cx="8796997" cy="3693319"/>
          </a:xfrm>
          <a:prstGeom prst="rect">
            <a:avLst/>
          </a:prstGeom>
          <a:noFill/>
          <a:ln cap="flat" cmpd="sng" w="9525">
            <a:solidFill>
              <a:srgbClr val="00B0F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70C0"/>
              </a:buClr>
              <a:buSzPts val="3600"/>
              <a:buFont typeface="Times New Roman"/>
              <a:buNone/>
            </a:pPr>
            <a:r>
              <a:rPr b="1" i="0" lang="en-US" sz="3600" u="none" cap="none" strike="noStrike">
                <a:solidFill>
                  <a:srgbClr val="0070C0"/>
                </a:solidFill>
                <a:latin typeface="Times New Roman"/>
                <a:ea typeface="Times New Roman"/>
                <a:cs typeface="Times New Roman"/>
                <a:sym typeface="Times New Roman"/>
              </a:rPr>
              <a:t>I- TÌM HIỂU TRUYỆN ĐỌC:</a:t>
            </a:r>
            <a:endParaRPr/>
          </a:p>
          <a:p>
            <a:pPr indent="0" lvl="0" marL="0" marR="0" rtl="0" algn="l">
              <a:lnSpc>
                <a:spcPct val="100000"/>
              </a:lnSpc>
              <a:spcBef>
                <a:spcPts val="0"/>
              </a:spcBef>
              <a:spcAft>
                <a:spcPts val="0"/>
              </a:spcAft>
              <a:buClr>
                <a:srgbClr val="0070C0"/>
              </a:buClr>
              <a:buSzPts val="3600"/>
              <a:buFont typeface="Times New Roman"/>
              <a:buNone/>
            </a:pPr>
            <a:r>
              <a:rPr b="1" i="0" lang="en-US" sz="3600" u="none" cap="none" strike="noStrike">
                <a:solidFill>
                  <a:srgbClr val="0070C0"/>
                </a:solidFill>
                <a:latin typeface="Times New Roman"/>
                <a:ea typeface="Times New Roman"/>
                <a:cs typeface="Times New Roman"/>
                <a:sym typeface="Times New Roman"/>
              </a:rPr>
              <a:t>“Bác Hồ đến thăm người nghèo”</a:t>
            </a:r>
            <a:endParaRPr/>
          </a:p>
          <a:p>
            <a:pPr indent="0" lvl="0" marL="0" marR="0" rtl="0" algn="l">
              <a:lnSpc>
                <a:spcPct val="100000"/>
              </a:lnSpc>
              <a:spcBef>
                <a:spcPts val="0"/>
              </a:spcBef>
              <a:spcAft>
                <a:spcPts val="0"/>
              </a:spcAft>
              <a:buClr>
                <a:srgbClr val="0070C0"/>
              </a:buClr>
              <a:buSzPts val="3600"/>
              <a:buFont typeface="Times New Roman"/>
              <a:buNone/>
            </a:pPr>
            <a:r>
              <a:rPr b="1" i="0" lang="en-US" sz="3600" u="none" cap="none" strike="noStrike">
                <a:solidFill>
                  <a:srgbClr val="0070C0"/>
                </a:solidFill>
                <a:latin typeface="Times New Roman"/>
                <a:ea typeface="Times New Roman"/>
                <a:cs typeface="Times New Roman"/>
                <a:sym typeface="Times New Roman"/>
              </a:rPr>
              <a:t>II- NỘI DUNG BÀI HỌC:</a:t>
            </a:r>
            <a:endParaRPr/>
          </a:p>
          <a:p>
            <a:pPr indent="-514350" lvl="0" marL="514350" marR="0" rtl="0" algn="l">
              <a:lnSpc>
                <a:spcPct val="100000"/>
              </a:lnSpc>
              <a:spcBef>
                <a:spcPts val="0"/>
              </a:spcBef>
              <a:spcAft>
                <a:spcPts val="0"/>
              </a:spcAft>
              <a:buClr>
                <a:srgbClr val="0070C0"/>
              </a:buClr>
              <a:buSzPts val="3600"/>
              <a:buFont typeface="Times New Roman"/>
              <a:buAutoNum type="arabicPeriod"/>
            </a:pPr>
            <a:r>
              <a:rPr b="1" i="0" lang="en-US" sz="3600" u="none" cap="none" strike="noStrike">
                <a:solidFill>
                  <a:srgbClr val="0070C0"/>
                </a:solidFill>
                <a:latin typeface="Times New Roman"/>
                <a:ea typeface="Times New Roman"/>
                <a:cs typeface="Times New Roman"/>
                <a:sym typeface="Times New Roman"/>
              </a:rPr>
              <a:t>Khái niệm:</a:t>
            </a:r>
            <a:endParaRPr/>
          </a:p>
          <a:p>
            <a:pPr indent="-514350" lvl="0" marL="514350" marR="0" rtl="0" algn="l">
              <a:lnSpc>
                <a:spcPct val="100000"/>
              </a:lnSpc>
              <a:spcBef>
                <a:spcPts val="0"/>
              </a:spcBef>
              <a:spcAft>
                <a:spcPts val="0"/>
              </a:spcAft>
              <a:buClr>
                <a:srgbClr val="0070C0"/>
              </a:buClr>
              <a:buSzPts val="3600"/>
              <a:buFont typeface="Times New Roman"/>
              <a:buAutoNum type="arabicPeriod"/>
            </a:pPr>
            <a:r>
              <a:rPr b="1" i="0" lang="en-US" sz="3600" u="none" cap="none" strike="noStrike">
                <a:solidFill>
                  <a:srgbClr val="0070C0"/>
                </a:solidFill>
                <a:latin typeface="Times New Roman"/>
                <a:ea typeface="Times New Roman"/>
                <a:cs typeface="Times New Roman"/>
                <a:sym typeface="Times New Roman"/>
              </a:rPr>
              <a:t>Ý nghĩa:</a:t>
            </a:r>
            <a:endParaRPr/>
          </a:p>
          <a:p>
            <a:pPr indent="0" lvl="0" marL="0" marR="0" rtl="0" algn="l">
              <a:lnSpc>
                <a:spcPct val="100000"/>
              </a:lnSpc>
              <a:spcBef>
                <a:spcPts val="0"/>
              </a:spcBef>
              <a:spcAft>
                <a:spcPts val="0"/>
              </a:spcAft>
              <a:buClr>
                <a:srgbClr val="0070C0"/>
              </a:buClr>
              <a:buSzPts val="3600"/>
              <a:buFont typeface="Times New Roman"/>
              <a:buNone/>
            </a:pPr>
            <a:r>
              <a:rPr b="1" i="0" lang="en-US" sz="3600" u="none" cap="none" strike="noStrike">
                <a:solidFill>
                  <a:srgbClr val="0070C0"/>
                </a:solidFill>
                <a:latin typeface="Times New Roman"/>
                <a:ea typeface="Times New Roman"/>
                <a:cs typeface="Times New Roman"/>
                <a:sym typeface="Times New Roman"/>
              </a:rPr>
              <a:t>III- DẶN DÒ VỀ NHÀ:</a:t>
            </a:r>
            <a:endParaRPr/>
          </a:p>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Ovr>
    <a:masterClrMapping/>
  </p:clrMapOvr>
  <mc:AlternateContent>
    <mc:Choice Requires="p14">
      <p:transition spd="slow" p14:dur="3900">
        <p:fade thruBlk="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0"/>
          <p:cNvSpPr txBox="1"/>
          <p:nvPr>
            <p:ph type="title"/>
          </p:nvPr>
        </p:nvSpPr>
        <p:spPr>
          <a:xfrm>
            <a:off x="2855742" y="745588"/>
            <a:ext cx="6400800" cy="1206645"/>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100000"/>
              </a:lnSpc>
              <a:spcBef>
                <a:spcPts val="0"/>
              </a:spcBef>
              <a:spcAft>
                <a:spcPts val="0"/>
              </a:spcAft>
              <a:buClr>
                <a:srgbClr val="0070C0"/>
              </a:buClr>
              <a:buSzPct val="100000"/>
              <a:buFont typeface="Times New Roman"/>
              <a:buNone/>
            </a:pPr>
            <a:br>
              <a:rPr b="1" i="0" lang="en-US" sz="3600" u="none" cap="none" strike="noStrike">
                <a:solidFill>
                  <a:srgbClr val="0070C0"/>
                </a:solidFill>
                <a:latin typeface="Times New Roman"/>
                <a:ea typeface="Times New Roman"/>
                <a:cs typeface="Times New Roman"/>
                <a:sym typeface="Times New Roman"/>
              </a:rPr>
            </a:br>
            <a:r>
              <a:rPr b="1" i="0" lang="en-US" sz="3600" u="none" cap="none" strike="noStrike">
                <a:solidFill>
                  <a:srgbClr val="0070C0"/>
                </a:solidFill>
                <a:latin typeface="Times New Roman"/>
                <a:ea typeface="Times New Roman"/>
                <a:cs typeface="Times New Roman"/>
                <a:sym typeface="Times New Roman"/>
              </a:rPr>
              <a:t>I- TÌM HIỂU TRUYỆN ĐỌC:</a:t>
            </a:r>
            <a:br>
              <a:rPr b="1" i="0" lang="en-US" sz="3600" u="none" cap="none" strike="noStrike">
                <a:solidFill>
                  <a:srgbClr val="0070C0"/>
                </a:solidFill>
                <a:latin typeface="Times New Roman"/>
                <a:ea typeface="Times New Roman"/>
                <a:cs typeface="Times New Roman"/>
                <a:sym typeface="Times New Roman"/>
              </a:rPr>
            </a:br>
            <a:r>
              <a:rPr b="1" i="0" lang="en-US" sz="3600" u="none" cap="none" strike="noStrike">
                <a:solidFill>
                  <a:srgbClr val="0070C0"/>
                </a:solidFill>
                <a:latin typeface="Times New Roman"/>
                <a:ea typeface="Times New Roman"/>
                <a:cs typeface="Times New Roman"/>
                <a:sym typeface="Times New Roman"/>
              </a:rPr>
              <a:t>“Bác Hồ đến thăm người nghèo”</a:t>
            </a:r>
            <a:br>
              <a:rPr b="1" i="0" lang="en-US" sz="3600" u="none" cap="none" strike="noStrike">
                <a:solidFill>
                  <a:srgbClr val="0070C0"/>
                </a:solidFill>
                <a:latin typeface="Times New Roman"/>
                <a:ea typeface="Times New Roman"/>
                <a:cs typeface="Times New Roman"/>
                <a:sym typeface="Times New Roman"/>
              </a:rPr>
            </a:br>
            <a:br>
              <a:rPr b="1" i="0" lang="en-US" sz="3600" u="none" cap="none" strike="noStrike">
                <a:solidFill>
                  <a:srgbClr val="00B0F0"/>
                </a:solidFill>
                <a:highlight>
                  <a:srgbClr val="00FFFF"/>
                </a:highlight>
                <a:latin typeface="Times New Roman"/>
                <a:ea typeface="Times New Roman"/>
                <a:cs typeface="Times New Roman"/>
                <a:sym typeface="Times New Roman"/>
              </a:rPr>
            </a:br>
            <a:endParaRPr/>
          </a:p>
        </p:txBody>
      </p:sp>
      <p:sp>
        <p:nvSpPr>
          <p:cNvPr id="191" name="Google Shape;191;p30"/>
          <p:cNvSpPr txBox="1"/>
          <p:nvPr>
            <p:ph idx="1" type="body"/>
          </p:nvPr>
        </p:nvSpPr>
        <p:spPr>
          <a:xfrm>
            <a:off x="1021080" y="1952233"/>
            <a:ext cx="10515600" cy="4351338"/>
          </a:xfrm>
          <a:prstGeom prst="rect">
            <a:avLst/>
          </a:prstGeom>
          <a:noFill/>
          <a:ln cap="flat" cmpd="sng" w="9525">
            <a:solidFill>
              <a:srgbClr val="FF0000"/>
            </a:solidFill>
            <a:prstDash val="solid"/>
            <a:round/>
            <a:headEnd len="sm" w="sm" type="none"/>
            <a:tailEnd len="sm" w="sm" type="none"/>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i="0" lang="en-US">
                <a:latin typeface="Calibri"/>
                <a:ea typeface="Calibri"/>
                <a:cs typeface="Calibri"/>
                <a:sym typeface="Calibri"/>
              </a:rPr>
              <a:t>Tối 30 Tết năm Nhâm Dần (1962), đường phố Hà Nội mịt mù trong làn mưa bụi. Trời rét ngọt, xe ô tô đưa Bác tới đầu phố Lý Thái Tổ thì dừng lại. Bác tới thăm gia đình chị Chín. Bác chọn một gia đình có nhiều khó khăn để đến thăm và chúc Tết. Chồng chị Chín mất sớm, để lại ba đứa con nhỏ dại. Chị phải đi làm công nhật, gặp việc gì làm việc đó để lấy tiền nuôi con. Bác bước vào nhà, chị Chín sửng sốt nhìn Bác. Các con chị reo lên: “A ! Bác Hồ, Bác Hồ!” rồi chạy lại quanh Bác… Lúc này chị Chín mới như chợt tỉnh, chị chạy tới ôm chầm lấy Bác và bỗng nhiên khóc nức nở. Bác đứng lặng, hai tay nhẹ vuốt lên mái tóc chị Chín. Chờ cho chị bớt xúc động, Bác an ủi:</a:t>
            </a:r>
            <a:endParaRPr>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1"/>
          <p:cNvSpPr txBox="1"/>
          <p:nvPr>
            <p:ph idx="1" type="body"/>
          </p:nvPr>
        </p:nvSpPr>
        <p:spPr>
          <a:xfrm>
            <a:off x="936674" y="1699016"/>
            <a:ext cx="10515600" cy="4351338"/>
          </a:xfrm>
          <a:prstGeom prst="rect">
            <a:avLst/>
          </a:prstGeom>
          <a:noFill/>
          <a:ln cap="flat" cmpd="sng" w="9525">
            <a:solidFill>
              <a:srgbClr val="FF0000"/>
            </a:solidFill>
            <a:prstDash val="solid"/>
            <a:round/>
            <a:headEnd len="sm" w="sm" type="none"/>
            <a:tailEnd len="sm" w="sm" type="none"/>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800"/>
              <a:buNone/>
            </a:pPr>
            <a:r>
              <a:rPr b="0" i="0" lang="en-US">
                <a:latin typeface="Calibri"/>
                <a:ea typeface="Calibri"/>
                <a:cs typeface="Calibri"/>
                <a:sym typeface="Calibri"/>
              </a:rPr>
              <a:t>Năm mới sắp đến, Bác đến thăm thím, sao thím lại khóc?</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Cố nén xúc động,nhưng chị Chín vẫn không ngừng thổn thức, chị nói:</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Có bao giờ…có bao giờ Chủ tịch nước lại tới thăm nhà chúng con…, mà bây giờ mẹ con chúng con lại được thấy Bác ở nhà. Con cảm động quá! Mừng quá thành ra con khóc ạ.</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Bác nhìn chị Chín, nhìn các cháu một cách trìu mến và Bác ôn tồn nói:</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 Bác không tới thăm những người như mẹ con thím, thì còn thăm ai?</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Bác đến bên các cháu, âu yếm xoa đầu và trao quà Tết cho các cháu. Bác quay lại hỏi chị Chín:</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 Thím hiện nay làm gì?</a:t>
            </a:r>
            <a:endParaRPr/>
          </a:p>
          <a:p>
            <a:pPr indent="-50800" lvl="0" marL="228600" rtl="0" algn="l">
              <a:lnSpc>
                <a:spcPct val="90000"/>
              </a:lnSpc>
              <a:spcBef>
                <a:spcPts val="1000"/>
              </a:spcBef>
              <a:spcAft>
                <a:spcPts val="0"/>
              </a:spcAft>
              <a:buClr>
                <a:schemeClr val="dk1"/>
              </a:buClr>
              <a:buSzPts val="2800"/>
              <a:buNone/>
            </a:pPr>
            <a:r>
              <a:t/>
            </a:r>
            <a:endParaRPr/>
          </a:p>
        </p:txBody>
      </p:sp>
      <p:sp>
        <p:nvSpPr>
          <p:cNvPr id="197" name="Google Shape;197;p31"/>
          <p:cNvSpPr txBox="1"/>
          <p:nvPr>
            <p:ph type="title"/>
          </p:nvPr>
        </p:nvSpPr>
        <p:spPr>
          <a:xfrm>
            <a:off x="3229708" y="373453"/>
            <a:ext cx="6420729" cy="1325563"/>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100000"/>
              </a:lnSpc>
              <a:spcBef>
                <a:spcPts val="0"/>
              </a:spcBef>
              <a:spcAft>
                <a:spcPts val="0"/>
              </a:spcAft>
              <a:buClr>
                <a:srgbClr val="0070C0"/>
              </a:buClr>
              <a:buSzPct val="100000"/>
              <a:buFont typeface="Times New Roman"/>
              <a:buNone/>
            </a:pPr>
            <a:br>
              <a:rPr b="1" i="0" lang="en-US" sz="3600" u="none" cap="none" strike="noStrike">
                <a:solidFill>
                  <a:srgbClr val="0070C0"/>
                </a:solidFill>
                <a:latin typeface="Times New Roman"/>
                <a:ea typeface="Times New Roman"/>
                <a:cs typeface="Times New Roman"/>
                <a:sym typeface="Times New Roman"/>
              </a:rPr>
            </a:br>
            <a:r>
              <a:rPr b="1" i="0" lang="en-US" sz="3600" u="none" cap="none" strike="noStrike">
                <a:solidFill>
                  <a:srgbClr val="0070C0"/>
                </a:solidFill>
                <a:latin typeface="Times New Roman"/>
                <a:ea typeface="Times New Roman"/>
                <a:cs typeface="Times New Roman"/>
                <a:sym typeface="Times New Roman"/>
              </a:rPr>
              <a:t>I- TÌM HIỂU TRUYỆN ĐỌC:</a:t>
            </a:r>
            <a:br>
              <a:rPr b="1" i="0" lang="en-US" sz="3600" u="none" cap="none" strike="noStrike">
                <a:solidFill>
                  <a:srgbClr val="0070C0"/>
                </a:solidFill>
                <a:latin typeface="Times New Roman"/>
                <a:ea typeface="Times New Roman"/>
                <a:cs typeface="Times New Roman"/>
                <a:sym typeface="Times New Roman"/>
              </a:rPr>
            </a:br>
            <a:r>
              <a:rPr b="1" i="0" lang="en-US" sz="3600" u="none" cap="none" strike="noStrike">
                <a:solidFill>
                  <a:srgbClr val="0070C0"/>
                </a:solidFill>
                <a:latin typeface="Times New Roman"/>
                <a:ea typeface="Times New Roman"/>
                <a:cs typeface="Times New Roman"/>
                <a:sym typeface="Times New Roman"/>
              </a:rPr>
              <a:t>“Bác Hồ đến thăm người nghèo”</a:t>
            </a:r>
            <a:br>
              <a:rPr b="1" i="0" lang="en-US" sz="3600" u="none" cap="none" strike="noStrike">
                <a:solidFill>
                  <a:srgbClr val="0070C0"/>
                </a:solidFill>
                <a:latin typeface="Times New Roman"/>
                <a:ea typeface="Times New Roman"/>
                <a:cs typeface="Times New Roman"/>
                <a:sym typeface="Times New Roman"/>
              </a:rPr>
            </a:b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2"/>
          <p:cNvSpPr txBox="1"/>
          <p:nvPr>
            <p:ph idx="1" type="body"/>
          </p:nvPr>
        </p:nvSpPr>
        <p:spPr>
          <a:xfrm>
            <a:off x="950742" y="1713083"/>
            <a:ext cx="10515600" cy="4351338"/>
          </a:xfrm>
          <a:prstGeom prst="rect">
            <a:avLst/>
          </a:prstGeom>
          <a:noFill/>
          <a:ln cap="flat" cmpd="sng" w="9525">
            <a:solidFill>
              <a:srgbClr val="FF0000"/>
            </a:solidFill>
            <a:prstDash val="solid"/>
            <a:round/>
            <a:headEnd len="sm" w="sm" type="none"/>
            <a:tailEnd len="sm" w="sm" type="none"/>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800"/>
              <a:buNone/>
            </a:pPr>
            <a:r>
              <a:rPr b="0" i="0" lang="en-US">
                <a:latin typeface="Calibri"/>
                <a:ea typeface="Calibri"/>
                <a:cs typeface="Calibri"/>
                <a:sym typeface="Calibri"/>
              </a:rPr>
              <a:t>– Dạ….thưa Bác…</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 Thím vẫn chưa có công việc ổn định à?</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 Dạ, cháu đã ngoài ba mươi tuổi, lại kém văn hóa nên tìm việc làm ổn định cũng khó ạ.</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Bác quay lại nhìn ông Chủ tịch Ủy ban hành chính Thành phố Hà Nội, rồi Bác lại hỏi tiếp chị Chín:</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 Mẹ con thím có bị đói không?</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 Dạ, bữa cơm, bữa cháo cũng tạm đủ ạ! Nói tới đây chị lại rơm rớm nước mắt.</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Bác chỉ vào cháu lớn nhất và hỏi chị Chín:</a:t>
            </a:r>
            <a:endParaRPr/>
          </a:p>
          <a:p>
            <a:pPr indent="-50800" lvl="0" marL="228600" rtl="0" algn="l">
              <a:lnSpc>
                <a:spcPct val="90000"/>
              </a:lnSpc>
              <a:spcBef>
                <a:spcPts val="1000"/>
              </a:spcBef>
              <a:spcAft>
                <a:spcPts val="0"/>
              </a:spcAft>
              <a:buClr>
                <a:schemeClr val="dk1"/>
              </a:buClr>
              <a:buSzPts val="2800"/>
              <a:buNone/>
            </a:pPr>
            <a:r>
              <a:t/>
            </a:r>
            <a:endParaRPr/>
          </a:p>
        </p:txBody>
      </p:sp>
      <p:sp>
        <p:nvSpPr>
          <p:cNvPr id="203" name="Google Shape;203;p32"/>
          <p:cNvSpPr txBox="1"/>
          <p:nvPr>
            <p:ph type="title"/>
          </p:nvPr>
        </p:nvSpPr>
        <p:spPr>
          <a:xfrm>
            <a:off x="3229708" y="373453"/>
            <a:ext cx="6420729" cy="1325563"/>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100000"/>
              </a:lnSpc>
              <a:spcBef>
                <a:spcPts val="0"/>
              </a:spcBef>
              <a:spcAft>
                <a:spcPts val="0"/>
              </a:spcAft>
              <a:buClr>
                <a:srgbClr val="0070C0"/>
              </a:buClr>
              <a:buSzPct val="100000"/>
              <a:buFont typeface="Times New Roman"/>
              <a:buNone/>
            </a:pPr>
            <a:br>
              <a:rPr b="1" i="0" lang="en-US" sz="3600" u="none" cap="none" strike="noStrike">
                <a:solidFill>
                  <a:srgbClr val="0070C0"/>
                </a:solidFill>
                <a:latin typeface="Times New Roman"/>
                <a:ea typeface="Times New Roman"/>
                <a:cs typeface="Times New Roman"/>
                <a:sym typeface="Times New Roman"/>
              </a:rPr>
            </a:br>
            <a:r>
              <a:rPr b="1" i="0" lang="en-US" sz="3600" u="none" cap="none" strike="noStrike">
                <a:solidFill>
                  <a:srgbClr val="0070C0"/>
                </a:solidFill>
                <a:latin typeface="Times New Roman"/>
                <a:ea typeface="Times New Roman"/>
                <a:cs typeface="Times New Roman"/>
                <a:sym typeface="Times New Roman"/>
              </a:rPr>
              <a:t>I- TÌM HIỂU TRUYỆN ĐỌC:</a:t>
            </a:r>
            <a:br>
              <a:rPr b="1" i="0" lang="en-US" sz="3600" u="none" cap="none" strike="noStrike">
                <a:solidFill>
                  <a:srgbClr val="0070C0"/>
                </a:solidFill>
                <a:latin typeface="Times New Roman"/>
                <a:ea typeface="Times New Roman"/>
                <a:cs typeface="Times New Roman"/>
                <a:sym typeface="Times New Roman"/>
              </a:rPr>
            </a:br>
            <a:r>
              <a:rPr b="1" i="0" lang="en-US" sz="3600" u="none" cap="none" strike="noStrike">
                <a:solidFill>
                  <a:srgbClr val="0070C0"/>
                </a:solidFill>
                <a:latin typeface="Times New Roman"/>
                <a:ea typeface="Times New Roman"/>
                <a:cs typeface="Times New Roman"/>
                <a:sym typeface="Times New Roman"/>
              </a:rPr>
              <a:t>“Bác Hồ đến thăm người nghèo”</a:t>
            </a:r>
            <a:br>
              <a:rPr b="1" i="0" lang="en-US" sz="3600" u="none" cap="none" strike="noStrike">
                <a:solidFill>
                  <a:srgbClr val="0070C0"/>
                </a:solidFill>
                <a:latin typeface="Times New Roman"/>
                <a:ea typeface="Times New Roman"/>
                <a:cs typeface="Times New Roman"/>
                <a:sym typeface="Times New Roman"/>
              </a:rPr>
            </a:b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3"/>
          <p:cNvSpPr txBox="1"/>
          <p:nvPr>
            <p:ph idx="1" type="body"/>
          </p:nvPr>
        </p:nvSpPr>
        <p:spPr>
          <a:xfrm>
            <a:off x="590843" y="1614609"/>
            <a:ext cx="11085342" cy="4504837"/>
          </a:xfrm>
          <a:prstGeom prst="rect">
            <a:avLst/>
          </a:prstGeom>
          <a:noFill/>
          <a:ln cap="flat" cmpd="sng" w="9525">
            <a:solidFill>
              <a:srgbClr val="FF0000"/>
            </a:solidFill>
            <a:prstDash val="solid"/>
            <a:round/>
            <a:headEnd len="sm" w="sm" type="none"/>
            <a:tailEnd len="sm" w="sm" type="none"/>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i="0" lang="en-US">
                <a:latin typeface="Calibri"/>
                <a:ea typeface="Calibri"/>
                <a:cs typeface="Calibri"/>
                <a:sym typeface="Calibri"/>
              </a:rPr>
              <a:t>– Cháu có đi học không?</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 Dạ, con cháu đang học lớp 4 ạ. Cháu nó vất vả lắm, sáng đi học, chiều về trông các em và đi bán kem hoặc bán lạc rang để đỡ đần cháu….Thưa Bác! . Dù khó khăn, cháu cũng sẽ cố cho các cháu học hành ạ.</a:t>
            </a:r>
            <a:endParaRPr/>
          </a:p>
          <a:p>
            <a:pPr indent="0" lvl="0" marL="0" rtl="0" algn="l">
              <a:lnSpc>
                <a:spcPct val="90000"/>
              </a:lnSpc>
              <a:spcBef>
                <a:spcPts val="1000"/>
              </a:spcBef>
              <a:spcAft>
                <a:spcPts val="0"/>
              </a:spcAft>
              <a:buClr>
                <a:schemeClr val="dk1"/>
              </a:buClr>
              <a:buSzPts val="2800"/>
              <a:buNone/>
            </a:pPr>
            <a:r>
              <a:rPr b="0" i="0" lang="en-US">
                <a:latin typeface="Calibri"/>
                <a:ea typeface="Calibri"/>
                <a:cs typeface="Calibri"/>
                <a:sym typeface="Calibri"/>
              </a:rPr>
              <a:t>Nghe chị Chín nói, Bác tỏ ý hài lòng. Bác ân cần dặn dò chị về việc làm ăn và việc học hành cho các cháu. Trên đường về Phủ Chủ tịch, mưa xuân như rắc bụi, trời càng lạnh. Ngồi trong xe, Bác đăm chiêu suy nghĩ. Sau Tết, Bác Hồ đã chỉ thị cho Ủy ban hành chính Thành phố Hà Nội phải chú ý tạo công ăn việc làm cho những người lao động gặp nhiều khó khăn như chị Chín.</a:t>
            </a:r>
            <a:endParaRPr b="0" i="0">
              <a:latin typeface="Calibri"/>
              <a:ea typeface="Calibri"/>
              <a:cs typeface="Calibri"/>
              <a:sym typeface="Calibri"/>
            </a:endParaRPr>
          </a:p>
          <a:p>
            <a:pPr indent="0" lvl="0" marL="0" rtl="0" algn="l">
              <a:lnSpc>
                <a:spcPct val="90000"/>
              </a:lnSpc>
              <a:spcBef>
                <a:spcPts val="1000"/>
              </a:spcBef>
              <a:spcAft>
                <a:spcPts val="0"/>
              </a:spcAft>
              <a:buClr>
                <a:schemeClr val="dk1"/>
              </a:buClr>
              <a:buSzPts val="2600"/>
              <a:buNone/>
            </a:pPr>
            <a:r>
              <a:rPr lang="en-US" sz="2600">
                <a:latin typeface="Times New Roman"/>
                <a:ea typeface="Times New Roman"/>
                <a:cs typeface="Times New Roman"/>
                <a:sym typeface="Times New Roman"/>
              </a:rPr>
              <a:t>                                                                                            </a:t>
            </a:r>
            <a:r>
              <a:rPr i="1" lang="en-US" sz="2600">
                <a:latin typeface="Times New Roman"/>
                <a:ea typeface="Times New Roman"/>
                <a:cs typeface="Times New Roman"/>
                <a:sym typeface="Times New Roman"/>
              </a:rPr>
              <a:t>Theo Vũ Kỳ</a:t>
            </a:r>
            <a:endParaRPr b="0" i="1" sz="2600">
              <a:latin typeface="Times New Roman"/>
              <a:ea typeface="Times New Roman"/>
              <a:cs typeface="Times New Roman"/>
              <a:sym typeface="Times New Roman"/>
            </a:endParaRPr>
          </a:p>
        </p:txBody>
      </p:sp>
      <p:sp>
        <p:nvSpPr>
          <p:cNvPr id="209" name="Google Shape;209;p33"/>
          <p:cNvSpPr txBox="1"/>
          <p:nvPr>
            <p:ph type="title"/>
          </p:nvPr>
        </p:nvSpPr>
        <p:spPr>
          <a:xfrm>
            <a:off x="3229708" y="373453"/>
            <a:ext cx="6420729" cy="1325563"/>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100000"/>
              </a:lnSpc>
              <a:spcBef>
                <a:spcPts val="0"/>
              </a:spcBef>
              <a:spcAft>
                <a:spcPts val="0"/>
              </a:spcAft>
              <a:buClr>
                <a:srgbClr val="0070C0"/>
              </a:buClr>
              <a:buSzPct val="100000"/>
              <a:buFont typeface="Times New Roman"/>
              <a:buNone/>
            </a:pPr>
            <a:br>
              <a:rPr b="1" i="0" lang="en-US" sz="3600" u="none" cap="none" strike="noStrike">
                <a:solidFill>
                  <a:srgbClr val="0070C0"/>
                </a:solidFill>
                <a:latin typeface="Times New Roman"/>
                <a:ea typeface="Times New Roman"/>
                <a:cs typeface="Times New Roman"/>
                <a:sym typeface="Times New Roman"/>
              </a:rPr>
            </a:br>
            <a:r>
              <a:rPr b="1" i="0" lang="en-US" sz="3600" u="none" cap="none" strike="noStrike">
                <a:solidFill>
                  <a:srgbClr val="0070C0"/>
                </a:solidFill>
                <a:latin typeface="Times New Roman"/>
                <a:ea typeface="Times New Roman"/>
                <a:cs typeface="Times New Roman"/>
                <a:sym typeface="Times New Roman"/>
              </a:rPr>
              <a:t>I- TÌM HIỂU TRUYỆN ĐỌC:</a:t>
            </a:r>
            <a:br>
              <a:rPr b="1" i="0" lang="en-US" sz="3600" u="none" cap="none" strike="noStrike">
                <a:solidFill>
                  <a:srgbClr val="0070C0"/>
                </a:solidFill>
                <a:latin typeface="Times New Roman"/>
                <a:ea typeface="Times New Roman"/>
                <a:cs typeface="Times New Roman"/>
                <a:sym typeface="Times New Roman"/>
              </a:rPr>
            </a:br>
            <a:r>
              <a:rPr b="1" i="0" lang="en-US" sz="3600" u="none" cap="none" strike="noStrike">
                <a:solidFill>
                  <a:srgbClr val="0070C0"/>
                </a:solidFill>
                <a:latin typeface="Times New Roman"/>
                <a:ea typeface="Times New Roman"/>
                <a:cs typeface="Times New Roman"/>
                <a:sym typeface="Times New Roman"/>
              </a:rPr>
              <a:t>“Bác Hồ đến thăm người nghèo”</a:t>
            </a:r>
            <a:br>
              <a:rPr b="1" i="0" lang="en-US" sz="3600" u="none" cap="none" strike="noStrike">
                <a:solidFill>
                  <a:srgbClr val="0070C0"/>
                </a:solidFill>
                <a:latin typeface="Times New Roman"/>
                <a:ea typeface="Times New Roman"/>
                <a:cs typeface="Times New Roman"/>
                <a:sym typeface="Times New Roman"/>
              </a:rPr>
            </a:b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13" name="Shape 213"/>
        <p:cNvGrpSpPr/>
        <p:nvPr/>
      </p:nvGrpSpPr>
      <p:grpSpPr>
        <a:xfrm>
          <a:off x="0" y="0"/>
          <a:ext cx="0" cy="0"/>
          <a:chOff x="0" y="0"/>
          <a:chExt cx="0" cy="0"/>
        </a:xfrm>
      </p:grpSpPr>
      <p:sp>
        <p:nvSpPr>
          <p:cNvPr id="214" name="Google Shape;214;p34"/>
          <p:cNvSpPr txBox="1"/>
          <p:nvPr>
            <p:ph idx="1" type="body"/>
          </p:nvPr>
        </p:nvSpPr>
        <p:spPr>
          <a:xfrm>
            <a:off x="1575582" y="3021378"/>
            <a:ext cx="9326881" cy="2507224"/>
          </a:xfrm>
          <a:prstGeom prst="rect">
            <a:avLst/>
          </a:prstGeom>
          <a:noFill/>
          <a:ln cap="flat" cmpd="sng" w="9525">
            <a:solidFill>
              <a:srgbClr val="FF0000"/>
            </a:solidFill>
            <a:prstDash val="solid"/>
            <a:round/>
            <a:headEnd len="sm" w="sm" type="none"/>
            <a:tailEnd len="sm" w="sm" type="none"/>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0000"/>
              </a:buClr>
              <a:buSzPts val="3600"/>
              <a:buNone/>
            </a:pPr>
            <a:r>
              <a:rPr b="1" lang="en-US" sz="3600" u="sng">
                <a:solidFill>
                  <a:srgbClr val="FF0000"/>
                </a:solidFill>
                <a:latin typeface="Times New Roman"/>
                <a:ea typeface="Times New Roman"/>
                <a:cs typeface="Times New Roman"/>
                <a:sym typeface="Times New Roman"/>
              </a:rPr>
              <a:t>Học sinh trả lời câu hỏi phần truyện đọc SGK</a:t>
            </a:r>
            <a:r>
              <a:rPr b="1" lang="en-US" sz="3600">
                <a:solidFill>
                  <a:srgbClr val="FF0000"/>
                </a:solidFill>
                <a:latin typeface="Times New Roman"/>
                <a:ea typeface="Times New Roman"/>
                <a:cs typeface="Times New Roman"/>
                <a:sym typeface="Times New Roman"/>
              </a:rPr>
              <a:t>:</a:t>
            </a:r>
            <a:endParaRPr/>
          </a:p>
          <a:p>
            <a:pPr indent="0" lvl="0" marL="0" rtl="0" algn="l">
              <a:lnSpc>
                <a:spcPct val="90000"/>
              </a:lnSpc>
              <a:spcBef>
                <a:spcPts val="1000"/>
              </a:spcBef>
              <a:spcAft>
                <a:spcPts val="0"/>
              </a:spcAft>
              <a:buClr>
                <a:schemeClr val="dk1"/>
              </a:buClr>
              <a:buSzPts val="3600"/>
              <a:buNone/>
            </a:pPr>
            <a:r>
              <a:rPr b="0" lang="en-US" sz="3600">
                <a:latin typeface="Times New Roman"/>
                <a:ea typeface="Times New Roman"/>
                <a:cs typeface="Times New Roman"/>
                <a:sym typeface="Times New Roman"/>
              </a:rPr>
              <a:t>Những chi tiết nào trong truyện thể hiện sự quan tâm, thông cảm và giúp đỡ của Bác Hồ đối với gia đình chị Chín?</a:t>
            </a:r>
            <a:endParaRPr/>
          </a:p>
        </p:txBody>
      </p:sp>
      <p:sp>
        <p:nvSpPr>
          <p:cNvPr id="215" name="Google Shape;215;p34"/>
          <p:cNvSpPr txBox="1"/>
          <p:nvPr>
            <p:ph type="title"/>
          </p:nvPr>
        </p:nvSpPr>
        <p:spPr>
          <a:xfrm>
            <a:off x="3271911" y="1428530"/>
            <a:ext cx="6420729" cy="1325563"/>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100000"/>
              </a:lnSpc>
              <a:spcBef>
                <a:spcPts val="0"/>
              </a:spcBef>
              <a:spcAft>
                <a:spcPts val="0"/>
              </a:spcAft>
              <a:buClr>
                <a:srgbClr val="0070C0"/>
              </a:buClr>
              <a:buSzPct val="100000"/>
              <a:buFont typeface="Times New Roman"/>
              <a:buNone/>
            </a:pPr>
            <a:br>
              <a:rPr b="1" i="0" lang="en-US" sz="3600" u="none" cap="none" strike="noStrike">
                <a:solidFill>
                  <a:srgbClr val="0070C0"/>
                </a:solidFill>
                <a:latin typeface="Times New Roman"/>
                <a:ea typeface="Times New Roman"/>
                <a:cs typeface="Times New Roman"/>
                <a:sym typeface="Times New Roman"/>
              </a:rPr>
            </a:br>
            <a:r>
              <a:rPr b="1" i="0" lang="en-US" sz="3600" u="none" cap="none" strike="noStrike">
                <a:solidFill>
                  <a:srgbClr val="0070C0"/>
                </a:solidFill>
                <a:latin typeface="Times New Roman"/>
                <a:ea typeface="Times New Roman"/>
                <a:cs typeface="Times New Roman"/>
                <a:sym typeface="Times New Roman"/>
              </a:rPr>
              <a:t>I- TÌM HIỂU TRUYỆN ĐỌC:</a:t>
            </a:r>
            <a:br>
              <a:rPr b="1" i="0" lang="en-US" sz="3600" u="none" cap="none" strike="noStrike">
                <a:solidFill>
                  <a:srgbClr val="0070C0"/>
                </a:solidFill>
                <a:latin typeface="Times New Roman"/>
                <a:ea typeface="Times New Roman"/>
                <a:cs typeface="Times New Roman"/>
                <a:sym typeface="Times New Roman"/>
              </a:rPr>
            </a:br>
            <a:r>
              <a:rPr b="1" i="0" lang="en-US" sz="3600" u="none" cap="none" strike="noStrike">
                <a:solidFill>
                  <a:srgbClr val="0070C0"/>
                </a:solidFill>
                <a:latin typeface="Times New Roman"/>
                <a:ea typeface="Times New Roman"/>
                <a:cs typeface="Times New Roman"/>
                <a:sym typeface="Times New Roman"/>
              </a:rPr>
              <a:t>“Bác Hồ đến thăm người nghèo”</a:t>
            </a:r>
            <a:br>
              <a:rPr b="1" i="0" lang="en-US" sz="3600" u="none" cap="none" strike="noStrike">
                <a:solidFill>
                  <a:srgbClr val="0070C0"/>
                </a:solidFill>
                <a:latin typeface="Times New Roman"/>
                <a:ea typeface="Times New Roman"/>
                <a:cs typeface="Times New Roman"/>
                <a:sym typeface="Times New Roman"/>
              </a:rPr>
            </a:b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5"/>
          <p:cNvSpPr txBox="1"/>
          <p:nvPr>
            <p:ph idx="1" type="body"/>
          </p:nvPr>
        </p:nvSpPr>
        <p:spPr>
          <a:xfrm>
            <a:off x="705142" y="2166425"/>
            <a:ext cx="10928839" cy="4403188"/>
          </a:xfrm>
          <a:prstGeom prst="rect">
            <a:avLst/>
          </a:prstGeom>
          <a:noFill/>
          <a:ln cap="flat" cmpd="sng" w="9525">
            <a:solidFill>
              <a:srgbClr val="FF0000"/>
            </a:solidFill>
            <a:prstDash val="solid"/>
            <a:round/>
            <a:headEnd len="sm" w="sm" type="none"/>
            <a:tailEnd len="sm" w="sm" type="none"/>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3200"/>
              <a:buNone/>
            </a:pPr>
            <a:r>
              <a:t/>
            </a:r>
            <a:endParaRPr b="1" i="0" sz="3200">
              <a:latin typeface="Times New Roman"/>
              <a:ea typeface="Times New Roman"/>
              <a:cs typeface="Times New Roman"/>
              <a:sym typeface="Times New Roman"/>
            </a:endParaRPr>
          </a:p>
          <a:p>
            <a:pPr indent="0" lvl="0" marL="0" rtl="0" algn="l">
              <a:lnSpc>
                <a:spcPct val="110000"/>
              </a:lnSpc>
              <a:spcBef>
                <a:spcPts val="0"/>
              </a:spcBef>
              <a:spcAft>
                <a:spcPts val="0"/>
              </a:spcAft>
              <a:buClr>
                <a:schemeClr val="dk1"/>
              </a:buClr>
              <a:buSzPts val="3000"/>
              <a:buNone/>
            </a:pPr>
            <a:r>
              <a:rPr i="0" lang="en-US" sz="3000">
                <a:latin typeface="Times New Roman"/>
                <a:ea typeface="Times New Roman"/>
                <a:cs typeface="Times New Roman"/>
                <a:sym typeface="Times New Roman"/>
              </a:rPr>
              <a:t>1. Tìm những câu ca dao, tục ngữ, danh ngôn nói về tình thương yêu của con người đối với con người ?</a:t>
            </a:r>
            <a:endParaRPr/>
          </a:p>
          <a:p>
            <a:pPr indent="0" lvl="0" marL="0" marR="0" rtl="0" algn="l">
              <a:lnSpc>
                <a:spcPct val="110000"/>
              </a:lnSpc>
              <a:spcBef>
                <a:spcPts val="0"/>
              </a:spcBef>
              <a:spcAft>
                <a:spcPts val="0"/>
              </a:spcAft>
              <a:buClr>
                <a:schemeClr val="dk1"/>
              </a:buClr>
              <a:buSzPts val="3000"/>
              <a:buFont typeface="Times New Roman"/>
              <a:buNone/>
            </a:pPr>
            <a:r>
              <a:rPr i="0" lang="en-US" sz="3000" u="none" cap="none" strike="noStrike">
                <a:latin typeface="Times New Roman"/>
                <a:ea typeface="Times New Roman"/>
                <a:cs typeface="Times New Roman"/>
                <a:sym typeface="Times New Roman"/>
              </a:rPr>
              <a:t>2. Em đã làm gì để thể hiện lòng yêu thương con người của mình ?</a:t>
            </a:r>
            <a:br>
              <a:rPr i="0" lang="en-US" sz="3000" u="none" cap="none" strike="noStrike">
                <a:latin typeface="Times New Roman"/>
                <a:ea typeface="Times New Roman"/>
                <a:cs typeface="Times New Roman"/>
                <a:sym typeface="Times New Roman"/>
              </a:rPr>
            </a:br>
            <a:r>
              <a:rPr i="0" lang="en-US" sz="3000" u="none" cap="none" strike="noStrike">
                <a:latin typeface="Times New Roman"/>
                <a:ea typeface="Times New Roman"/>
                <a:cs typeface="Times New Roman"/>
                <a:sym typeface="Times New Roman"/>
              </a:rPr>
              <a:t>3. Biểu hiện yêu thương con người và Biểu hiện trái với lòng yêu thương con người </a:t>
            </a:r>
            <a:r>
              <a:rPr lang="en-US" sz="3000">
                <a:latin typeface="Times New Roman"/>
                <a:ea typeface="Times New Roman"/>
                <a:cs typeface="Times New Roman"/>
                <a:sym typeface="Times New Roman"/>
              </a:rPr>
              <a:t>?</a:t>
            </a:r>
            <a:endParaRPr i="0" sz="3000" u="none" cap="none" strike="noStrike">
              <a:latin typeface="Times New Roman"/>
              <a:ea typeface="Times New Roman"/>
              <a:cs typeface="Times New Roman"/>
              <a:sym typeface="Times New Roman"/>
            </a:endParaRPr>
          </a:p>
          <a:p>
            <a:pPr indent="0" lvl="0" marL="0" marR="0" rtl="0" algn="l">
              <a:lnSpc>
                <a:spcPct val="110000"/>
              </a:lnSpc>
              <a:spcBef>
                <a:spcPts val="0"/>
              </a:spcBef>
              <a:spcAft>
                <a:spcPts val="0"/>
              </a:spcAft>
              <a:buClr>
                <a:schemeClr val="dk1"/>
              </a:buClr>
              <a:buSzPts val="3000"/>
              <a:buFont typeface="Times New Roman"/>
              <a:buNone/>
            </a:pPr>
            <a:r>
              <a:rPr i="0" lang="en-US" sz="3000" u="none" cap="none" strike="noStrike">
                <a:latin typeface="Times New Roman"/>
                <a:ea typeface="Times New Roman"/>
                <a:cs typeface="Times New Roman"/>
                <a:sym typeface="Times New Roman"/>
              </a:rPr>
              <a:t>4. Lòng yêu thương con người có ý nghĩa như thế nào đối với mỗi con người và đối với xã hội?</a:t>
            </a:r>
            <a:br>
              <a:rPr i="0" lang="en-US" u="none" cap="none" strike="noStrike">
                <a:latin typeface="Times New Roman"/>
                <a:ea typeface="Times New Roman"/>
                <a:cs typeface="Times New Roman"/>
                <a:sym typeface="Times New Roman"/>
              </a:rPr>
            </a:br>
            <a:endParaRPr i="0" u="none" cap="none" strike="noStrike">
              <a:latin typeface="Times New Roman"/>
              <a:ea typeface="Times New Roman"/>
              <a:cs typeface="Times New Roman"/>
              <a:sym typeface="Times New Roman"/>
            </a:endParaRPr>
          </a:p>
          <a:p>
            <a:pPr indent="-50800" lvl="0" marL="228600" rtl="0" algn="l">
              <a:lnSpc>
                <a:spcPct val="90000"/>
              </a:lnSpc>
              <a:spcBef>
                <a:spcPts val="1000"/>
              </a:spcBef>
              <a:spcAft>
                <a:spcPts val="0"/>
              </a:spcAft>
              <a:buClr>
                <a:schemeClr val="dk1"/>
              </a:buClr>
              <a:buSzPts val="2800"/>
              <a:buNone/>
            </a:pPr>
            <a:r>
              <a:t/>
            </a:r>
            <a:endParaRPr b="1" i="0">
              <a:solidFill>
                <a:srgbClr val="000000"/>
              </a:solidFill>
              <a:latin typeface="Open Sans"/>
              <a:ea typeface="Open Sans"/>
              <a:cs typeface="Open Sans"/>
              <a:sym typeface="Open Sans"/>
            </a:endParaRPr>
          </a:p>
          <a:p>
            <a:pPr indent="-50800" lvl="0" marL="228600" rtl="0" algn="l">
              <a:lnSpc>
                <a:spcPct val="90000"/>
              </a:lnSpc>
              <a:spcBef>
                <a:spcPts val="1000"/>
              </a:spcBef>
              <a:spcAft>
                <a:spcPts val="0"/>
              </a:spcAft>
              <a:buClr>
                <a:schemeClr val="dk1"/>
              </a:buClr>
              <a:buSzPts val="2800"/>
              <a:buNone/>
            </a:pPr>
            <a:r>
              <a:t/>
            </a:r>
            <a:endParaRPr/>
          </a:p>
        </p:txBody>
      </p:sp>
      <p:sp>
        <p:nvSpPr>
          <p:cNvPr id="221" name="Google Shape;221;p35"/>
          <p:cNvSpPr txBox="1"/>
          <p:nvPr/>
        </p:nvSpPr>
        <p:spPr>
          <a:xfrm>
            <a:off x="3015176" y="288387"/>
            <a:ext cx="6311704" cy="175432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70C0"/>
              </a:buClr>
              <a:buSzPts val="3600"/>
              <a:buFont typeface="Times New Roman"/>
              <a:buNone/>
            </a:pPr>
            <a:r>
              <a:rPr b="1" i="0" lang="en-US" sz="3600" u="none" cap="none" strike="noStrike">
                <a:solidFill>
                  <a:srgbClr val="0070C0"/>
                </a:solidFill>
                <a:latin typeface="Times New Roman"/>
                <a:ea typeface="Times New Roman"/>
                <a:cs typeface="Times New Roman"/>
                <a:sym typeface="Times New Roman"/>
              </a:rPr>
              <a:t>II- NỘI DUNG BÀI HỌC:</a:t>
            </a:r>
            <a:endParaRPr/>
          </a:p>
          <a:p>
            <a:pPr indent="-514350" lvl="0" marL="514350" marR="0" rtl="0" algn="l">
              <a:lnSpc>
                <a:spcPct val="100000"/>
              </a:lnSpc>
              <a:spcBef>
                <a:spcPts val="0"/>
              </a:spcBef>
              <a:spcAft>
                <a:spcPts val="0"/>
              </a:spcAft>
              <a:buClr>
                <a:srgbClr val="0070C0"/>
              </a:buClr>
              <a:buSzPts val="3600"/>
              <a:buFont typeface="Times New Roman"/>
              <a:buAutoNum type="arabicPeriod"/>
            </a:pPr>
            <a:r>
              <a:rPr b="1" i="0" lang="en-US" sz="3600" u="none" cap="none" strike="noStrike">
                <a:solidFill>
                  <a:srgbClr val="0070C0"/>
                </a:solidFill>
                <a:latin typeface="Times New Roman"/>
                <a:ea typeface="Times New Roman"/>
                <a:cs typeface="Times New Roman"/>
                <a:sym typeface="Times New Roman"/>
              </a:rPr>
              <a:t>Khái niệm:</a:t>
            </a:r>
            <a:endParaRPr/>
          </a:p>
          <a:p>
            <a:pPr indent="-514350" lvl="0" marL="514350" marR="0" rtl="0" algn="l">
              <a:lnSpc>
                <a:spcPct val="100000"/>
              </a:lnSpc>
              <a:spcBef>
                <a:spcPts val="0"/>
              </a:spcBef>
              <a:spcAft>
                <a:spcPts val="0"/>
              </a:spcAft>
              <a:buClr>
                <a:srgbClr val="0070C0"/>
              </a:buClr>
              <a:buSzPts val="3600"/>
              <a:buFont typeface="Times New Roman"/>
              <a:buAutoNum type="arabicPeriod"/>
            </a:pPr>
            <a:r>
              <a:rPr b="1" i="0" lang="en-US" sz="3600" u="none" cap="none" strike="noStrike">
                <a:solidFill>
                  <a:srgbClr val="0070C0"/>
                </a:solidFill>
                <a:latin typeface="Times New Roman"/>
                <a:ea typeface="Times New Roman"/>
                <a:cs typeface="Times New Roman"/>
                <a:sym typeface="Times New Roman"/>
              </a:rPr>
              <a:t>Ý nghĩa:</a:t>
            </a:r>
            <a:endParaRPr b="1" i="0" sz="3600" u="none" cap="none" strike="noStrike">
              <a:solidFill>
                <a:srgbClr val="0070C0"/>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