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7" r:id="rId2"/>
    <p:sldId id="262" r:id="rId3"/>
    <p:sldId id="263" r:id="rId4"/>
    <p:sldId id="266" r:id="rId5"/>
    <p:sldId id="268" r:id="rId6"/>
    <p:sldId id="260" r:id="rId7"/>
    <p:sldId id="270" r:id="rId8"/>
    <p:sldId id="271" r:id="rId9"/>
    <p:sldId id="272" r:id="rId10"/>
    <p:sldId id="261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>
      <p:cViewPr>
        <p:scale>
          <a:sx n="102" d="100"/>
          <a:sy n="102" d="100"/>
        </p:scale>
        <p:origin x="-4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7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8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9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25" y="2175000"/>
            <a:ext cx="1955100" cy="4743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713325" y="3092475"/>
            <a:ext cx="1955100" cy="640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713325" y="2725500"/>
            <a:ext cx="1955100" cy="37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2634071" y="2175000"/>
            <a:ext cx="1955100" cy="4743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2633971" y="3092475"/>
            <a:ext cx="1955100" cy="640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2633971" y="2725500"/>
            <a:ext cx="1955100" cy="37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4554817" y="2175000"/>
            <a:ext cx="1955100" cy="4743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4554718" y="3092475"/>
            <a:ext cx="1955100" cy="640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4554718" y="2725500"/>
            <a:ext cx="1955100" cy="37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6475562" y="2175000"/>
            <a:ext cx="1955100" cy="4743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6475564" y="3092475"/>
            <a:ext cx="1955100" cy="640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6475564" y="2725500"/>
            <a:ext cx="1955100" cy="37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57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9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5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0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6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0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4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38-4074-4C87-AC85-9C7EA04CE71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9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C2138-4074-4C87-AC85-9C7EA04CE71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C47B-3B57-4F30-852D-20883F9B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sW3qm3OGEUT1PtigSV_8D7GfxftsvFJ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vi.wikipedia.org/wiki/L%C3%BD_Th%C6%B0%E1%BB%9Dng_Ki%E1%BB%87t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97476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 DẪN HỌC SINH </a:t>
            </a:r>
            <a:b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TÌM HIỂU KIẾN THỨC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- NAM QUỐC SƠN HÀ 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TỤNG GIÁ HOÀN KINH SƯ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- THIÊN TRƯỜNG VÃN VỌNG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Viet-Nam-Se-Chien-Thang-Various-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3333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5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1809750"/>
            <a:ext cx="7886700" cy="994172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79487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617"/>
            <a:ext cx="7717500" cy="612900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YÊU CẦU CHUNG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14425" y="514350"/>
            <a:ext cx="8153400" cy="2971800"/>
          </a:xfrm>
          <a:prstGeom prst="rect">
            <a:avLst/>
          </a:prstGeom>
        </p:spPr>
        <p:txBody>
          <a:bodyPr spcFirstLastPara="1" vert="horz" wrap="square" lIns="91423" tIns="91423" rIns="91423" bIns="91423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154" indent="30718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/ 62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65,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75.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2154" indent="30718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a4.</a:t>
            </a:r>
          </a:p>
          <a:p>
            <a:pPr marL="82154" indent="30718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khoa.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link: 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https://drive.google.com/drive/folders/1sW3qm3OGEUT1PtigSV_8D7GfxftsvFJe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)</a:t>
            </a:r>
          </a:p>
          <a:p>
            <a:pPr marL="82154" indent="30718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169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631162" y="30145"/>
            <a:ext cx="7886700" cy="994172"/>
          </a:xfrm>
          <a:prstGeom prst="rect">
            <a:avLst/>
          </a:prstGeom>
        </p:spPr>
        <p:txBody>
          <a:bodyPr spcFirstLastPara="1" vert="horz" wrap="square" lIns="91423" tIns="91423" rIns="91423" bIns="91423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YÊU CẦU CỤ THỂ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7128" y="666750"/>
            <a:ext cx="77996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3381" indent="-342900" algn="just">
              <a:lnSpc>
                <a:spcPct val="150000"/>
              </a:lnSpc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481"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0481"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481"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083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631162" y="30145"/>
            <a:ext cx="7886700" cy="994172"/>
          </a:xfrm>
          <a:prstGeom prst="rect">
            <a:avLst/>
          </a:prstGeom>
        </p:spPr>
        <p:txBody>
          <a:bodyPr spcFirstLastPara="1" vert="horz" wrap="square" lIns="91423" tIns="91423" rIns="91423" bIns="91423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YÊU CẦU CỤ THỂ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742950"/>
            <a:ext cx="44577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"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2. VĂN BẢN: NAM QUỐC SƠN  HÀ</a:t>
            </a:r>
          </a:p>
          <a:p>
            <a:pPr marL="40481"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0481" algn="just">
              <a:lnSpc>
                <a:spcPct val="150000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  <a:hlinkClick r:id="rId2"/>
              </a:rPr>
              <a:t>https://vi.wikipedia.org/wiki/L%C3%BD_Th%C6%B0%E1%BB%9Dng_Ki%E1%BB%87t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40481"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2623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2623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24316"/>
            <a:ext cx="4267200" cy="408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" y="819150"/>
            <a:ext cx="7391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623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2623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2623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2623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tiệt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marL="32623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2623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ta?</a:t>
            </a:r>
          </a:p>
          <a:p>
            <a:pPr marL="32623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26231" indent="-285750"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7886700" cy="994172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YÊU CẦU CỤ THỂ</a:t>
            </a:r>
          </a:p>
        </p:txBody>
      </p:sp>
    </p:spTree>
    <p:extLst>
      <p:ext uri="{BB962C8B-B14F-4D97-AF65-F5344CB8AC3E}">
        <p14:creationId xmlns:p14="http://schemas.microsoft.com/office/powerpoint/2010/main" val="188992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7886700" cy="994172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YÊU CẦU CỤ THỂ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632460"/>
            <a:ext cx="5032875" cy="4476750"/>
          </a:xfrm>
          <a:prstGeom prst="rect">
            <a:avLst/>
          </a:prstGeom>
        </p:spPr>
        <p:txBody>
          <a:bodyPr spcFirstLastPara="1" vert="horz" wrap="square" lIns="91423" tIns="91423" rIns="91423" bIns="91423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VĂN BẢN: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TỤNG GIÁ HOÀN KINH SƯ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50000"/>
              </a:lnSpc>
            </a:pP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</a:pP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75" y="895350"/>
            <a:ext cx="4083051" cy="42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0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6352" y="666750"/>
            <a:ext cx="85344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7886700" cy="994172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YÊU CẦU CỤ THỂ</a:t>
            </a:r>
          </a:p>
        </p:txBody>
      </p:sp>
    </p:spTree>
    <p:extLst>
      <p:ext uri="{BB962C8B-B14F-4D97-AF65-F5344CB8AC3E}">
        <p14:creationId xmlns:p14="http://schemas.microsoft.com/office/powerpoint/2010/main" val="160152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7498" y="2721"/>
            <a:ext cx="7886700" cy="994172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YÊU CẦU CỤ THỂ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590550"/>
            <a:ext cx="5334000" cy="4476750"/>
          </a:xfrm>
          <a:prstGeom prst="rect">
            <a:avLst/>
          </a:prstGeom>
        </p:spPr>
        <p:txBody>
          <a:bodyPr spcFirstLastPara="1" vert="horz" wrap="square" lIns="91423" tIns="91423" rIns="91423" bIns="91423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 TRƯỜNG VÃN VỌNG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/76.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</a:pP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8800" y="649838"/>
            <a:ext cx="3352800" cy="4476750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91423" tIns="91423" rIns="91423" bIns="91423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PHIÊN ÂM</a:t>
            </a:r>
          </a:p>
          <a:p>
            <a:pPr marL="0" indent="0"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ngưu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endParaRPr lang="en-US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 THƠ</a:t>
            </a:r>
          </a:p>
          <a:p>
            <a:pPr marL="0" indent="0"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en-US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vẳng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liệng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5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" y="666749"/>
            <a:ext cx="89154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7620000" cy="609600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YÊU CẦU CỤ THỂ</a:t>
            </a:r>
          </a:p>
        </p:txBody>
      </p:sp>
    </p:spTree>
    <p:extLst>
      <p:ext uri="{BB962C8B-B14F-4D97-AF65-F5344CB8AC3E}">
        <p14:creationId xmlns:p14="http://schemas.microsoft.com/office/powerpoint/2010/main" val="69982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872</Words>
  <Application>Microsoft Office PowerPoint</Application>
  <PresentationFormat>On-screen Show (16:9)</PresentationFormat>
  <Paragraphs>67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I. YÊU CẦU CHUNG</vt:lpstr>
      <vt:lpstr>PowerPoint Presentation</vt:lpstr>
      <vt:lpstr>PowerPoint Presentation</vt:lpstr>
      <vt:lpstr>II. YÊU CẦU CỤ THỂ</vt:lpstr>
      <vt:lpstr>II. YÊU CẦU CỤ THỂ</vt:lpstr>
      <vt:lpstr>II. YÊU CẦU CỤ THỂ</vt:lpstr>
      <vt:lpstr>II. YÊU CẦU CỤ THỂ</vt:lpstr>
      <vt:lpstr>II. YÊU CẦU CỤ THỂ</vt:lpstr>
      <vt:lpstr>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HỌC SINH  TÌM HIỂU KIẾN THỨC  BÀI 1: THỰC HÀNH TIẾNG VIỆT</dc:title>
  <dc:creator>MR HAI</dc:creator>
  <cp:lastModifiedBy>Microsoft</cp:lastModifiedBy>
  <cp:revision>42</cp:revision>
  <dcterms:created xsi:type="dcterms:W3CDTF">2021-08-29T13:33:46Z</dcterms:created>
  <dcterms:modified xsi:type="dcterms:W3CDTF">2021-10-02T05:14:26Z</dcterms:modified>
</cp:coreProperties>
</file>