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4" r:id="rId3"/>
    <p:sldId id="280" r:id="rId4"/>
    <p:sldId id="302" r:id="rId5"/>
    <p:sldId id="295" r:id="rId6"/>
    <p:sldId id="296" r:id="rId7"/>
    <p:sldId id="304" r:id="rId8"/>
    <p:sldId id="297" r:id="rId9"/>
    <p:sldId id="264" r:id="rId10"/>
    <p:sldId id="306" r:id="rId11"/>
    <p:sldId id="299"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C885-0301-487B-BE34-6D2F9415CE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FB6FA6-98C0-4B64-93DC-75E9A79A0E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56E33F-DB0C-4BEB-BC3C-23DD511CC413}"/>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5" name="Footer Placeholder 4">
            <a:extLst>
              <a:ext uri="{FF2B5EF4-FFF2-40B4-BE49-F238E27FC236}">
                <a16:creationId xmlns:a16="http://schemas.microsoft.com/office/drawing/2014/main" id="{EA8D4DCB-03E7-426E-BCF6-B490B008D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B1FD8-7626-4C0F-877D-E5BB0FDFC82D}"/>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2814590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297E5-966F-4FE9-900B-466AAF66C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921051-D0E9-4794-901B-C0DB889E17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1D697-B85A-4B0A-8E3E-7A288C4D9EBE}"/>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5" name="Footer Placeholder 4">
            <a:extLst>
              <a:ext uri="{FF2B5EF4-FFF2-40B4-BE49-F238E27FC236}">
                <a16:creationId xmlns:a16="http://schemas.microsoft.com/office/drawing/2014/main" id="{817352A5-90D0-4F12-9CE7-E0796FF83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79875-4B2D-4A07-A70B-AD0C93014EB3}"/>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9209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D48782-2C59-44FC-92AC-32734E22E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8C6320-BA91-40E0-AE59-3D58EAE0B1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B1CD3-2312-4C53-92AD-D07F80C872A8}"/>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5" name="Footer Placeholder 4">
            <a:extLst>
              <a:ext uri="{FF2B5EF4-FFF2-40B4-BE49-F238E27FC236}">
                <a16:creationId xmlns:a16="http://schemas.microsoft.com/office/drawing/2014/main" id="{FEC1D46D-B4E7-4FD1-9C08-576BEE0BE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3D32D-A578-4DCE-ABC3-1DE9099AF82D}"/>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4346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EC93-B2AD-48FD-BE9C-496CBA94A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E0738A-7C5F-4F24-9B70-9B3123A9EB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1DDE6-5ED9-486C-B644-EAA6A52326BC}"/>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5" name="Footer Placeholder 4">
            <a:extLst>
              <a:ext uri="{FF2B5EF4-FFF2-40B4-BE49-F238E27FC236}">
                <a16:creationId xmlns:a16="http://schemas.microsoft.com/office/drawing/2014/main" id="{7271D8EA-C1F2-429D-9E17-C799A38E1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1C5AC-F985-433F-A782-06EAB44C8E32}"/>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123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29C2-AF08-4B85-B6AC-A73325D82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7595B1-FD83-4E70-9624-86D9540CE7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7227C0-D718-4FDF-A718-148632D83EA6}"/>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5" name="Footer Placeholder 4">
            <a:extLst>
              <a:ext uri="{FF2B5EF4-FFF2-40B4-BE49-F238E27FC236}">
                <a16:creationId xmlns:a16="http://schemas.microsoft.com/office/drawing/2014/main" id="{7A798161-5FCD-4A77-9E87-58746AD60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619CD-A4B9-4A1A-B985-E0AB4B232B85}"/>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1260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01E8-0F51-4E46-8CD7-D24C0E1B7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739AF3-85B7-4D03-A7C9-9D8C4ECA1E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0A744E-8C63-4D56-AB02-0301684D62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C266FC-90C1-4C8F-B9F2-7B84C4C2517C}"/>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6" name="Footer Placeholder 5">
            <a:extLst>
              <a:ext uri="{FF2B5EF4-FFF2-40B4-BE49-F238E27FC236}">
                <a16:creationId xmlns:a16="http://schemas.microsoft.com/office/drawing/2014/main" id="{62DEC6C6-965F-4AE7-944E-BE94F4174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E7101-04D7-446E-BDD1-B763AD1CB6D4}"/>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331704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67A0-BB9E-4742-940B-29DC0587A2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A07F8-8B9C-4405-BBA7-8F373F6D43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D38D1B-977D-4347-A48B-CE8FBAB0544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CC37F-6B0B-473F-96B6-5FA574051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11B962-A767-4F49-9106-2846FCB50BB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F50272-0972-41F9-AB0F-85A380A2EC69}"/>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8" name="Footer Placeholder 7">
            <a:extLst>
              <a:ext uri="{FF2B5EF4-FFF2-40B4-BE49-F238E27FC236}">
                <a16:creationId xmlns:a16="http://schemas.microsoft.com/office/drawing/2014/main" id="{DD7886AD-C97F-4AD0-9F9A-9E8522C5E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4368AE-4FE7-4FE8-86FF-F550F338F1E3}"/>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0620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AB018-A7CF-43D8-9773-AB5A447932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80AF12-60BD-4025-BBA7-CE2C79241379}"/>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4" name="Footer Placeholder 3">
            <a:extLst>
              <a:ext uri="{FF2B5EF4-FFF2-40B4-BE49-F238E27FC236}">
                <a16:creationId xmlns:a16="http://schemas.microsoft.com/office/drawing/2014/main" id="{DC3B907E-C533-4877-B9AF-CDC21E989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55F22F-AA13-4938-8B8D-0FF4051DD4F8}"/>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27403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812A90-DE27-497B-BF34-7B2681C9AAA8}"/>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3" name="Footer Placeholder 2">
            <a:extLst>
              <a:ext uri="{FF2B5EF4-FFF2-40B4-BE49-F238E27FC236}">
                <a16:creationId xmlns:a16="http://schemas.microsoft.com/office/drawing/2014/main" id="{43EEDD60-0F22-4DC5-AABC-7925C1CCE8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3E495-F1E1-4C27-9EB8-B5482B3F5007}"/>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3240742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12EE-C445-48BC-BBFA-8FBC04BC3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ABFEC-FA78-4FF9-B878-BA00B1C8C2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9CA7CE-1951-4CD6-966D-88547A61AF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33CDB1-E13F-4B2C-A965-A8CA10C3F6C9}"/>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6" name="Footer Placeholder 5">
            <a:extLst>
              <a:ext uri="{FF2B5EF4-FFF2-40B4-BE49-F238E27FC236}">
                <a16:creationId xmlns:a16="http://schemas.microsoft.com/office/drawing/2014/main" id="{ECA48D95-757A-49B6-A947-6D57EA62B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66149-7010-4CA4-9B1B-CEECD2576B71}"/>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206547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1264-21A0-40B9-85E2-4CB9CD0C2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D5FD45-10F4-41A1-A853-F35221CC0D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6F36E9-8CA1-4DBD-94EF-F719D59A0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0E231C-65CC-4B88-A131-AD39E1060170}"/>
              </a:ext>
            </a:extLst>
          </p:cNvPr>
          <p:cNvSpPr>
            <a:spLocks noGrp="1"/>
          </p:cNvSpPr>
          <p:nvPr>
            <p:ph type="dt" sz="half" idx="10"/>
          </p:nvPr>
        </p:nvSpPr>
        <p:spPr/>
        <p:txBody>
          <a:bodyPr/>
          <a:lstStyle/>
          <a:p>
            <a:fld id="{D4C4C31C-4F91-4E1B-B44F-EAFC3053EA9F}" type="datetimeFigureOut">
              <a:rPr lang="en-US" smtClean="0"/>
              <a:t>10/7/2021</a:t>
            </a:fld>
            <a:endParaRPr lang="en-US"/>
          </a:p>
        </p:txBody>
      </p:sp>
      <p:sp>
        <p:nvSpPr>
          <p:cNvPr id="6" name="Footer Placeholder 5">
            <a:extLst>
              <a:ext uri="{FF2B5EF4-FFF2-40B4-BE49-F238E27FC236}">
                <a16:creationId xmlns:a16="http://schemas.microsoft.com/office/drawing/2014/main" id="{C4596D6B-1A60-4906-AA0C-11C790DB1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FAF22-3776-4B14-A2AD-57ACEB21B1A6}"/>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301633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70AB6F-03A5-4335-91BD-801BA7410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C4AD70-3C68-4F14-A64F-341763108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EFB8B-B3A4-4399-AAFE-515B0CD14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4C31C-4F91-4E1B-B44F-EAFC3053EA9F}" type="datetimeFigureOut">
              <a:rPr lang="en-US" smtClean="0"/>
              <a:t>10/7/2021</a:t>
            </a:fld>
            <a:endParaRPr lang="en-US"/>
          </a:p>
        </p:txBody>
      </p:sp>
      <p:sp>
        <p:nvSpPr>
          <p:cNvPr id="5" name="Footer Placeholder 4">
            <a:extLst>
              <a:ext uri="{FF2B5EF4-FFF2-40B4-BE49-F238E27FC236}">
                <a16:creationId xmlns:a16="http://schemas.microsoft.com/office/drawing/2014/main" id="{39896BD0-357B-4111-8A19-90B890A48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7C66EF-F188-4A04-8924-FE0DF4CF5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BE2A3-6FFE-40C9-878E-6AA22F763C7A}" type="slidenum">
              <a:rPr lang="en-US" smtClean="0"/>
              <a:t>‹#›</a:t>
            </a:fld>
            <a:endParaRPr lang="en-US"/>
          </a:p>
        </p:txBody>
      </p:sp>
    </p:spTree>
    <p:extLst>
      <p:ext uri="{BB962C8B-B14F-4D97-AF65-F5344CB8AC3E}">
        <p14:creationId xmlns:p14="http://schemas.microsoft.com/office/powerpoint/2010/main" val="64100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a:grpSpLocks noChangeAspect="1"/>
          </p:cNvGrpSpPr>
          <p:nvPr/>
        </p:nvGrpSpPr>
        <p:grpSpPr bwMode="auto">
          <a:xfrm>
            <a:off x="6281995" y="3734567"/>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grpSp>
        <p:nvGrpSpPr>
          <p:cNvPr id="37" name="Group 27"/>
          <p:cNvGrpSpPr>
            <a:grpSpLocks/>
          </p:cNvGrpSpPr>
          <p:nvPr/>
        </p:nvGrpSpPr>
        <p:grpSpPr bwMode="auto">
          <a:xfrm rot="-637170">
            <a:off x="8321018" y="4761809"/>
            <a:ext cx="2425043" cy="994442"/>
            <a:chOff x="336" y="2040"/>
            <a:chExt cx="1200" cy="2016"/>
          </a:xfrm>
        </p:grpSpPr>
        <p:pic>
          <p:nvPicPr>
            <p:cNvPr id="38"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1" y="1743658"/>
            <a:ext cx="12191999" cy="196977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000" b="1" cap="all" spc="0" dirty="0">
                <a:ln w="0"/>
                <a:solidFill>
                  <a:srgbClr val="FF0000"/>
                </a:solidFill>
                <a:effectLst>
                  <a:reflection blurRad="12700" stA="50000" endPos="50000" dist="5000" dir="5400000" sy="-100000" rotWithShape="0"/>
                </a:effectLst>
                <a:latin typeface="Times New Roman" pitchFamily="18" charset="0"/>
                <a:cs typeface="Times New Roman" pitchFamily="18" charset="0"/>
              </a:rPr>
              <a:t>BÀI 2: YÊU THƯƠNG CON NGƯỜI  </a:t>
            </a:r>
            <a:r>
              <a:rPr lang="en-US" sz="4800" b="1" cap="all" spc="0" dirty="0">
                <a:ln w="0"/>
                <a:effectLst>
                  <a:reflection blurRad="12700" stA="50000" endPos="50000" dist="5000" dir="5400000" sy="-100000" rotWithShape="0"/>
                </a:effectLst>
                <a:latin typeface="Times New Roman" pitchFamily="18" charset="0"/>
                <a:cs typeface="Times New Roman" pitchFamily="18" charset="0"/>
              </a:rPr>
              <a:t>(TIẾT 2)</a:t>
            </a:r>
          </a:p>
          <a:p>
            <a:pPr algn="ctr"/>
            <a:r>
              <a:rPr lang="en-US" sz="2400" b="1" cap="all" dirty="0">
                <a:ln w="0"/>
                <a:solidFill>
                  <a:srgbClr val="0000FF"/>
                </a:solidFill>
                <a:effectLst>
                  <a:reflection blurRad="12700" stA="50000" endPos="50000" dist="5000" dir="5400000" sy="-100000" rotWithShape="0"/>
                </a:effectLst>
                <a:latin typeface="Times New Roman" pitchFamily="18" charset="0"/>
                <a:cs typeface="Times New Roman" pitchFamily="18" charset="0"/>
              </a:rPr>
              <a:t>HƯỚNG DẪN HỌC SINH TÌM HIỂU BÀI</a:t>
            </a:r>
            <a:endParaRPr lang="en-US" sz="2400" b="1" cap="all" spc="0" dirty="0">
              <a:ln w="0"/>
              <a:solidFill>
                <a:srgbClr val="0000FF"/>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23556154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7" presetClass="entr" presetSubtype="4"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0" fill="hold"/>
                                        <p:tgtEl>
                                          <p:spTgt spid="37"/>
                                        </p:tgtEl>
                                        <p:attrNameLst>
                                          <p:attrName>ppt_x</p:attrName>
                                        </p:attrNameLst>
                                      </p:cBhvr>
                                      <p:tavLst>
                                        <p:tav tm="0">
                                          <p:val>
                                            <p:strVal val="#ppt_x"/>
                                          </p:val>
                                        </p:tav>
                                        <p:tav tm="100000">
                                          <p:val>
                                            <p:strVal val="#ppt_x"/>
                                          </p:val>
                                        </p:tav>
                                      </p:tavLst>
                                    </p:anim>
                                    <p:anim calcmode="lin" valueType="num">
                                      <p:cBhvr additive="base">
                                        <p:cTn id="49"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6DBF06-ED71-4045-AA4E-BF107E4A4B07}"/>
              </a:ext>
            </a:extLst>
          </p:cNvPr>
          <p:cNvSpPr txBox="1"/>
          <p:nvPr/>
        </p:nvSpPr>
        <p:spPr>
          <a:xfrm>
            <a:off x="775256" y="139151"/>
            <a:ext cx="10495722"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Ở </a:t>
            </a:r>
            <a:r>
              <a:rPr lang="en-US" sz="4400" b="1" dirty="0" err="1">
                <a:solidFill>
                  <a:srgbClr val="FF0000"/>
                </a:solidFill>
                <a:latin typeface="Times New Roman" panose="02020603050405020304" pitchFamily="18" charset="0"/>
                <a:cs typeface="Times New Roman" panose="02020603050405020304" pitchFamily="18" charset="0"/>
              </a:rPr>
              <a:t>ngoài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hội</a:t>
            </a:r>
            <a:endParaRPr lang="en-US" sz="4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32AF01EB-0555-46BD-BC61-BFD81E0531A6}"/>
              </a:ext>
            </a:extLst>
          </p:cNvPr>
          <p:cNvGraphicFramePr>
            <a:graphicFrameLocks noGrp="1"/>
          </p:cNvGraphicFramePr>
          <p:nvPr/>
        </p:nvGraphicFramePr>
        <p:xfrm>
          <a:off x="251792" y="1699795"/>
          <a:ext cx="11926952" cy="6060982"/>
        </p:xfrm>
        <a:graphic>
          <a:graphicData uri="http://schemas.openxmlformats.org/drawingml/2006/table">
            <a:tbl>
              <a:tblPr firstRow="1" bandRow="1">
                <a:tableStyleId>{22838BEF-8BB2-4498-84A7-C5851F593DF1}</a:tableStyleId>
              </a:tblPr>
              <a:tblGrid>
                <a:gridCol w="5990081">
                  <a:extLst>
                    <a:ext uri="{9D8B030D-6E8A-4147-A177-3AD203B41FA5}">
                      <a16:colId xmlns:a16="http://schemas.microsoft.com/office/drawing/2014/main" val="914308391"/>
                    </a:ext>
                  </a:extLst>
                </a:gridCol>
                <a:gridCol w="5936871">
                  <a:extLst>
                    <a:ext uri="{9D8B030D-6E8A-4147-A177-3AD203B41FA5}">
                      <a16:colId xmlns:a16="http://schemas.microsoft.com/office/drawing/2014/main" val="2902683760"/>
                    </a:ext>
                  </a:extLst>
                </a:gridCol>
              </a:tblGrid>
              <a:tr h="574053">
                <a:tc>
                  <a:txBody>
                    <a:bodyPr/>
                    <a:lstStyle/>
                    <a:p>
                      <a:pPr algn="ctr"/>
                      <a:r>
                        <a:rPr lang="en-US" sz="3400" dirty="0" err="1">
                          <a:latin typeface="Times New Roman" panose="02020603050405020304" pitchFamily="18" charset="0"/>
                          <a:cs typeface="Times New Roman" panose="02020603050405020304" pitchFamily="18" charset="0"/>
                        </a:rPr>
                        <a:t>Yêu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thương</a:t>
                      </a:r>
                      <a:r>
                        <a:rPr lang="en-US" sz="3400" baseline="0" dirty="0">
                          <a:latin typeface="Times New Roman" panose="02020603050405020304" pitchFamily="18" charset="0"/>
                          <a:cs typeface="Times New Roman" panose="02020603050405020304" pitchFamily="18" charset="0"/>
                        </a:rPr>
                        <a:t> con </a:t>
                      </a:r>
                      <a:r>
                        <a:rPr lang="en-US" sz="3400" baseline="0" dirty="0" err="1">
                          <a:latin typeface="Times New Roman" panose="02020603050405020304" pitchFamily="18" charset="0"/>
                          <a:cs typeface="Times New Roman" panose="02020603050405020304" pitchFamily="18" charset="0"/>
                        </a:rPr>
                        <a:t>người</a:t>
                      </a:r>
                      <a:endParaRPr lang="en-US" sz="3400"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400" dirty="0" err="1">
                          <a:latin typeface="Times New Roman" panose="02020603050405020304" pitchFamily="18" charset="0"/>
                          <a:cs typeface="Times New Roman" panose="02020603050405020304" pitchFamily="18" charset="0"/>
                        </a:rPr>
                        <a:t>Trái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với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yêu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thương</a:t>
                      </a:r>
                      <a:r>
                        <a:rPr lang="en-US" sz="3400" baseline="0" dirty="0">
                          <a:latin typeface="Times New Roman" panose="02020603050405020304" pitchFamily="18" charset="0"/>
                          <a:cs typeface="Times New Roman" panose="02020603050405020304" pitchFamily="18" charset="0"/>
                        </a:rPr>
                        <a:t> con </a:t>
                      </a:r>
                      <a:r>
                        <a:rPr lang="en-US" sz="3400" baseline="0" dirty="0" err="1">
                          <a:latin typeface="Times New Roman" panose="02020603050405020304" pitchFamily="18" charset="0"/>
                          <a:cs typeface="Times New Roman" panose="02020603050405020304" pitchFamily="18" charset="0"/>
                        </a:rPr>
                        <a:t>người</a:t>
                      </a:r>
                      <a:endParaRPr lang="en-US" sz="3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0427530"/>
                  </a:ext>
                </a:extLst>
              </a:tr>
              <a:tr h="1061998">
                <a:tc>
                  <a:txBody>
                    <a:bodyPr/>
                    <a:lstStyle/>
                    <a:p>
                      <a:endParaRPr lang="en-US" sz="3400" b="1" dirty="0">
                        <a:latin typeface="Times New Roman" panose="02020603050405020304" pitchFamily="18" charset="0"/>
                        <a:cs typeface="Times New Roman" panose="02020603050405020304" pitchFamily="18" charset="0"/>
                      </a:endParaRPr>
                    </a:p>
                  </a:txBody>
                  <a:tcPr/>
                </a:tc>
                <a:tc>
                  <a:txBody>
                    <a:bodyPr/>
                    <a:lstStyle/>
                    <a:p>
                      <a:endParaRPr lang="en-US" sz="3400" dirty="0">
                        <a:latin typeface="Times New Roman" panose="02020603050405020304" pitchFamily="18" charset="0"/>
                        <a:cs typeface="Times New Roman" panose="02020603050405020304" pitchFamily="18" charset="0"/>
                      </a:endParaRPr>
                    </a:p>
                    <a:p>
                      <a:endParaRPr lang="en-US" sz="3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41518309"/>
                  </a:ext>
                </a:extLst>
              </a:tr>
              <a:tr h="1061998">
                <a:tc>
                  <a:txBody>
                    <a:bodyPr/>
                    <a:lstStyle/>
                    <a:p>
                      <a:endParaRPr lang="en-US" sz="3400" dirty="0">
                        <a:latin typeface="Times New Roman" panose="02020603050405020304" pitchFamily="18" charset="0"/>
                        <a:cs typeface="Times New Roman" panose="02020603050405020304" pitchFamily="18" charset="0"/>
                      </a:endParaRPr>
                    </a:p>
                    <a:p>
                      <a:endParaRPr lang="en-US" sz="3400" b="1" dirty="0">
                        <a:latin typeface="Times New Roman" panose="02020603050405020304" pitchFamily="18" charset="0"/>
                        <a:cs typeface="Times New Roman" panose="02020603050405020304" pitchFamily="18" charset="0"/>
                      </a:endParaRPr>
                    </a:p>
                  </a:txBody>
                  <a:tcPr/>
                </a:tc>
                <a:tc>
                  <a:txBody>
                    <a:bodyPr/>
                    <a:lstStyle/>
                    <a:p>
                      <a:endParaRPr lang="en-US" sz="3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2914636"/>
                  </a:ext>
                </a:extLst>
              </a:tr>
              <a:tr h="1549942">
                <a:tc>
                  <a:txBody>
                    <a:bodyPr/>
                    <a:lstStyle/>
                    <a:p>
                      <a:endParaRPr lang="en-US" sz="3400" dirty="0">
                        <a:latin typeface="Times New Roman" panose="02020603050405020304" pitchFamily="18" charset="0"/>
                        <a:cs typeface="Times New Roman" panose="02020603050405020304" pitchFamily="18" charset="0"/>
                      </a:endParaRPr>
                    </a:p>
                    <a:p>
                      <a:endParaRPr lang="en-US" sz="3400" dirty="0">
                        <a:latin typeface="Times New Roman" panose="02020603050405020304" pitchFamily="18" charset="0"/>
                        <a:cs typeface="Times New Roman" panose="02020603050405020304" pitchFamily="18" charset="0"/>
                      </a:endParaRPr>
                    </a:p>
                    <a:p>
                      <a:endParaRPr lang="en-US" sz="3400" dirty="0">
                        <a:latin typeface="Times New Roman" panose="02020603050405020304" pitchFamily="18" charset="0"/>
                        <a:cs typeface="Times New Roman" panose="02020603050405020304" pitchFamily="18" charset="0"/>
                      </a:endParaRPr>
                    </a:p>
                  </a:txBody>
                  <a:tcPr/>
                </a:tc>
                <a:tc>
                  <a:txBody>
                    <a:bodyPr/>
                    <a:lstStyle/>
                    <a:p>
                      <a:endParaRPr lang="en-US" sz="3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0830967"/>
                  </a:ext>
                </a:extLst>
              </a:tr>
              <a:tr h="1549942">
                <a:tc>
                  <a:txBody>
                    <a:bodyPr/>
                    <a:lstStyle/>
                    <a:p>
                      <a:endParaRPr lang="en-US" sz="3400" dirty="0">
                        <a:latin typeface="Times New Roman" panose="02020603050405020304" pitchFamily="18" charset="0"/>
                        <a:cs typeface="Times New Roman" panose="02020603050405020304" pitchFamily="18" charset="0"/>
                      </a:endParaRPr>
                    </a:p>
                  </a:txBody>
                  <a:tcPr/>
                </a:tc>
                <a:tc>
                  <a:txBody>
                    <a:bodyPr/>
                    <a:lstStyle/>
                    <a:p>
                      <a:endParaRPr lang="en-US" sz="3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2505697"/>
                  </a:ext>
                </a:extLst>
              </a:tr>
            </a:tbl>
          </a:graphicData>
        </a:graphic>
      </p:graphicFrame>
      <p:sp>
        <p:nvSpPr>
          <p:cNvPr id="11" name="TextBox 10">
            <a:extLst>
              <a:ext uri="{FF2B5EF4-FFF2-40B4-BE49-F238E27FC236}">
                <a16:creationId xmlns:a16="http://schemas.microsoft.com/office/drawing/2014/main" id="{87EB68AD-E9C5-4E1B-9BD1-878224872AEF}"/>
              </a:ext>
            </a:extLst>
          </p:cNvPr>
          <p:cNvSpPr txBox="1"/>
          <p:nvPr/>
        </p:nvSpPr>
        <p:spPr>
          <a:xfrm>
            <a:off x="157285" y="3403448"/>
            <a:ext cx="6044731" cy="615553"/>
          </a:xfrm>
          <a:prstGeom prst="rect">
            <a:avLst/>
          </a:prstGeom>
          <a:noFill/>
        </p:spPr>
        <p:txBody>
          <a:bodyPr wrap="square" rtlCol="0">
            <a:spAutoFit/>
          </a:bodyPr>
          <a:lstStyle/>
          <a:p>
            <a:pPr algn="just"/>
            <a:r>
              <a:rPr lang="en-US" sz="3400"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4384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312203" cy="6856327"/>
          </a:xfrm>
          <a:prstGeom prst="rect">
            <a:avLst/>
          </a:prstGeom>
        </p:spPr>
      </p:pic>
      <p:sp>
        <p:nvSpPr>
          <p:cNvPr id="3" name="Title 2"/>
          <p:cNvSpPr>
            <a:spLocks noGrp="1"/>
          </p:cNvSpPr>
          <p:nvPr>
            <p:ph type="title"/>
          </p:nvPr>
        </p:nvSpPr>
        <p:spPr>
          <a:xfrm>
            <a:off x="128790" y="0"/>
            <a:ext cx="11938714" cy="6858000"/>
          </a:xfrm>
        </p:spPr>
        <p:txBody>
          <a:bodyPr>
            <a:normAutofit fontScale="90000"/>
          </a:bodyPr>
          <a:lstStyle/>
          <a:p>
            <a:pPr lvl="0">
              <a:lnSpc>
                <a:spcPct val="100000"/>
              </a:lnSpc>
              <a:spcBef>
                <a:spcPts val="0"/>
              </a:spcBef>
              <a:tabLst>
                <a:tab pos="520700" algn="l"/>
              </a:tabLst>
            </a:pPr>
            <a:r>
              <a:rPr lang="en-US" b="1" dirty="0">
                <a:solidFill>
                  <a:srgbClr val="0000FF"/>
                </a:solidFill>
                <a:latin typeface="Times New Roman" panose="02020603050405020304" pitchFamily="18" charset="0"/>
                <a:cs typeface="Times New Roman" panose="02020603050405020304" pitchFamily="18" charset="0"/>
              </a:rPr>
              <a:t>IV. LUYỆN TẬP</a:t>
            </a:r>
            <a:br>
              <a:rPr lang="en-US" b="1" dirty="0">
                <a:solidFill>
                  <a:srgbClr val="0000FF"/>
                </a:solidFill>
                <a:latin typeface="Times New Roman" panose="02020603050405020304" pitchFamily="18" charset="0"/>
                <a:cs typeface="Times New Roman" panose="02020603050405020304" pitchFamily="18" charset="0"/>
              </a:rPr>
            </a:b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hãy</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xử</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lí</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tình</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huống</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sau</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b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sz="3600" dirty="0">
                <a:solidFill>
                  <a:srgbClr val="FDB305"/>
                </a:solidFill>
                <a:latin typeface="Times New Roman" panose="02020603050405020304" pitchFamily="18" charset="0"/>
                <a:ea typeface="Wingdings 3" panose="05040102010807070707" pitchFamily="18" charset="2"/>
                <a:cs typeface="Times New Roman" panose="02020603050405020304" pitchFamily="18" charset="0"/>
              </a:rPr>
              <a:t> </a:t>
            </a:r>
            <a:b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36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huống</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1: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kiểm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căng</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bật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nấu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gương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mệ̣t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mỏi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3600" dirty="0">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 </a:t>
            </a:r>
            <a:r>
              <a:rPr lang="en-US" sz="3600" b="1" dirty="0" err="1">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Nếu</a:t>
            </a:r>
            <a:r>
              <a:rPr lang="en-US" sz="3600" b="1" dirty="0">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 </a:t>
            </a:r>
            <a:r>
              <a:rPr lang="en-US" sz="3600" b="1" dirty="0" err="1">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em</a:t>
            </a:r>
            <a:r>
              <a:rPr lang="en-US" sz="3600" b="1" dirty="0">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 </a:t>
            </a:r>
            <a:r>
              <a:rPr lang="en-US" sz="3600" b="1" dirty="0" err="1">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là</a:t>
            </a:r>
            <a:r>
              <a:rPr lang="en-US" sz="3600" b="1" dirty="0">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 Minh </a:t>
            </a:r>
            <a:r>
              <a:rPr lang="en-US" sz="3600" b="1" dirty="0" err="1">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em</a:t>
            </a:r>
            <a:r>
              <a:rPr lang="en-US" sz="3600" b="1" dirty="0">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 </a:t>
            </a:r>
            <a:r>
              <a:rPr lang="en-US" sz="3600" b="1" dirty="0" err="1">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sẽ</a:t>
            </a:r>
            <a:r>
              <a:rPr lang="en-US" sz="3600" b="1" dirty="0">
                <a:solidFill>
                  <a:srgbClr val="0000FF"/>
                </a:solidFill>
                <a:latin typeface="Times New Roman" panose="02020603050405020304" pitchFamily="18" charset="0"/>
                <a:ea typeface="Wingdings 3" panose="05040102010807070707" pitchFamily="18" charset="2"/>
                <a:cs typeface="Times New Roman" panose="02020603050405020304" pitchFamily="18" charset="0"/>
              </a:rPr>
              <a:t> :…….</a:t>
            </a:r>
            <a:b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36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huống</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2: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sớm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tai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chô</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băn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khoăn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6000" b="1" dirty="0">
                <a:solidFill>
                  <a:srgbClr val="0000FF"/>
                </a:solidFill>
                <a:latin typeface="Times New Roman" panose="02020603050405020304" pitchFamily="18" charset="0"/>
                <a:cs typeface="Times New Roman" panose="02020603050405020304" pitchFamily="18" charset="0"/>
              </a:rPr>
            </a:br>
            <a:r>
              <a:rPr lang="en-US" sz="3600" b="1" dirty="0" err="1">
                <a:solidFill>
                  <a:srgbClr val="0000FF"/>
                </a:solidFill>
                <a:latin typeface="Times New Roman" panose="02020603050405020304" pitchFamily="18" charset="0"/>
                <a:cs typeface="Times New Roman" panose="02020603050405020304" pitchFamily="18" charset="0"/>
              </a:rPr>
              <a:t>Nếu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em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Bình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em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sẽ</a:t>
            </a:r>
            <a:r>
              <a:rPr lang="en-US" sz="3600" b="1" dirty="0">
                <a:solidFill>
                  <a:srgbClr val="0000FF"/>
                </a:solidFill>
                <a:latin typeface="Times New Roman" panose="02020603050405020304" pitchFamily="18" charset="0"/>
                <a:cs typeface="Times New Roman" panose="02020603050405020304" pitchFamily="18" charset="0"/>
              </a:rPr>
              <a:t> : …</a:t>
            </a:r>
            <a:endParaRPr lang="en-US" sz="3600" dirty="0"/>
          </a:p>
        </p:txBody>
      </p:sp>
    </p:spTree>
    <p:extLst>
      <p:ext uri="{BB962C8B-B14F-4D97-AF65-F5344CB8AC3E}">
        <p14:creationId xmlns:p14="http://schemas.microsoft.com/office/powerpoint/2010/main" val="2474198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2"/>
            <a:ext cx="12192000" cy="6856327"/>
          </a:xfrm>
          <a:prstGeom prst="rect">
            <a:avLst/>
          </a:prstGeom>
        </p:spPr>
      </p:pic>
      <p:sp>
        <p:nvSpPr>
          <p:cNvPr id="2" name="Rectangle 1"/>
          <p:cNvSpPr/>
          <p:nvPr/>
        </p:nvSpPr>
        <p:spPr>
          <a:xfrm>
            <a:off x="154546" y="169663"/>
            <a:ext cx="11758412" cy="3178306"/>
          </a:xfrm>
          <a:prstGeom prst="rect">
            <a:avLst/>
          </a:prstGeom>
        </p:spPr>
        <p:txBody>
          <a:bodyPr wrap="square">
            <a:spAutoFit/>
          </a:bodyPr>
          <a:lstStyle/>
          <a:p>
            <a:pPr marR="0" lvl="0">
              <a:spcBef>
                <a:spcPts val="0"/>
              </a:spcBef>
              <a:spcAft>
                <a:spcPts val="0"/>
              </a:spcAft>
              <a:tabLst>
                <a:tab pos="520700" algn="l"/>
              </a:tabLst>
            </a:pPr>
            <a:r>
              <a:rPr lang="en-US" sz="2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ts val="890"/>
              </a:lnSpc>
            </a:pPr>
            <a:r>
              <a:rPr lang="en-US" sz="2600" dirty="0">
                <a:solidFill>
                  <a:srgbClr val="FDB305"/>
                </a:solidFill>
                <a:effectLst/>
                <a:latin typeface="Times New Roman" panose="02020603050405020304" pitchFamily="18" charset="0"/>
                <a:ea typeface="Wingdings 3" panose="05040102010807070707" pitchFamily="18" charset="2"/>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533400" marR="0" indent="635" algn="just">
              <a:lnSpc>
                <a:spcPct val="116000"/>
              </a:lnSpc>
              <a:spcBef>
                <a:spcPts val="0"/>
              </a:spcBef>
              <a:spcAft>
                <a:spcPts val="0"/>
              </a:spcAft>
            </a:pPr>
            <a:r>
              <a:rPr lang="en-US" sz="3600" b="1" dirty="0" err="1">
                <a:latin typeface="Times New Roman" panose="02020603050405020304" pitchFamily="18" charset="0"/>
                <a:ea typeface="Arial" panose="020B0604020202020204" pitchFamily="34" charset="0"/>
                <a:cs typeface="Times New Roman" panose="02020603050405020304" pitchFamily="18" charset="0"/>
              </a:rPr>
              <a:t>Tì̀nh</a:t>
            </a:r>
            <a:r>
              <a:rPr lang="en-US" sz="3600" b="1" dirty="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 panose="020B0604020202020204" pitchFamily="34" charset="0"/>
                <a:cs typeface="Times New Roman" panose="02020603050405020304" pitchFamily="18" charset="0"/>
              </a:rPr>
              <a:t>huống</a:t>
            </a:r>
            <a:r>
              <a:rPr lang="en-US" sz="3600" b="1" dirty="0">
                <a:latin typeface="Times New Roman" panose="02020603050405020304" pitchFamily="18" charset="0"/>
                <a:ea typeface="Arial" panose="020B0604020202020204" pitchFamily="34" charset="0"/>
                <a:cs typeface="Times New Roman" panose="02020603050405020304" pitchFamily="18" charset="0"/>
              </a:rPr>
              <a:t> 3:</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Hôm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kia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bố</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quyên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góp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ủng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hô</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đinh</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thiệt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bởi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lụt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nay,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Quyên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hoan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4546" y="4232239"/>
            <a:ext cx="11912958" cy="2210605"/>
          </a:xfrm>
          <a:prstGeom prst="rect">
            <a:avLst/>
          </a:prstGeom>
          <a:blipFill>
            <a:blip r:embed="rId3"/>
            <a:tile tx="0" ty="0" sx="100000" sy="100000" flip="none" algn="tl"/>
          </a:blipFill>
        </p:spPr>
        <p:txBody>
          <a:bodyPr wrap="square">
            <a:spAutoFit/>
          </a:bodyPr>
          <a:lstStyle/>
          <a:p>
            <a:pPr marL="742950" marR="0" lvl="1" indent="-285750">
              <a:spcBef>
                <a:spcPts val="0"/>
              </a:spcBef>
              <a:spcAft>
                <a:spcPts val="0"/>
              </a:spcAft>
              <a:buFont typeface="+mj-lt"/>
              <a:buAutoNum type="arabicPeriod"/>
              <a:tabLst>
                <a:tab pos="825500" algn="l"/>
              </a:tabLst>
            </a:pP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Nếu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bạn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Minh,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Bình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Bảo</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sẽ</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ts val="120"/>
              </a:lnSpc>
            </a:pPr>
            <a:r>
              <a:rPr lang="en-US" sz="3200" b="1" dirty="0">
                <a:solidFill>
                  <a:srgbClr val="FD660A"/>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R="127000" lvl="1">
              <a:lnSpc>
                <a:spcPct val="112000"/>
              </a:lnSpc>
              <a:spcBef>
                <a:spcPts val="0"/>
              </a:spcBef>
              <a:spcAft>
                <a:spcPts val="0"/>
              </a:spcAft>
              <a:tabLst>
                <a:tab pos="825500" algn="l"/>
              </a:tabLst>
            </a:pPr>
            <a:r>
              <a:rPr lang="en-US" sz="3200" dirty="0">
                <a:effectLst/>
                <a:latin typeface="Times New Roman" panose="02020603050405020304" pitchFamily="18" charset="0"/>
                <a:ea typeface="Arial" panose="020B0604020202020204" pitchFamily="34" charset="0"/>
                <a:cs typeface="Times New Roman" panose="02020603050405020304" pitchFamily="18" charset="0"/>
              </a:rPr>
              <a:t>2.Em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thương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đối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gia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đình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đối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bạn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bè</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đối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cộng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xã</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hội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E8571D4-D81E-45BC-B495-4D92219BABC0}"/>
              </a:ext>
            </a:extLst>
          </p:cNvPr>
          <p:cNvSpPr txBox="1"/>
          <p:nvPr/>
        </p:nvSpPr>
        <p:spPr>
          <a:xfrm>
            <a:off x="775248" y="3479562"/>
            <a:ext cx="6188764" cy="523220"/>
          </a:xfrm>
          <a:prstGeom prst="rect">
            <a:avLst/>
          </a:prstGeom>
          <a:noFill/>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Nếu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em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Bảo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em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sẽ</a:t>
            </a:r>
            <a:r>
              <a:rPr lang="en-US" sz="2800" b="1" dirty="0">
                <a:solidFill>
                  <a:srgbClr val="0000FF"/>
                </a:solidFill>
                <a:latin typeface="Times New Roman" panose="02020603050405020304" pitchFamily="18" charset="0"/>
                <a:cs typeface="Times New Roman" panose="02020603050405020304" pitchFamily="18" charset="0"/>
              </a:rPr>
              <a:t> : …</a:t>
            </a:r>
            <a:endParaRPr lang="en-US" sz="2800" dirty="0"/>
          </a:p>
        </p:txBody>
      </p:sp>
    </p:spTree>
    <p:extLst>
      <p:ext uri="{BB962C8B-B14F-4D97-AF65-F5344CB8AC3E}">
        <p14:creationId xmlns:p14="http://schemas.microsoft.com/office/powerpoint/2010/main" val="47189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5 Nền trơn ý tưởng trong 2021 | nền, màu sắc, hình ảnh">
            <a:extLst>
              <a:ext uri="{FF2B5EF4-FFF2-40B4-BE49-F238E27FC236}">
                <a16:creationId xmlns:a16="http://schemas.microsoft.com/office/drawing/2014/main" id="{EAB10E24-AAB2-42D9-9A17-C1C918268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4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23C47A-232E-45A7-AB57-F356E668BF57}"/>
              </a:ext>
            </a:extLst>
          </p:cNvPr>
          <p:cNvSpPr txBox="1"/>
          <p:nvPr/>
        </p:nvSpPr>
        <p:spPr>
          <a:xfrm>
            <a:off x="861391" y="371061"/>
            <a:ext cx="10495722" cy="1569660"/>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BÀI 2. YÊU THƯƠNG CON NGƯỜI </a:t>
            </a:r>
            <a:r>
              <a:rPr lang="en-US" sz="4800" b="1" dirty="0">
                <a:latin typeface="Times New Roman" panose="02020603050405020304" pitchFamily="18" charset="0"/>
                <a:cs typeface="Times New Roman" panose="02020603050405020304" pitchFamily="18" charset="0"/>
              </a:rPr>
              <a:t>(</a:t>
            </a:r>
            <a:r>
              <a:rPr lang="en-US" sz="4800" b="1" dirty="0" err="1">
                <a:latin typeface="Times New Roman" panose="02020603050405020304" pitchFamily="18" charset="0"/>
                <a:cs typeface="Times New Roman" panose="02020603050405020304" pitchFamily="18" charset="0"/>
              </a:rPr>
              <a:t>Tiết</a:t>
            </a:r>
            <a:r>
              <a:rPr lang="en-US" sz="4800" b="1" dirty="0">
                <a:latin typeface="Times New Roman" panose="02020603050405020304" pitchFamily="18" charset="0"/>
                <a:cs typeface="Times New Roman" panose="02020603050405020304" pitchFamily="18" charset="0"/>
              </a:rPr>
              <a:t> 2)</a:t>
            </a:r>
          </a:p>
        </p:txBody>
      </p:sp>
      <p:sp>
        <p:nvSpPr>
          <p:cNvPr id="5" name="TextBox 4">
            <a:extLst>
              <a:ext uri="{FF2B5EF4-FFF2-40B4-BE49-F238E27FC236}">
                <a16:creationId xmlns:a16="http://schemas.microsoft.com/office/drawing/2014/main" id="{1D6DBF06-ED71-4045-AA4E-BF107E4A4B07}"/>
              </a:ext>
            </a:extLst>
          </p:cNvPr>
          <p:cNvSpPr txBox="1"/>
          <p:nvPr/>
        </p:nvSpPr>
        <p:spPr>
          <a:xfrm>
            <a:off x="457830" y="2294137"/>
            <a:ext cx="10495722" cy="3785652"/>
          </a:xfrm>
          <a:prstGeom prst="rect">
            <a:avLst/>
          </a:prstGeom>
          <a:noFill/>
        </p:spPr>
        <p:txBody>
          <a:bodyPr wrap="square" rtlCol="0">
            <a:spAutoFit/>
          </a:bodyPr>
          <a:lstStyle/>
          <a:p>
            <a:pPr marL="1028700" indent="-1028700">
              <a:buAutoNum type="romanUcPeriod"/>
            </a:pPr>
            <a:r>
              <a:rPr lang="en-US" sz="4000" b="1" dirty="0">
                <a:solidFill>
                  <a:srgbClr val="0000FF"/>
                </a:solidFill>
                <a:latin typeface="Times New Roman" panose="02020603050405020304" pitchFamily="18" charset="0"/>
                <a:cs typeface="Times New Roman" panose="02020603050405020304" pitchFamily="18" charset="0"/>
              </a:rPr>
              <a:t>KHỞI ĐỘNG </a:t>
            </a:r>
          </a:p>
          <a:p>
            <a:pPr marL="1028700" indent="-1028700">
              <a:buAutoNum type="romanUcPeriod"/>
            </a:pPr>
            <a:r>
              <a:rPr lang="en-US" sz="4000" b="1" dirty="0">
                <a:solidFill>
                  <a:srgbClr val="0000FF"/>
                </a:solidFill>
                <a:latin typeface="Times New Roman" panose="02020603050405020304" pitchFamily="18" charset="0"/>
                <a:cs typeface="Times New Roman" panose="02020603050405020304" pitchFamily="18" charset="0"/>
              </a:rPr>
              <a:t>KHÁM PHÁ</a:t>
            </a:r>
          </a:p>
          <a:p>
            <a:pPr marL="1028700" indent="-1028700">
              <a:buAutoNum type="romanUcPeriod"/>
            </a:pPr>
            <a:r>
              <a:rPr lang="en-US" sz="4000" b="1" dirty="0">
                <a:solidFill>
                  <a:srgbClr val="0000FF"/>
                </a:solidFill>
                <a:latin typeface="Times New Roman" panose="02020603050405020304" pitchFamily="18" charset="0"/>
                <a:cs typeface="Times New Roman" panose="02020603050405020304" pitchFamily="18" charset="0"/>
              </a:rPr>
              <a:t>NỘI DUNG BÀI HỌC</a:t>
            </a:r>
          </a:p>
          <a:p>
            <a:pPr marL="742950" indent="-742950">
              <a:buAutoNum type="arabicPeriod"/>
            </a:pPr>
            <a:r>
              <a:rPr lang="en-US" sz="4000" b="1" dirty="0" err="1">
                <a:latin typeface="Times New Roman" panose="02020603050405020304" pitchFamily="18" charset="0"/>
                <a:cs typeface="Times New Roman" panose="02020603050405020304" pitchFamily="18" charset="0"/>
              </a:rPr>
              <a:t>Khái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niệm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1)</a:t>
            </a:r>
          </a:p>
          <a:p>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p>
          <a:p>
            <a:r>
              <a:rPr lang="en-US" sz="4000" b="1" dirty="0">
                <a:solidFill>
                  <a:srgbClr val="0000FF"/>
                </a:solidFill>
                <a:latin typeface="Times New Roman" panose="02020603050405020304" pitchFamily="18" charset="0"/>
                <a:cs typeface="Times New Roman" panose="02020603050405020304" pitchFamily="18" charset="0"/>
              </a:rPr>
              <a:t>IV. LUYỆN TẬP</a:t>
            </a:r>
          </a:p>
        </p:txBody>
      </p:sp>
    </p:spTree>
    <p:extLst>
      <p:ext uri="{BB962C8B-B14F-4D97-AF65-F5344CB8AC3E}">
        <p14:creationId xmlns:p14="http://schemas.microsoft.com/office/powerpoint/2010/main" val="1253620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d6a5 | Bạn Nhà Nông">
            <a:extLst>
              <a:ext uri="{FF2B5EF4-FFF2-40B4-BE49-F238E27FC236}">
                <a16:creationId xmlns:a16="http://schemas.microsoft.com/office/drawing/2014/main" id="{795410B8-32BB-4717-B305-C151E8F09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34E3387-9B34-48BF-AA43-C57B09DA63E0}"/>
              </a:ext>
            </a:extLst>
          </p:cNvPr>
          <p:cNvSpPr>
            <a:spLocks noGrp="1"/>
          </p:cNvSpPr>
          <p:nvPr>
            <p:ph type="title"/>
          </p:nvPr>
        </p:nvSpPr>
        <p:spPr>
          <a:xfrm>
            <a:off x="225288" y="130259"/>
            <a:ext cx="10515600" cy="643543"/>
          </a:xfrm>
        </p:spPr>
        <p:txBody>
          <a:bodyPr>
            <a:normAutofit/>
          </a:bodyPr>
          <a:lstStyle/>
          <a:p>
            <a:r>
              <a:rPr lang="en-GB" sz="3600" b="1" dirty="0">
                <a:solidFill>
                  <a:srgbClr val="FF0000"/>
                </a:solidFill>
                <a:latin typeface="Times New Roman" panose="02020603050405020304" pitchFamily="18" charset="0"/>
                <a:cs typeface="Times New Roman" panose="02020603050405020304" pitchFamily="18" charset="0"/>
              </a:rPr>
              <a:t>I. KHỞI ĐỘNG:</a:t>
            </a:r>
          </a:p>
        </p:txBody>
      </p:sp>
      <p:sp>
        <p:nvSpPr>
          <p:cNvPr id="3" name="Content Placeholder 2">
            <a:extLst>
              <a:ext uri="{FF2B5EF4-FFF2-40B4-BE49-F238E27FC236}">
                <a16:creationId xmlns:a16="http://schemas.microsoft.com/office/drawing/2014/main" id="{BF0E9EF0-B262-424C-AEB5-DF265D0CF467}"/>
              </a:ext>
            </a:extLst>
          </p:cNvPr>
          <p:cNvSpPr>
            <a:spLocks noGrp="1"/>
          </p:cNvSpPr>
          <p:nvPr>
            <p:ph idx="1"/>
          </p:nvPr>
        </p:nvSpPr>
        <p:spPr>
          <a:xfrm>
            <a:off x="92764" y="787053"/>
            <a:ext cx="12032974" cy="6139469"/>
          </a:xfrm>
        </p:spPr>
        <p:txBody>
          <a:bodyPr>
            <a:noAutofit/>
          </a:bodyPr>
          <a:lstStyle/>
          <a:p>
            <a:pPr marL="0" indent="0" algn="just">
              <a:lnSpc>
                <a:spcPct val="100000"/>
              </a:lnSpc>
              <a:buNone/>
            </a:pP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Các</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em</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xem</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đoạn</a:t>
            </a:r>
            <a:r>
              <a:rPr lang="en-GB" sz="2000" b="1" dirty="0">
                <a:latin typeface="Times New Roman" panose="02020603050405020304" pitchFamily="18" charset="0"/>
                <a:cs typeface="Times New Roman" panose="02020603050405020304" pitchFamily="18" charset="0"/>
              </a:rPr>
              <a:t> video </a:t>
            </a:r>
            <a:r>
              <a:rPr lang="en-GB" sz="2000" b="1" dirty="0" err="1">
                <a:latin typeface="Times New Roman" panose="02020603050405020304" pitchFamily="18" charset="0"/>
                <a:cs typeface="Times New Roman" panose="02020603050405020304" pitchFamily="18" charset="0"/>
              </a:rPr>
              <a:t>sau</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và</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trả</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lời</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câu</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hỏi</a:t>
            </a:r>
            <a:r>
              <a:rPr lang="en-GB" sz="2000" b="1" dirty="0">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chi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video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thể</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lòng</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yêu</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thương</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con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Bác</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Hồ</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vi-V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indent="0" algn="just">
              <a:lnSpc>
                <a:spcPct val="100000"/>
              </a:lnSpc>
              <a:buNone/>
            </a:pPr>
            <a:endParaRPr lang="en-GB" sz="2000" b="1" dirty="0">
              <a:latin typeface="Times New Roman" panose="02020603050405020304" pitchFamily="18" charset="0"/>
              <a:cs typeface="Times New Roman" panose="02020603050405020304" pitchFamily="18" charset="0"/>
            </a:endParaRPr>
          </a:p>
          <a:p>
            <a:pPr marL="0" indent="0" algn="just">
              <a:lnSpc>
                <a:spcPct val="100000"/>
              </a:lnSpc>
              <a:buNone/>
            </a:pPr>
            <a:endParaRPr lang="en-GB" sz="2000" b="1" dirty="0">
              <a:latin typeface="Times New Roman" panose="02020603050405020304" pitchFamily="18" charset="0"/>
              <a:cs typeface="Times New Roman" panose="02020603050405020304" pitchFamily="18" charset="0"/>
            </a:endParaRPr>
          </a:p>
          <a:p>
            <a:pPr marL="0" indent="0" algn="just">
              <a:lnSpc>
                <a:spcPct val="100000"/>
              </a:lnSpc>
              <a:buNone/>
            </a:pPr>
            <a:endParaRPr lang="en-GB" sz="2000" b="1" dirty="0">
              <a:latin typeface="Times New Roman" panose="02020603050405020304" pitchFamily="18" charset="0"/>
              <a:cs typeface="Times New Roman" panose="02020603050405020304" pitchFamily="18" charset="0"/>
            </a:endParaRPr>
          </a:p>
        </p:txBody>
      </p:sp>
      <p:pic>
        <p:nvPicPr>
          <p:cNvPr id="4" name="Tình yêu thương con ngư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6708" y="2001329"/>
            <a:ext cx="9282023" cy="4701395"/>
          </a:xfrm>
          <a:prstGeom prst="rect">
            <a:avLst/>
          </a:prstGeom>
        </p:spPr>
      </p:pic>
    </p:spTree>
    <p:extLst>
      <p:ext uri="{BB962C8B-B14F-4D97-AF65-F5344CB8AC3E}">
        <p14:creationId xmlns:p14="http://schemas.microsoft.com/office/powerpoint/2010/main" val="3629614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2B84C-2E1B-485A-9F0B-57620FDC0E82}"/>
              </a:ext>
            </a:extLst>
          </p:cNvPr>
          <p:cNvSpPr>
            <a:spLocks noGrp="1"/>
          </p:cNvSpPr>
          <p:nvPr>
            <p:ph idx="1"/>
          </p:nvPr>
        </p:nvSpPr>
        <p:spPr>
          <a:xfrm>
            <a:off x="838200" y="248613"/>
            <a:ext cx="10515600" cy="4351338"/>
          </a:xfrm>
        </p:spPr>
        <p:txBody>
          <a:bodyPr>
            <a:noAutofit/>
          </a:bodyPr>
          <a:lstStyle/>
          <a:p>
            <a:pPr marL="0" indent="0">
              <a:buNone/>
            </a:pPr>
            <a:r>
              <a:rPr lang="en-US" sz="4400" dirty="0"/>
              <a:t>Sau </a:t>
            </a:r>
            <a:r>
              <a:rPr lang="en-US" sz="4400" dirty="0" err="1"/>
              <a:t>khi</a:t>
            </a:r>
            <a:r>
              <a:rPr lang="en-US" sz="4400" dirty="0"/>
              <a:t> </a:t>
            </a:r>
            <a:r>
              <a:rPr lang="en-US" sz="4400" dirty="0" err="1"/>
              <a:t>các</a:t>
            </a:r>
            <a:r>
              <a:rPr lang="en-US" sz="4400" dirty="0"/>
              <a:t> </a:t>
            </a:r>
            <a:r>
              <a:rPr lang="en-US" sz="4400" dirty="0" err="1"/>
              <a:t>em</a:t>
            </a:r>
            <a:r>
              <a:rPr lang="en-US" sz="4400" dirty="0"/>
              <a:t> </a:t>
            </a:r>
            <a:r>
              <a:rPr lang="en-US" sz="4400" dirty="0" err="1"/>
              <a:t>xem</a:t>
            </a:r>
            <a:r>
              <a:rPr lang="en-US" sz="4400" dirty="0"/>
              <a:t> </a:t>
            </a:r>
            <a:r>
              <a:rPr lang="en-US" sz="4400" dirty="0" err="1"/>
              <a:t>đoạn</a:t>
            </a:r>
            <a:r>
              <a:rPr lang="en-US" sz="4400" dirty="0"/>
              <a:t> video </a:t>
            </a:r>
            <a:r>
              <a:rPr lang="en-US" sz="4400" dirty="0" err="1"/>
              <a:t>xong</a:t>
            </a:r>
            <a:r>
              <a:rPr lang="en-US" sz="4400" dirty="0"/>
              <a:t>, </a:t>
            </a:r>
            <a:r>
              <a:rPr lang="en-US" sz="4400" dirty="0" err="1"/>
              <a:t>trả</a:t>
            </a:r>
            <a:r>
              <a:rPr lang="en-US" sz="4400" dirty="0"/>
              <a:t> </a:t>
            </a:r>
            <a:r>
              <a:rPr lang="en-US" sz="4400" dirty="0" err="1"/>
              <a:t>lời</a:t>
            </a:r>
            <a:r>
              <a:rPr lang="en-US" sz="4400" dirty="0"/>
              <a:t> </a:t>
            </a:r>
            <a:r>
              <a:rPr lang="en-US" sz="4400" dirty="0" err="1"/>
              <a:t>câu</a:t>
            </a:r>
            <a:r>
              <a:rPr lang="en-US" sz="4400" dirty="0"/>
              <a:t> </a:t>
            </a:r>
            <a:r>
              <a:rPr lang="en-US" sz="4400" dirty="0" err="1"/>
              <a:t>hỏi</a:t>
            </a:r>
            <a:r>
              <a:rPr lang="en-US" sz="4400" dirty="0"/>
              <a:t> </a:t>
            </a:r>
            <a:r>
              <a:rPr lang="en-US" sz="4400" dirty="0" err="1"/>
              <a:t>sau</a:t>
            </a:r>
            <a:r>
              <a:rPr lang="en-US" sz="4400" dirty="0"/>
              <a:t> :</a:t>
            </a:r>
          </a:p>
          <a:p>
            <a:pPr>
              <a:buFontTx/>
              <a:buChar char="-"/>
            </a:pPr>
            <a:r>
              <a:rPr lang="en-GB"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chi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video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thể</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lòng</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yêu</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thương</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con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Bác</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Hồ</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sz="4400" dirty="0"/>
          </a:p>
          <a:p>
            <a:pPr>
              <a:buFontTx/>
              <a:buChar char="-"/>
            </a:pPr>
            <a:r>
              <a:rPr lang="en-US" sz="4400" b="1" dirty="0" err="1">
                <a:solidFill>
                  <a:srgbClr val="FF0000"/>
                </a:solidFill>
                <a:latin typeface="Times New Roman" panose="02020603050405020304" pitchFamily="18" charset="0"/>
                <a:cs typeface="Times New Roman" panose="02020603050405020304" pitchFamily="18" charset="0"/>
              </a:rPr>
              <a:t>Việc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Hồ</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nói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điều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thể</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đức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nào</a:t>
            </a:r>
            <a:r>
              <a:rPr 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4079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 y="20320"/>
            <a:ext cx="12308839" cy="6858000"/>
          </a:xfrm>
          <a:prstGeom prst="rect">
            <a:avLst/>
          </a:prstGeom>
        </p:spPr>
      </p:pic>
      <p:pic>
        <p:nvPicPr>
          <p:cNvPr id="5" name="Shape 61"/>
          <p:cNvPicPr/>
          <p:nvPr/>
        </p:nvPicPr>
        <p:blipFill>
          <a:blip r:embed="rId3"/>
          <a:stretch/>
        </p:blipFill>
        <p:spPr>
          <a:xfrm>
            <a:off x="1224951" y="818740"/>
            <a:ext cx="4788009" cy="2704757"/>
          </a:xfrm>
          <a:prstGeom prst="rect">
            <a:avLst/>
          </a:prstGeom>
        </p:spPr>
      </p:pic>
      <p:pic>
        <p:nvPicPr>
          <p:cNvPr id="6" name="Shape 63"/>
          <p:cNvPicPr/>
          <p:nvPr/>
        </p:nvPicPr>
        <p:blipFill>
          <a:blip r:embed="rId4"/>
          <a:stretch/>
        </p:blipFill>
        <p:spPr>
          <a:xfrm>
            <a:off x="6211019" y="727912"/>
            <a:ext cx="4481902" cy="2847228"/>
          </a:xfrm>
          <a:prstGeom prst="rect">
            <a:avLst/>
          </a:prstGeom>
        </p:spPr>
      </p:pic>
      <p:pic>
        <p:nvPicPr>
          <p:cNvPr id="7" name="Shape 65"/>
          <p:cNvPicPr/>
          <p:nvPr/>
        </p:nvPicPr>
        <p:blipFill>
          <a:blip r:embed="rId5"/>
          <a:stretch/>
        </p:blipFill>
        <p:spPr>
          <a:xfrm>
            <a:off x="1224951" y="3724493"/>
            <a:ext cx="4891177" cy="3004473"/>
          </a:xfrm>
          <a:prstGeom prst="rect">
            <a:avLst/>
          </a:prstGeom>
        </p:spPr>
      </p:pic>
      <p:pic>
        <p:nvPicPr>
          <p:cNvPr id="8" name="Shape 67"/>
          <p:cNvPicPr/>
          <p:nvPr/>
        </p:nvPicPr>
        <p:blipFill>
          <a:blip r:embed="rId6"/>
          <a:stretch/>
        </p:blipFill>
        <p:spPr>
          <a:xfrm>
            <a:off x="6280030" y="3676248"/>
            <a:ext cx="4412892" cy="3100964"/>
          </a:xfrm>
          <a:prstGeom prst="rect">
            <a:avLst/>
          </a:prstGeom>
        </p:spPr>
      </p:pic>
      <p:sp>
        <p:nvSpPr>
          <p:cNvPr id="9" name="AutoShape 3"/>
          <p:cNvSpPr>
            <a:spLocks noChangeArrowheads="1"/>
          </p:cNvSpPr>
          <p:nvPr/>
        </p:nvSpPr>
        <p:spPr bwMode="gray">
          <a:xfrm>
            <a:off x="216284" y="132917"/>
            <a:ext cx="825485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800" b="1" kern="0" dirty="0">
                <a:solidFill>
                  <a:srgbClr val="FFFF00"/>
                </a:solidFill>
                <a:latin typeface="Times New Roman" panose="02020603050405020304" pitchFamily="18" charset="0"/>
                <a:cs typeface="Times New Roman" panose="02020603050405020304" pitchFamily="18" charset="0"/>
              </a:rPr>
              <a:t>II. KHÁM PHÁ: </a:t>
            </a:r>
            <a:r>
              <a:rPr lang="en-US" altLang="en-US" sz="2800" b="1" kern="0" dirty="0" err="1">
                <a:solidFill>
                  <a:srgbClr val="FFFF00"/>
                </a:solidFill>
                <a:latin typeface="Times New Roman" panose="02020603050405020304" pitchFamily="18" charset="0"/>
                <a:cs typeface="Times New Roman" panose="02020603050405020304" pitchFamily="18" charset="0"/>
              </a:rPr>
              <a:t>Quan</a:t>
            </a:r>
            <a:r>
              <a:rPr lang="en-US" altLang="en-US" sz="2800" b="1" kern="0" dirty="0">
                <a:solidFill>
                  <a:srgbClr val="FFFF00"/>
                </a:solidFill>
                <a:latin typeface="Times New Roman" panose="02020603050405020304" pitchFamily="18"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cs typeface="Times New Roman" panose="02020603050405020304" pitchFamily="18" charset="0"/>
              </a:rPr>
              <a:t>sát</a:t>
            </a:r>
            <a:r>
              <a:rPr lang="en-US" altLang="en-US" sz="2800" b="1" kern="0" dirty="0">
                <a:solidFill>
                  <a:srgbClr val="FFFF00"/>
                </a:solidFill>
                <a:latin typeface="Times New Roman" panose="02020603050405020304" pitchFamily="18"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cs typeface="Times New Roman" panose="02020603050405020304" pitchFamily="18" charset="0"/>
              </a:rPr>
              <a:t>tranh</a:t>
            </a:r>
            <a:r>
              <a:rPr lang="en-US" altLang="en-US" sz="2800" b="1" kern="0" dirty="0">
                <a:solidFill>
                  <a:srgbClr val="FFFF00"/>
                </a:solidFill>
                <a:latin typeface="Times New Roman" panose="02020603050405020304" pitchFamily="18"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cs typeface="Times New Roman" panose="02020603050405020304" pitchFamily="18" charset="0"/>
              </a:rPr>
              <a:t>và</a:t>
            </a:r>
            <a:r>
              <a:rPr lang="en-US" altLang="en-US" sz="2800" b="1" kern="0" dirty="0">
                <a:solidFill>
                  <a:srgbClr val="FFFF00"/>
                </a:solidFill>
                <a:latin typeface="Times New Roman" panose="02020603050405020304" pitchFamily="18"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cs typeface="Times New Roman" panose="02020603050405020304" pitchFamily="18" charset="0"/>
              </a:rPr>
              <a:t>trả</a:t>
            </a:r>
            <a:r>
              <a:rPr lang="en-US" altLang="en-US" sz="2800" b="1" kern="0" dirty="0">
                <a:solidFill>
                  <a:srgbClr val="FFFF00"/>
                </a:solidFill>
                <a:latin typeface="Times New Roman" panose="02020603050405020304" pitchFamily="18"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cs typeface="Times New Roman" panose="02020603050405020304" pitchFamily="18" charset="0"/>
              </a:rPr>
              <a:t>lời</a:t>
            </a:r>
            <a:r>
              <a:rPr lang="en-US" altLang="en-US" sz="2800" b="1" kern="0" dirty="0">
                <a:solidFill>
                  <a:srgbClr val="FFFF00"/>
                </a:solidFill>
                <a:latin typeface="Times New Roman" panose="02020603050405020304" pitchFamily="18"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cs typeface="Times New Roman" panose="02020603050405020304" pitchFamily="18" charset="0"/>
              </a:rPr>
              <a:t>câu</a:t>
            </a:r>
            <a:r>
              <a:rPr lang="en-US" altLang="en-US" sz="2800" b="1" kern="0" dirty="0">
                <a:solidFill>
                  <a:srgbClr val="FFFF00"/>
                </a:solidFill>
                <a:latin typeface="Times New Roman" panose="02020603050405020304" pitchFamily="18" charset="0"/>
                <a:cs typeface="Times New Roman" panose="02020603050405020304" pitchFamily="18" charset="0"/>
              </a:rPr>
              <a:t> </a:t>
            </a:r>
            <a:r>
              <a:rPr lang="en-US" altLang="en-US" sz="2800" b="1" kern="0" dirty="0" err="1">
                <a:solidFill>
                  <a:srgbClr val="FFFF00"/>
                </a:solidFill>
                <a:latin typeface="Times New Roman" panose="02020603050405020304" pitchFamily="18" charset="0"/>
                <a:cs typeface="Times New Roman" panose="02020603050405020304" pitchFamily="18" charset="0"/>
              </a:rPr>
              <a:t>hỏi</a:t>
            </a:r>
            <a:r>
              <a:rPr lang="en-US" altLang="en-US" sz="2800" b="1" kern="0" dirty="0">
                <a:solidFill>
                  <a:srgbClr val="FFFF00"/>
                </a:solidFill>
                <a:latin typeface="Times New Roman" panose="02020603050405020304" pitchFamily="18" charset="0"/>
                <a:cs typeface="Times New Roman" panose="02020603050405020304" pitchFamily="18" charset="0"/>
              </a:rPr>
              <a:t>:</a:t>
            </a:r>
          </a:p>
        </p:txBody>
      </p:sp>
      <p:sp>
        <p:nvSpPr>
          <p:cNvPr id="13" name="Rectangle 5"/>
          <p:cNvSpPr>
            <a:spLocks noChangeArrowheads="1"/>
          </p:cNvSpPr>
          <p:nvPr/>
        </p:nvSpPr>
        <p:spPr bwMode="auto">
          <a:xfrm>
            <a:off x="216284"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48121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Câu</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hỏi</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gợi</a:t>
            </a:r>
            <a:r>
              <a:rPr lang="en-US" sz="4800" b="1" dirty="0">
                <a:solidFill>
                  <a:srgbClr val="0000FF"/>
                </a:solidFill>
                <a:latin typeface="Times New Roman" panose="02020603050405020304" pitchFamily="18" charset="0"/>
                <a:cs typeface="Times New Roman" panose="02020603050405020304" pitchFamily="18" charset="0"/>
              </a:rPr>
              <a:t> ý: </a:t>
            </a:r>
          </a:p>
        </p:txBody>
      </p:sp>
      <p:sp>
        <p:nvSpPr>
          <p:cNvPr id="4" name="Rectangle 6"/>
          <p:cNvSpPr>
            <a:spLocks noGrp="1" noChangeArrowheads="1"/>
          </p:cNvSpPr>
          <p:nvPr>
            <p:ph idx="1"/>
          </p:nvPr>
        </p:nvSpPr>
        <p:spPr bwMode="auto">
          <a:xfrm>
            <a:off x="141668" y="1373905"/>
            <a:ext cx="11951594"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marR="0" lvl="0" indent="-514350" algn="just" defTabSz="914400" rtl="0" eaLnBrk="0" fontAlgn="base" latinLnBrk="0" hangingPunct="0">
              <a:lnSpc>
                <a:spcPct val="100000"/>
              </a:lnSpc>
              <a:spcBef>
                <a:spcPct val="0"/>
              </a:spcBef>
              <a:spcAft>
                <a:spcPct val="0"/>
              </a:spcAft>
              <a:buClrTx/>
              <a:buSzTx/>
              <a:buFontTx/>
              <a:buAutoNum type="arabicPeriod"/>
              <a:tabLst/>
            </a:pPr>
            <a:r>
              <a:rPr kumimoji="0" lang="vi-VN" altLang="en-US" sz="4400" b="1" i="0" u="none" strike="noStrike" cap="none" normalizeH="0" baseline="0" dirty="0">
                <a:ln>
                  <a:noFill/>
                </a:ln>
                <a:effectLst/>
                <a:latin typeface="+mj-lt"/>
                <a:ea typeface="Cambria" panose="02040503050406030204" pitchFamily="18" charset="0"/>
                <a:cs typeface="Cambria" panose="02040503050406030204" pitchFamily="18" charset="0"/>
              </a:rPr>
              <a:t>Hình ảnh nào thể hiện tình yêu thương con người và trái với</a:t>
            </a:r>
            <a:r>
              <a:rPr kumimoji="0" lang="en-US" altLang="en-US" sz="4400" b="1" i="0" u="none" strike="noStrike" cap="none" normalizeH="0" dirty="0">
                <a:ln>
                  <a:noFill/>
                </a:ln>
                <a:effectLst/>
                <a:latin typeface="+mj-lt"/>
                <a:ea typeface="Cambria" panose="02040503050406030204" pitchFamily="18" charset="0"/>
                <a:cs typeface="Cambria" panose="02040503050406030204" pitchFamily="18" charset="0"/>
              </a:rPr>
              <a:t> </a:t>
            </a:r>
            <a:r>
              <a:rPr kumimoji="0" lang="vi-VN" altLang="en-US" sz="4400" b="1" i="0" u="none" strike="noStrike" cap="none" normalizeH="0" baseline="0" dirty="0">
                <a:ln>
                  <a:noFill/>
                </a:ln>
                <a:effectLst/>
                <a:latin typeface="+mj-lt"/>
                <a:ea typeface="Cambria" panose="02040503050406030204" pitchFamily="18" charset="0"/>
                <a:cs typeface="Cambria" panose="02040503050406030204" pitchFamily="18" charset="0"/>
              </a:rPr>
              <a:t>tình yêu thương con người?</a:t>
            </a:r>
            <a:endParaRPr lang="en-US" altLang="en-US" sz="4400" b="1" dirty="0">
              <a:latin typeface="+mj-lt"/>
            </a:endParaRPr>
          </a:p>
          <a:p>
            <a:pPr marL="0" marR="0" lvl="0" indent="12700" algn="l" defTabSz="914400" rtl="0" eaLnBrk="0" fontAlgn="base" latinLnBrk="0" hangingPunct="0">
              <a:lnSpc>
                <a:spcPct val="100000"/>
              </a:lnSpc>
              <a:spcBef>
                <a:spcPct val="0"/>
              </a:spcBef>
              <a:spcAft>
                <a:spcPct val="0"/>
              </a:spcAft>
              <a:buClrTx/>
              <a:buSzTx/>
              <a:buFontTx/>
              <a:buNone/>
              <a:tabLst/>
            </a:pPr>
            <a:endParaRPr kumimoji="0" lang="en-US" altLang="en-US" sz="4400" b="1" i="0" u="none" strike="noStrike" cap="none" normalizeH="0" baseline="0" dirty="0">
              <a:ln>
                <a:noFill/>
              </a:ln>
              <a:effectLst/>
              <a:latin typeface="+mj-lt"/>
              <a:ea typeface="Cambria" panose="02040503050406030204" pitchFamily="18" charset="0"/>
              <a:cs typeface="Cambria" panose="02040503050406030204" pitchFamily="18" charset="0"/>
            </a:endParaRPr>
          </a:p>
          <a:p>
            <a:pPr marL="0" marR="0" lvl="0" indent="12700" algn="just"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effectLst/>
                <a:latin typeface="+mj-lt"/>
                <a:ea typeface="Cambria" panose="02040503050406030204" pitchFamily="18" charset="0"/>
                <a:cs typeface="Cambria" panose="020405030504060302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bạn</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dựa</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4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trên</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tìm</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nào</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thể</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tình</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yêu</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thương</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nào</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trái</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yêu</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thương</a:t>
            </a:r>
            <a:r>
              <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con </a:t>
            </a:r>
            <a:r>
              <a:rPr lang="en-US" alt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người</a:t>
            </a:r>
            <a:r>
              <a:rPr kumimoji="0" lang="vi-VN" altLang="en-US" sz="4400" b="1" i="0" u="none" strike="noStrike" cap="none" normalizeH="0" baseline="0" dirty="0">
                <a:ln>
                  <a:noFill/>
                </a:ln>
                <a:solidFill>
                  <a:srgbClr val="FF0000"/>
                </a:solidFill>
                <a:effectLst/>
                <a:latin typeface="+mj-lt"/>
                <a:ea typeface="Cambria" panose="02040503050406030204" pitchFamily="18" charset="0"/>
                <a:cs typeface="Cambria" panose="02040503050406030204" pitchFamily="18" charset="0"/>
              </a:rPr>
              <a:t>?</a:t>
            </a:r>
          </a:p>
        </p:txBody>
      </p:sp>
    </p:spTree>
    <p:extLst>
      <p:ext uri="{BB962C8B-B14F-4D97-AF65-F5344CB8AC3E}">
        <p14:creationId xmlns:p14="http://schemas.microsoft.com/office/powerpoint/2010/main" val="12743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heel(1)">
                                      <p:cBhvr>
                                        <p:cTn id="13" dur="2000"/>
                                        <p:tgtEl>
                                          <p:spTgt spid="4">
                                            <p:txEl>
                                              <p:pRg st="0" end="0"/>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heel(1)">
                                      <p:cBhvr>
                                        <p:cTn id="16"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Câu</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hỏi</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gợi</a:t>
            </a:r>
            <a:r>
              <a:rPr lang="en-US" sz="4800" b="1" dirty="0">
                <a:solidFill>
                  <a:srgbClr val="0000FF"/>
                </a:solidFill>
                <a:latin typeface="Times New Roman" panose="02020603050405020304" pitchFamily="18" charset="0"/>
                <a:cs typeface="Times New Roman" panose="02020603050405020304" pitchFamily="18" charset="0"/>
              </a:rPr>
              <a:t> ý: </a:t>
            </a:r>
          </a:p>
        </p:txBody>
      </p:sp>
      <p:sp>
        <p:nvSpPr>
          <p:cNvPr id="4" name="Rectangle 6"/>
          <p:cNvSpPr>
            <a:spLocks noGrp="1" noChangeArrowheads="1"/>
          </p:cNvSpPr>
          <p:nvPr>
            <p:ph idx="1"/>
          </p:nvPr>
        </p:nvSpPr>
        <p:spPr bwMode="auto">
          <a:xfrm>
            <a:off x="141668" y="-318865"/>
            <a:ext cx="11951594" cy="754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2700" algn="l" defTabSz="914400" rtl="0" eaLnBrk="0" fontAlgn="base" latinLnBrk="0" hangingPunct="0">
              <a:lnSpc>
                <a:spcPct val="100000"/>
              </a:lnSpc>
              <a:spcBef>
                <a:spcPct val="0"/>
              </a:spcBef>
              <a:spcAft>
                <a:spcPct val="0"/>
              </a:spcAft>
              <a:buClrTx/>
              <a:buSzTx/>
              <a:buFontTx/>
              <a:buNone/>
              <a:tabLst/>
            </a:pPr>
            <a:endParaRPr kumimoji="0" lang="en-US" altLang="en-US" sz="4400" b="1" i="0" u="none" strike="noStrike" cap="none" normalizeH="0" baseline="0" dirty="0">
              <a:ln>
                <a:noFill/>
              </a:ln>
              <a:effectLst/>
              <a:latin typeface="+mj-lt"/>
              <a:ea typeface="Cambria" panose="02040503050406030204" pitchFamily="18" charset="0"/>
              <a:cs typeface="Cambria" panose="02040503050406030204" pitchFamily="18" charset="0"/>
            </a:endParaRPr>
          </a:p>
          <a:p>
            <a:pPr marL="0" marR="0" lvl="0" indent="12700" algn="l" defTabSz="914400" rtl="0" eaLnBrk="0" fontAlgn="base" latinLnBrk="0" hangingPunct="0">
              <a:lnSpc>
                <a:spcPct val="100000"/>
              </a:lnSpc>
              <a:spcBef>
                <a:spcPct val="0"/>
              </a:spcBef>
              <a:spcAft>
                <a:spcPct val="0"/>
              </a:spcAft>
              <a:buClrTx/>
              <a:buSzTx/>
              <a:buFontTx/>
              <a:buNone/>
              <a:tabLst/>
            </a:pPr>
            <a:endParaRPr lang="en-US" altLang="en-US" sz="4400" b="1" dirty="0">
              <a:latin typeface="+mj-lt"/>
              <a:ea typeface="Cambria" panose="02040503050406030204" pitchFamily="18" charset="0"/>
              <a:cs typeface="Cambria" panose="02040503050406030204" pitchFamily="18" charset="0"/>
            </a:endParaRPr>
          </a:p>
          <a:p>
            <a:pPr marL="0" marR="0" lvl="0" indent="12700" algn="l" defTabSz="914400" rtl="0" eaLnBrk="0" fontAlgn="base" latinLnBrk="0" hangingPunct="0">
              <a:lnSpc>
                <a:spcPct val="100000"/>
              </a:lnSpc>
              <a:spcBef>
                <a:spcPct val="0"/>
              </a:spcBef>
              <a:spcAft>
                <a:spcPct val="0"/>
              </a:spcAft>
              <a:buClrTx/>
              <a:buSzTx/>
              <a:buFontTx/>
              <a:buNone/>
              <a:tabLst/>
            </a:pPr>
            <a:r>
              <a:rPr kumimoji="0" lang="vi-VN" altLang="en-US" sz="4200" b="1" i="0" u="none" strike="noStrike" cap="none" normalizeH="0" baseline="0" dirty="0">
                <a:ln>
                  <a:noFill/>
                </a:ln>
                <a:effectLst/>
                <a:latin typeface="+mj-lt"/>
                <a:ea typeface="Cambria" panose="02040503050406030204" pitchFamily="18" charset="0"/>
                <a:cs typeface="Cambria" panose="02040503050406030204" pitchFamily="18" charset="0"/>
              </a:rPr>
              <a:t>2. Em có suy nghĩ gì về những việc làm được đề cập trong các hình ảnh trên?</a:t>
            </a:r>
            <a:endParaRPr kumimoji="0" lang="en-US" altLang="en-US" sz="4200" b="1" i="0" u="none" strike="noStrike" cap="none" normalizeH="0" baseline="0" dirty="0">
              <a:ln>
                <a:noFill/>
              </a:ln>
              <a:effectLst/>
              <a:latin typeface="+mj-lt"/>
              <a:ea typeface="Cambria" panose="02040503050406030204" pitchFamily="18" charset="0"/>
              <a:cs typeface="Cambria" panose="02040503050406030204" pitchFamily="18" charset="0"/>
            </a:endParaRPr>
          </a:p>
          <a:p>
            <a:pPr marL="0" marR="0" lvl="0" indent="12700" algn="l" defTabSz="914400" rtl="0" eaLnBrk="0" fontAlgn="base" latinLnBrk="0" hangingPunct="0">
              <a:lnSpc>
                <a:spcPct val="100000"/>
              </a:lnSpc>
              <a:spcBef>
                <a:spcPct val="0"/>
              </a:spcBef>
              <a:spcAft>
                <a:spcPct val="0"/>
              </a:spcAft>
              <a:buClrTx/>
              <a:buSzTx/>
              <a:buFontTx/>
              <a:buNone/>
              <a:tabLst/>
            </a:pPr>
            <a:r>
              <a:rPr lang="en-US" altLang="en-US" sz="4200" b="1" dirty="0">
                <a:latin typeface="+mj-lt"/>
                <a:ea typeface="Cambria" panose="02040503050406030204" pitchFamily="18" charset="0"/>
                <a:cs typeface="Cambria" panose="02040503050406030204" pitchFamily="18" charset="0"/>
                <a:sym typeface="Wingdings" panose="05000000000000000000" pitchFamily="2" charset="2"/>
              </a:rPr>
              <a:t></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bạn</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hãy</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nêu</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suy</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nghĩ</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bản</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thân</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mình</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về</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những</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việc</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làm</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từng</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hình</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ảnh</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trên</a:t>
            </a:r>
            <a:r>
              <a:rPr lang="en-US" altLang="en-US" sz="4200" b="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p>
          <a:p>
            <a:pPr marL="0" marR="0" lvl="0" indent="12700" algn="l" defTabSz="914400" rtl="0" eaLnBrk="0" fontAlgn="base" latinLnBrk="0" hangingPunct="0">
              <a:lnSpc>
                <a:spcPct val="100000"/>
              </a:lnSpc>
              <a:spcBef>
                <a:spcPct val="0"/>
              </a:spcBef>
              <a:spcAft>
                <a:spcPct val="0"/>
              </a:spcAft>
              <a:buClrTx/>
              <a:buSzTx/>
              <a:buFontTx/>
              <a:buNone/>
              <a:tabLst/>
            </a:pPr>
            <a:r>
              <a:rPr kumimoji="0" lang="en-US" altLang="en-US" sz="4200" b="1" i="0" u="none" strike="noStrike" cap="none" normalizeH="0" baseline="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VD: </a:t>
            </a:r>
            <a:r>
              <a:rPr kumimoji="0" lang="en-US" altLang="en-US" sz="4200" b="1" i="0" u="none" strike="noStrike" cap="none" normalizeH="0" baseline="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Suy</a:t>
            </a:r>
            <a:r>
              <a:rPr kumimoji="0" lang="en-US" altLang="en-US" sz="4200" b="1" i="0" u="none" strike="noStrike" cap="none" normalizeH="0" baseline="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4200" b="1" i="0" u="none" strike="noStrike" cap="none" normalizeH="0" baseline="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nghĩ</a:t>
            </a:r>
            <a:r>
              <a:rPr kumimoji="0" lang="en-US" altLang="en-US" sz="4200" b="1" i="0" u="none" strike="noStrike" cap="none" normalizeH="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4200" b="1" i="0" u="none" strike="noStrike" cap="none" normalizeH="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en-US" sz="4200" b="1" i="0" u="none" strike="noStrike" cap="none" normalizeH="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4200" b="1" i="0" u="none" strike="noStrike" cap="none" normalizeH="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em</a:t>
            </a:r>
            <a:r>
              <a:rPr kumimoji="0" lang="en-US" altLang="en-US" sz="4200" b="1" i="0" u="none" strike="noStrike" cap="none" normalizeH="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4200" b="1" i="0" u="none" strike="noStrike" cap="none" normalizeH="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về</a:t>
            </a:r>
            <a:r>
              <a:rPr kumimoji="0" lang="en-US" altLang="en-US" sz="4200" b="1" i="0" u="none" strike="noStrike" cap="none" normalizeH="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a:t>
            </a:r>
            <a:r>
              <a:rPr kumimoji="0" lang="en-US" altLang="en-US" sz="4200" b="1" i="0" u="none" strike="noStrike" cap="none" normalizeH="0" baseline="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iệc</a:t>
            </a:r>
            <a:r>
              <a:rPr kumimoji="0" lang="en-US" altLang="en-US" sz="4200" b="1" i="0" u="none" strike="noStrike" cap="none" normalizeH="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4200" b="1" i="0" u="none" strike="noStrike" cap="none" normalizeH="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làm</a:t>
            </a:r>
            <a:r>
              <a:rPr kumimoji="0" lang="en-US" altLang="en-US" sz="4200" b="1" i="0" u="none" strike="noStrike" cap="none" normalizeH="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4200" b="1" i="0" u="none" strike="noStrike" cap="none" normalizeH="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en-US" sz="4200" b="1" i="0" u="none" strike="noStrike" cap="none" normalizeH="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4200" b="1" i="0" u="none" strike="noStrike" cap="none" normalizeH="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hình</a:t>
            </a:r>
            <a:r>
              <a:rPr kumimoji="0" lang="en-US" altLang="en-US" sz="4200" b="1" i="0" u="none" strike="noStrike" cap="none" normalizeH="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1 </a:t>
            </a:r>
            <a:r>
              <a:rPr kumimoji="0" lang="en-US" altLang="en-US" sz="4200" b="1" i="0" u="none" strike="noStrike" cap="none" normalizeH="0" dirty="0" err="1">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là</a:t>
            </a:r>
            <a:r>
              <a:rPr kumimoji="0" lang="en-US" altLang="en-US" sz="4200" b="1" i="0" u="none" strike="noStrike" cap="none" normalizeH="0" dirty="0">
                <a:ln>
                  <a:noFill/>
                </a:ln>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p>
          <a:p>
            <a:pPr marL="0" lvl="0" indent="12700">
              <a:lnSpc>
                <a:spcPct val="100000"/>
              </a:lnSpc>
              <a:buNone/>
            </a:pPr>
            <a:r>
              <a:rPr lang="en-US" altLang="en-US" sz="4200" b="1" baseline="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Suy</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về</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việc</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làm</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marL="0" indent="12700">
              <a:lnSpc>
                <a:spcPct val="100000"/>
              </a:lnSpc>
              <a:buNone/>
            </a:pP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Suy</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về</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việc</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làm</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3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marL="0" indent="12700">
              <a:lnSpc>
                <a:spcPct val="100000"/>
              </a:lnSpc>
              <a:buNone/>
            </a:pP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Suy</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nghĩ</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về</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việc</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làm</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4 </a:t>
            </a:r>
            <a:r>
              <a:rPr lang="en-US" altLang="en-US" sz="4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alt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marL="0" lvl="0" indent="12700">
              <a:lnSpc>
                <a:spcPct val="100000"/>
              </a:lnSpc>
              <a:buNone/>
            </a:pPr>
            <a:endParaRPr lang="en-US" alt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1036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heel(1)">
                                      <p:cBhvr>
                                        <p:cTn id="11" dur="2000"/>
                                        <p:tgtEl>
                                          <p:spTgt spid="4">
                                            <p:txEl>
                                              <p:pRg st="2" end="2"/>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wheel(1)">
                                      <p:cBhvr>
                                        <p:cTn id="14" dur="2000"/>
                                        <p:tgtEl>
                                          <p:spTgt spid="4">
                                            <p:txEl>
                                              <p:pRg st="3" end="3"/>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heel(1)">
                                      <p:cBhvr>
                                        <p:cTn id="17" dur="2000"/>
                                        <p:tgtEl>
                                          <p:spTgt spid="4">
                                            <p:txEl>
                                              <p:pRg st="4" end="4"/>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wheel(1)">
                                      <p:cBhvr>
                                        <p:cTn id="20" dur="2000"/>
                                        <p:tgtEl>
                                          <p:spTgt spid="4">
                                            <p:txEl>
                                              <p:pRg st="5" end="5"/>
                                            </p:txEl>
                                          </p:spTgt>
                                        </p:tgtEl>
                                      </p:cBhvr>
                                    </p:animEffect>
                                  </p:childTnLst>
                                </p:cTn>
                              </p:par>
                              <p:par>
                                <p:cTn id="21" presetID="21" presetClass="entr" presetSubtype="1"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heel(1)">
                                      <p:cBhvr>
                                        <p:cTn id="23" dur="2000"/>
                                        <p:tgtEl>
                                          <p:spTgt spid="4">
                                            <p:txEl>
                                              <p:pRg st="6" end="6"/>
                                            </p:txEl>
                                          </p:spTgt>
                                        </p:tgtEl>
                                      </p:cBhvr>
                                    </p:animEffect>
                                  </p:childTnLst>
                                </p:cTn>
                              </p:par>
                              <p:par>
                                <p:cTn id="24" presetID="21" presetClass="entr" presetSubtype="1"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heel(1)">
                                      <p:cBhvr>
                                        <p:cTn id="26"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340CC7-64C9-42D9-A8D4-56CB7D05F19D}"/>
              </a:ext>
            </a:extLst>
          </p:cNvPr>
          <p:cNvSpPr txBox="1"/>
          <p:nvPr/>
        </p:nvSpPr>
        <p:spPr>
          <a:xfrm>
            <a:off x="0" y="-96737"/>
            <a:ext cx="12067504"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Tìm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những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ví</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dụ</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việc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làm</a:t>
            </a:r>
            <a:r>
              <a:rPr lang="en-US" sz="3600" b="1" dirty="0">
                <a:solidFill>
                  <a:schemeClr val="tx1"/>
                </a:solidFill>
                <a:latin typeface="Times New Roman" panose="02020603050405020304" pitchFamily="18" charset="0"/>
                <a:cs typeface="Times New Roman" panose="02020603050405020304" pitchFamily="18" charset="0"/>
              </a:rPr>
              <a:t> </a:t>
            </a:r>
          </a:p>
          <a:p>
            <a:pPr algn="ctr"/>
            <a:r>
              <a:rPr lang="en-US" sz="3600" b="1" dirty="0" err="1">
                <a:solidFill>
                  <a:schemeClr val="tx1"/>
                </a:solidFill>
                <a:latin typeface="Times New Roman" panose="02020603050405020304" pitchFamily="18" charset="0"/>
                <a:cs typeface="Times New Roman" panose="02020603050405020304" pitchFamily="18" charset="0"/>
              </a:rPr>
              <a:t>thể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hiện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yêu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thương</a:t>
            </a:r>
            <a:r>
              <a:rPr lang="en-US" sz="3600" b="1" dirty="0">
                <a:solidFill>
                  <a:schemeClr val="tx1"/>
                </a:solidFill>
                <a:latin typeface="Times New Roman" panose="02020603050405020304" pitchFamily="18" charset="0"/>
                <a:cs typeface="Times New Roman" panose="02020603050405020304" pitchFamily="18" charset="0"/>
              </a:rPr>
              <a:t> con </a:t>
            </a:r>
            <a:r>
              <a:rPr lang="en-US" sz="3600" b="1" dirty="0" err="1">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hoặc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thiếu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yêu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thương</a:t>
            </a:r>
            <a:r>
              <a:rPr lang="en-US" sz="3600" b="1" dirty="0">
                <a:solidFill>
                  <a:schemeClr val="tx1"/>
                </a:solidFill>
                <a:latin typeface="Times New Roman" panose="02020603050405020304" pitchFamily="18" charset="0"/>
                <a:cs typeface="Times New Roman" panose="02020603050405020304" pitchFamily="18" charset="0"/>
              </a:rPr>
              <a:t> con </a:t>
            </a:r>
            <a:r>
              <a:rPr lang="en-US" sz="3600" b="1" dirty="0" err="1">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ở </a:t>
            </a:r>
            <a:r>
              <a:rPr lang="en-US" sz="3600" b="1" dirty="0" err="1">
                <a:solidFill>
                  <a:schemeClr val="tx1"/>
                </a:solidFill>
                <a:latin typeface="Times New Roman" panose="02020603050405020304" pitchFamily="18" charset="0"/>
                <a:cs typeface="Times New Roman" panose="02020603050405020304" pitchFamily="18" charset="0"/>
              </a:rPr>
              <a:t>lớp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học</a:t>
            </a:r>
            <a:r>
              <a:rPr lang="en-US" sz="3600" b="1" dirty="0">
                <a:solidFill>
                  <a:schemeClr val="tx1"/>
                </a:solidFill>
                <a:latin typeface="Times New Roman" panose="02020603050405020304" pitchFamily="18" charset="0"/>
                <a:cs typeface="Times New Roman" panose="02020603050405020304" pitchFamily="18" charset="0"/>
              </a:rPr>
              <a:t>, tr</a:t>
            </a:r>
            <a:r>
              <a:rPr lang="vi-VN" sz="3600" b="1" dirty="0">
                <a:solidFill>
                  <a:schemeClr val="tx1"/>
                </a:solidFill>
                <a:latin typeface="Times New Roman" panose="02020603050405020304" pitchFamily="18" charset="0"/>
                <a:cs typeface="Times New Roman" panose="02020603050405020304" pitchFamily="18" charset="0"/>
              </a:rPr>
              <a:t>ư</a:t>
            </a:r>
            <a:r>
              <a:rPr lang="en-US" sz="3600" b="1" dirty="0" err="1">
                <a:solidFill>
                  <a:schemeClr val="tx1"/>
                </a:solidFill>
                <a:latin typeface="Times New Roman" panose="02020603050405020304" pitchFamily="18" charset="0"/>
                <a:cs typeface="Times New Roman" panose="02020603050405020304" pitchFamily="18" charset="0"/>
              </a:rPr>
              <a:t>ờng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học</a:t>
            </a:r>
            <a:r>
              <a:rPr lang="en-US" sz="3600" b="1" dirty="0">
                <a:solidFill>
                  <a:schemeClr val="tx1"/>
                </a:solidFill>
                <a:latin typeface="Times New Roman" panose="02020603050405020304" pitchFamily="18" charset="0"/>
                <a:cs typeface="Times New Roman" panose="02020603050405020304" pitchFamily="18" charset="0"/>
              </a:rPr>
              <a:t>, ở </a:t>
            </a:r>
            <a:r>
              <a:rPr lang="en-US" sz="3600" b="1" dirty="0" err="1">
                <a:solidFill>
                  <a:schemeClr val="tx1"/>
                </a:solidFill>
                <a:latin typeface="Times New Roman" panose="02020603050405020304" pitchFamily="18" charset="0"/>
                <a:cs typeface="Times New Roman" panose="02020603050405020304" pitchFamily="18" charset="0"/>
              </a:rPr>
              <a:t>ngoài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hội</a:t>
            </a:r>
            <a:r>
              <a:rPr lang="en-US" sz="3600" b="1" dirty="0">
                <a:solidFill>
                  <a:schemeClr val="tx1"/>
                </a:solidFill>
                <a:latin typeface="Times New Roman" panose="02020603050405020304" pitchFamily="18" charset="0"/>
                <a:cs typeface="Times New Roman" panose="02020603050405020304" pitchFamily="18" charset="0"/>
              </a:rPr>
              <a:t> </a:t>
            </a:r>
          </a:p>
        </p:txBody>
      </p:sp>
      <p:pic>
        <p:nvPicPr>
          <p:cNvPr id="2" name="Picture 2" descr="GDCD 7 Bài 5: Yêu thương con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75" y="2086377"/>
            <a:ext cx="5228824" cy="41469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hỉ hè: nguy cơ gia tăng bạo lực học đ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980" y="2086377"/>
            <a:ext cx="5383369" cy="414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18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6DBF06-ED71-4045-AA4E-BF107E4A4B07}"/>
              </a:ext>
            </a:extLst>
          </p:cNvPr>
          <p:cNvSpPr txBox="1"/>
          <p:nvPr/>
        </p:nvSpPr>
        <p:spPr>
          <a:xfrm>
            <a:off x="775256" y="139151"/>
            <a:ext cx="10495722"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Ở </a:t>
            </a:r>
            <a:r>
              <a:rPr lang="en-US" sz="4400" b="1" dirty="0" err="1">
                <a:solidFill>
                  <a:srgbClr val="FF0000"/>
                </a:solidFill>
                <a:latin typeface="Times New Roman" panose="02020603050405020304" pitchFamily="18" charset="0"/>
                <a:cs typeface="Times New Roman" panose="02020603050405020304" pitchFamily="18" charset="0"/>
              </a:rPr>
              <a:t>lớp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học</a:t>
            </a:r>
            <a:r>
              <a:rPr lang="en-US" sz="4400" b="1" dirty="0">
                <a:solidFill>
                  <a:srgbClr val="FF0000"/>
                </a:solidFill>
                <a:latin typeface="Times New Roman" panose="02020603050405020304" pitchFamily="18" charset="0"/>
                <a:cs typeface="Times New Roman" panose="02020603050405020304" pitchFamily="18" charset="0"/>
              </a:rPr>
              <a:t>, tr</a:t>
            </a:r>
            <a:r>
              <a:rPr lang="vi-VN" sz="4400" b="1" dirty="0">
                <a:solidFill>
                  <a:srgbClr val="FF0000"/>
                </a:solidFill>
                <a:latin typeface="Times New Roman" panose="02020603050405020304" pitchFamily="18" charset="0"/>
                <a:cs typeface="Times New Roman" panose="02020603050405020304" pitchFamily="18" charset="0"/>
              </a:rPr>
              <a:t>ư</a:t>
            </a:r>
            <a:r>
              <a:rPr lang="en-US" sz="4400" b="1" dirty="0" err="1">
                <a:solidFill>
                  <a:srgbClr val="FF0000"/>
                </a:solidFill>
                <a:latin typeface="Times New Roman" panose="02020603050405020304" pitchFamily="18" charset="0"/>
                <a:cs typeface="Times New Roman" panose="02020603050405020304" pitchFamily="18" charset="0"/>
              </a:rPr>
              <a:t>ờng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học</a:t>
            </a:r>
            <a:endParaRPr lang="en-US" sz="4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32AF01EB-0555-46BD-BC61-BFD81E0531A6}"/>
              </a:ext>
            </a:extLst>
          </p:cNvPr>
          <p:cNvGraphicFramePr>
            <a:graphicFrameLocks noGrp="1"/>
          </p:cNvGraphicFramePr>
          <p:nvPr>
            <p:extLst>
              <p:ext uri="{D42A27DB-BD31-4B8C-83A1-F6EECF244321}">
                <p14:modId xmlns:p14="http://schemas.microsoft.com/office/powerpoint/2010/main" val="1769148636"/>
              </p:ext>
            </p:extLst>
          </p:nvPr>
        </p:nvGraphicFramePr>
        <p:xfrm>
          <a:off x="251792" y="1699795"/>
          <a:ext cx="11926952" cy="6060982"/>
        </p:xfrm>
        <a:graphic>
          <a:graphicData uri="http://schemas.openxmlformats.org/drawingml/2006/table">
            <a:tbl>
              <a:tblPr firstRow="1" bandRow="1">
                <a:tableStyleId>{22838BEF-8BB2-4498-84A7-C5851F593DF1}</a:tableStyleId>
              </a:tblPr>
              <a:tblGrid>
                <a:gridCol w="5990081">
                  <a:extLst>
                    <a:ext uri="{9D8B030D-6E8A-4147-A177-3AD203B41FA5}">
                      <a16:colId xmlns:a16="http://schemas.microsoft.com/office/drawing/2014/main" val="914308391"/>
                    </a:ext>
                  </a:extLst>
                </a:gridCol>
                <a:gridCol w="5936871">
                  <a:extLst>
                    <a:ext uri="{9D8B030D-6E8A-4147-A177-3AD203B41FA5}">
                      <a16:colId xmlns:a16="http://schemas.microsoft.com/office/drawing/2014/main" val="2902683760"/>
                    </a:ext>
                  </a:extLst>
                </a:gridCol>
              </a:tblGrid>
              <a:tr h="574053">
                <a:tc>
                  <a:txBody>
                    <a:bodyPr/>
                    <a:lstStyle/>
                    <a:p>
                      <a:pPr algn="ctr"/>
                      <a:r>
                        <a:rPr lang="en-US" sz="3400" dirty="0" err="1">
                          <a:latin typeface="Times New Roman" panose="02020603050405020304" pitchFamily="18" charset="0"/>
                          <a:cs typeface="Times New Roman" panose="02020603050405020304" pitchFamily="18" charset="0"/>
                        </a:rPr>
                        <a:t>Yêu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thương</a:t>
                      </a:r>
                      <a:r>
                        <a:rPr lang="en-US" sz="3400" baseline="0" dirty="0">
                          <a:latin typeface="Times New Roman" panose="02020603050405020304" pitchFamily="18" charset="0"/>
                          <a:cs typeface="Times New Roman" panose="02020603050405020304" pitchFamily="18" charset="0"/>
                        </a:rPr>
                        <a:t> con </a:t>
                      </a:r>
                      <a:r>
                        <a:rPr lang="en-US" sz="3400" baseline="0" dirty="0" err="1">
                          <a:latin typeface="Times New Roman" panose="02020603050405020304" pitchFamily="18" charset="0"/>
                          <a:cs typeface="Times New Roman" panose="02020603050405020304" pitchFamily="18" charset="0"/>
                        </a:rPr>
                        <a:t>người</a:t>
                      </a:r>
                      <a:endParaRPr lang="en-US" sz="3400"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en-US" sz="3400" dirty="0" err="1">
                          <a:latin typeface="Times New Roman" panose="02020603050405020304" pitchFamily="18" charset="0"/>
                          <a:cs typeface="Times New Roman" panose="02020603050405020304" pitchFamily="18" charset="0"/>
                        </a:rPr>
                        <a:t>Trái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với</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yêu</a:t>
                      </a:r>
                      <a:r>
                        <a:rPr lang="en-US" sz="3400" baseline="0" dirty="0">
                          <a:latin typeface="Times New Roman" panose="02020603050405020304" pitchFamily="18" charset="0"/>
                          <a:cs typeface="Times New Roman" panose="02020603050405020304" pitchFamily="18" charset="0"/>
                        </a:rPr>
                        <a:t> </a:t>
                      </a:r>
                      <a:r>
                        <a:rPr lang="en-US" sz="3400" baseline="0" dirty="0" err="1">
                          <a:latin typeface="Times New Roman" panose="02020603050405020304" pitchFamily="18" charset="0"/>
                          <a:cs typeface="Times New Roman" panose="02020603050405020304" pitchFamily="18" charset="0"/>
                        </a:rPr>
                        <a:t>thương</a:t>
                      </a:r>
                      <a:r>
                        <a:rPr lang="en-US" sz="3400" baseline="0" dirty="0">
                          <a:latin typeface="Times New Roman" panose="02020603050405020304" pitchFamily="18" charset="0"/>
                          <a:cs typeface="Times New Roman" panose="02020603050405020304" pitchFamily="18" charset="0"/>
                        </a:rPr>
                        <a:t> con </a:t>
                      </a:r>
                      <a:r>
                        <a:rPr lang="en-US" sz="3400" baseline="0" dirty="0" err="1">
                          <a:latin typeface="Times New Roman" panose="02020603050405020304" pitchFamily="18" charset="0"/>
                          <a:cs typeface="Times New Roman" panose="02020603050405020304" pitchFamily="18" charset="0"/>
                        </a:rPr>
                        <a:t>người</a:t>
                      </a:r>
                      <a:endParaRPr lang="en-US" sz="34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0427530"/>
                  </a:ext>
                </a:extLst>
              </a:tr>
              <a:tr h="1061998">
                <a:tc>
                  <a:txBody>
                    <a:bodyPr/>
                    <a:lstStyle/>
                    <a:p>
                      <a:endParaRPr lang="en-US" sz="3400" b="1" dirty="0">
                        <a:latin typeface="Times New Roman" panose="02020603050405020304" pitchFamily="18" charset="0"/>
                        <a:cs typeface="Times New Roman" panose="02020603050405020304" pitchFamily="18" charset="0"/>
                      </a:endParaRPr>
                    </a:p>
                  </a:txBody>
                  <a:tcPr/>
                </a:tc>
                <a:tc>
                  <a:txBody>
                    <a:bodyPr/>
                    <a:lstStyle/>
                    <a:p>
                      <a:endParaRPr lang="en-US" sz="3400" dirty="0">
                        <a:latin typeface="Times New Roman" panose="02020603050405020304" pitchFamily="18" charset="0"/>
                        <a:cs typeface="Times New Roman" panose="02020603050405020304" pitchFamily="18" charset="0"/>
                      </a:endParaRPr>
                    </a:p>
                    <a:p>
                      <a:endParaRPr lang="en-US" sz="3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41518309"/>
                  </a:ext>
                </a:extLst>
              </a:tr>
              <a:tr h="1061998">
                <a:tc>
                  <a:txBody>
                    <a:bodyPr/>
                    <a:lstStyle/>
                    <a:p>
                      <a:endParaRPr lang="en-US" sz="3400" dirty="0">
                        <a:latin typeface="Times New Roman" panose="02020603050405020304" pitchFamily="18" charset="0"/>
                        <a:cs typeface="Times New Roman" panose="02020603050405020304" pitchFamily="18" charset="0"/>
                      </a:endParaRPr>
                    </a:p>
                    <a:p>
                      <a:endParaRPr lang="en-US" sz="3400" b="1" dirty="0">
                        <a:latin typeface="Times New Roman" panose="02020603050405020304" pitchFamily="18" charset="0"/>
                        <a:cs typeface="Times New Roman" panose="02020603050405020304" pitchFamily="18" charset="0"/>
                      </a:endParaRPr>
                    </a:p>
                  </a:txBody>
                  <a:tcPr/>
                </a:tc>
                <a:tc>
                  <a:txBody>
                    <a:bodyPr/>
                    <a:lstStyle/>
                    <a:p>
                      <a:endParaRPr lang="en-US" sz="3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2914636"/>
                  </a:ext>
                </a:extLst>
              </a:tr>
              <a:tr h="1549942">
                <a:tc>
                  <a:txBody>
                    <a:bodyPr/>
                    <a:lstStyle/>
                    <a:p>
                      <a:endParaRPr lang="en-US" sz="3400" dirty="0">
                        <a:latin typeface="Times New Roman" panose="02020603050405020304" pitchFamily="18" charset="0"/>
                        <a:cs typeface="Times New Roman" panose="02020603050405020304" pitchFamily="18" charset="0"/>
                      </a:endParaRPr>
                    </a:p>
                    <a:p>
                      <a:endParaRPr lang="en-US" sz="3400" dirty="0">
                        <a:latin typeface="Times New Roman" panose="02020603050405020304" pitchFamily="18" charset="0"/>
                        <a:cs typeface="Times New Roman" panose="02020603050405020304" pitchFamily="18" charset="0"/>
                      </a:endParaRPr>
                    </a:p>
                    <a:p>
                      <a:endParaRPr lang="en-US" sz="3400" dirty="0">
                        <a:latin typeface="Times New Roman" panose="02020603050405020304" pitchFamily="18" charset="0"/>
                        <a:cs typeface="Times New Roman" panose="02020603050405020304" pitchFamily="18" charset="0"/>
                      </a:endParaRPr>
                    </a:p>
                  </a:txBody>
                  <a:tcPr/>
                </a:tc>
                <a:tc>
                  <a:txBody>
                    <a:bodyPr/>
                    <a:lstStyle/>
                    <a:p>
                      <a:endParaRPr lang="en-US" sz="3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0830967"/>
                  </a:ext>
                </a:extLst>
              </a:tr>
              <a:tr h="1549942">
                <a:tc>
                  <a:txBody>
                    <a:bodyPr/>
                    <a:lstStyle/>
                    <a:p>
                      <a:endParaRPr lang="en-US" sz="3400" dirty="0">
                        <a:latin typeface="Times New Roman" panose="02020603050405020304" pitchFamily="18" charset="0"/>
                        <a:cs typeface="Times New Roman" panose="02020603050405020304" pitchFamily="18" charset="0"/>
                      </a:endParaRPr>
                    </a:p>
                  </a:txBody>
                  <a:tcPr/>
                </a:tc>
                <a:tc>
                  <a:txBody>
                    <a:bodyPr/>
                    <a:lstStyle/>
                    <a:p>
                      <a:endParaRPr lang="en-US" sz="3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2505697"/>
                  </a:ext>
                </a:extLst>
              </a:tr>
            </a:tbl>
          </a:graphicData>
        </a:graphic>
      </p:graphicFrame>
      <p:sp>
        <p:nvSpPr>
          <p:cNvPr id="11" name="TextBox 10">
            <a:extLst>
              <a:ext uri="{FF2B5EF4-FFF2-40B4-BE49-F238E27FC236}">
                <a16:creationId xmlns:a16="http://schemas.microsoft.com/office/drawing/2014/main" id="{87EB68AD-E9C5-4E1B-9BD1-878224872AEF}"/>
              </a:ext>
            </a:extLst>
          </p:cNvPr>
          <p:cNvSpPr txBox="1"/>
          <p:nvPr/>
        </p:nvSpPr>
        <p:spPr>
          <a:xfrm>
            <a:off x="157285" y="3403448"/>
            <a:ext cx="6044731" cy="615553"/>
          </a:xfrm>
          <a:prstGeom prst="rect">
            <a:avLst/>
          </a:prstGeom>
          <a:noFill/>
        </p:spPr>
        <p:txBody>
          <a:bodyPr wrap="square" rtlCol="0">
            <a:spAutoFit/>
          </a:bodyPr>
          <a:lstStyle/>
          <a:p>
            <a:pPr algn="just"/>
            <a:r>
              <a:rPr lang="en-US" sz="3400"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9982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1356</TotalTime>
  <Words>652</Words>
  <Application>Microsoft Office PowerPoint</Application>
  <PresentationFormat>Widescreen</PresentationFormat>
  <Paragraphs>49</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Times New Roman</vt:lpstr>
      <vt:lpstr>Trebuchet MS</vt:lpstr>
      <vt:lpstr>Wingdings 3</vt:lpstr>
      <vt:lpstr>Office Theme</vt:lpstr>
      <vt:lpstr>PowerPoint Presentation</vt:lpstr>
      <vt:lpstr>PowerPoint Presentation</vt:lpstr>
      <vt:lpstr>I. KHỞI ĐỘNG:</vt:lpstr>
      <vt:lpstr>PowerPoint Presentation</vt:lpstr>
      <vt:lpstr>PowerPoint Presentation</vt:lpstr>
      <vt:lpstr>    Câu hỏi gợi ý: </vt:lpstr>
      <vt:lpstr>    Câu hỏi gợi ý: </vt:lpstr>
      <vt:lpstr>PowerPoint Presentation</vt:lpstr>
      <vt:lpstr>PowerPoint Presentation</vt:lpstr>
      <vt:lpstr>PowerPoint Presentation</vt:lpstr>
      <vt:lpstr>IV. LUYỆN TẬP Em hãy xử lí các tình huống sau:   Tình huống 1: Hai bài kiểm tra giữa kì trong buổi học chiều nay làm Minh vô cùng căng thẳng. Về đến nhà, Minh muốn đi chơi với các bạn nhưng thấy mẹ đang tất bật nấu cơm; bố đi làm về với gương mặt mệ̣t mỏi. Minh không biết phải làm sao?  Nếu em là Minh em sẽ :……. Tì̀nh huống 2: Hôm qua, Bình phát hiệ̣n gia đình Giang có hoàn cảnh rất khó khăn: bố Giang mất sớm, mẹ bị tai nạn phải nằm môt chỗ. Giang và mẹ ở cùng với bà ngoại cũng đã già yếu. Bình rất xúc động và băn khoăn nhiều về hoàn cảnh của Giang. Nếu em là Bình em sẽ :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iCare Center</dc:creator>
  <cp:lastModifiedBy>Van Tran</cp:lastModifiedBy>
  <cp:revision>128</cp:revision>
  <dcterms:created xsi:type="dcterms:W3CDTF">2021-08-17T13:02:06Z</dcterms:created>
  <dcterms:modified xsi:type="dcterms:W3CDTF">2021-10-07T03:16:37Z</dcterms:modified>
</cp:coreProperties>
</file>