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1"/>
  </p:notesMasterIdLst>
  <p:sldIdLst>
    <p:sldId id="509" r:id="rId2"/>
    <p:sldId id="472" r:id="rId3"/>
    <p:sldId id="477" r:id="rId4"/>
    <p:sldId id="515" r:id="rId5"/>
    <p:sldId id="520" r:id="rId6"/>
    <p:sldId id="516" r:id="rId7"/>
    <p:sldId id="444" r:id="rId8"/>
    <p:sldId id="521" r:id="rId9"/>
    <p:sldId id="483" r:id="rId10"/>
  </p:sldIdLst>
  <p:sldSz cx="9144000" cy="5145088"/>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23" autoAdjust="0"/>
    <p:restoredTop sz="94660"/>
  </p:normalViewPr>
  <p:slideViewPr>
    <p:cSldViewPr snapToGrid="0">
      <p:cViewPr varScale="1">
        <p:scale>
          <a:sx n="89" d="100"/>
          <a:sy n="89" d="100"/>
        </p:scale>
        <p:origin x="208" y="56"/>
      </p:cViewPr>
      <p:guideLst/>
    </p:cSldViewPr>
  </p:slideViewPr>
  <p:notesTextViewPr>
    <p:cViewPr>
      <p:scale>
        <a:sx n="1" d="1"/>
        <a:sy n="1" d="1"/>
      </p:scale>
      <p:origin x="0" y="0"/>
    </p:cViewPr>
  </p:notesTextViewPr>
  <p:sorterViewPr>
    <p:cViewPr>
      <p:scale>
        <a:sx n="47" d="100"/>
        <a:sy n="47"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3F07D-F64B-476D-B3EA-FFD0E44C9DB1}" type="datetimeFigureOut">
              <a:rPr lang="zh-CN" altLang="en-US" smtClean="0"/>
              <a:t>2021/9/7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F00E3-84AE-4C74-9370-0C5407C9671E}" type="slidenum">
              <a:rPr lang="zh-CN" altLang="en-US" smtClean="0"/>
              <a:t>‹#›</a:t>
            </a:fld>
            <a:endParaRPr lang="zh-CN" altLang="en-US"/>
          </a:p>
        </p:txBody>
      </p:sp>
    </p:spTree>
    <p:extLst>
      <p:ext uri="{BB962C8B-B14F-4D97-AF65-F5344CB8AC3E}">
        <p14:creationId xmlns:p14="http://schemas.microsoft.com/office/powerpoint/2010/main" val="173819946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912DA0-E78C-4199-8837-248ABF5A4FC4}" type="slidenum">
              <a:rPr lang="zh-CN" altLang="en-US" smtClean="0"/>
              <a:t>1</a:t>
            </a:fld>
            <a:endParaRPr lang="zh-CN" altLang="en-US"/>
          </a:p>
        </p:txBody>
      </p:sp>
    </p:spTree>
    <p:extLst>
      <p:ext uri="{BB962C8B-B14F-4D97-AF65-F5344CB8AC3E}">
        <p14:creationId xmlns:p14="http://schemas.microsoft.com/office/powerpoint/2010/main" val="229251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t>2</a:t>
            </a:fld>
            <a:endParaRPr lang="zh-CN" altLang="en-US"/>
          </a:p>
        </p:txBody>
      </p:sp>
    </p:spTree>
    <p:extLst>
      <p:ext uri="{BB962C8B-B14F-4D97-AF65-F5344CB8AC3E}">
        <p14:creationId xmlns:p14="http://schemas.microsoft.com/office/powerpoint/2010/main" val="155446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3</a:t>
            </a:fld>
            <a:endParaRPr lang="zh-CN" altLang="en-US"/>
          </a:p>
        </p:txBody>
      </p:sp>
    </p:spTree>
    <p:extLst>
      <p:ext uri="{BB962C8B-B14F-4D97-AF65-F5344CB8AC3E}">
        <p14:creationId xmlns:p14="http://schemas.microsoft.com/office/powerpoint/2010/main" val="2915514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4</a:t>
            </a:fld>
            <a:endParaRPr lang="zh-CN" altLang="en-US"/>
          </a:p>
        </p:txBody>
      </p:sp>
    </p:spTree>
    <p:extLst>
      <p:ext uri="{BB962C8B-B14F-4D97-AF65-F5344CB8AC3E}">
        <p14:creationId xmlns:p14="http://schemas.microsoft.com/office/powerpoint/2010/main" val="3339254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6</a:t>
            </a:fld>
            <a:endParaRPr lang="zh-CN" altLang="en-US"/>
          </a:p>
        </p:txBody>
      </p:sp>
    </p:spTree>
    <p:extLst>
      <p:ext uri="{BB962C8B-B14F-4D97-AF65-F5344CB8AC3E}">
        <p14:creationId xmlns:p14="http://schemas.microsoft.com/office/powerpoint/2010/main" val="196140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7</a:t>
            </a:fld>
            <a:endParaRPr lang="en-GB"/>
          </a:p>
        </p:txBody>
      </p:sp>
    </p:spTree>
    <p:extLst>
      <p:ext uri="{BB962C8B-B14F-4D97-AF65-F5344CB8AC3E}">
        <p14:creationId xmlns:p14="http://schemas.microsoft.com/office/powerpoint/2010/main" val="191697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8</a:t>
            </a:fld>
            <a:endParaRPr lang="en-GB"/>
          </a:p>
        </p:txBody>
      </p:sp>
    </p:spTree>
    <p:extLst>
      <p:ext uri="{BB962C8B-B14F-4D97-AF65-F5344CB8AC3E}">
        <p14:creationId xmlns:p14="http://schemas.microsoft.com/office/powerpoint/2010/main" val="387502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912DA0-E78C-4199-8837-248ABF5A4FC4}" type="slidenum">
              <a:rPr lang="zh-CN" altLang="en-US" smtClean="0"/>
              <a:t>9</a:t>
            </a:fld>
            <a:endParaRPr lang="zh-CN" altLang="en-US"/>
          </a:p>
        </p:txBody>
      </p:sp>
    </p:spTree>
    <p:extLst>
      <p:ext uri="{BB962C8B-B14F-4D97-AF65-F5344CB8AC3E}">
        <p14:creationId xmlns:p14="http://schemas.microsoft.com/office/powerpoint/2010/main" val="238093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2021/9/7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162465555"/>
      </p:ext>
    </p:extLst>
  </p:cSld>
  <p:clrMapOvr>
    <a:masterClrMapping/>
  </p:clrMapOvr>
  <p:transition spd="slow" advClick="0" advTm="3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8F817FC-9C38-4683-850A-C705946EA893}"/>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9C1A6F25-AFBB-43CC-84A6-A32AB3AFF50C}"/>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2021/9/7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1069599" y="10560"/>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工作体会</a:t>
            </a:r>
          </a:p>
        </p:txBody>
      </p:sp>
      <p:sp>
        <p:nvSpPr>
          <p:cNvPr id="6" name="椭圆 5">
            <a:extLst>
              <a:ext uri="{FF2B5EF4-FFF2-40B4-BE49-F238E27FC236}">
                <a16:creationId xmlns:a16="http://schemas.microsoft.com/office/drawing/2014/main" id="{2856A93C-97EE-428B-8785-0B156EB424AA}"/>
              </a:ext>
            </a:extLst>
          </p:cNvPr>
          <p:cNvSpPr/>
          <p:nvPr userDrawn="1"/>
        </p:nvSpPr>
        <p:spPr>
          <a:xfrm>
            <a:off x="628650" y="105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26194553"/>
      </p:ext>
    </p:extLst>
  </p:cSld>
  <p:clrMapOvr>
    <a:masterClrMapping/>
  </p:clrMapOvr>
  <p:transition spd="slow" advClick="0" advTm="3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C69B46B-109B-4226-9040-9294DBC07A02}"/>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2D0CE19C-3331-44C0-A9BB-B07BAECFFC15}"/>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2021/9/7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1040806" y="10560"/>
            <a:ext cx="1810578"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工作规划和展望</a:t>
            </a:r>
          </a:p>
        </p:txBody>
      </p:sp>
      <p:sp>
        <p:nvSpPr>
          <p:cNvPr id="6" name="椭圆 5">
            <a:extLst>
              <a:ext uri="{FF2B5EF4-FFF2-40B4-BE49-F238E27FC236}">
                <a16:creationId xmlns:a16="http://schemas.microsoft.com/office/drawing/2014/main" id="{933C31F1-0C0A-45FC-B50E-6E4214B9854F}"/>
              </a:ext>
            </a:extLst>
          </p:cNvPr>
          <p:cNvSpPr/>
          <p:nvPr userDrawn="1"/>
        </p:nvSpPr>
        <p:spPr>
          <a:xfrm>
            <a:off x="628650" y="105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57299788"/>
      </p:ext>
    </p:extLst>
  </p:cSld>
  <p:clrMapOvr>
    <a:masterClrMapping/>
  </p:clrMapOvr>
  <p:transition spd="slow" advClick="0" advTm="3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2021/9/7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3788381738"/>
      </p:ext>
    </p:extLst>
  </p:cSld>
  <p:clrMapOvr>
    <a:masterClrMapping/>
  </p:clrMapOvr>
  <p:transition spd="slow" advClick="0" advTm="3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2021/9/7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1382673272"/>
      </p:ext>
    </p:extLst>
  </p:cSld>
  <p:clrMapOvr>
    <a:masterClrMapping/>
  </p:clrMapOvr>
  <p:transition spd="slow" advClick="0" advTm="30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2021/9/7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709058077"/>
      </p:ext>
    </p:extLst>
  </p:cSld>
  <p:clrMapOvr>
    <a:masterClrMapping/>
  </p:clrMapOvr>
  <p:transition spd="slow" advClick="0" advTm="30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2021/9/7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3565159830"/>
      </p:ext>
    </p:extLst>
  </p:cSld>
  <p:clrMapOvr>
    <a:masterClrMapping/>
  </p:clrMapOvr>
  <p:transition spd="slow" advClick="0" advTm="30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993095"/>
      </p:ext>
    </p:extLst>
  </p:cSld>
  <p:clrMapOvr>
    <a:masterClrMapping/>
  </p:clrMapOvr>
  <p:transition spd="slow" advClick="0" advTm="300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7" name="Picture Placeholder 17"/>
          <p:cNvSpPr>
            <a:spLocks noGrp="1"/>
          </p:cNvSpPr>
          <p:nvPr>
            <p:ph type="pic" sz="quarter" idx="13"/>
          </p:nvPr>
        </p:nvSpPr>
        <p:spPr>
          <a:xfrm>
            <a:off x="4648200" y="1962759"/>
            <a:ext cx="3924301" cy="2326405"/>
          </a:xfrm>
          <a:prstGeom prst="roundRect">
            <a:avLst>
              <a:gd name="adj" fmla="val 0"/>
            </a:avLst>
          </a:prstGeom>
        </p:spPr>
        <p:txBody>
          <a:bodyPr>
            <a:normAutofit/>
          </a:bodyPr>
          <a:lstStyle>
            <a:lvl1pPr marL="0" indent="0">
              <a:buFontTx/>
              <a:buNone/>
              <a:defRPr sz="1600">
                <a:solidFill>
                  <a:srgbClr val="17252F"/>
                </a:solidFill>
              </a:defRPr>
            </a:lvl1pPr>
          </a:lstStyle>
          <a:p>
            <a:endParaRPr lang="en-US" dirty="0"/>
          </a:p>
        </p:txBody>
      </p:sp>
      <p:sp>
        <p:nvSpPr>
          <p:cNvPr id="8" name="Text Placeholder 19"/>
          <p:cNvSpPr>
            <a:spLocks noGrp="1"/>
          </p:cNvSpPr>
          <p:nvPr>
            <p:ph type="body" sz="quarter" idx="14"/>
          </p:nvPr>
        </p:nvSpPr>
        <p:spPr>
          <a:xfrm>
            <a:off x="1219200" y="2348639"/>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9" name="Text Placeholder 21"/>
          <p:cNvSpPr>
            <a:spLocks noGrp="1"/>
          </p:cNvSpPr>
          <p:nvPr>
            <p:ph type="body" sz="quarter" idx="15"/>
          </p:nvPr>
        </p:nvSpPr>
        <p:spPr>
          <a:xfrm>
            <a:off x="457201" y="1254514"/>
            <a:ext cx="8229600" cy="479573"/>
          </a:xfrm>
        </p:spPr>
        <p:txBody>
          <a:bodyPr>
            <a:noAutofit/>
          </a:bodyPr>
          <a:lstStyle>
            <a:lvl1pPr marL="0" indent="0" algn="ctr">
              <a:lnSpc>
                <a:spcPts val="1499"/>
              </a:lnSpc>
              <a:buNone/>
              <a:defRPr sz="1050">
                <a:solidFill>
                  <a:srgbClr val="595959"/>
                </a:solidFill>
              </a:defRPr>
            </a:lvl1pPr>
            <a:lvl2pPr marL="457142" indent="0" algn="ctr">
              <a:buNone/>
              <a:defRPr sz="1100"/>
            </a:lvl2pPr>
            <a:lvl3pPr marL="914286" indent="0" algn="ctr">
              <a:buNone/>
              <a:defRPr sz="1100"/>
            </a:lvl3pPr>
            <a:lvl4pPr marL="1371428" indent="0" algn="ctr">
              <a:buNone/>
              <a:defRPr sz="1100"/>
            </a:lvl4pPr>
            <a:lvl5pPr marL="1828571" indent="0" algn="ctr">
              <a:buNone/>
              <a:defRPr sz="1100"/>
            </a:lvl5pPr>
          </a:lstStyle>
          <a:p>
            <a:pPr lvl="0"/>
            <a:endParaRPr lang="en-US" dirty="0"/>
          </a:p>
        </p:txBody>
      </p:sp>
      <p:sp>
        <p:nvSpPr>
          <p:cNvPr id="10" name="Text Placeholder 23"/>
          <p:cNvSpPr>
            <a:spLocks noGrp="1"/>
          </p:cNvSpPr>
          <p:nvPr>
            <p:ph type="body" sz="quarter" idx="16"/>
          </p:nvPr>
        </p:nvSpPr>
        <p:spPr>
          <a:xfrm>
            <a:off x="1219200" y="2119966"/>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1" name="Text Placeholder 19"/>
          <p:cNvSpPr>
            <a:spLocks noGrp="1"/>
          </p:cNvSpPr>
          <p:nvPr>
            <p:ph type="body" sz="quarter" idx="17"/>
          </p:nvPr>
        </p:nvSpPr>
        <p:spPr>
          <a:xfrm>
            <a:off x="1219200" y="3411003"/>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12" name="Text Placeholder 23"/>
          <p:cNvSpPr>
            <a:spLocks noGrp="1"/>
          </p:cNvSpPr>
          <p:nvPr>
            <p:ph type="body" sz="quarter" idx="18"/>
          </p:nvPr>
        </p:nvSpPr>
        <p:spPr>
          <a:xfrm>
            <a:off x="1219200" y="3182332"/>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3"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6" name="Text Placeholder 17"/>
          <p:cNvSpPr>
            <a:spLocks noGrp="1"/>
          </p:cNvSpPr>
          <p:nvPr>
            <p:ph type="body" sz="quarter" idx="23"/>
          </p:nvPr>
        </p:nvSpPr>
        <p:spPr>
          <a:xfrm>
            <a:off x="2057402" y="876571"/>
            <a:ext cx="5029199" cy="323950"/>
          </a:xfrm>
        </p:spPr>
        <p:txBody>
          <a:bodyPr>
            <a:noAutofit/>
          </a:bodyPr>
          <a:lstStyle>
            <a:lvl1pPr marL="0" indent="0" algn="ctr">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
        <p:nvSpPr>
          <p:cNvPr id="17"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a:t>
            </a:fld>
            <a:endParaRPr lang="en-US" dirty="0"/>
          </a:p>
        </p:txBody>
      </p:sp>
    </p:spTree>
    <p:extLst>
      <p:ext uri="{BB962C8B-B14F-4D97-AF65-F5344CB8AC3E}">
        <p14:creationId xmlns:p14="http://schemas.microsoft.com/office/powerpoint/2010/main" val="824456678"/>
      </p:ext>
    </p:extLst>
  </p:cSld>
  <p:clrMapOvr>
    <a:masterClrMapping/>
  </p:clrMapOvr>
  <p:transition spd="slow" advClick="0" advTm="300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5088"/>
          </a:xfrm>
        </p:spPr>
        <p:txBody>
          <a:bodyPr/>
          <a:lstStyle/>
          <a:p>
            <a:endParaRPr lang="en-US"/>
          </a:p>
        </p:txBody>
      </p:sp>
      <p:sp>
        <p:nvSpPr>
          <p:cNvPr id="18" name="Text Placeholder 17"/>
          <p:cNvSpPr>
            <a:spLocks noGrp="1"/>
          </p:cNvSpPr>
          <p:nvPr>
            <p:ph type="body" sz="quarter" idx="15"/>
          </p:nvPr>
        </p:nvSpPr>
        <p:spPr>
          <a:xfrm>
            <a:off x="5029200" y="2038979"/>
            <a:ext cx="3505200" cy="990906"/>
          </a:xfrm>
        </p:spPr>
        <p:txBody>
          <a:bodyPr>
            <a:noAutofit/>
          </a:bodyPr>
          <a:lstStyle>
            <a:lvl1pPr marL="0" indent="0">
              <a:buFontTx/>
              <a:buNone/>
              <a:defRPr sz="1050">
                <a:solidFill>
                  <a:srgbClr val="7F7F7F"/>
                </a:solidFill>
              </a:defRPr>
            </a:lvl1pPr>
            <a:lvl2pPr marL="457142" indent="0">
              <a:buFontTx/>
              <a:buNone/>
              <a:defRPr sz="1100"/>
            </a:lvl2pPr>
            <a:lvl3pPr marL="914286" indent="0">
              <a:buFontTx/>
              <a:buNone/>
              <a:defRPr sz="1100"/>
            </a:lvl3pPr>
            <a:lvl4pPr marL="1371428" indent="0">
              <a:buFontTx/>
              <a:buNone/>
              <a:defRPr sz="1100"/>
            </a:lvl4pPr>
            <a:lvl5pPr marL="1828571" indent="0">
              <a:buFontTx/>
              <a:buNone/>
              <a:defRPr sz="1100"/>
            </a:lvl5pPr>
          </a:lstStyle>
          <a:p>
            <a:pPr lvl="0"/>
            <a:endParaRPr lang="en-US" dirty="0"/>
          </a:p>
        </p:txBody>
      </p:sp>
      <p:sp>
        <p:nvSpPr>
          <p:cNvPr id="20" name="Content Placeholder 19"/>
          <p:cNvSpPr>
            <a:spLocks noGrp="1"/>
          </p:cNvSpPr>
          <p:nvPr>
            <p:ph sz="quarter" idx="16"/>
          </p:nvPr>
        </p:nvSpPr>
        <p:spPr>
          <a:xfrm>
            <a:off x="5791201" y="3182336"/>
            <a:ext cx="2438399" cy="308070"/>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1" name="Content Placeholder 19"/>
          <p:cNvSpPr>
            <a:spLocks noGrp="1"/>
          </p:cNvSpPr>
          <p:nvPr>
            <p:ph sz="quarter" idx="17"/>
          </p:nvPr>
        </p:nvSpPr>
        <p:spPr>
          <a:xfrm>
            <a:off x="5791201" y="3707977"/>
            <a:ext cx="2438399" cy="465263"/>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3" name="Text Placeholder 22"/>
          <p:cNvSpPr>
            <a:spLocks noGrp="1"/>
          </p:cNvSpPr>
          <p:nvPr>
            <p:ph type="body" sz="quarter" idx="18"/>
          </p:nvPr>
        </p:nvSpPr>
        <p:spPr>
          <a:xfrm>
            <a:off x="5029200" y="1810312"/>
            <a:ext cx="3505200" cy="357297"/>
          </a:xfrm>
        </p:spPr>
        <p:txBody>
          <a:bodyPr>
            <a:noAutofit/>
          </a:bodyPr>
          <a:lstStyle>
            <a:lvl1pPr marL="0" indent="0">
              <a:buFontTx/>
              <a:buNone/>
              <a:defRPr sz="1199" b="0" i="0">
                <a:solidFill>
                  <a:srgbClr val="1399EE"/>
                </a:solidFill>
                <a:latin typeface="Glegoo"/>
                <a:ea typeface="Calibri" panose="020F0502020204030204"/>
                <a:cs typeface="Glegoo"/>
              </a:defRPr>
            </a:lvl1pPr>
            <a:lvl2pPr marL="457142" indent="0">
              <a:buFontTx/>
              <a:buNone/>
              <a:defRPr sz="1300">
                <a:latin typeface="Open Sans" pitchFamily="34" charset="0"/>
                <a:ea typeface="Open Sans" pitchFamily="34" charset="0"/>
                <a:cs typeface="Open Sans" pitchFamily="34" charset="0"/>
              </a:defRPr>
            </a:lvl2pPr>
            <a:lvl3pPr marL="914286" indent="0">
              <a:buFontTx/>
              <a:buNone/>
              <a:defRPr sz="1300">
                <a:latin typeface="Open Sans" pitchFamily="34" charset="0"/>
                <a:ea typeface="Open Sans" pitchFamily="34" charset="0"/>
                <a:cs typeface="Open Sans" pitchFamily="34" charset="0"/>
              </a:defRPr>
            </a:lvl3pPr>
            <a:lvl4pPr marL="1371428" indent="0">
              <a:buFontTx/>
              <a:buNone/>
              <a:defRPr sz="1300">
                <a:latin typeface="Open Sans" pitchFamily="34" charset="0"/>
                <a:ea typeface="Open Sans" pitchFamily="34" charset="0"/>
                <a:cs typeface="Open Sans" pitchFamily="34" charset="0"/>
              </a:defRPr>
            </a:lvl4pPr>
            <a:lvl5pPr marL="1828571"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p:nvPr>
        </p:nvSpPr>
        <p:spPr>
          <a:xfrm>
            <a:off x="5105401" y="666956"/>
            <a:ext cx="3581400" cy="857515"/>
          </a:xfrm>
        </p:spPr>
        <p:txBody>
          <a:bodyPr>
            <a:normAutofit/>
          </a:bodyPr>
          <a:lstStyle>
            <a:lvl1pPr algn="l">
              <a:defRPr sz="280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5105401" y="1257688"/>
            <a:ext cx="2188633" cy="323950"/>
          </a:xfrm>
        </p:spPr>
        <p:txBody>
          <a:bodyPr>
            <a:noAutofit/>
          </a:bodyPr>
          <a:lstStyle>
            <a:lvl1pPr marL="0" indent="0" algn="l">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245962757"/>
      </p:ext>
    </p:extLst>
  </p:cSld>
  <p:clrMapOvr>
    <a:masterClrMapping/>
  </p:clrMapOvr>
  <p:transition spd="slow" advClick="0" advTm="300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724390"/>
      </p:ext>
    </p:extLst>
  </p:cSld>
  <p:clrMapOvr>
    <a:masterClrMapping/>
  </p:clrMapOvr>
  <p:transition spd="slow" advClick="0" advTm="3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2021/9/7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645409652"/>
      </p:ext>
    </p:extLst>
  </p:cSld>
  <p:clrMapOvr>
    <a:masterClrMapping/>
  </p:clrMapOvr>
  <p:transition spd="slow" advClick="0" advTm="300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9144000" cy="5145088"/>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800"/>
          </a:p>
        </p:txBody>
      </p:sp>
    </p:spTree>
    <p:extLst>
      <p:ext uri="{BB962C8B-B14F-4D97-AF65-F5344CB8AC3E}">
        <p14:creationId xmlns:p14="http://schemas.microsoft.com/office/powerpoint/2010/main" val="3969814692"/>
      </p:ext>
    </p:extLst>
  </p:cSld>
  <p:clrMapOvr>
    <a:masterClrMapping/>
  </p:clrMapOvr>
  <p:transition spd="slow" advClick="0" advTm="300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两栏内容">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2838328082"/>
      </p:ext>
    </p:extLst>
  </p:cSld>
  <p:clrMapOvr>
    <a:masterClrMapping/>
  </p:clrMapOvr>
  <p:transition spd="slow" advClick="0" advTm="300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7361"/>
            <a:ext cx="9144000" cy="5162449"/>
          </a:xfrm>
          <a:prstGeom prst="rect">
            <a:avLst/>
          </a:prstGeom>
        </p:spPr>
      </p:pic>
      <p:sp>
        <p:nvSpPr>
          <p:cNvPr id="3" name="矩形 2"/>
          <p:cNvSpPr/>
          <p:nvPr userDrawn="1"/>
        </p:nvSpPr>
        <p:spPr>
          <a:xfrm>
            <a:off x="0" y="0"/>
            <a:ext cx="9144000" cy="5145088"/>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a:p>
        </p:txBody>
      </p:sp>
    </p:spTree>
    <p:extLst>
      <p:ext uri="{BB962C8B-B14F-4D97-AF65-F5344CB8AC3E}">
        <p14:creationId xmlns:p14="http://schemas.microsoft.com/office/powerpoint/2010/main" val="2472828044"/>
      </p:ext>
    </p:extLst>
  </p:cSld>
  <p:clrMapOvr>
    <a:masterClrMapping/>
  </p:clrMapOvr>
  <p:transition spd="slow" advClick="0" advTm="3000">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914112"/>
      </p:ext>
    </p:extLst>
  </p:cSld>
  <p:clrMapOvr>
    <a:masterClrMapping/>
  </p:clrMapOvr>
  <p:transition spd="slow" advClick="0" advTm="3000">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0"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0" y="940384"/>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596972940"/>
      </p:ext>
    </p:extLst>
  </p:cSld>
  <p:clrMapOvr>
    <a:masterClrMapping/>
  </p:clrMapOvr>
  <p:transition spd="slow" advClick="0" advTm="3000">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2"/>
          </p:nvPr>
        </p:nvSpPr>
        <p:spPr>
          <a:xfrm>
            <a:off x="4765810" y="1238633"/>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5" name="图片占位符 14"/>
          <p:cNvSpPr>
            <a:spLocks noGrp="1"/>
          </p:cNvSpPr>
          <p:nvPr>
            <p:ph type="pic" sz="quarter" idx="13"/>
          </p:nvPr>
        </p:nvSpPr>
        <p:spPr>
          <a:xfrm>
            <a:off x="4765810" y="2873172"/>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3" name="图片占位符 12"/>
          <p:cNvSpPr>
            <a:spLocks noGrp="1"/>
          </p:cNvSpPr>
          <p:nvPr>
            <p:ph type="pic" sz="quarter" idx="10"/>
          </p:nvPr>
        </p:nvSpPr>
        <p:spPr>
          <a:xfrm>
            <a:off x="1132439" y="1238633"/>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4" name="图片占位符 13"/>
          <p:cNvSpPr>
            <a:spLocks noGrp="1"/>
          </p:cNvSpPr>
          <p:nvPr>
            <p:ph type="pic" sz="quarter" idx="11"/>
          </p:nvPr>
        </p:nvSpPr>
        <p:spPr>
          <a:xfrm>
            <a:off x="1132439" y="2873172"/>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Tree>
    <p:extLst>
      <p:ext uri="{BB962C8B-B14F-4D97-AF65-F5344CB8AC3E}">
        <p14:creationId xmlns:p14="http://schemas.microsoft.com/office/powerpoint/2010/main" val="2667911240"/>
      </p:ext>
    </p:extLst>
  </p:cSld>
  <p:clrMapOvr>
    <a:masterClrMapping/>
  </p:clrMapOvr>
  <p:transition spd="slow" advClick="0" advTm="3000">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1ABD6C95-1F10-4D01-91D3-BF5008DD33F9}"/>
              </a:ext>
            </a:extLst>
          </p:cNvPr>
          <p:cNvSpPr>
            <a:spLocks noGrp="1"/>
          </p:cNvSpPr>
          <p:nvPr>
            <p:ph type="pic" sz="quarter" idx="10"/>
          </p:nvPr>
        </p:nvSpPr>
        <p:spPr>
          <a:xfrm>
            <a:off x="903330" y="1472928"/>
            <a:ext cx="3379272" cy="1763860"/>
          </a:xfrm>
          <a:custGeom>
            <a:avLst/>
            <a:gdLst>
              <a:gd name="connsiteX0" fmla="*/ 0 w 4505696"/>
              <a:gd name="connsiteY0" fmla="*/ 0 h 2351088"/>
              <a:gd name="connsiteX1" fmla="*/ 4505696 w 4505696"/>
              <a:gd name="connsiteY1" fmla="*/ 0 h 2351088"/>
              <a:gd name="connsiteX2" fmla="*/ 4505696 w 4505696"/>
              <a:gd name="connsiteY2" fmla="*/ 2351088 h 2351088"/>
              <a:gd name="connsiteX3" fmla="*/ 0 w 4505696"/>
              <a:gd name="connsiteY3" fmla="*/ 2351088 h 2351088"/>
            </a:gdLst>
            <a:ahLst/>
            <a:cxnLst>
              <a:cxn ang="0">
                <a:pos x="connsiteX0" y="connsiteY0"/>
              </a:cxn>
              <a:cxn ang="0">
                <a:pos x="connsiteX1" y="connsiteY1"/>
              </a:cxn>
              <a:cxn ang="0">
                <a:pos x="connsiteX2" y="connsiteY2"/>
              </a:cxn>
              <a:cxn ang="0">
                <a:pos x="connsiteX3" y="connsiteY3"/>
              </a:cxn>
            </a:cxnLst>
            <a:rect l="l" t="t" r="r" b="b"/>
            <a:pathLst>
              <a:path w="4505696" h="2351088">
                <a:moveTo>
                  <a:pt x="0" y="0"/>
                </a:moveTo>
                <a:lnTo>
                  <a:pt x="4505696" y="0"/>
                </a:lnTo>
                <a:lnTo>
                  <a:pt x="4505696" y="2351088"/>
                </a:lnTo>
                <a:lnTo>
                  <a:pt x="0" y="235108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58937952"/>
      </p:ext>
    </p:extLst>
  </p:cSld>
  <p:clrMapOvr>
    <a:masterClrMapping/>
  </p:clrMapOvr>
  <p:transition spd="slow" advClick="0" advTm="3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6F8E7026-63EA-4E95-95C8-913B599A53F8}" type="datetimeFigureOut">
              <a:rPr lang="zh-CN" altLang="en-US" smtClean="0"/>
              <a:t>2021/9/7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605320051"/>
      </p:ext>
    </p:extLst>
  </p:cSld>
  <p:clrMapOvr>
    <a:masterClrMapping/>
  </p:clrMapOvr>
  <p:transition spd="slow" advClick="0" advTm="3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F8E7026-63EA-4E95-95C8-913B599A53F8}" type="datetimeFigureOut">
              <a:rPr lang="zh-CN" altLang="en-US" smtClean="0"/>
              <a:t>2021/9/7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1145674547"/>
      </p:ext>
    </p:extLst>
  </p:cSld>
  <p:clrMapOvr>
    <a:masterClrMapping/>
  </p:clrMapOvr>
  <p:transition spd="slow" advClick="0" advTm="3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F8E7026-63EA-4E95-95C8-913B599A53F8}" type="datetimeFigureOut">
              <a:rPr lang="zh-CN" altLang="en-US" smtClean="0"/>
              <a:t>2021/9/7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637107430"/>
      </p:ext>
    </p:extLst>
  </p:cSld>
  <p:clrMapOvr>
    <a:masterClrMapping/>
  </p:clrMapOvr>
  <p:transition spd="slow" advClick="0" advTm="3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F8E7026-63EA-4E95-95C8-913B599A53F8}" type="datetimeFigureOut">
              <a:rPr lang="zh-CN" altLang="en-US" smtClean="0"/>
              <a:t>2021/9/7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994707922"/>
      </p:ext>
    </p:extLst>
  </p:cSld>
  <p:clrMapOvr>
    <a:masterClrMapping/>
  </p:clrMapOvr>
  <p:transition spd="slow" advClick="0" advTm="3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E7026-63EA-4E95-95C8-913B599A53F8}" type="datetimeFigureOut">
              <a:rPr lang="zh-CN" altLang="en-US" smtClean="0"/>
              <a:t>2021/9/7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667312266"/>
      </p:ext>
    </p:extLst>
  </p:cSld>
  <p:clrMapOvr>
    <a:masterClrMapping/>
  </p:clrMapOvr>
  <p:transition spd="slow" advClick="0" advTm="3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7E06D6F-D8B5-40B4-B858-1CB3D7646F80}"/>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E4856BFE-D3FC-4EFA-ACBB-6949569586BC}"/>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2021/9/7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959782" y="2822"/>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工作回顾</a:t>
            </a:r>
          </a:p>
        </p:txBody>
      </p:sp>
      <p:sp>
        <p:nvSpPr>
          <p:cNvPr id="10" name="椭圆 9">
            <a:extLst>
              <a:ext uri="{FF2B5EF4-FFF2-40B4-BE49-F238E27FC236}">
                <a16:creationId xmlns:a16="http://schemas.microsoft.com/office/drawing/2014/main" id="{CA60B3EB-5B48-4300-B079-DA4C9D36AE0E}"/>
              </a:ext>
            </a:extLst>
          </p:cNvPr>
          <p:cNvSpPr/>
          <p:nvPr userDrawn="1"/>
        </p:nvSpPr>
        <p:spPr>
          <a:xfrm>
            <a:off x="538497" y="2822"/>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575416"/>
      </p:ext>
    </p:extLst>
  </p:cSld>
  <p:clrMapOvr>
    <a:masterClrMapping/>
  </p:clrMapOvr>
  <p:transition spd="slow" advClick="0" advTm="3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02FEE6F-5110-4896-BB72-D3F0E4B4C66D}"/>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CAB73F46-AC0F-423D-A713-38A124202761}"/>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2021/9/7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906779" y="2385"/>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自我评价</a:t>
            </a:r>
          </a:p>
        </p:txBody>
      </p:sp>
      <p:sp>
        <p:nvSpPr>
          <p:cNvPr id="6" name="椭圆 5">
            <a:extLst>
              <a:ext uri="{FF2B5EF4-FFF2-40B4-BE49-F238E27FC236}">
                <a16:creationId xmlns:a16="http://schemas.microsoft.com/office/drawing/2014/main" id="{D885BA86-9C7F-4C80-A73D-092FAC52EA38}"/>
              </a:ext>
            </a:extLst>
          </p:cNvPr>
          <p:cNvSpPr/>
          <p:nvPr userDrawn="1"/>
        </p:nvSpPr>
        <p:spPr>
          <a:xfrm>
            <a:off x="512740" y="2385"/>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59561556"/>
      </p:ext>
    </p:extLst>
  </p:cSld>
  <p:clrMapOvr>
    <a:masterClrMapping/>
  </p:clrMapOvr>
  <p:transition spd="slow" advClick="0" advTm="3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6F8E7026-63EA-4E95-95C8-913B599A53F8}" type="datetimeFigureOut">
              <a:rPr lang="zh-CN" altLang="en-US" smtClean="0"/>
              <a:t>2021/9/7</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150342767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83" r:id="rId8"/>
    <p:sldLayoutId id="2147483684" r:id="rId9"/>
    <p:sldLayoutId id="2147483685" r:id="rId10"/>
    <p:sldLayoutId id="2147483686" r:id="rId11"/>
    <p:sldLayoutId id="2147483678" r:id="rId12"/>
    <p:sldLayoutId id="2147483679" r:id="rId13"/>
    <p:sldLayoutId id="2147483680" r:id="rId14"/>
    <p:sldLayoutId id="2147483681" r:id="rId15"/>
    <p:sldLayoutId id="2147483661" r:id="rId16"/>
    <p:sldLayoutId id="2147483668" r:id="rId17"/>
    <p:sldLayoutId id="2147483669"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Lst>
  <p:transition spd="slow" advClick="0" advTm="3000">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5012C27-A147-4548-88B3-C50073C6A69E}"/>
              </a:ext>
            </a:extLst>
          </p:cNvPr>
          <p:cNvPicPr>
            <a:picLocks noChangeAspect="1"/>
          </p:cNvPicPr>
          <p:nvPr/>
        </p:nvPicPr>
        <p:blipFill>
          <a:blip r:embed="rId5"/>
          <a:stretch>
            <a:fillRect/>
          </a:stretch>
        </p:blipFill>
        <p:spPr>
          <a:xfrm>
            <a:off x="0" y="0"/>
            <a:ext cx="9144000" cy="5145088"/>
          </a:xfrm>
          <a:prstGeom prst="rect">
            <a:avLst/>
          </a:prstGeom>
        </p:spPr>
      </p:pic>
      <p:sp>
        <p:nvSpPr>
          <p:cNvPr id="6" name="文本框 5">
            <a:extLst>
              <a:ext uri="{FF2B5EF4-FFF2-40B4-BE49-F238E27FC236}">
                <a16:creationId xmlns:a16="http://schemas.microsoft.com/office/drawing/2014/main" id="{C67DCFCD-0A5B-458B-A565-2D089FC94DDD}"/>
              </a:ext>
            </a:extLst>
          </p:cNvPr>
          <p:cNvSpPr txBox="1"/>
          <p:nvPr/>
        </p:nvSpPr>
        <p:spPr>
          <a:xfrm>
            <a:off x="2427051" y="1560274"/>
            <a:ext cx="3927393" cy="919738"/>
          </a:xfrm>
          <a:prstGeom prst="rect">
            <a:avLst/>
          </a:prstGeom>
          <a:noFill/>
        </p:spPr>
        <p:txBody>
          <a:bodyPr wrap="none" rtlCol="0">
            <a:prstTxWarp prst="textWave4">
              <a:avLst/>
            </a:prstTxWarp>
            <a:spAutoFit/>
            <a:scene3d>
              <a:camera prst="orthographicFront"/>
              <a:lightRig rig="glow" dir="t"/>
            </a:scene3d>
            <a:sp3d>
              <a:bevelT w="12700" h="12700"/>
              <a:bevelB w="31750" h="25400"/>
            </a:sp3d>
          </a:bodyPr>
          <a:lstStyle/>
          <a:p>
            <a:pPr algn="ctr"/>
            <a:r>
              <a:rPr lang="vi-VN" altLang="zh-CN" sz="3601" b="1" dirty="0">
                <a:solidFill>
                  <a:srgbClr val="FFFF00"/>
                </a:solidFill>
                <a:effectLst>
                  <a:outerShdw blurRad="25400" dist="38100" dir="2700000" algn="tl" rotWithShape="0">
                    <a:prstClr val="black">
                      <a:alpha val="44000"/>
                    </a:prstClr>
                  </a:outerShdw>
                </a:effectLst>
                <a:latin typeface="Times New Roman" panose="02020603050405020304" pitchFamily="18" charset="0"/>
                <a:ea typeface="汉仪夏日体W" panose="00020600040101010101" pitchFamily="18" charset="-122"/>
                <a:cs typeface="Times New Roman" panose="02020603050405020304" pitchFamily="18" charset="0"/>
              </a:rPr>
              <a:t>PHÒNG GIÁO DỤC VÀ ĐÀO TẠO QUẬN GÒ VẤP</a:t>
            </a:r>
            <a:endParaRPr lang="zh-CN" altLang="en-US" sz="3601" b="1" dirty="0">
              <a:solidFill>
                <a:srgbClr val="FFFF00"/>
              </a:solidFill>
              <a:effectLst>
                <a:outerShdw blurRad="25400" dist="38100" dir="2700000" algn="tl" rotWithShape="0">
                  <a:prstClr val="black">
                    <a:alpha val="44000"/>
                  </a:prstClr>
                </a:outerShdw>
              </a:effectLst>
              <a:latin typeface="Times New Roman" panose="02020603050405020304" pitchFamily="18" charset="0"/>
              <a:ea typeface="汉仪夏日体W" panose="00020600040101010101" pitchFamily="18" charset="-122"/>
              <a:cs typeface="Times New Roman" panose="02020603050405020304" pitchFamily="18" charset="0"/>
            </a:endParaRPr>
          </a:p>
        </p:txBody>
      </p:sp>
      <p:pic>
        <p:nvPicPr>
          <p:cNvPr id="9" name="伤心的爱 heartbreak love">
            <a:hlinkClick r:id="" action="ppaction://media"/>
            <a:extLst>
              <a:ext uri="{FF2B5EF4-FFF2-40B4-BE49-F238E27FC236}">
                <a16:creationId xmlns:a16="http://schemas.microsoft.com/office/drawing/2014/main" id="{3AE022A4-6C01-415C-84CC-1EDEDCA80015}"/>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93936" y="1930138"/>
            <a:ext cx="457341" cy="457341"/>
          </a:xfrm>
          <a:prstGeom prst="rect">
            <a:avLst/>
          </a:prstGeom>
        </p:spPr>
      </p:pic>
      <p:sp>
        <p:nvSpPr>
          <p:cNvPr id="7" name="Rectangle 6"/>
          <p:cNvSpPr/>
          <p:nvPr/>
        </p:nvSpPr>
        <p:spPr>
          <a:xfrm>
            <a:off x="1902993" y="2670867"/>
            <a:ext cx="5338013" cy="1062214"/>
          </a:xfrm>
          <a:prstGeom prst="rect">
            <a:avLst/>
          </a:prstGeom>
        </p:spPr>
        <p:txBody>
          <a:bodyPr wrap="square">
            <a:spAutoFit/>
          </a:bodyPr>
          <a:lstStyle/>
          <a:p>
            <a:pPr algn="ctr"/>
            <a:r>
              <a:rPr lang="vi-VN" sz="2101" b="1" dirty="0">
                <a:solidFill>
                  <a:schemeClr val="bg1"/>
                </a:solidFill>
                <a:latin typeface="Times New Roman" panose="02020603050405020304" pitchFamily="18" charset="0"/>
                <a:cs typeface="Times New Roman" panose="02020603050405020304" pitchFamily="18" charset="0"/>
              </a:rPr>
              <a:t>HƯỚNG DẪN HỌC BÀI: TLV</a:t>
            </a:r>
          </a:p>
          <a:p>
            <a:pPr algn="ctr"/>
            <a:r>
              <a:rPr lang="vi-VN" sz="2101" b="1" dirty="0">
                <a:latin typeface="Times New Roman" panose="02020603050405020304" pitchFamily="18" charset="0"/>
                <a:cs typeface="Times New Roman" panose="02020603050405020304" pitchFamily="18" charset="0"/>
              </a:rPr>
              <a:t> </a:t>
            </a:r>
            <a:r>
              <a:rPr lang="vi-VN" sz="2101" b="1" dirty="0">
                <a:solidFill>
                  <a:srgbClr val="FFFF00"/>
                </a:solidFill>
                <a:latin typeface="Times New Roman" panose="02020603050405020304" pitchFamily="18" charset="0"/>
                <a:cs typeface="Times New Roman" panose="02020603050405020304" pitchFamily="18" charset="0"/>
              </a:rPr>
              <a:t>TÌM HIỂU CHUNG VỀ  VĂN BIỂU CẢM</a:t>
            </a:r>
          </a:p>
          <a:p>
            <a:pPr algn="ctr"/>
            <a:r>
              <a:rPr lang="vi-VN" sz="2101" b="1" dirty="0">
                <a:solidFill>
                  <a:schemeClr val="bg1"/>
                </a:solidFill>
                <a:latin typeface="Times New Roman" panose="02020603050405020304" pitchFamily="18" charset="0"/>
                <a:cs typeface="Times New Roman" panose="02020603050405020304" pitchFamily="18" charset="0"/>
              </a:rPr>
              <a:t>SGK/71,72,73,74</a:t>
            </a:r>
            <a:endParaRPr lang="en-US" sz="210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331175"/>
      </p:ext>
    </p:extLst>
  </p:cSld>
  <p:clrMapOvr>
    <a:masterClrMapping/>
  </p:clrMapOvr>
  <p:transition spd="slow" advClick="0">
    <p:randomBar dir="vert"/>
  </p:transition>
  <p:timing>
    <p:tnLst>
      <p:par>
        <p:cTn id="1" dur="indefinite" restart="never" nodeType="tmRoot">
          <p:childTnLst>
            <p:audio>
              <p:cMediaNode vol="80000" numSld="25">
                <p:cTn id="2"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22858PICdbgea5Gz679dY_PIC2018.png">
            <a:extLst>
              <a:ext uri="{FF2B5EF4-FFF2-40B4-BE49-F238E27FC236}">
                <a16:creationId xmlns:a16="http://schemas.microsoft.com/office/drawing/2014/main" id="{D77DD5B4-3F6B-2443-B7D7-3C62D001BD50}"/>
              </a:ext>
            </a:extLst>
          </p:cNvPr>
          <p:cNvPicPr>
            <a:picLocks noChangeAspect="1"/>
          </p:cNvPicPr>
          <p:nvPr/>
        </p:nvPicPr>
        <p:blipFill>
          <a:blip r:embed="rId3" cstate="print"/>
          <a:stretch>
            <a:fillRect/>
          </a:stretch>
        </p:blipFill>
        <p:spPr>
          <a:xfrm>
            <a:off x="6534866" y="1753769"/>
            <a:ext cx="3200400" cy="3200400"/>
          </a:xfrm>
          <a:prstGeom prst="rect">
            <a:avLst/>
          </a:prstGeom>
        </p:spPr>
      </p:pic>
      <p:pic>
        <p:nvPicPr>
          <p:cNvPr id="22" name="图片 7">
            <a:extLst>
              <a:ext uri="{FF2B5EF4-FFF2-40B4-BE49-F238E27FC236}">
                <a16:creationId xmlns:a16="http://schemas.microsoft.com/office/drawing/2014/main" id="{EB11A811-E1E1-B94B-84A8-1E93C659EA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571" y="-181572"/>
            <a:ext cx="4318781" cy="4678215"/>
          </a:xfrm>
          <a:prstGeom prst="rect">
            <a:avLst/>
          </a:prstGeom>
        </p:spPr>
      </p:pic>
      <p:sp>
        <p:nvSpPr>
          <p:cNvPr id="23" name="TextBox 22">
            <a:extLst>
              <a:ext uri="{FF2B5EF4-FFF2-40B4-BE49-F238E27FC236}">
                <a16:creationId xmlns:a16="http://schemas.microsoft.com/office/drawing/2014/main" id="{4A86F937-BB6F-A84F-BDDE-A5D70D110780}"/>
              </a:ext>
            </a:extLst>
          </p:cNvPr>
          <p:cNvSpPr txBox="1"/>
          <p:nvPr/>
        </p:nvSpPr>
        <p:spPr>
          <a:xfrm rot="20600912">
            <a:off x="368506" y="1640782"/>
            <a:ext cx="3353096" cy="2246769"/>
          </a:xfrm>
          <a:prstGeom prst="rect">
            <a:avLst/>
          </a:prstGeom>
          <a:noFill/>
        </p:spPr>
        <p:txBody>
          <a:bodyPr wrap="square" rtlCol="0">
            <a:spAutoFit/>
          </a:bodyPr>
          <a:lstStyle/>
          <a:p>
            <a:pPr algn="ctr"/>
            <a:r>
              <a:rPr lang="vi-VN" sz="2800" b="1" i="1" dirty="0">
                <a:latin typeface="Times New Roman" panose="02020603050405020304" pitchFamily="18" charset="0"/>
                <a:cs typeface="Times New Roman" panose="02020603050405020304" pitchFamily="18" charset="0"/>
              </a:rPr>
              <a:t>1. Nhu cầu biểu cảm là gì? </a:t>
            </a:r>
          </a:p>
          <a:p>
            <a:pPr algn="ctr"/>
            <a:r>
              <a:rPr lang="vi-VN" sz="2800" b="1" i="1" dirty="0">
                <a:latin typeface="Times New Roman" panose="02020603050405020304" pitchFamily="18" charset="0"/>
                <a:cs typeface="Times New Roman" panose="02020603050405020304" pitchFamily="18" charset="0"/>
              </a:rPr>
              <a:t>- Khi nào con người có nhu cầu biểu cảm?</a:t>
            </a:r>
            <a:endParaRPr lang="x-none" sz="2800" b="1" i="1" dirty="0">
              <a:latin typeface="Times New Roman" panose="02020603050405020304" pitchFamily="18" charset="0"/>
              <a:cs typeface="Times New Roman" panose="02020603050405020304" pitchFamily="18" charset="0"/>
            </a:endParaRPr>
          </a:p>
        </p:txBody>
      </p:sp>
      <p:pic>
        <p:nvPicPr>
          <p:cNvPr id="5" name="图片 7">
            <a:extLst>
              <a:ext uri="{FF2B5EF4-FFF2-40B4-BE49-F238E27FC236}">
                <a16:creationId xmlns:a16="http://schemas.microsoft.com/office/drawing/2014/main" id="{EB11A811-E1E1-B94B-84A8-1E93C659EA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6946" y="-322736"/>
            <a:ext cx="4318781" cy="4960542"/>
          </a:xfrm>
          <a:prstGeom prst="rect">
            <a:avLst/>
          </a:prstGeom>
        </p:spPr>
      </p:pic>
      <p:sp>
        <p:nvSpPr>
          <p:cNvPr id="6" name="TextBox 5">
            <a:extLst>
              <a:ext uri="{FF2B5EF4-FFF2-40B4-BE49-F238E27FC236}">
                <a16:creationId xmlns:a16="http://schemas.microsoft.com/office/drawing/2014/main" id="{4A86F937-BB6F-A84F-BDDE-A5D70D110780}"/>
              </a:ext>
            </a:extLst>
          </p:cNvPr>
          <p:cNvSpPr txBox="1"/>
          <p:nvPr/>
        </p:nvSpPr>
        <p:spPr>
          <a:xfrm rot="20600912">
            <a:off x="4077363" y="1936452"/>
            <a:ext cx="2897945" cy="1815882"/>
          </a:xfrm>
          <a:prstGeom prst="rect">
            <a:avLst/>
          </a:prstGeom>
          <a:noFill/>
        </p:spPr>
        <p:txBody>
          <a:bodyPr wrap="square" rtlCol="0">
            <a:spAutoFit/>
          </a:bodyPr>
          <a:lstStyle/>
          <a:p>
            <a:pPr algn="ctr"/>
            <a:r>
              <a:rPr lang="vi-VN" sz="2800" b="1" i="1" dirty="0">
                <a:latin typeface="Times New Roman" panose="02020603050405020304" pitchFamily="18" charset="0"/>
                <a:cs typeface="Times New Roman" panose="02020603050405020304" pitchFamily="18" charset="0"/>
              </a:rPr>
              <a:t> -  Nhu cầu biểu cảm của con người trong đời sống hàng ngày? </a:t>
            </a:r>
            <a:endParaRPr lang="x-none"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512876"/>
      </p:ext>
    </p:extLst>
  </p:cSld>
  <p:clrMapOvr>
    <a:masterClrMapping/>
  </p:clrMapOvr>
  <p:transition spd="slow" advClick="0">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2051437"/>
            <a:ext cx="3354156" cy="1104828"/>
            <a:chOff x="0" y="2734405"/>
            <a:chExt cx="4472208" cy="1472650"/>
          </a:xfrm>
        </p:grpSpPr>
        <p:grpSp>
          <p:nvGrpSpPr>
            <p:cNvPr id="4" name="Group 14"/>
            <p:cNvGrpSpPr/>
            <p:nvPr/>
          </p:nvGrpSpPr>
          <p:grpSpPr>
            <a:xfrm>
              <a:off x="0" y="2734405"/>
              <a:ext cx="4472208" cy="1472650"/>
              <a:chOff x="0" y="2903219"/>
              <a:chExt cx="4472208" cy="1472650"/>
            </a:xfrm>
          </p:grpSpPr>
          <p:sp>
            <p:nvSpPr>
              <p:cNvPr id="13" name="Rectangle 12"/>
              <p:cNvSpPr/>
              <p:nvPr/>
            </p:nvSpPr>
            <p:spPr>
              <a:xfrm>
                <a:off x="0" y="2903219"/>
                <a:ext cx="3713871" cy="147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sp>
            <p:nvSpPr>
              <p:cNvPr id="14" name="Oval 13"/>
              <p:cNvSpPr/>
              <p:nvPr/>
            </p:nvSpPr>
            <p:spPr>
              <a:xfrm>
                <a:off x="2999558" y="2903219"/>
                <a:ext cx="1472650" cy="1472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grpSp>
        <p:sp>
          <p:nvSpPr>
            <p:cNvPr id="16" name="Oval 15"/>
            <p:cNvSpPr/>
            <p:nvPr/>
          </p:nvSpPr>
          <p:spPr>
            <a:xfrm>
              <a:off x="3127350" y="2862197"/>
              <a:ext cx="1217066" cy="121706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sp>
          <p:nvSpPr>
            <p:cNvPr id="22" name="AutoShape 117"/>
            <p:cNvSpPr>
              <a:spLocks/>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900" dirty="0">
                <a:solidFill>
                  <a:srgbClr val="FFFFFF"/>
                </a:solidFill>
                <a:effectLst>
                  <a:outerShdw blurRad="38100" dist="38100" dir="2700000" algn="tl">
                    <a:srgbClr val="000000"/>
                  </a:outerShdw>
                </a:effectLst>
                <a:latin typeface="微软雅黑" pitchFamily="34" charset="-122"/>
                <a:ea typeface="微软雅黑" pitchFamily="34" charset="-122"/>
                <a:sym typeface="Gill Sans" charset="0"/>
              </a:endParaRPr>
            </a:p>
          </p:txBody>
        </p:sp>
      </p:grpSp>
      <p:grpSp>
        <p:nvGrpSpPr>
          <p:cNvPr id="15" name="Group 29"/>
          <p:cNvGrpSpPr/>
          <p:nvPr/>
        </p:nvGrpSpPr>
        <p:grpSpPr>
          <a:xfrm>
            <a:off x="-162372" y="-495889"/>
            <a:ext cx="9291188" cy="5430129"/>
            <a:chOff x="-171471" y="612511"/>
            <a:chExt cx="10823911" cy="5479705"/>
          </a:xfrm>
        </p:grpSpPr>
        <p:grpSp>
          <p:nvGrpSpPr>
            <p:cNvPr id="17" name="Group 4"/>
            <p:cNvGrpSpPr/>
            <p:nvPr/>
          </p:nvGrpSpPr>
          <p:grpSpPr>
            <a:xfrm>
              <a:off x="-171471" y="612511"/>
              <a:ext cx="10823911" cy="5479705"/>
              <a:chOff x="-4321403" y="-375292"/>
              <a:chExt cx="14406624" cy="7293488"/>
            </a:xfrm>
          </p:grpSpPr>
          <p:sp>
            <p:nvSpPr>
              <p:cNvPr id="6" name="Block Arc 5"/>
              <p:cNvSpPr/>
              <p:nvPr/>
            </p:nvSpPr>
            <p:spPr>
              <a:xfrm>
                <a:off x="-4321403" y="-375292"/>
                <a:ext cx="7293488" cy="7293488"/>
              </a:xfrm>
              <a:prstGeom prst="blockArc">
                <a:avLst>
                  <a:gd name="adj1" fmla="val 18900000"/>
                  <a:gd name="adj2" fmla="val 3617657"/>
                  <a:gd name="adj3" fmla="val 0"/>
                </a:avLst>
              </a:prstGeom>
              <a:ln>
                <a:solidFill>
                  <a:schemeClr val="accent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784110" y="961009"/>
                <a:ext cx="7301111" cy="1705412"/>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8" name="Oval 7"/>
              <p:cNvSpPr/>
              <p:nvPr/>
            </p:nvSpPr>
            <p:spPr>
              <a:xfrm>
                <a:off x="1796313" y="1126066"/>
                <a:ext cx="1665131" cy="1354665"/>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8"/>
              <p:cNvSpPr/>
              <p:nvPr/>
            </p:nvSpPr>
            <p:spPr>
              <a:xfrm>
                <a:off x="3178046" y="2889020"/>
                <a:ext cx="6907175" cy="170541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10" name="Oval 9"/>
              <p:cNvSpPr/>
              <p:nvPr/>
            </p:nvSpPr>
            <p:spPr>
              <a:xfrm>
                <a:off x="2190248" y="3131396"/>
                <a:ext cx="1665131" cy="1354665"/>
              </a:xfrm>
              <a:prstGeom prst="ellipse">
                <a:avLst/>
              </a:prstGeom>
              <a:ln>
                <a:solidFill>
                  <a:schemeClr val="accent3"/>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784110" y="4836808"/>
                <a:ext cx="7301111" cy="1705411"/>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12" name="Oval 11"/>
              <p:cNvSpPr/>
              <p:nvPr/>
            </p:nvSpPr>
            <p:spPr>
              <a:xfrm>
                <a:off x="1535182" y="4968315"/>
                <a:ext cx="1665131" cy="1354665"/>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9" name="TextBox 18"/>
            <p:cNvSpPr txBox="1"/>
            <p:nvPr/>
          </p:nvSpPr>
          <p:spPr>
            <a:xfrm>
              <a:off x="4743070" y="2075666"/>
              <a:ext cx="588618" cy="481409"/>
            </a:xfrm>
            <a:prstGeom prst="rect">
              <a:avLst/>
            </a:prstGeom>
            <a:noFill/>
          </p:spPr>
          <p:txBody>
            <a:bodyPr wrap="none" rtlCol="0">
              <a:spAutoFit/>
            </a:bodyPr>
            <a:lstStyle/>
            <a:p>
              <a:r>
                <a:rPr lang="en-US"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rPr>
                <a:t>01</a:t>
              </a:r>
              <a:endParaRPr lang="en-GB"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20" name="TextBox 19"/>
            <p:cNvSpPr txBox="1"/>
            <p:nvPr/>
          </p:nvSpPr>
          <p:spPr>
            <a:xfrm>
              <a:off x="5052711" y="3586477"/>
              <a:ext cx="588618" cy="481409"/>
            </a:xfrm>
            <a:prstGeom prst="rect">
              <a:avLst/>
            </a:prstGeom>
            <a:noFill/>
          </p:spPr>
          <p:txBody>
            <a:bodyPr wrap="none" rtlCol="0">
              <a:spAutoFit/>
            </a:bodyPr>
            <a:lstStyle/>
            <a:p>
              <a:r>
                <a:rPr lang="en-US"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rPr>
                <a:t>02</a:t>
              </a:r>
              <a:endParaRPr lang="en-GB"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21" name="TextBox 20"/>
            <p:cNvSpPr txBox="1"/>
            <p:nvPr/>
          </p:nvSpPr>
          <p:spPr>
            <a:xfrm>
              <a:off x="4560551" y="4962401"/>
              <a:ext cx="588618" cy="481409"/>
            </a:xfrm>
            <a:prstGeom prst="rect">
              <a:avLst/>
            </a:prstGeom>
            <a:noFill/>
          </p:spPr>
          <p:txBody>
            <a:bodyPr wrap="none" rtlCol="0">
              <a:spAutoFit/>
            </a:bodyPr>
            <a:lstStyle/>
            <a:p>
              <a:r>
                <a:rPr lang="en-US"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rPr>
                <a:t>03</a:t>
              </a:r>
              <a:endParaRPr lang="en-GB"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endParaRPr>
            </a:p>
          </p:txBody>
        </p:sp>
      </p:grpSp>
      <p:sp>
        <p:nvSpPr>
          <p:cNvPr id="30" name="TextBox 29">
            <a:extLst>
              <a:ext uri="{FF2B5EF4-FFF2-40B4-BE49-F238E27FC236}">
                <a16:creationId xmlns:a16="http://schemas.microsoft.com/office/drawing/2014/main" id="{527C878C-C39E-4945-A2B7-224542FD325C}"/>
              </a:ext>
            </a:extLst>
          </p:cNvPr>
          <p:cNvSpPr txBox="1"/>
          <p:nvPr/>
        </p:nvSpPr>
        <p:spPr>
          <a:xfrm>
            <a:off x="-233573" y="2075950"/>
            <a:ext cx="3459063" cy="954107"/>
          </a:xfrm>
          <a:prstGeom prst="rect">
            <a:avLst/>
          </a:prstGeom>
          <a:noFill/>
        </p:spPr>
        <p:txBody>
          <a:bodyPr wrap="square" rtlCol="0">
            <a:spAutoFit/>
          </a:bodyPr>
          <a:lstStyle/>
          <a:p>
            <a:pPr algn="ctr"/>
            <a:r>
              <a:rPr lang="vi-VN" sz="2800" b="1" dirty="0">
                <a:latin typeface="Times New Roman" panose="02020603050405020304" pitchFamily="18" charset="0"/>
                <a:cs typeface="Times New Roman" panose="02020603050405020304" pitchFamily="18" charset="0"/>
              </a:rPr>
              <a:t>Tìm hiểu văn  biểu cảm</a:t>
            </a:r>
            <a:endParaRPr lang="x-none" sz="2800" b="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58A20CF9-2868-184F-88BD-F4CD11F231F4}"/>
              </a:ext>
            </a:extLst>
          </p:cNvPr>
          <p:cNvSpPr txBox="1"/>
          <p:nvPr/>
        </p:nvSpPr>
        <p:spPr>
          <a:xfrm>
            <a:off x="4449994" y="435390"/>
            <a:ext cx="4694038" cy="1323439"/>
          </a:xfrm>
          <a:prstGeom prst="rect">
            <a:avLst/>
          </a:prstGeom>
          <a:noFill/>
        </p:spPr>
        <p:txBody>
          <a:bodyPr wrap="square" rtlCol="0">
            <a:spAutoFit/>
          </a:bodyPr>
          <a:lstStyle/>
          <a:p>
            <a:pPr algn="ctr"/>
            <a:r>
              <a:rPr lang="vi-VN" sz="1600" b="1" dirty="0">
                <a:latin typeface="Times New Roman" panose="02020603050405020304" pitchFamily="18" charset="0"/>
                <a:cs typeface="Times New Roman" panose="02020603050405020304" pitchFamily="18" charset="0"/>
              </a:rPr>
              <a:t>Đọc 2 câu ca dao, trả lời câu hỏi :</a:t>
            </a:r>
          </a:p>
          <a:p>
            <a:pPr algn="ctr"/>
            <a:r>
              <a:rPr lang="vi-VN" sz="1600" b="1" dirty="0">
                <a:latin typeface="Times New Roman" panose="02020603050405020304" pitchFamily="18" charset="0"/>
                <a:cs typeface="Times New Roman" panose="02020603050405020304" pitchFamily="18" charset="0"/>
              </a:rPr>
              <a:t>Mỗi bài ca dao thổ lộ cảm xúc gì? Thổ lộ cảm xúc để làm gì?  Theo em, khi nào thì con người cần làm văn biểu cảm? Trong thư từ gửi cho người thân, bạn bè, em có biểu lộ tình cảm không? </a:t>
            </a:r>
            <a:endParaRPr lang="x-none" sz="1600" b="1"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BDCBD7CD-FD96-B847-95BD-9C0276333334}"/>
              </a:ext>
            </a:extLst>
          </p:cNvPr>
          <p:cNvSpPr txBox="1"/>
          <p:nvPr/>
        </p:nvSpPr>
        <p:spPr>
          <a:xfrm>
            <a:off x="4895080" y="1967663"/>
            <a:ext cx="4012863" cy="1015663"/>
          </a:xfrm>
          <a:prstGeom prst="rect">
            <a:avLst/>
          </a:prstGeom>
          <a:noFill/>
        </p:spPr>
        <p:txBody>
          <a:bodyPr wrap="square" rtlCol="0">
            <a:spAutoFit/>
          </a:bodyPr>
          <a:lstStyle/>
          <a:p>
            <a:pPr algn="ctr"/>
            <a:r>
              <a:rPr lang="vi-VN" sz="2000" b="1" dirty="0">
                <a:latin typeface="Times New Roman" panose="02020603050405020304" pitchFamily="18" charset="0"/>
                <a:cs typeface="Times New Roman" panose="02020603050405020304" pitchFamily="18" charset="0"/>
              </a:rPr>
              <a:t>Từ câu trả lời rút ra nhận xét: nhu cầu biểu cảm trong văn biểu cảm, hình thức biểu cảm</a:t>
            </a:r>
            <a:endParaRPr lang="x-none" sz="2000"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7B1BB2-6673-F14D-A753-074B2FC89AAA}"/>
              </a:ext>
            </a:extLst>
          </p:cNvPr>
          <p:cNvSpPr txBox="1"/>
          <p:nvPr/>
        </p:nvSpPr>
        <p:spPr>
          <a:xfrm>
            <a:off x="4541379" y="3537064"/>
            <a:ext cx="4582521" cy="707886"/>
          </a:xfrm>
          <a:prstGeom prst="rect">
            <a:avLst/>
          </a:prstGeom>
          <a:noFill/>
        </p:spPr>
        <p:txBody>
          <a:bodyPr wrap="square" rtlCol="0">
            <a:spAutoFit/>
          </a:bodyPr>
          <a:lstStyle/>
          <a:p>
            <a:pPr algn="ctr"/>
            <a:r>
              <a:rPr lang="vi-VN" sz="2000" b="1" dirty="0">
                <a:latin typeface="Times New Roman" panose="02020603050405020304" pitchFamily="18" charset="0"/>
                <a:cs typeface="Times New Roman" panose="02020603050405020304" pitchFamily="18" charset="0"/>
              </a:rPr>
              <a:t>Đọc kĩ ghi nhớ chấm 1,2</a:t>
            </a:r>
          </a:p>
          <a:p>
            <a:pPr algn="ctr"/>
            <a:r>
              <a:rPr lang="vi-VN" sz="2000" b="1" dirty="0">
                <a:latin typeface="Times New Roman" panose="02020603050405020304" pitchFamily="18" charset="0"/>
                <a:cs typeface="Times New Roman" panose="02020603050405020304" pitchFamily="18" charset="0"/>
              </a:rPr>
              <a:t> sgk/73</a:t>
            </a:r>
            <a:endParaRPr lang="x-none" sz="2000" b="1" dirty="0">
              <a:latin typeface="Times New Roman" panose="02020603050405020304" pitchFamily="18" charset="0"/>
              <a:cs typeface="Times New Roman" panose="02020603050405020304" pitchFamily="18" charset="0"/>
            </a:endParaRPr>
          </a:p>
        </p:txBody>
      </p:sp>
      <p:sp>
        <p:nvSpPr>
          <p:cNvPr id="24" name="Rectangle 23"/>
          <p:cNvSpPr>
            <a:spLocks noChangeArrowheads="1"/>
          </p:cNvSpPr>
          <p:nvPr/>
        </p:nvSpPr>
        <p:spPr bwMode="auto">
          <a:xfrm>
            <a:off x="0" y="1108886"/>
            <a:ext cx="3564205" cy="510909"/>
          </a:xfrm>
          <a:prstGeom prst="rect">
            <a:avLst/>
          </a:prstGeom>
          <a:noFill/>
          <a:ln w="9525">
            <a:noFill/>
            <a:miter lim="800000"/>
            <a:headEnd/>
            <a:tailEnd/>
          </a:ln>
        </p:spPr>
        <p:txBody>
          <a:bodyPr wrap="square">
            <a:spAutoFit/>
          </a:bodyPr>
          <a:lstStyle/>
          <a:p>
            <a:pPr algn="ctr">
              <a:lnSpc>
                <a:spcPct val="80000"/>
              </a:lnSpc>
            </a:pPr>
            <a:r>
              <a:rPr lang="en-US" sz="1700" b="1" i="1" dirty="0">
                <a:latin typeface="Times New Roman" pitchFamily="18" charset="0"/>
              </a:rPr>
              <a:t>1. “</a:t>
            </a:r>
            <a:r>
              <a:rPr lang="en-US" sz="1700" b="1" i="1" dirty="0" err="1">
                <a:latin typeface="Times New Roman" pitchFamily="18" charset="0"/>
              </a:rPr>
              <a:t>Thương</a:t>
            </a:r>
            <a:r>
              <a:rPr lang="en-US" sz="1700" b="1" i="1" dirty="0">
                <a:latin typeface="Times New Roman" pitchFamily="18" charset="0"/>
              </a:rPr>
              <a:t> </a:t>
            </a:r>
            <a:r>
              <a:rPr lang="en-US" sz="1700" b="1" i="1" dirty="0" err="1">
                <a:latin typeface="Times New Roman" pitchFamily="18" charset="0"/>
              </a:rPr>
              <a:t>thay</a:t>
            </a:r>
            <a:r>
              <a:rPr lang="en-US" sz="1700" b="1" i="1" dirty="0">
                <a:latin typeface="Times New Roman" pitchFamily="18" charset="0"/>
              </a:rPr>
              <a:t> con </a:t>
            </a:r>
            <a:r>
              <a:rPr lang="en-US" sz="1700" b="1" i="1" dirty="0" err="1">
                <a:latin typeface="Times New Roman" pitchFamily="18" charset="0"/>
              </a:rPr>
              <a:t>cuốc</a:t>
            </a:r>
            <a:r>
              <a:rPr lang="en-US" sz="1700" b="1" i="1" dirty="0">
                <a:latin typeface="Times New Roman" pitchFamily="18" charset="0"/>
              </a:rPr>
              <a:t> </a:t>
            </a:r>
            <a:r>
              <a:rPr lang="en-US" sz="1700" b="1" i="1" dirty="0" err="1">
                <a:latin typeface="Times New Roman" pitchFamily="18" charset="0"/>
              </a:rPr>
              <a:t>giữa</a:t>
            </a:r>
            <a:r>
              <a:rPr lang="en-US" sz="1700" b="1" i="1" dirty="0">
                <a:latin typeface="Times New Roman" pitchFamily="18" charset="0"/>
              </a:rPr>
              <a:t> </a:t>
            </a:r>
            <a:r>
              <a:rPr lang="en-US" sz="1700" b="1" i="1" dirty="0" err="1">
                <a:latin typeface="Times New Roman" pitchFamily="18" charset="0"/>
              </a:rPr>
              <a:t>trời</a:t>
            </a:r>
            <a:endParaRPr lang="en-US" sz="1700" b="1" i="1" dirty="0">
              <a:latin typeface="Times New Roman" pitchFamily="18" charset="0"/>
            </a:endParaRPr>
          </a:p>
          <a:p>
            <a:pPr algn="ctr">
              <a:lnSpc>
                <a:spcPct val="80000"/>
              </a:lnSpc>
              <a:buFont typeface="Wingdings" pitchFamily="2" charset="2"/>
              <a:buNone/>
            </a:pPr>
            <a:r>
              <a:rPr lang="en-US" sz="1700" b="1" i="1" dirty="0" err="1">
                <a:latin typeface="Times New Roman" pitchFamily="18" charset="0"/>
              </a:rPr>
              <a:t>Dầu</a:t>
            </a:r>
            <a:r>
              <a:rPr lang="en-US" sz="1700" b="1" i="1" dirty="0">
                <a:latin typeface="Times New Roman" pitchFamily="18" charset="0"/>
              </a:rPr>
              <a:t> </a:t>
            </a:r>
            <a:r>
              <a:rPr lang="en-US" sz="1700" b="1" i="1" dirty="0" err="1">
                <a:latin typeface="Times New Roman" pitchFamily="18" charset="0"/>
              </a:rPr>
              <a:t>kêu</a:t>
            </a:r>
            <a:r>
              <a:rPr lang="en-US" sz="1700" b="1" i="1" dirty="0">
                <a:latin typeface="Times New Roman" pitchFamily="18" charset="0"/>
              </a:rPr>
              <a:t> </a:t>
            </a:r>
            <a:r>
              <a:rPr lang="en-US" sz="1700" b="1" i="1" dirty="0" err="1">
                <a:latin typeface="Times New Roman" pitchFamily="18" charset="0"/>
              </a:rPr>
              <a:t>ra</a:t>
            </a:r>
            <a:r>
              <a:rPr lang="en-US" sz="1700" b="1" i="1" dirty="0">
                <a:latin typeface="Times New Roman" pitchFamily="18" charset="0"/>
              </a:rPr>
              <a:t> </a:t>
            </a:r>
            <a:r>
              <a:rPr lang="en-US" sz="1700" b="1" i="1" dirty="0" err="1">
                <a:latin typeface="Times New Roman" pitchFamily="18" charset="0"/>
              </a:rPr>
              <a:t>máu</a:t>
            </a:r>
            <a:r>
              <a:rPr lang="en-US" sz="1700" b="1" i="1" dirty="0">
                <a:latin typeface="Times New Roman" pitchFamily="18" charset="0"/>
              </a:rPr>
              <a:t> </a:t>
            </a:r>
            <a:r>
              <a:rPr lang="en-US" sz="1700" b="1" i="1" dirty="0" err="1">
                <a:latin typeface="Times New Roman" pitchFamily="18" charset="0"/>
              </a:rPr>
              <a:t>có</a:t>
            </a:r>
            <a:r>
              <a:rPr lang="en-US" sz="1700" b="1" i="1" dirty="0">
                <a:latin typeface="Times New Roman" pitchFamily="18" charset="0"/>
              </a:rPr>
              <a:t> </a:t>
            </a:r>
            <a:r>
              <a:rPr lang="en-US" sz="1700" b="1" i="1" dirty="0" err="1">
                <a:latin typeface="Times New Roman" pitchFamily="18" charset="0"/>
              </a:rPr>
              <a:t>người</a:t>
            </a:r>
            <a:r>
              <a:rPr lang="en-US" sz="1700" b="1" i="1" dirty="0">
                <a:latin typeface="Times New Roman" pitchFamily="18" charset="0"/>
              </a:rPr>
              <a:t> </a:t>
            </a:r>
            <a:r>
              <a:rPr lang="en-US" sz="1700" b="1" i="1" dirty="0" err="1">
                <a:latin typeface="Times New Roman" pitchFamily="18" charset="0"/>
              </a:rPr>
              <a:t>nào</a:t>
            </a:r>
            <a:r>
              <a:rPr lang="en-US" sz="1700" b="1" i="1" dirty="0">
                <a:latin typeface="Times New Roman" pitchFamily="18" charset="0"/>
              </a:rPr>
              <a:t> </a:t>
            </a:r>
            <a:r>
              <a:rPr lang="en-US" sz="1700" b="1" i="1" dirty="0" err="1">
                <a:latin typeface="Times New Roman" pitchFamily="18" charset="0"/>
              </a:rPr>
              <a:t>nghe</a:t>
            </a:r>
            <a:r>
              <a:rPr lang="en-US" sz="1700" b="1" i="1" dirty="0">
                <a:latin typeface="Times New Roman" pitchFamily="18" charset="0"/>
              </a:rPr>
              <a:t>.”</a:t>
            </a:r>
          </a:p>
        </p:txBody>
      </p:sp>
      <p:sp>
        <p:nvSpPr>
          <p:cNvPr id="25" name="Rectangle 24"/>
          <p:cNvSpPr>
            <a:spLocks noChangeArrowheads="1"/>
          </p:cNvSpPr>
          <p:nvPr/>
        </p:nvSpPr>
        <p:spPr bwMode="auto">
          <a:xfrm>
            <a:off x="-1234571" y="3228403"/>
            <a:ext cx="6345608" cy="1274195"/>
          </a:xfrm>
          <a:prstGeom prst="rect">
            <a:avLst/>
          </a:prstGeom>
          <a:noFill/>
          <a:ln w="9525">
            <a:noFill/>
            <a:miter lim="800000"/>
            <a:headEnd/>
            <a:tailEnd/>
          </a:ln>
        </p:spPr>
        <p:txBody>
          <a:bodyPr>
            <a:spAutoFit/>
          </a:bodyPr>
          <a:lstStyle/>
          <a:p>
            <a:pPr marL="342900" indent="-342900" algn="ctr">
              <a:lnSpc>
                <a:spcPct val="80000"/>
              </a:lnSpc>
              <a:buAutoNum type="arabicPeriod" startAt="2"/>
            </a:pPr>
            <a:r>
              <a:rPr lang="en-US" sz="1600" b="1" i="1" dirty="0">
                <a:latin typeface="Times New Roman" pitchFamily="18" charset="0"/>
              </a:rPr>
              <a:t>“</a:t>
            </a:r>
            <a:r>
              <a:rPr lang="en-US" sz="1600" b="1" i="1" dirty="0" err="1">
                <a:latin typeface="Times New Roman" pitchFamily="18" charset="0"/>
              </a:rPr>
              <a:t>Đứng</a:t>
            </a:r>
            <a:r>
              <a:rPr lang="en-US" sz="1600" b="1" i="1" dirty="0">
                <a:latin typeface="Times New Roman" pitchFamily="18" charset="0"/>
              </a:rPr>
              <a:t> </a:t>
            </a:r>
            <a:r>
              <a:rPr lang="en-US" sz="1600" b="1" i="1" dirty="0" err="1">
                <a:latin typeface="Times New Roman" pitchFamily="18" charset="0"/>
              </a:rPr>
              <a:t>bên</a:t>
            </a:r>
            <a:r>
              <a:rPr lang="en-US" sz="1600" b="1" i="1" dirty="0">
                <a:latin typeface="Times New Roman" pitchFamily="18" charset="0"/>
              </a:rPr>
              <a:t> </a:t>
            </a:r>
            <a:r>
              <a:rPr lang="en-US" sz="1600" b="1" i="1" dirty="0" err="1">
                <a:latin typeface="Times New Roman" pitchFamily="18" charset="0"/>
              </a:rPr>
              <a:t>ni</a:t>
            </a:r>
            <a:r>
              <a:rPr lang="en-US" sz="1600" b="1" i="1" dirty="0">
                <a:latin typeface="Times New Roman" pitchFamily="18" charset="0"/>
              </a:rPr>
              <a:t> </a:t>
            </a:r>
            <a:r>
              <a:rPr lang="en-US" sz="1600" b="1" i="1" dirty="0" err="1">
                <a:latin typeface="Times New Roman" pitchFamily="18" charset="0"/>
              </a:rPr>
              <a:t>đồng</a:t>
            </a:r>
            <a:r>
              <a:rPr lang="en-US" sz="1600" b="1" i="1" dirty="0">
                <a:latin typeface="Times New Roman" pitchFamily="18" charset="0"/>
              </a:rPr>
              <a:t>, </a:t>
            </a:r>
            <a:r>
              <a:rPr lang="en-US" sz="1600" b="1" i="1" dirty="0" err="1">
                <a:latin typeface="Times New Roman" pitchFamily="18" charset="0"/>
              </a:rPr>
              <a:t>ngó</a:t>
            </a:r>
            <a:r>
              <a:rPr lang="en-US" sz="1600" b="1" i="1" dirty="0">
                <a:latin typeface="Times New Roman" pitchFamily="18" charset="0"/>
              </a:rPr>
              <a:t> </a:t>
            </a:r>
            <a:r>
              <a:rPr lang="en-US" sz="1600" b="1" i="1" dirty="0" err="1">
                <a:latin typeface="Times New Roman" pitchFamily="18" charset="0"/>
              </a:rPr>
              <a:t>bên</a:t>
            </a:r>
            <a:r>
              <a:rPr lang="en-US" sz="1600" b="1" i="1" dirty="0">
                <a:latin typeface="Times New Roman" pitchFamily="18" charset="0"/>
              </a:rPr>
              <a:t> </a:t>
            </a:r>
            <a:r>
              <a:rPr lang="en-US" sz="1600" b="1" i="1" dirty="0" err="1">
                <a:latin typeface="Times New Roman" pitchFamily="18" charset="0"/>
              </a:rPr>
              <a:t>tê</a:t>
            </a:r>
            <a:r>
              <a:rPr lang="en-US" sz="1600" b="1" i="1" dirty="0">
                <a:latin typeface="Times New Roman" pitchFamily="18" charset="0"/>
              </a:rPr>
              <a:t> </a:t>
            </a:r>
            <a:r>
              <a:rPr lang="en-US" sz="1600" b="1" i="1" dirty="0" err="1">
                <a:latin typeface="Times New Roman" pitchFamily="18" charset="0"/>
              </a:rPr>
              <a:t>đồng</a:t>
            </a:r>
            <a:r>
              <a:rPr lang="en-US" sz="1600" b="1" i="1" dirty="0">
                <a:latin typeface="Times New Roman" pitchFamily="18" charset="0"/>
              </a:rPr>
              <a:t>, </a:t>
            </a:r>
            <a:endParaRPr lang="vi-VN" sz="1600" b="1" i="1" dirty="0">
              <a:latin typeface="Times New Roman" pitchFamily="18" charset="0"/>
            </a:endParaRPr>
          </a:p>
          <a:p>
            <a:pPr algn="ctr">
              <a:lnSpc>
                <a:spcPct val="80000"/>
              </a:lnSpc>
            </a:pPr>
            <a:r>
              <a:rPr lang="en-US" sz="1600" b="1" i="1" dirty="0" err="1">
                <a:latin typeface="Times New Roman" pitchFamily="18" charset="0"/>
              </a:rPr>
              <a:t>mênh</a:t>
            </a:r>
            <a:r>
              <a:rPr lang="en-US" sz="1600" b="1" i="1" dirty="0">
                <a:latin typeface="Times New Roman" pitchFamily="18" charset="0"/>
              </a:rPr>
              <a:t> </a:t>
            </a:r>
            <a:r>
              <a:rPr lang="en-US" sz="1600" b="1" i="1" dirty="0" err="1">
                <a:latin typeface="Times New Roman" pitchFamily="18" charset="0"/>
              </a:rPr>
              <a:t>mông</a:t>
            </a:r>
            <a:r>
              <a:rPr lang="en-US" sz="1600" b="1" i="1" dirty="0">
                <a:latin typeface="Times New Roman" pitchFamily="18" charset="0"/>
              </a:rPr>
              <a:t> </a:t>
            </a:r>
            <a:r>
              <a:rPr lang="en-US" sz="1600" b="1" i="1" dirty="0" err="1">
                <a:latin typeface="Times New Roman" pitchFamily="18" charset="0"/>
              </a:rPr>
              <a:t>bát</a:t>
            </a:r>
            <a:r>
              <a:rPr lang="en-US" sz="1600" b="1" i="1" dirty="0">
                <a:latin typeface="Times New Roman" pitchFamily="18" charset="0"/>
              </a:rPr>
              <a:t> </a:t>
            </a:r>
            <a:r>
              <a:rPr lang="en-US" sz="1600" b="1" i="1" dirty="0" err="1">
                <a:latin typeface="Times New Roman" pitchFamily="18" charset="0"/>
              </a:rPr>
              <a:t>ngát</a:t>
            </a:r>
            <a:r>
              <a:rPr lang="en-US" sz="1600" b="1" i="1" dirty="0">
                <a:latin typeface="Times New Roman" pitchFamily="18" charset="0"/>
              </a:rPr>
              <a:t>.</a:t>
            </a:r>
          </a:p>
          <a:p>
            <a:pPr algn="ctr">
              <a:lnSpc>
                <a:spcPct val="80000"/>
              </a:lnSpc>
              <a:buFont typeface="Wingdings" pitchFamily="2" charset="2"/>
              <a:buNone/>
            </a:pPr>
            <a:r>
              <a:rPr lang="en-US" sz="1600" b="1" i="1" dirty="0">
                <a:latin typeface="Times New Roman" pitchFamily="18" charset="0"/>
              </a:rPr>
              <a:t>    </a:t>
            </a:r>
            <a:r>
              <a:rPr lang="en-US" sz="1600" b="1" i="1" dirty="0" err="1">
                <a:latin typeface="Times New Roman" pitchFamily="18" charset="0"/>
              </a:rPr>
              <a:t>Đứng</a:t>
            </a:r>
            <a:r>
              <a:rPr lang="en-US" sz="1600" b="1" i="1" dirty="0">
                <a:latin typeface="Times New Roman" pitchFamily="18" charset="0"/>
              </a:rPr>
              <a:t> </a:t>
            </a:r>
            <a:r>
              <a:rPr lang="en-US" sz="1600" b="1" i="1" dirty="0" err="1">
                <a:latin typeface="Times New Roman" pitchFamily="18" charset="0"/>
              </a:rPr>
              <a:t>bên</a:t>
            </a:r>
            <a:r>
              <a:rPr lang="en-US" sz="1600" b="1" i="1" dirty="0">
                <a:latin typeface="Times New Roman" pitchFamily="18" charset="0"/>
              </a:rPr>
              <a:t> </a:t>
            </a:r>
            <a:r>
              <a:rPr lang="en-US" sz="1600" b="1" i="1" dirty="0" err="1">
                <a:latin typeface="Times New Roman" pitchFamily="18" charset="0"/>
              </a:rPr>
              <a:t>tê</a:t>
            </a:r>
            <a:r>
              <a:rPr lang="en-US" sz="1600" b="1" i="1" dirty="0">
                <a:latin typeface="Times New Roman" pitchFamily="18" charset="0"/>
              </a:rPr>
              <a:t> </a:t>
            </a:r>
            <a:r>
              <a:rPr lang="en-US" sz="1600" b="1" i="1" dirty="0" err="1">
                <a:latin typeface="Times New Roman" pitchFamily="18" charset="0"/>
              </a:rPr>
              <a:t>đồng</a:t>
            </a:r>
            <a:r>
              <a:rPr lang="en-US" sz="1600" b="1" i="1" dirty="0">
                <a:latin typeface="Times New Roman" pitchFamily="18" charset="0"/>
              </a:rPr>
              <a:t>, </a:t>
            </a:r>
            <a:r>
              <a:rPr lang="en-US" sz="1600" b="1" i="1" dirty="0" err="1">
                <a:latin typeface="Times New Roman" pitchFamily="18" charset="0"/>
              </a:rPr>
              <a:t>ngó</a:t>
            </a:r>
            <a:r>
              <a:rPr lang="en-US" sz="1600" b="1" i="1" dirty="0">
                <a:latin typeface="Times New Roman" pitchFamily="18" charset="0"/>
              </a:rPr>
              <a:t> </a:t>
            </a:r>
            <a:r>
              <a:rPr lang="en-US" sz="1600" b="1" i="1" dirty="0" err="1">
                <a:latin typeface="Times New Roman" pitchFamily="18" charset="0"/>
              </a:rPr>
              <a:t>bên</a:t>
            </a:r>
            <a:r>
              <a:rPr lang="en-US" sz="1600" b="1" i="1" dirty="0">
                <a:latin typeface="Times New Roman" pitchFamily="18" charset="0"/>
              </a:rPr>
              <a:t> </a:t>
            </a:r>
            <a:r>
              <a:rPr lang="en-US" sz="1600" b="1" i="1" dirty="0" err="1">
                <a:latin typeface="Times New Roman" pitchFamily="18" charset="0"/>
              </a:rPr>
              <a:t>ni</a:t>
            </a:r>
            <a:r>
              <a:rPr lang="en-US" sz="1600" b="1" i="1" dirty="0">
                <a:latin typeface="Times New Roman" pitchFamily="18" charset="0"/>
              </a:rPr>
              <a:t> </a:t>
            </a:r>
            <a:r>
              <a:rPr lang="en-US" sz="1600" b="1" i="1" dirty="0" err="1">
                <a:latin typeface="Times New Roman" pitchFamily="18" charset="0"/>
              </a:rPr>
              <a:t>đồng</a:t>
            </a:r>
            <a:r>
              <a:rPr lang="en-US" sz="1600" b="1" i="1" dirty="0">
                <a:latin typeface="Times New Roman" pitchFamily="18" charset="0"/>
              </a:rPr>
              <a:t>,</a:t>
            </a:r>
            <a:endParaRPr lang="vi-VN" sz="1600" b="1" i="1" dirty="0">
              <a:latin typeface="Times New Roman" pitchFamily="18" charset="0"/>
            </a:endParaRPr>
          </a:p>
          <a:p>
            <a:pPr algn="ctr">
              <a:lnSpc>
                <a:spcPct val="80000"/>
              </a:lnSpc>
              <a:buFont typeface="Wingdings" pitchFamily="2" charset="2"/>
              <a:buNone/>
            </a:pPr>
            <a:r>
              <a:rPr lang="en-US" sz="1600" b="1" i="1" dirty="0" err="1">
                <a:latin typeface="Times New Roman" pitchFamily="18" charset="0"/>
              </a:rPr>
              <a:t>bát</a:t>
            </a:r>
            <a:r>
              <a:rPr lang="en-US" sz="1600" b="1" i="1" dirty="0">
                <a:latin typeface="Times New Roman" pitchFamily="18" charset="0"/>
              </a:rPr>
              <a:t> </a:t>
            </a:r>
            <a:r>
              <a:rPr lang="en-US" sz="1600" b="1" i="1" dirty="0" err="1">
                <a:latin typeface="Times New Roman" pitchFamily="18" charset="0"/>
              </a:rPr>
              <a:t>ngát</a:t>
            </a:r>
            <a:r>
              <a:rPr lang="en-US" sz="1600" b="1" i="1" dirty="0">
                <a:latin typeface="Times New Roman" pitchFamily="18" charset="0"/>
              </a:rPr>
              <a:t> </a:t>
            </a:r>
            <a:r>
              <a:rPr lang="en-US" sz="1600" b="1" i="1" dirty="0" err="1">
                <a:latin typeface="Times New Roman" pitchFamily="18" charset="0"/>
              </a:rPr>
              <a:t>mênh</a:t>
            </a:r>
            <a:r>
              <a:rPr lang="en-US" sz="1600" b="1" i="1" dirty="0">
                <a:latin typeface="Times New Roman" pitchFamily="18" charset="0"/>
              </a:rPr>
              <a:t> </a:t>
            </a:r>
            <a:r>
              <a:rPr lang="en-US" sz="1600" b="1" i="1" dirty="0" err="1">
                <a:latin typeface="Times New Roman" pitchFamily="18" charset="0"/>
              </a:rPr>
              <a:t>mông</a:t>
            </a:r>
            <a:r>
              <a:rPr lang="en-US" sz="1600" b="1" i="1" dirty="0">
                <a:latin typeface="Times New Roman" pitchFamily="18" charset="0"/>
              </a:rPr>
              <a:t>.</a:t>
            </a:r>
          </a:p>
          <a:p>
            <a:pPr algn="ctr">
              <a:lnSpc>
                <a:spcPct val="80000"/>
              </a:lnSpc>
              <a:buFont typeface="Wingdings" pitchFamily="2" charset="2"/>
              <a:buNone/>
            </a:pPr>
            <a:r>
              <a:rPr lang="en-US" sz="1600" b="1" i="1" dirty="0" err="1">
                <a:latin typeface="Times New Roman" pitchFamily="18" charset="0"/>
              </a:rPr>
              <a:t>Thân</a:t>
            </a:r>
            <a:r>
              <a:rPr lang="en-US" sz="1600" b="1" i="1" dirty="0">
                <a:latin typeface="Times New Roman" pitchFamily="18" charset="0"/>
              </a:rPr>
              <a:t> </a:t>
            </a:r>
            <a:r>
              <a:rPr lang="en-US" sz="1600" b="1" i="1" dirty="0" err="1">
                <a:latin typeface="Times New Roman" pitchFamily="18" charset="0"/>
              </a:rPr>
              <a:t>em</a:t>
            </a:r>
            <a:r>
              <a:rPr lang="en-US" sz="1600" b="1" i="1" dirty="0">
                <a:latin typeface="Times New Roman" pitchFamily="18" charset="0"/>
              </a:rPr>
              <a:t> </a:t>
            </a:r>
            <a:r>
              <a:rPr lang="en-US" sz="1600" b="1" i="1" dirty="0" err="1">
                <a:latin typeface="Times New Roman" pitchFamily="18" charset="0"/>
              </a:rPr>
              <a:t>như</a:t>
            </a:r>
            <a:r>
              <a:rPr lang="en-US" sz="1600" b="1" i="1" dirty="0">
                <a:latin typeface="Times New Roman" pitchFamily="18" charset="0"/>
              </a:rPr>
              <a:t> </a:t>
            </a:r>
            <a:r>
              <a:rPr lang="en-US" sz="1600" b="1" i="1" dirty="0" err="1">
                <a:latin typeface="Times New Roman" pitchFamily="18" charset="0"/>
              </a:rPr>
              <a:t>chẽn</a:t>
            </a:r>
            <a:r>
              <a:rPr lang="en-US" sz="1600" b="1" i="1" dirty="0">
                <a:latin typeface="Times New Roman" pitchFamily="18" charset="0"/>
              </a:rPr>
              <a:t> </a:t>
            </a:r>
            <a:r>
              <a:rPr lang="en-US" sz="1600" b="1" i="1" dirty="0" err="1">
                <a:latin typeface="Times New Roman" pitchFamily="18" charset="0"/>
              </a:rPr>
              <a:t>lúa</a:t>
            </a:r>
            <a:r>
              <a:rPr lang="en-US" sz="1600" b="1" i="1" dirty="0">
                <a:latin typeface="Times New Roman" pitchFamily="18" charset="0"/>
              </a:rPr>
              <a:t> </a:t>
            </a:r>
            <a:r>
              <a:rPr lang="en-US" sz="1600" b="1" i="1" dirty="0" err="1">
                <a:latin typeface="Times New Roman" pitchFamily="18" charset="0"/>
              </a:rPr>
              <a:t>đòng</a:t>
            </a:r>
            <a:r>
              <a:rPr lang="en-US" sz="1600" b="1" i="1" dirty="0">
                <a:latin typeface="Times New Roman" pitchFamily="18" charset="0"/>
              </a:rPr>
              <a:t> </a:t>
            </a:r>
            <a:r>
              <a:rPr lang="en-US" sz="1600" b="1" i="1" dirty="0" err="1">
                <a:latin typeface="Times New Roman" pitchFamily="18" charset="0"/>
              </a:rPr>
              <a:t>đòng</a:t>
            </a:r>
            <a:r>
              <a:rPr lang="en-US" sz="1600" b="1" i="1" dirty="0">
                <a:latin typeface="Times New Roman" pitchFamily="18" charset="0"/>
              </a:rPr>
              <a:t>,</a:t>
            </a:r>
          </a:p>
          <a:p>
            <a:pPr algn="ctr">
              <a:lnSpc>
                <a:spcPct val="80000"/>
              </a:lnSpc>
              <a:buFont typeface="Wingdings" pitchFamily="2" charset="2"/>
              <a:buNone/>
            </a:pPr>
            <a:r>
              <a:rPr lang="en-US" sz="1600" b="1" i="1" dirty="0" err="1">
                <a:latin typeface="Times New Roman" pitchFamily="18" charset="0"/>
              </a:rPr>
              <a:t>Phất</a:t>
            </a:r>
            <a:r>
              <a:rPr lang="en-US" sz="1600" b="1" i="1" dirty="0">
                <a:latin typeface="Times New Roman" pitchFamily="18" charset="0"/>
              </a:rPr>
              <a:t> </a:t>
            </a:r>
            <a:r>
              <a:rPr lang="en-US" sz="1600" b="1" i="1" dirty="0" err="1">
                <a:latin typeface="Times New Roman" pitchFamily="18" charset="0"/>
              </a:rPr>
              <a:t>phơ</a:t>
            </a:r>
            <a:r>
              <a:rPr lang="en-US" sz="1600" b="1" i="1" dirty="0">
                <a:latin typeface="Times New Roman" pitchFamily="18" charset="0"/>
              </a:rPr>
              <a:t> </a:t>
            </a:r>
            <a:r>
              <a:rPr lang="en-US" sz="1600" b="1" i="1" dirty="0" err="1">
                <a:latin typeface="Times New Roman" pitchFamily="18" charset="0"/>
              </a:rPr>
              <a:t>dưới</a:t>
            </a:r>
            <a:r>
              <a:rPr lang="en-US" sz="1600" b="1" i="1" dirty="0">
                <a:latin typeface="Times New Roman" pitchFamily="18" charset="0"/>
              </a:rPr>
              <a:t> </a:t>
            </a:r>
            <a:r>
              <a:rPr lang="en-US" sz="1600" b="1" i="1" dirty="0" err="1">
                <a:latin typeface="Times New Roman" pitchFamily="18" charset="0"/>
              </a:rPr>
              <a:t>ngọn</a:t>
            </a:r>
            <a:r>
              <a:rPr lang="en-US" sz="1600" b="1" i="1" dirty="0">
                <a:latin typeface="Times New Roman" pitchFamily="18" charset="0"/>
              </a:rPr>
              <a:t> </a:t>
            </a:r>
            <a:r>
              <a:rPr lang="en-US" sz="1600" b="1" i="1" dirty="0" err="1">
                <a:latin typeface="Times New Roman" pitchFamily="18" charset="0"/>
              </a:rPr>
              <a:t>nắng</a:t>
            </a:r>
            <a:r>
              <a:rPr lang="en-US" sz="1600" b="1" i="1" dirty="0">
                <a:latin typeface="Times New Roman" pitchFamily="18" charset="0"/>
              </a:rPr>
              <a:t> </a:t>
            </a:r>
            <a:r>
              <a:rPr lang="en-US" sz="1600" b="1" i="1" dirty="0" err="1">
                <a:latin typeface="Times New Roman" pitchFamily="18" charset="0"/>
              </a:rPr>
              <a:t>hồng</a:t>
            </a:r>
            <a:r>
              <a:rPr lang="en-US" sz="1600" b="1" i="1" dirty="0">
                <a:latin typeface="Times New Roman" pitchFamily="18" charset="0"/>
              </a:rPr>
              <a:t> ban </a:t>
            </a:r>
            <a:r>
              <a:rPr lang="en-US" sz="1600" b="1" i="1" dirty="0" err="1">
                <a:latin typeface="Times New Roman" pitchFamily="18" charset="0"/>
              </a:rPr>
              <a:t>mai</a:t>
            </a:r>
            <a:r>
              <a:rPr lang="en-US" sz="1600" b="1" i="1" dirty="0">
                <a:latin typeface="Times New Roman" pitchFamily="18" charset="0"/>
              </a:rPr>
              <a:t>.”</a:t>
            </a:r>
          </a:p>
        </p:txBody>
      </p:sp>
    </p:spTree>
    <p:extLst>
      <p:ext uri="{BB962C8B-B14F-4D97-AF65-F5344CB8AC3E}">
        <p14:creationId xmlns:p14="http://schemas.microsoft.com/office/powerpoint/2010/main" val="842026019"/>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2051437"/>
            <a:ext cx="3354156" cy="1104828"/>
            <a:chOff x="0" y="2734405"/>
            <a:chExt cx="4472208" cy="1472650"/>
          </a:xfrm>
        </p:grpSpPr>
        <p:grpSp>
          <p:nvGrpSpPr>
            <p:cNvPr id="4" name="Group 14"/>
            <p:cNvGrpSpPr/>
            <p:nvPr/>
          </p:nvGrpSpPr>
          <p:grpSpPr>
            <a:xfrm>
              <a:off x="0" y="2734405"/>
              <a:ext cx="4472208" cy="1472650"/>
              <a:chOff x="0" y="2903219"/>
              <a:chExt cx="4472208" cy="1472650"/>
            </a:xfrm>
          </p:grpSpPr>
          <p:sp>
            <p:nvSpPr>
              <p:cNvPr id="13" name="Rectangle 12"/>
              <p:cNvSpPr/>
              <p:nvPr/>
            </p:nvSpPr>
            <p:spPr>
              <a:xfrm>
                <a:off x="0" y="2903219"/>
                <a:ext cx="3713871" cy="147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sp>
            <p:nvSpPr>
              <p:cNvPr id="14" name="Oval 13"/>
              <p:cNvSpPr/>
              <p:nvPr/>
            </p:nvSpPr>
            <p:spPr>
              <a:xfrm>
                <a:off x="2999558" y="2903219"/>
                <a:ext cx="1472650" cy="1472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grpSp>
        <p:sp>
          <p:nvSpPr>
            <p:cNvPr id="16" name="Oval 15"/>
            <p:cNvSpPr/>
            <p:nvPr/>
          </p:nvSpPr>
          <p:spPr>
            <a:xfrm>
              <a:off x="3127350" y="2862197"/>
              <a:ext cx="1217066" cy="121706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sp>
          <p:nvSpPr>
            <p:cNvPr id="22" name="AutoShape 117"/>
            <p:cNvSpPr>
              <a:spLocks/>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900" dirty="0">
                <a:solidFill>
                  <a:srgbClr val="FFFFFF"/>
                </a:solidFill>
                <a:effectLst>
                  <a:outerShdw blurRad="38100" dist="38100" dir="2700000" algn="tl">
                    <a:srgbClr val="000000"/>
                  </a:outerShdw>
                </a:effectLst>
                <a:latin typeface="微软雅黑" pitchFamily="34" charset="-122"/>
                <a:ea typeface="微软雅黑" pitchFamily="34" charset="-122"/>
                <a:sym typeface="Gill Sans" charset="0"/>
              </a:endParaRPr>
            </a:p>
          </p:txBody>
        </p:sp>
      </p:grpSp>
      <p:grpSp>
        <p:nvGrpSpPr>
          <p:cNvPr id="15" name="Group 29"/>
          <p:cNvGrpSpPr/>
          <p:nvPr/>
        </p:nvGrpSpPr>
        <p:grpSpPr>
          <a:xfrm>
            <a:off x="-656487" y="-471000"/>
            <a:ext cx="9291188" cy="5430129"/>
            <a:chOff x="-171471" y="612511"/>
            <a:chExt cx="10823911" cy="5479705"/>
          </a:xfrm>
        </p:grpSpPr>
        <p:grpSp>
          <p:nvGrpSpPr>
            <p:cNvPr id="17" name="Group 4"/>
            <p:cNvGrpSpPr/>
            <p:nvPr/>
          </p:nvGrpSpPr>
          <p:grpSpPr>
            <a:xfrm>
              <a:off x="-171471" y="612511"/>
              <a:ext cx="10823911" cy="5479705"/>
              <a:chOff x="-4321403" y="-375292"/>
              <a:chExt cx="14406624" cy="7293488"/>
            </a:xfrm>
          </p:grpSpPr>
          <p:sp>
            <p:nvSpPr>
              <p:cNvPr id="6" name="Block Arc 5"/>
              <p:cNvSpPr/>
              <p:nvPr/>
            </p:nvSpPr>
            <p:spPr>
              <a:xfrm>
                <a:off x="-4321403" y="-375292"/>
                <a:ext cx="7293488" cy="7293488"/>
              </a:xfrm>
              <a:prstGeom prst="blockArc">
                <a:avLst>
                  <a:gd name="adj1" fmla="val 18900000"/>
                  <a:gd name="adj2" fmla="val 3617657"/>
                  <a:gd name="adj3" fmla="val 0"/>
                </a:avLst>
              </a:prstGeom>
              <a:ln>
                <a:solidFill>
                  <a:schemeClr val="accent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784110" y="961009"/>
                <a:ext cx="7301111" cy="1705412"/>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8" name="Oval 7"/>
              <p:cNvSpPr/>
              <p:nvPr/>
            </p:nvSpPr>
            <p:spPr>
              <a:xfrm>
                <a:off x="1796313" y="1126066"/>
                <a:ext cx="1665131" cy="1354665"/>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8"/>
              <p:cNvSpPr/>
              <p:nvPr/>
            </p:nvSpPr>
            <p:spPr>
              <a:xfrm>
                <a:off x="3178046" y="2889020"/>
                <a:ext cx="6907175" cy="170541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10" name="Oval 9"/>
              <p:cNvSpPr/>
              <p:nvPr/>
            </p:nvSpPr>
            <p:spPr>
              <a:xfrm>
                <a:off x="2190248" y="3131396"/>
                <a:ext cx="1665131" cy="1354665"/>
              </a:xfrm>
              <a:prstGeom prst="ellipse">
                <a:avLst/>
              </a:prstGeom>
              <a:ln>
                <a:solidFill>
                  <a:schemeClr val="accent3"/>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784110" y="4836808"/>
                <a:ext cx="7301111" cy="1705411"/>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12" name="Oval 11"/>
              <p:cNvSpPr/>
              <p:nvPr/>
            </p:nvSpPr>
            <p:spPr>
              <a:xfrm>
                <a:off x="1535182" y="4968315"/>
                <a:ext cx="1665131" cy="1354665"/>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9" name="TextBox 18"/>
            <p:cNvSpPr txBox="1"/>
            <p:nvPr/>
          </p:nvSpPr>
          <p:spPr>
            <a:xfrm>
              <a:off x="4743070" y="2075666"/>
              <a:ext cx="588618" cy="481409"/>
            </a:xfrm>
            <a:prstGeom prst="rect">
              <a:avLst/>
            </a:prstGeom>
            <a:noFill/>
          </p:spPr>
          <p:txBody>
            <a:bodyPr wrap="none" rtlCol="0">
              <a:spAutoFit/>
            </a:bodyPr>
            <a:lstStyle/>
            <a:p>
              <a:r>
                <a:rPr lang="en-US"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rPr>
                <a:t>01</a:t>
              </a:r>
              <a:endParaRPr lang="en-GB"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20" name="TextBox 19"/>
            <p:cNvSpPr txBox="1"/>
            <p:nvPr/>
          </p:nvSpPr>
          <p:spPr>
            <a:xfrm>
              <a:off x="5052711" y="3586477"/>
              <a:ext cx="588618" cy="481409"/>
            </a:xfrm>
            <a:prstGeom prst="rect">
              <a:avLst/>
            </a:prstGeom>
            <a:noFill/>
          </p:spPr>
          <p:txBody>
            <a:bodyPr wrap="none" rtlCol="0">
              <a:spAutoFit/>
            </a:bodyPr>
            <a:lstStyle/>
            <a:p>
              <a:r>
                <a:rPr lang="en-US"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rPr>
                <a:t>02</a:t>
              </a:r>
              <a:endParaRPr lang="en-GB"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21" name="TextBox 20"/>
            <p:cNvSpPr txBox="1"/>
            <p:nvPr/>
          </p:nvSpPr>
          <p:spPr>
            <a:xfrm>
              <a:off x="4560551" y="4962401"/>
              <a:ext cx="588618" cy="481409"/>
            </a:xfrm>
            <a:prstGeom prst="rect">
              <a:avLst/>
            </a:prstGeom>
            <a:noFill/>
          </p:spPr>
          <p:txBody>
            <a:bodyPr wrap="none" rtlCol="0">
              <a:spAutoFit/>
            </a:bodyPr>
            <a:lstStyle/>
            <a:p>
              <a:r>
                <a:rPr lang="en-US"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rPr>
                <a:t>03</a:t>
              </a:r>
              <a:endParaRPr lang="en-GB"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endParaRPr>
            </a:p>
          </p:txBody>
        </p:sp>
      </p:grpSp>
      <p:sp>
        <p:nvSpPr>
          <p:cNvPr id="30" name="TextBox 29">
            <a:extLst>
              <a:ext uri="{FF2B5EF4-FFF2-40B4-BE49-F238E27FC236}">
                <a16:creationId xmlns:a16="http://schemas.microsoft.com/office/drawing/2014/main" id="{527C878C-C39E-4945-A2B7-224542FD325C}"/>
              </a:ext>
            </a:extLst>
          </p:cNvPr>
          <p:cNvSpPr txBox="1"/>
          <p:nvPr/>
        </p:nvSpPr>
        <p:spPr>
          <a:xfrm>
            <a:off x="-336831" y="2095965"/>
            <a:ext cx="3459063" cy="954107"/>
          </a:xfrm>
          <a:prstGeom prst="rect">
            <a:avLst/>
          </a:prstGeom>
          <a:noFill/>
        </p:spPr>
        <p:txBody>
          <a:bodyPr wrap="square" rtlCol="0">
            <a:spAutoFit/>
          </a:bodyPr>
          <a:lstStyle/>
          <a:p>
            <a:pPr algn="ctr"/>
            <a:r>
              <a:rPr lang="vi-VN" sz="2800" b="1" dirty="0">
                <a:latin typeface="Times New Roman" panose="02020603050405020304" pitchFamily="18" charset="0"/>
                <a:cs typeface="Times New Roman" panose="02020603050405020304" pitchFamily="18" charset="0"/>
              </a:rPr>
              <a:t>Đặc điểm chung </a:t>
            </a:r>
          </a:p>
          <a:p>
            <a:pPr algn="ctr"/>
            <a:r>
              <a:rPr lang="vi-VN" sz="2800" b="1" dirty="0">
                <a:latin typeface="Times New Roman" panose="02020603050405020304" pitchFamily="18" charset="0"/>
                <a:cs typeface="Times New Roman" panose="02020603050405020304" pitchFamily="18" charset="0"/>
              </a:rPr>
              <a:t>văn  biểu cảm</a:t>
            </a:r>
            <a:endParaRPr lang="x-none" sz="2800" b="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58A20CF9-2868-184F-88BD-F4CD11F231F4}"/>
              </a:ext>
            </a:extLst>
          </p:cNvPr>
          <p:cNvSpPr txBox="1"/>
          <p:nvPr/>
        </p:nvSpPr>
        <p:spPr>
          <a:xfrm>
            <a:off x="4195309" y="712572"/>
            <a:ext cx="4454608" cy="892552"/>
          </a:xfrm>
          <a:prstGeom prst="rect">
            <a:avLst/>
          </a:prstGeom>
          <a:noFill/>
        </p:spPr>
        <p:txBody>
          <a:bodyPr wrap="square" rtlCol="0">
            <a:spAutoFit/>
          </a:bodyPr>
          <a:lstStyle/>
          <a:p>
            <a:pPr algn="ctr"/>
            <a:r>
              <a:rPr lang="vi-VN" sz="2600" b="1" dirty="0">
                <a:latin typeface="Times New Roman" panose="02020603050405020304" pitchFamily="18" charset="0"/>
                <a:cs typeface="Times New Roman" panose="02020603050405020304" pitchFamily="18" charset="0"/>
              </a:rPr>
              <a:t>Đọc 2 đoạn văn , trả lời câu hỏi sgk/72,73</a:t>
            </a:r>
            <a:endParaRPr lang="x-none" sz="2600" b="1"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BDCBD7CD-FD96-B847-95BD-9C0276333334}"/>
              </a:ext>
            </a:extLst>
          </p:cNvPr>
          <p:cNvSpPr txBox="1"/>
          <p:nvPr/>
        </p:nvSpPr>
        <p:spPr>
          <a:xfrm>
            <a:off x="4500872" y="1919746"/>
            <a:ext cx="4012863" cy="1154162"/>
          </a:xfrm>
          <a:prstGeom prst="rect">
            <a:avLst/>
          </a:prstGeom>
          <a:noFill/>
        </p:spPr>
        <p:txBody>
          <a:bodyPr wrap="square" rtlCol="0">
            <a:spAutoFit/>
          </a:bodyPr>
          <a:lstStyle/>
          <a:p>
            <a:pPr algn="ctr"/>
            <a:r>
              <a:rPr lang="vi-VN" sz="2300" b="1" dirty="0">
                <a:solidFill>
                  <a:srgbClr val="FFFF00"/>
                </a:solidFill>
                <a:latin typeface="Times New Roman" panose="02020603050405020304" pitchFamily="18" charset="0"/>
                <a:cs typeface="Times New Roman" panose="02020603050405020304" pitchFamily="18" charset="0"/>
              </a:rPr>
              <a:t>Từ câu trả lời rút ra nhận xét: về cách biểu cảm, tình cảm trong văn biểu cảm</a:t>
            </a:r>
            <a:endParaRPr lang="x-none" sz="2300" b="1" dirty="0">
              <a:solidFill>
                <a:srgbClr val="FFFF00"/>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7B1BB2-6673-F14D-A753-074B2FC89AAA}"/>
              </a:ext>
            </a:extLst>
          </p:cNvPr>
          <p:cNvSpPr txBox="1"/>
          <p:nvPr/>
        </p:nvSpPr>
        <p:spPr>
          <a:xfrm>
            <a:off x="4054398" y="3535637"/>
            <a:ext cx="4582521" cy="892552"/>
          </a:xfrm>
          <a:prstGeom prst="rect">
            <a:avLst/>
          </a:prstGeom>
          <a:noFill/>
        </p:spPr>
        <p:txBody>
          <a:bodyPr wrap="square" rtlCol="0">
            <a:spAutoFit/>
          </a:bodyPr>
          <a:lstStyle/>
          <a:p>
            <a:pPr algn="ctr"/>
            <a:r>
              <a:rPr lang="vi-VN" sz="2600" b="1" dirty="0">
                <a:latin typeface="Times New Roman" panose="02020603050405020304" pitchFamily="18" charset="0"/>
                <a:cs typeface="Times New Roman" panose="02020603050405020304" pitchFamily="18" charset="0"/>
              </a:rPr>
              <a:t>Đọc kĩ ghi nhớ chấm 3, 4</a:t>
            </a:r>
          </a:p>
          <a:p>
            <a:pPr algn="ctr"/>
            <a:r>
              <a:rPr lang="vi-VN" sz="2600" b="1" dirty="0">
                <a:latin typeface="Times New Roman" panose="02020603050405020304" pitchFamily="18" charset="0"/>
                <a:cs typeface="Times New Roman" panose="02020603050405020304" pitchFamily="18" charset="0"/>
              </a:rPr>
              <a:t> sgk/73</a:t>
            </a:r>
            <a:endParaRPr lang="x-none"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809468"/>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120580" y="130629"/>
            <a:ext cx="8963130" cy="1396720"/>
          </a:xfrm>
          <a:prstGeom prst="foldedCorner">
            <a:avLst/>
          </a:prstGeom>
          <a:ln>
            <a:solidFill>
              <a:srgbClr val="0033CC"/>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1001">
            <a:schemeClr val="lt1"/>
          </a:fillRef>
          <a:effectRef idx="1">
            <a:schemeClr val="accent3"/>
          </a:effectRef>
          <a:fontRef idx="minor">
            <a:schemeClr val="dk1"/>
          </a:fontRef>
        </p:style>
        <p:txBody>
          <a:bodyPr anchor="ctr"/>
          <a:lstStyle/>
          <a:p>
            <a:pPr>
              <a:lnSpc>
                <a:spcPct val="150000"/>
              </a:lnSpc>
              <a:defRPr/>
            </a:pPr>
            <a:r>
              <a:rPr lang="vi-VN" b="1" dirty="0">
                <a:solidFill>
                  <a:srgbClr val="FF0000"/>
                </a:solidFill>
                <a:latin typeface="Times New Roman" pitchFamily="18" charset="0"/>
                <a:cs typeface="Times New Roman" pitchFamily="18" charset="0"/>
              </a:rPr>
              <a:t>(</a:t>
            </a:r>
            <a:r>
              <a:rPr lang="vi-VN" sz="1600" b="1" dirty="0">
                <a:solidFill>
                  <a:srgbClr val="FF0000"/>
                </a:solidFill>
                <a:latin typeface="Times New Roman" pitchFamily="18" charset="0"/>
                <a:cs typeface="Times New Roman" pitchFamily="18" charset="0"/>
              </a:rPr>
              <a:t>1)  </a:t>
            </a:r>
            <a:r>
              <a:rPr lang="en-US" sz="1400" b="1" dirty="0" err="1">
                <a:solidFill>
                  <a:schemeClr val="tx1"/>
                </a:solidFill>
                <a:latin typeface="Times New Roman" pitchFamily="18" charset="0"/>
                <a:cs typeface="Times New Roman" pitchFamily="18" charset="0"/>
              </a:rPr>
              <a:t>Thảo</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thương</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nhớ</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ơi</a:t>
            </a:r>
            <a:r>
              <a:rPr lang="en-US" sz="1400" b="1" dirty="0">
                <a:solidFill>
                  <a:schemeClr val="tx1"/>
                </a:solidFill>
                <a:latin typeface="Times New Roman" pitchFamily="18" charset="0"/>
                <a:cs typeface="Times New Roman" pitchFamily="18" charset="0"/>
              </a:rPr>
              <a:t> ! </a:t>
            </a:r>
            <a:r>
              <a:rPr lang="en-US" sz="1400" b="1" dirty="0" err="1">
                <a:solidFill>
                  <a:schemeClr val="tx1"/>
                </a:solidFill>
                <a:latin typeface="Times New Roman" pitchFamily="18" charset="0"/>
                <a:cs typeface="Times New Roman" pitchFamily="18" charset="0"/>
              </a:rPr>
              <a:t>Mới</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ngày</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nào</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Thảo</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còn</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ngồi</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chung</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một</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bàn</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với</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Hồng</a:t>
            </a:r>
            <a:r>
              <a:rPr lang="en-US" sz="1400" b="1" dirty="0">
                <a:solidFill>
                  <a:schemeClr val="tx1"/>
                </a:solidFill>
                <a:latin typeface="Times New Roman" pitchFamily="18" charset="0"/>
                <a:cs typeface="Times New Roman" pitchFamily="18" charset="0"/>
              </a:rPr>
              <a:t>, Minh, </a:t>
            </a:r>
            <a:r>
              <a:rPr lang="en-US" sz="1400" b="1" dirty="0" err="1">
                <a:solidFill>
                  <a:schemeClr val="tx1"/>
                </a:solidFill>
                <a:latin typeface="Times New Roman" pitchFamily="18" charset="0"/>
                <a:cs typeface="Times New Roman" pitchFamily="18" charset="0"/>
              </a:rPr>
              <a:t>Ngọc</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thế</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mà</a:t>
            </a:r>
            <a:r>
              <a:rPr lang="en-US" sz="1400" b="1" dirty="0">
                <a:solidFill>
                  <a:schemeClr val="tx1"/>
                </a:solidFill>
                <a:latin typeface="Times New Roman" pitchFamily="18" charset="0"/>
                <a:cs typeface="Times New Roman" pitchFamily="18" charset="0"/>
              </a:rPr>
              <a:t> nay </a:t>
            </a:r>
            <a:r>
              <a:rPr lang="en-US" sz="1400" b="1" dirty="0" err="1">
                <a:solidFill>
                  <a:schemeClr val="tx1"/>
                </a:solidFill>
                <a:latin typeface="Times New Roman" pitchFamily="18" charset="0"/>
                <a:cs typeface="Times New Roman" pitchFamily="18" charset="0"/>
              </a:rPr>
              <a:t>Thảo</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đã</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theo</a:t>
            </a:r>
            <a:r>
              <a:rPr lang="en-US" sz="1400" b="1" dirty="0">
                <a:solidFill>
                  <a:schemeClr val="tx1"/>
                </a:solidFill>
                <a:latin typeface="Times New Roman" pitchFamily="18" charset="0"/>
                <a:cs typeface="Times New Roman" pitchFamily="18" charset="0"/>
              </a:rPr>
              <a:t> cha </a:t>
            </a:r>
            <a:r>
              <a:rPr lang="en-US" sz="1400" b="1" dirty="0" err="1">
                <a:solidFill>
                  <a:schemeClr val="tx1"/>
                </a:solidFill>
                <a:latin typeface="Times New Roman" pitchFamily="18" charset="0"/>
                <a:cs typeface="Times New Roman" pitchFamily="18" charset="0"/>
              </a:rPr>
              <a:t>mẹ</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vào</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Thành</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phố</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Hồ</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Chí</a:t>
            </a:r>
            <a:r>
              <a:rPr lang="en-US" sz="1400" b="1" dirty="0">
                <a:solidFill>
                  <a:schemeClr val="tx1"/>
                </a:solidFill>
                <a:latin typeface="Times New Roman" pitchFamily="18" charset="0"/>
                <a:cs typeface="Times New Roman" pitchFamily="18" charset="0"/>
              </a:rPr>
              <a:t> Minh, </a:t>
            </a:r>
            <a:r>
              <a:rPr lang="en-US" sz="1400" b="1" dirty="0" err="1">
                <a:solidFill>
                  <a:schemeClr val="tx1"/>
                </a:solidFill>
                <a:latin typeface="Times New Roman" pitchFamily="18" charset="0"/>
                <a:cs typeface="Times New Roman" pitchFamily="18" charset="0"/>
              </a:rPr>
              <a:t>để</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cho</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bọn</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mình</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xiết</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bao</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mong</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nhớ</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Thảo</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có</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nhớ</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những</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lần</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chúng</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mình</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cùng</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dạo</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Hồ</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Tây</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cùng</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chơi</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Thủ</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Lệ</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cùng</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tham</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quan</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Ao</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Vua</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Thảo</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có</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nhớ</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một</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lần</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mình</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ốm</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dài</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Thảo</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chép</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bài</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cho</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mình</a:t>
            </a:r>
            <a:r>
              <a:rPr lang="en-US" sz="1400" b="1" dirty="0">
                <a:solidFill>
                  <a:schemeClr val="tx1"/>
                </a:solidFill>
                <a:latin typeface="Times New Roman" pitchFamily="18" charset="0"/>
                <a:cs typeface="Times New Roman" pitchFamily="18" charset="0"/>
              </a:rPr>
              <a:t>?</a:t>
            </a:r>
            <a:r>
              <a:rPr lang="vi-VN" sz="1400" b="1" dirty="0">
                <a:solidFill>
                  <a:schemeClr val="tx1"/>
                </a:solidFill>
                <a:latin typeface="Times New Roman" pitchFamily="18" charset="0"/>
                <a:cs typeface="Times New Roman" pitchFamily="18" charset="0"/>
              </a:rPr>
              <a:t>                                                                             </a:t>
            </a:r>
            <a:r>
              <a:rPr lang="en-US" sz="1400" b="1" dirty="0">
                <a:solidFill>
                  <a:schemeClr val="tx1"/>
                </a:solidFill>
                <a:latin typeface="Times New Roman" pitchFamily="18" charset="0"/>
                <a:cs typeface="Times New Roman" pitchFamily="18" charset="0"/>
              </a:rPr>
              <a:t>(</a:t>
            </a:r>
            <a:r>
              <a:rPr lang="en-US" sz="1400" b="1" dirty="0" err="1">
                <a:solidFill>
                  <a:schemeClr val="tx1"/>
                </a:solidFill>
                <a:latin typeface="Times New Roman" pitchFamily="18" charset="0"/>
                <a:cs typeface="Times New Roman" pitchFamily="18" charset="0"/>
              </a:rPr>
              <a:t>Bài</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làm</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của</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học</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sinh</a:t>
            </a:r>
            <a:r>
              <a:rPr lang="en-US" sz="1400" b="1" dirty="0">
                <a:solidFill>
                  <a:schemeClr val="tx1"/>
                </a:solidFill>
                <a:latin typeface="Times New Roman" pitchFamily="18" charset="0"/>
                <a:cs typeface="Times New Roman" pitchFamily="18" charset="0"/>
              </a:rPr>
              <a:t>)</a:t>
            </a:r>
          </a:p>
        </p:txBody>
      </p:sp>
      <p:sp>
        <p:nvSpPr>
          <p:cNvPr id="17" name="TextBox 16"/>
          <p:cNvSpPr txBox="1"/>
          <p:nvPr/>
        </p:nvSpPr>
        <p:spPr>
          <a:xfrm>
            <a:off x="120580" y="1527349"/>
            <a:ext cx="8963130" cy="3289362"/>
          </a:xfrm>
          <a:prstGeom prst="rect">
            <a:avLst/>
          </a:prstGeom>
          <a:noFill/>
        </p:spPr>
        <p:txBody>
          <a:bodyPr wrap="square" rtlCol="0">
            <a:spAutoFit/>
          </a:bodyPr>
          <a:lstStyle/>
          <a:p>
            <a:pPr algn="just"/>
            <a:r>
              <a:rPr lang="vi-VN" b="1" dirty="0">
                <a:solidFill>
                  <a:srgbClr val="FF0000"/>
                </a:solidFill>
              </a:rPr>
              <a:t>(</a:t>
            </a:r>
            <a:r>
              <a:rPr lang="vi-VN" b="1" dirty="0">
                <a:solidFill>
                  <a:srgbClr val="FF0000"/>
                </a:solidFill>
                <a:latin typeface="+mj-lt"/>
              </a:rPr>
              <a:t>2) </a:t>
            </a:r>
            <a:r>
              <a:rPr lang="vi-VN" sz="1725" b="1" dirty="0">
                <a:latin typeface="+mj-lt"/>
              </a:rPr>
              <a:t>Trên đài, một người con gái nào đó hát một bài dân ca của đất nước ta trong đêm khuya. Bây giờ tất cả im lặng rồi, giọt sao ngoài khung cửa đọng lại đứng im, không nháy nữa, đêm đã đi vào chiều sâu, mà vẫn còn nghe âm vang mãi giọng hát của người con gái lúc nãy. Một giọng hát dân ca, ngân nga bát ngát như cánh cò trên đồng lúa miền Nam chạy tới chân trời, có lúc rụt rè e thẹn như khóe mắt người yêu mới gặp, có lúc tinh nghịch duyên dáng như những đôi chân nhỏ thoăn thoắt  gánh lúa chạy trên những con đường làng trộn lẫn bóng tre và bóng nắng...Có lẽ không phải là người con gái hát trên đài. Đó chính là quê hương ta đang lên tiếng hát. Tiếng ngân nga dội lên từ lòng đất, ở trong đó một góc vườn có đôi cây sầu đông và một giàn bầu đông đưa quả nặng, một ngày đã xa, mẹ ta đã chôn nhúm rau của ta từ thuở ta mới  lọt lòng. Đó là tiếng ngân của mặt đất, của dòng sông, của những xóm làng và những cánh đồng sau một ngày lao động và chiến đấu.</a:t>
            </a:r>
          </a:p>
          <a:p>
            <a:pPr algn="just"/>
            <a:r>
              <a:rPr lang="vi-VN" sz="1725" b="1" dirty="0">
                <a:latin typeface="+mj-lt"/>
              </a:rPr>
              <a:t>                 ( Nguyên Ngọc- Đường chúng ta đi)</a:t>
            </a:r>
            <a:endParaRPr lang="en-US" sz="1725" b="1" dirty="0">
              <a:latin typeface="+mj-lt"/>
            </a:endParaRPr>
          </a:p>
        </p:txBody>
      </p:sp>
    </p:spTree>
    <p:extLst>
      <p:ext uri="{BB962C8B-B14F-4D97-AF65-F5344CB8AC3E}">
        <p14:creationId xmlns:p14="http://schemas.microsoft.com/office/powerpoint/2010/main" val="2689981726"/>
      </p:ext>
    </p:extLst>
  </p:cSld>
  <p:clrMapOvr>
    <a:masterClrMapping/>
  </p:clrMapOvr>
  <p:transition spd="slow" advClick="0" advTm="3000">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2051437"/>
            <a:ext cx="3354156" cy="1104828"/>
            <a:chOff x="0" y="2734405"/>
            <a:chExt cx="4472208" cy="1472650"/>
          </a:xfrm>
        </p:grpSpPr>
        <p:grpSp>
          <p:nvGrpSpPr>
            <p:cNvPr id="4" name="Group 14"/>
            <p:cNvGrpSpPr/>
            <p:nvPr/>
          </p:nvGrpSpPr>
          <p:grpSpPr>
            <a:xfrm>
              <a:off x="0" y="2734405"/>
              <a:ext cx="4472208" cy="1472650"/>
              <a:chOff x="0" y="2903219"/>
              <a:chExt cx="4472208" cy="1472650"/>
            </a:xfrm>
          </p:grpSpPr>
          <p:sp>
            <p:nvSpPr>
              <p:cNvPr id="13" name="Rectangle 12"/>
              <p:cNvSpPr/>
              <p:nvPr/>
            </p:nvSpPr>
            <p:spPr>
              <a:xfrm>
                <a:off x="0" y="2903219"/>
                <a:ext cx="3713871" cy="147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sp>
            <p:nvSpPr>
              <p:cNvPr id="14" name="Oval 13"/>
              <p:cNvSpPr/>
              <p:nvPr/>
            </p:nvSpPr>
            <p:spPr>
              <a:xfrm>
                <a:off x="2999558" y="2903219"/>
                <a:ext cx="1472650" cy="1472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grpSp>
        <p:sp>
          <p:nvSpPr>
            <p:cNvPr id="16" name="Oval 15"/>
            <p:cNvSpPr/>
            <p:nvPr/>
          </p:nvSpPr>
          <p:spPr>
            <a:xfrm>
              <a:off x="3127350" y="2862197"/>
              <a:ext cx="1217066" cy="121706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sp>
          <p:nvSpPr>
            <p:cNvPr id="22" name="AutoShape 117"/>
            <p:cNvSpPr>
              <a:spLocks/>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900" dirty="0">
                <a:solidFill>
                  <a:srgbClr val="FFFFFF"/>
                </a:solidFill>
                <a:effectLst>
                  <a:outerShdw blurRad="38100" dist="38100" dir="2700000" algn="tl">
                    <a:srgbClr val="000000"/>
                  </a:outerShdw>
                </a:effectLst>
                <a:latin typeface="微软雅黑" pitchFamily="34" charset="-122"/>
                <a:ea typeface="微软雅黑" pitchFamily="34" charset="-122"/>
                <a:sym typeface="Gill Sans" charset="0"/>
              </a:endParaRPr>
            </a:p>
          </p:txBody>
        </p:sp>
      </p:grpSp>
      <p:grpSp>
        <p:nvGrpSpPr>
          <p:cNvPr id="15" name="Group 29"/>
          <p:cNvGrpSpPr/>
          <p:nvPr/>
        </p:nvGrpSpPr>
        <p:grpSpPr>
          <a:xfrm>
            <a:off x="-656487" y="-471000"/>
            <a:ext cx="9291188" cy="5430129"/>
            <a:chOff x="-171471" y="612511"/>
            <a:chExt cx="10823911" cy="5479705"/>
          </a:xfrm>
        </p:grpSpPr>
        <p:grpSp>
          <p:nvGrpSpPr>
            <p:cNvPr id="17" name="Group 4"/>
            <p:cNvGrpSpPr/>
            <p:nvPr/>
          </p:nvGrpSpPr>
          <p:grpSpPr>
            <a:xfrm>
              <a:off x="-171471" y="612511"/>
              <a:ext cx="10823911" cy="5479705"/>
              <a:chOff x="-4321403" y="-375292"/>
              <a:chExt cx="14406624" cy="7293488"/>
            </a:xfrm>
          </p:grpSpPr>
          <p:sp>
            <p:nvSpPr>
              <p:cNvPr id="6" name="Block Arc 5"/>
              <p:cNvSpPr/>
              <p:nvPr/>
            </p:nvSpPr>
            <p:spPr>
              <a:xfrm>
                <a:off x="-4321403" y="-375292"/>
                <a:ext cx="7293488" cy="7293488"/>
              </a:xfrm>
              <a:prstGeom prst="blockArc">
                <a:avLst>
                  <a:gd name="adj1" fmla="val 18900000"/>
                  <a:gd name="adj2" fmla="val 3617657"/>
                  <a:gd name="adj3" fmla="val 0"/>
                </a:avLst>
              </a:prstGeom>
              <a:ln>
                <a:solidFill>
                  <a:schemeClr val="accent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784110" y="961009"/>
                <a:ext cx="7301111" cy="1705412"/>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8" name="Oval 7"/>
              <p:cNvSpPr/>
              <p:nvPr/>
            </p:nvSpPr>
            <p:spPr>
              <a:xfrm>
                <a:off x="1796313" y="1126066"/>
                <a:ext cx="1665131" cy="1354665"/>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8"/>
              <p:cNvSpPr/>
              <p:nvPr/>
            </p:nvSpPr>
            <p:spPr>
              <a:xfrm>
                <a:off x="3178046" y="2889020"/>
                <a:ext cx="6907175" cy="170541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10" name="Oval 9"/>
              <p:cNvSpPr/>
              <p:nvPr/>
            </p:nvSpPr>
            <p:spPr>
              <a:xfrm>
                <a:off x="2190248" y="3131396"/>
                <a:ext cx="1665131" cy="1354665"/>
              </a:xfrm>
              <a:prstGeom prst="ellipse">
                <a:avLst/>
              </a:prstGeom>
              <a:ln>
                <a:solidFill>
                  <a:schemeClr val="accent3"/>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784110" y="4836808"/>
                <a:ext cx="7301111" cy="1705411"/>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12" name="Oval 11"/>
              <p:cNvSpPr/>
              <p:nvPr/>
            </p:nvSpPr>
            <p:spPr>
              <a:xfrm>
                <a:off x="1535182" y="4968315"/>
                <a:ext cx="1665131" cy="1354665"/>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9" name="TextBox 18"/>
            <p:cNvSpPr txBox="1"/>
            <p:nvPr/>
          </p:nvSpPr>
          <p:spPr>
            <a:xfrm>
              <a:off x="4743070" y="2075666"/>
              <a:ext cx="588618" cy="481409"/>
            </a:xfrm>
            <a:prstGeom prst="rect">
              <a:avLst/>
            </a:prstGeom>
            <a:noFill/>
          </p:spPr>
          <p:txBody>
            <a:bodyPr wrap="none" rtlCol="0">
              <a:spAutoFit/>
            </a:bodyPr>
            <a:lstStyle/>
            <a:p>
              <a:r>
                <a:rPr lang="en-US"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rPr>
                <a:t>01</a:t>
              </a:r>
              <a:endParaRPr lang="en-GB"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20" name="TextBox 19"/>
            <p:cNvSpPr txBox="1"/>
            <p:nvPr/>
          </p:nvSpPr>
          <p:spPr>
            <a:xfrm>
              <a:off x="5052711" y="3586477"/>
              <a:ext cx="588618" cy="481409"/>
            </a:xfrm>
            <a:prstGeom prst="rect">
              <a:avLst/>
            </a:prstGeom>
            <a:noFill/>
          </p:spPr>
          <p:txBody>
            <a:bodyPr wrap="none" rtlCol="0">
              <a:spAutoFit/>
            </a:bodyPr>
            <a:lstStyle/>
            <a:p>
              <a:r>
                <a:rPr lang="en-US"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rPr>
                <a:t>02</a:t>
              </a:r>
              <a:endParaRPr lang="en-GB"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21" name="TextBox 20"/>
            <p:cNvSpPr txBox="1"/>
            <p:nvPr/>
          </p:nvSpPr>
          <p:spPr>
            <a:xfrm>
              <a:off x="4560551" y="4962401"/>
              <a:ext cx="588618" cy="481409"/>
            </a:xfrm>
            <a:prstGeom prst="rect">
              <a:avLst/>
            </a:prstGeom>
            <a:noFill/>
          </p:spPr>
          <p:txBody>
            <a:bodyPr wrap="none" rtlCol="0">
              <a:spAutoFit/>
            </a:bodyPr>
            <a:lstStyle/>
            <a:p>
              <a:r>
                <a:rPr lang="en-US"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rPr>
                <a:t>03</a:t>
              </a:r>
              <a:endParaRPr lang="en-GB" sz="2500" b="1"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endParaRPr>
            </a:p>
          </p:txBody>
        </p:sp>
      </p:grpSp>
      <p:sp>
        <p:nvSpPr>
          <p:cNvPr id="30" name="TextBox 29">
            <a:extLst>
              <a:ext uri="{FF2B5EF4-FFF2-40B4-BE49-F238E27FC236}">
                <a16:creationId xmlns:a16="http://schemas.microsoft.com/office/drawing/2014/main" id="{527C878C-C39E-4945-A2B7-224542FD325C}"/>
              </a:ext>
            </a:extLst>
          </p:cNvPr>
          <p:cNvSpPr txBox="1"/>
          <p:nvPr/>
        </p:nvSpPr>
        <p:spPr>
          <a:xfrm>
            <a:off x="-53607" y="2064347"/>
            <a:ext cx="3459063" cy="1200329"/>
          </a:xfrm>
          <a:prstGeom prst="rect">
            <a:avLst/>
          </a:prstGeom>
          <a:noFill/>
        </p:spPr>
        <p:txBody>
          <a:bodyPr wrap="square" rtlCol="0">
            <a:spAutoFit/>
          </a:bodyPr>
          <a:lstStyle/>
          <a:p>
            <a:pPr algn="ctr"/>
            <a:r>
              <a:rPr lang="vi-VN" sz="2400" b="1" dirty="0">
                <a:latin typeface="Times New Roman" panose="02020603050405020304" pitchFamily="18" charset="0"/>
                <a:cs typeface="Times New Roman" panose="02020603050405020304" pitchFamily="18" charset="0"/>
              </a:rPr>
              <a:t>Lưu ý: từ 2 đoạn văn-sgk/72, trả lời các câu hỏi sau: </a:t>
            </a:r>
          </a:p>
        </p:txBody>
      </p:sp>
      <p:sp>
        <p:nvSpPr>
          <p:cNvPr id="31" name="TextBox 30">
            <a:extLst>
              <a:ext uri="{FF2B5EF4-FFF2-40B4-BE49-F238E27FC236}">
                <a16:creationId xmlns:a16="http://schemas.microsoft.com/office/drawing/2014/main" id="{58A20CF9-2868-184F-88BD-F4CD11F231F4}"/>
              </a:ext>
            </a:extLst>
          </p:cNvPr>
          <p:cNvSpPr txBox="1"/>
          <p:nvPr/>
        </p:nvSpPr>
        <p:spPr>
          <a:xfrm>
            <a:off x="4195309" y="536107"/>
            <a:ext cx="4454608" cy="1292662"/>
          </a:xfrm>
          <a:prstGeom prst="rect">
            <a:avLst/>
          </a:prstGeom>
          <a:noFill/>
        </p:spPr>
        <p:txBody>
          <a:bodyPr wrap="square" rtlCol="0">
            <a:spAutoFit/>
          </a:bodyPr>
          <a:lstStyle/>
          <a:p>
            <a:pPr algn="ctr"/>
            <a:r>
              <a:rPr lang="vi-VN" sz="2500" b="1" dirty="0">
                <a:latin typeface="Times New Roman" panose="02020603050405020304" pitchFamily="18" charset="0"/>
                <a:cs typeface="Times New Roman" panose="02020603050405020304" pitchFamily="18" charset="0"/>
              </a:rPr>
              <a:t>Hai đoạn văn biểu đạt tình cảm gì? Nhận xét về tình cảm biểu đạt ấy?</a:t>
            </a:r>
            <a:endParaRPr lang="x-none" sz="2500" b="1"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BDCBD7CD-FD96-B847-95BD-9C0276333334}"/>
              </a:ext>
            </a:extLst>
          </p:cNvPr>
          <p:cNvSpPr txBox="1"/>
          <p:nvPr/>
        </p:nvSpPr>
        <p:spPr>
          <a:xfrm>
            <a:off x="4500872" y="1919746"/>
            <a:ext cx="4012863" cy="1154162"/>
          </a:xfrm>
          <a:prstGeom prst="rect">
            <a:avLst/>
          </a:prstGeom>
          <a:noFill/>
        </p:spPr>
        <p:txBody>
          <a:bodyPr wrap="square" rtlCol="0">
            <a:spAutoFit/>
          </a:bodyPr>
          <a:lstStyle/>
          <a:p>
            <a:pPr algn="ctr"/>
            <a:r>
              <a:rPr lang="vi-VN" sz="2300" b="1" dirty="0">
                <a:solidFill>
                  <a:srgbClr val="FFFF00"/>
                </a:solidFill>
                <a:latin typeface="Times New Roman" panose="02020603050405020304" pitchFamily="18" charset="0"/>
                <a:cs typeface="Times New Roman" panose="02020603050405020304" pitchFamily="18" charset="0"/>
              </a:rPr>
              <a:t>Tìm từ ngữ biểu đạt cảm xúc ở đoạn 1 và chuỗi hình ảnh miêu tả ở đoạn 2? </a:t>
            </a:r>
            <a:endParaRPr lang="x-none" sz="2300" b="1" dirty="0">
              <a:solidFill>
                <a:srgbClr val="FFFF00"/>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7B1BB2-6673-F14D-A753-074B2FC89AAA}"/>
              </a:ext>
            </a:extLst>
          </p:cNvPr>
          <p:cNvSpPr txBox="1"/>
          <p:nvPr/>
        </p:nvSpPr>
        <p:spPr>
          <a:xfrm>
            <a:off x="4054398" y="3535637"/>
            <a:ext cx="4582521" cy="892552"/>
          </a:xfrm>
          <a:prstGeom prst="rect">
            <a:avLst/>
          </a:prstGeom>
          <a:noFill/>
        </p:spPr>
        <p:txBody>
          <a:bodyPr wrap="square" rtlCol="0">
            <a:spAutoFit/>
          </a:bodyPr>
          <a:lstStyle/>
          <a:p>
            <a:pPr algn="ctr"/>
            <a:r>
              <a:rPr lang="vi-VN" sz="2600" b="1" dirty="0">
                <a:latin typeface="Times New Roman" panose="02020603050405020304" pitchFamily="18" charset="0"/>
                <a:cs typeface="Times New Roman" panose="02020603050405020304" pitchFamily="18" charset="0"/>
              </a:rPr>
              <a:t>Cách biểu cảm trong hai đoạn có gì khác nhau?</a:t>
            </a:r>
          </a:p>
        </p:txBody>
      </p:sp>
    </p:spTree>
    <p:extLst>
      <p:ext uri="{BB962C8B-B14F-4D97-AF65-F5344CB8AC3E}">
        <p14:creationId xmlns:p14="http://schemas.microsoft.com/office/powerpoint/2010/main" val="1939118833"/>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261230" y="1762667"/>
            <a:ext cx="1175334" cy="2649230"/>
            <a:chOff x="4665731" y="1530069"/>
            <a:chExt cx="2860538" cy="5166121"/>
          </a:xfrm>
        </p:grpSpPr>
        <p:sp>
          <p:nvSpPr>
            <p:cNvPr id="6" name="Freeform 5"/>
            <p:cNvSpPr>
              <a:spLocks/>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a:spLocks/>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a:spLocks/>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a:spLocks/>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a:spLocks/>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58"/>
            <p:cNvSpPr>
              <a:spLocks/>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0"/>
            <p:cNvSpPr>
              <a:spLocks/>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1"/>
            <p:cNvSpPr>
              <a:spLocks/>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a:spLocks/>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a:spLocks/>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a:spLocks/>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65"/>
            <p:cNvSpPr>
              <a:spLocks/>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78"/>
            <p:cNvSpPr>
              <a:spLocks/>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79"/>
            <p:cNvSpPr>
              <a:spLocks/>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0"/>
            <p:cNvSpPr>
              <a:spLocks/>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9" name="Rectangle 88"/>
          <p:cNvSpPr/>
          <p:nvPr/>
        </p:nvSpPr>
        <p:spPr>
          <a:xfrm>
            <a:off x="722299" y="4412343"/>
            <a:ext cx="2421653" cy="522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a:extLst>
              <a:ext uri="{FF2B5EF4-FFF2-40B4-BE49-F238E27FC236}">
                <a16:creationId xmlns:a16="http://schemas.microsoft.com/office/drawing/2014/main" id="{E4FBE382-A994-9A4A-9A72-463B87B89178}"/>
              </a:ext>
            </a:extLst>
          </p:cNvPr>
          <p:cNvSpPr txBox="1"/>
          <p:nvPr/>
        </p:nvSpPr>
        <p:spPr>
          <a:xfrm>
            <a:off x="162889" y="4411451"/>
            <a:ext cx="3692761" cy="523220"/>
          </a:xfrm>
          <a:prstGeom prst="rect">
            <a:avLst/>
          </a:prstGeom>
          <a:noFill/>
        </p:spPr>
        <p:txBody>
          <a:bodyPr wrap="square" rtlCol="0">
            <a:spAutoFit/>
          </a:bodyPr>
          <a:lstStyle/>
          <a:p>
            <a:pPr algn="ctr"/>
            <a:r>
              <a:rPr lang="vi-VN" sz="1400" b="1" dirty="0">
                <a:solidFill>
                  <a:srgbClr val="FF0000"/>
                </a:solidFill>
                <a:latin typeface="Times New Roman" panose="02020603050405020304" pitchFamily="18" charset="0"/>
                <a:cs typeface="Times New Roman" panose="02020603050405020304" pitchFamily="18" charset="0"/>
              </a:rPr>
              <a:t>BT 1-sgk/73</a:t>
            </a:r>
          </a:p>
          <a:p>
            <a:pPr algn="ctr"/>
            <a:r>
              <a:rPr lang="vi-VN" sz="1400" b="1" dirty="0">
                <a:solidFill>
                  <a:srgbClr val="FF0000"/>
                </a:solidFill>
                <a:latin typeface="Times New Roman" panose="02020603050405020304" pitchFamily="18" charset="0"/>
                <a:cs typeface="Times New Roman" panose="02020603050405020304" pitchFamily="18" charset="0"/>
              </a:rPr>
              <a:t>Đọc kĩ 2 đoạn văn a, b</a:t>
            </a:r>
            <a:endParaRPr lang="x-none" sz="1400" b="1" dirty="0">
              <a:solidFill>
                <a:srgbClr val="FF0000"/>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801369E3-AAF8-FC43-B6AE-280E431D481E}"/>
              </a:ext>
            </a:extLst>
          </p:cNvPr>
          <p:cNvSpPr txBox="1"/>
          <p:nvPr/>
        </p:nvSpPr>
        <p:spPr>
          <a:xfrm>
            <a:off x="35110" y="3273191"/>
            <a:ext cx="1561320" cy="738664"/>
          </a:xfrm>
          <a:prstGeom prst="rect">
            <a:avLst/>
          </a:prstGeom>
          <a:noFill/>
        </p:spPr>
        <p:txBody>
          <a:bodyPr wrap="square" rtlCol="0">
            <a:spAutoFit/>
          </a:bodyPr>
          <a:lstStyle/>
          <a:p>
            <a:pPr algn="ctr"/>
            <a:r>
              <a:rPr lang="vi-VN" sz="1400" b="1" dirty="0">
                <a:latin typeface="Times New Roman" panose="02020603050405020304" pitchFamily="18" charset="0"/>
                <a:cs typeface="Times New Roman" panose="02020603050405020304" pitchFamily="18" charset="0"/>
              </a:rPr>
              <a:t>So sánh 2 đoạn văn, đoạn nào là văn biểu cảm.</a:t>
            </a:r>
            <a:endParaRPr lang="x-none" sz="1400" b="1"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6147F76C-A9FB-1146-AF24-B2EBED86DFEA}"/>
              </a:ext>
            </a:extLst>
          </p:cNvPr>
          <p:cNvSpPr txBox="1"/>
          <p:nvPr/>
        </p:nvSpPr>
        <p:spPr>
          <a:xfrm>
            <a:off x="2197907" y="2708995"/>
            <a:ext cx="1095884" cy="1169551"/>
          </a:xfrm>
          <a:prstGeom prst="rect">
            <a:avLst/>
          </a:prstGeom>
          <a:noFill/>
        </p:spPr>
        <p:txBody>
          <a:bodyPr wrap="square" rtlCol="0">
            <a:spAutoFit/>
          </a:bodyPr>
          <a:lstStyle/>
          <a:p>
            <a:pPr algn="ctr"/>
            <a:r>
              <a:rPr lang="vi-VN" sz="1400" b="1" dirty="0">
                <a:latin typeface="Times New Roman" panose="02020603050405020304" pitchFamily="18" charset="0"/>
                <a:cs typeface="Times New Roman" panose="02020603050405020304" pitchFamily="18" charset="0"/>
              </a:rPr>
              <a:t>Giải thích vì sao đoạn văn ấy là văn biểu cảm? </a:t>
            </a:r>
            <a:endParaRPr lang="x-none" sz="1400" b="1" dirty="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7EDB120E-E478-9649-91B5-AC52193F92B0}"/>
              </a:ext>
            </a:extLst>
          </p:cNvPr>
          <p:cNvSpPr txBox="1"/>
          <p:nvPr/>
        </p:nvSpPr>
        <p:spPr>
          <a:xfrm>
            <a:off x="-165809" y="2181638"/>
            <a:ext cx="1746293" cy="738664"/>
          </a:xfrm>
          <a:prstGeom prst="rect">
            <a:avLst/>
          </a:prstGeom>
          <a:noFill/>
        </p:spPr>
        <p:txBody>
          <a:bodyPr wrap="square" rtlCol="0">
            <a:spAutoFit/>
          </a:bodyPr>
          <a:lstStyle/>
          <a:p>
            <a:pPr algn="ctr"/>
            <a:r>
              <a:rPr lang="vi-VN" sz="1400" b="1" dirty="0">
                <a:latin typeface="Times New Roman" panose="02020603050405020304" pitchFamily="18" charset="0"/>
                <a:cs typeface="Times New Roman" panose="02020603050405020304" pitchFamily="18" charset="0"/>
              </a:rPr>
              <a:t>Chỉ ra nội dung biểu cảm của đoạn văn.</a:t>
            </a:r>
            <a:endParaRPr lang="x-none" sz="1400" b="1" dirty="0">
              <a:latin typeface="Times New Roman" panose="02020603050405020304" pitchFamily="18" charset="0"/>
              <a:cs typeface="Times New Roman" panose="02020603050405020304" pitchFamily="18" charset="0"/>
            </a:endParaRPr>
          </a:p>
        </p:txBody>
      </p:sp>
      <p:pic>
        <p:nvPicPr>
          <p:cNvPr id="78" name="Picture 77">
            <a:extLst>
              <a:ext uri="{FF2B5EF4-FFF2-40B4-BE49-F238E27FC236}">
                <a16:creationId xmlns:a16="http://schemas.microsoft.com/office/drawing/2014/main" id="{44D7EE2A-6369-1E4D-98F4-A2358281D912}"/>
              </a:ext>
            </a:extLst>
          </p:cNvPr>
          <p:cNvPicPr>
            <a:picLocks noChangeAspect="1"/>
          </p:cNvPicPr>
          <p:nvPr/>
        </p:nvPicPr>
        <p:blipFill rotWithShape="1">
          <a:blip r:embed="rId3">
            <a:extLst>
              <a:ext uri="{28A0092B-C50C-407E-A947-70E740481C1C}">
                <a14:useLocalDpi xmlns:a14="http://schemas.microsoft.com/office/drawing/2010/main" val="0"/>
              </a:ext>
            </a:extLst>
          </a:blip>
          <a:srcRect l="49651" t="2280" r="3639" b="61383"/>
          <a:stretch/>
        </p:blipFill>
        <p:spPr>
          <a:xfrm>
            <a:off x="190724" y="-396048"/>
            <a:ext cx="2559790" cy="3205316"/>
          </a:xfrm>
          <a:prstGeom prst="rect">
            <a:avLst/>
          </a:prstGeom>
        </p:spPr>
      </p:pic>
      <p:sp>
        <p:nvSpPr>
          <p:cNvPr id="82" name="TextBox 81">
            <a:extLst>
              <a:ext uri="{FF2B5EF4-FFF2-40B4-BE49-F238E27FC236}">
                <a16:creationId xmlns:a16="http://schemas.microsoft.com/office/drawing/2014/main" id="{4A86F937-BB6F-A84F-BDDE-A5D70D110780}"/>
              </a:ext>
            </a:extLst>
          </p:cNvPr>
          <p:cNvSpPr txBox="1"/>
          <p:nvPr/>
        </p:nvSpPr>
        <p:spPr>
          <a:xfrm rot="21441025">
            <a:off x="457790" y="507549"/>
            <a:ext cx="2025657" cy="707886"/>
          </a:xfrm>
          <a:prstGeom prst="rect">
            <a:avLst/>
          </a:prstGeom>
          <a:noFill/>
        </p:spPr>
        <p:txBody>
          <a:bodyPr wrap="square" rtlCol="0">
            <a:spAutoFit/>
          </a:bodyPr>
          <a:lstStyle/>
          <a:p>
            <a:pPr algn="ctr"/>
            <a:r>
              <a:rPr lang="vi-VN" sz="2000" b="1" dirty="0">
                <a:solidFill>
                  <a:srgbClr val="FF0000"/>
                </a:solidFill>
                <a:latin typeface="Times New Roman" panose="02020603050405020304" pitchFamily="18" charset="0"/>
                <a:cs typeface="Times New Roman" panose="02020603050405020304" pitchFamily="18" charset="0"/>
              </a:rPr>
              <a:t>II. Hướng dẫn phần luyện tập </a:t>
            </a:r>
            <a:endParaRPr lang="x-none" sz="2000" b="1" dirty="0">
              <a:solidFill>
                <a:srgbClr val="FF0000"/>
              </a:solidFill>
              <a:latin typeface="Times New Roman" panose="02020603050405020304" pitchFamily="18" charset="0"/>
              <a:cs typeface="Times New Roman" panose="02020603050405020304" pitchFamily="18" charset="0"/>
            </a:endParaRPr>
          </a:p>
        </p:txBody>
      </p:sp>
      <p:sp>
        <p:nvSpPr>
          <p:cNvPr id="83" name="Rectangle 3"/>
          <p:cNvSpPr txBox="1">
            <a:spLocks noChangeArrowheads="1"/>
          </p:cNvSpPr>
          <p:nvPr/>
        </p:nvSpPr>
        <p:spPr>
          <a:xfrm>
            <a:off x="3376665" y="669109"/>
            <a:ext cx="5562600" cy="102023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buFontTx/>
              <a:buNone/>
            </a:pPr>
            <a:r>
              <a:rPr lang="en-US" sz="1400" b="1" dirty="0">
                <a:latin typeface="Times New Roman" pitchFamily="18" charset="0"/>
              </a:rPr>
              <a:t>a)</a:t>
            </a:r>
            <a:r>
              <a:rPr lang="en-US" sz="1400" dirty="0">
                <a:latin typeface="Times New Roman" pitchFamily="18" charset="0"/>
              </a:rPr>
              <a:t> </a:t>
            </a:r>
            <a:r>
              <a:rPr lang="en-US" sz="1400" b="1" dirty="0" err="1">
                <a:latin typeface="Times New Roman" pitchFamily="18" charset="0"/>
              </a:rPr>
              <a:t>Hải</a:t>
            </a:r>
            <a:r>
              <a:rPr lang="en-US" sz="1400" b="1" dirty="0">
                <a:latin typeface="Times New Roman" pitchFamily="18" charset="0"/>
              </a:rPr>
              <a:t> </a:t>
            </a:r>
            <a:r>
              <a:rPr lang="en-US" sz="1400" b="1" dirty="0" err="1">
                <a:latin typeface="Times New Roman" pitchFamily="18" charset="0"/>
              </a:rPr>
              <a:t>đường</a:t>
            </a:r>
            <a:r>
              <a:rPr lang="en-US" sz="1400" b="1" dirty="0">
                <a:latin typeface="Times New Roman" pitchFamily="18" charset="0"/>
              </a:rPr>
              <a:t>: </a:t>
            </a:r>
            <a:r>
              <a:rPr lang="en-US" sz="1400" b="1" dirty="0" err="1">
                <a:latin typeface="Times New Roman" pitchFamily="18" charset="0"/>
              </a:rPr>
              <a:t>loài</a:t>
            </a:r>
            <a:r>
              <a:rPr lang="en-US" sz="1400" b="1" dirty="0">
                <a:latin typeface="Times New Roman" pitchFamily="18" charset="0"/>
              </a:rPr>
              <a:t> </a:t>
            </a:r>
            <a:r>
              <a:rPr lang="en-US" sz="1400" b="1" dirty="0" err="1">
                <a:latin typeface="Times New Roman" pitchFamily="18" charset="0"/>
              </a:rPr>
              <a:t>cây</a:t>
            </a:r>
            <a:r>
              <a:rPr lang="en-US" sz="1400" b="1" dirty="0">
                <a:latin typeface="Times New Roman" pitchFamily="18" charset="0"/>
              </a:rPr>
              <a:t> </a:t>
            </a:r>
            <a:r>
              <a:rPr lang="en-US" sz="1400" b="1" dirty="0" err="1">
                <a:latin typeface="Times New Roman" pitchFamily="18" charset="0"/>
              </a:rPr>
              <a:t>nhỡ</a:t>
            </a:r>
            <a:r>
              <a:rPr lang="en-US" sz="1400" b="1" dirty="0">
                <a:latin typeface="Times New Roman" pitchFamily="18" charset="0"/>
              </a:rPr>
              <a:t>, </a:t>
            </a:r>
            <a:r>
              <a:rPr lang="en-US" sz="1400" b="1" dirty="0" err="1">
                <a:latin typeface="Times New Roman" pitchFamily="18" charset="0"/>
              </a:rPr>
              <a:t>họ</a:t>
            </a:r>
            <a:r>
              <a:rPr lang="en-US" sz="1400" b="1" dirty="0">
                <a:latin typeface="Times New Roman" pitchFamily="18" charset="0"/>
              </a:rPr>
              <a:t> </a:t>
            </a:r>
            <a:r>
              <a:rPr lang="en-US" sz="1400" b="1" dirty="0" err="1">
                <a:latin typeface="Times New Roman" pitchFamily="18" charset="0"/>
              </a:rPr>
              <a:t>chè</a:t>
            </a:r>
            <a:r>
              <a:rPr lang="en-US" sz="1400" b="1" dirty="0">
                <a:latin typeface="Times New Roman" pitchFamily="18" charset="0"/>
              </a:rPr>
              <a:t>, </a:t>
            </a:r>
            <a:r>
              <a:rPr lang="en-US" sz="1400" b="1" dirty="0" err="1">
                <a:latin typeface="Times New Roman" pitchFamily="18" charset="0"/>
              </a:rPr>
              <a:t>lá</a:t>
            </a:r>
            <a:r>
              <a:rPr lang="en-US" sz="1400" b="1" dirty="0">
                <a:latin typeface="Times New Roman" pitchFamily="18" charset="0"/>
              </a:rPr>
              <a:t> </a:t>
            </a:r>
            <a:r>
              <a:rPr lang="en-US" sz="1400" b="1" dirty="0" err="1">
                <a:latin typeface="Times New Roman" pitchFamily="18" charset="0"/>
              </a:rPr>
              <a:t>dài</a:t>
            </a:r>
            <a:r>
              <a:rPr lang="en-US" sz="1400" b="1" dirty="0">
                <a:latin typeface="Times New Roman" pitchFamily="18" charset="0"/>
              </a:rPr>
              <a:t>, </a:t>
            </a:r>
            <a:r>
              <a:rPr lang="en-US" sz="1400" b="1" dirty="0" err="1">
                <a:latin typeface="Times New Roman" pitchFamily="18" charset="0"/>
              </a:rPr>
              <a:t>dày</a:t>
            </a:r>
            <a:r>
              <a:rPr lang="en-US" sz="1400" b="1" dirty="0">
                <a:latin typeface="Times New Roman" pitchFamily="18" charset="0"/>
              </a:rPr>
              <a:t>, </a:t>
            </a:r>
            <a:r>
              <a:rPr lang="en-US" sz="1400" b="1" dirty="0" err="1">
                <a:latin typeface="Times New Roman" pitchFamily="18" charset="0"/>
              </a:rPr>
              <a:t>mặt</a:t>
            </a:r>
            <a:r>
              <a:rPr lang="en-US" sz="1400" b="1" dirty="0">
                <a:latin typeface="Times New Roman" pitchFamily="18" charset="0"/>
              </a:rPr>
              <a:t> </a:t>
            </a:r>
            <a:r>
              <a:rPr lang="en-US" sz="1400" b="1" dirty="0" err="1">
                <a:latin typeface="Times New Roman" pitchFamily="18" charset="0"/>
              </a:rPr>
              <a:t>trên</a:t>
            </a:r>
            <a:r>
              <a:rPr lang="en-US" sz="1400" b="1" dirty="0">
                <a:latin typeface="Times New Roman" pitchFamily="18" charset="0"/>
              </a:rPr>
              <a:t> </a:t>
            </a:r>
            <a:r>
              <a:rPr lang="en-US" sz="1400" b="1" dirty="0" err="1">
                <a:latin typeface="Times New Roman" pitchFamily="18" charset="0"/>
              </a:rPr>
              <a:t>bóng</a:t>
            </a:r>
            <a:r>
              <a:rPr lang="en-US" sz="1400" b="1" dirty="0">
                <a:latin typeface="Times New Roman" pitchFamily="18" charset="0"/>
              </a:rPr>
              <a:t>, </a:t>
            </a:r>
            <a:r>
              <a:rPr lang="en-US" sz="1400" b="1" dirty="0" err="1">
                <a:latin typeface="Times New Roman" pitchFamily="18" charset="0"/>
              </a:rPr>
              <a:t>mép</a:t>
            </a:r>
            <a:r>
              <a:rPr lang="en-US" sz="1400" b="1" dirty="0">
                <a:latin typeface="Times New Roman" pitchFamily="18" charset="0"/>
              </a:rPr>
              <a:t> </a:t>
            </a:r>
            <a:r>
              <a:rPr lang="en-US" sz="1400" b="1" dirty="0" err="1">
                <a:latin typeface="Times New Roman" pitchFamily="18" charset="0"/>
              </a:rPr>
              <a:t>có</a:t>
            </a:r>
            <a:r>
              <a:rPr lang="en-US" sz="1400" b="1" dirty="0">
                <a:latin typeface="Times New Roman" pitchFamily="18" charset="0"/>
              </a:rPr>
              <a:t> </a:t>
            </a:r>
            <a:r>
              <a:rPr lang="en-US" sz="1400" b="1" dirty="0" err="1">
                <a:latin typeface="Times New Roman" pitchFamily="18" charset="0"/>
              </a:rPr>
              <a:t>nhiều</a:t>
            </a:r>
            <a:r>
              <a:rPr lang="en-US" sz="1400" b="1" dirty="0">
                <a:latin typeface="Times New Roman" pitchFamily="18" charset="0"/>
              </a:rPr>
              <a:t> </a:t>
            </a:r>
            <a:r>
              <a:rPr lang="en-US" sz="1400" b="1" dirty="0" err="1">
                <a:latin typeface="Times New Roman" pitchFamily="18" charset="0"/>
              </a:rPr>
              <a:t>răng</a:t>
            </a:r>
            <a:r>
              <a:rPr lang="en-US" sz="1400" b="1" dirty="0">
                <a:latin typeface="Times New Roman" pitchFamily="18" charset="0"/>
              </a:rPr>
              <a:t> </a:t>
            </a:r>
            <a:r>
              <a:rPr lang="en-US" sz="1400" b="1" dirty="0" err="1">
                <a:latin typeface="Times New Roman" pitchFamily="18" charset="0"/>
              </a:rPr>
              <a:t>cưa</a:t>
            </a:r>
            <a:r>
              <a:rPr lang="en-US" sz="1400" b="1" dirty="0">
                <a:latin typeface="Times New Roman" pitchFamily="18" charset="0"/>
              </a:rPr>
              <a:t>. </a:t>
            </a:r>
            <a:r>
              <a:rPr lang="en-US" sz="1400" b="1" dirty="0" err="1">
                <a:latin typeface="Times New Roman" pitchFamily="18" charset="0"/>
              </a:rPr>
              <a:t>Hoa</a:t>
            </a:r>
            <a:r>
              <a:rPr lang="en-US" sz="1400" b="1" dirty="0">
                <a:latin typeface="Times New Roman" pitchFamily="18" charset="0"/>
              </a:rPr>
              <a:t> </a:t>
            </a:r>
            <a:r>
              <a:rPr lang="en-US" sz="1400" b="1" dirty="0" err="1">
                <a:latin typeface="Times New Roman" pitchFamily="18" charset="0"/>
              </a:rPr>
              <a:t>mọc</a:t>
            </a:r>
            <a:r>
              <a:rPr lang="en-US" sz="1400" b="1" dirty="0">
                <a:latin typeface="Times New Roman" pitchFamily="18" charset="0"/>
              </a:rPr>
              <a:t> </a:t>
            </a:r>
            <a:r>
              <a:rPr lang="en-US" sz="1400" b="1" dirty="0" err="1">
                <a:latin typeface="Times New Roman" pitchFamily="18" charset="0"/>
              </a:rPr>
              <a:t>từ</a:t>
            </a:r>
            <a:r>
              <a:rPr lang="en-US" sz="1400" b="1" dirty="0">
                <a:latin typeface="Times New Roman" pitchFamily="18" charset="0"/>
              </a:rPr>
              <a:t> 1 </a:t>
            </a:r>
            <a:r>
              <a:rPr lang="en-US" sz="1400" b="1" dirty="0" err="1">
                <a:latin typeface="Times New Roman" pitchFamily="18" charset="0"/>
              </a:rPr>
              <a:t>đến</a:t>
            </a:r>
            <a:r>
              <a:rPr lang="en-US" sz="1400" b="1" dirty="0">
                <a:latin typeface="Times New Roman" pitchFamily="18" charset="0"/>
              </a:rPr>
              <a:t> 3 </a:t>
            </a:r>
            <a:r>
              <a:rPr lang="en-US" sz="1400" b="1" dirty="0" err="1">
                <a:latin typeface="Times New Roman" pitchFamily="18" charset="0"/>
              </a:rPr>
              <a:t>đoá</a:t>
            </a:r>
            <a:r>
              <a:rPr lang="en-US" sz="1400" b="1" dirty="0">
                <a:latin typeface="Times New Roman" pitchFamily="18" charset="0"/>
              </a:rPr>
              <a:t> ở </a:t>
            </a:r>
            <a:r>
              <a:rPr lang="en-US" sz="1400" b="1" dirty="0" err="1">
                <a:latin typeface="Times New Roman" pitchFamily="18" charset="0"/>
              </a:rPr>
              <a:t>gần</a:t>
            </a:r>
            <a:r>
              <a:rPr lang="en-US" sz="1400" b="1" dirty="0">
                <a:latin typeface="Times New Roman" pitchFamily="18" charset="0"/>
              </a:rPr>
              <a:t> </a:t>
            </a:r>
            <a:r>
              <a:rPr lang="en-US" sz="1400" b="1" dirty="0" err="1">
                <a:latin typeface="Times New Roman" pitchFamily="18" charset="0"/>
              </a:rPr>
              <a:t>ngọn</a:t>
            </a:r>
            <a:r>
              <a:rPr lang="en-US" sz="1400" b="1" dirty="0">
                <a:latin typeface="Times New Roman" pitchFamily="18" charset="0"/>
              </a:rPr>
              <a:t> </a:t>
            </a:r>
            <a:r>
              <a:rPr lang="en-US" sz="1400" b="1" dirty="0" err="1">
                <a:latin typeface="Times New Roman" pitchFamily="18" charset="0"/>
              </a:rPr>
              <a:t>cây</a:t>
            </a:r>
            <a:r>
              <a:rPr lang="en-US" sz="1400" b="1" dirty="0">
                <a:latin typeface="Times New Roman" pitchFamily="18" charset="0"/>
              </a:rPr>
              <a:t>, </a:t>
            </a:r>
            <a:r>
              <a:rPr lang="en-US" sz="1400" b="1" dirty="0" err="1">
                <a:latin typeface="Times New Roman" pitchFamily="18" charset="0"/>
              </a:rPr>
              <a:t>ngọn</a:t>
            </a:r>
            <a:r>
              <a:rPr lang="en-US" sz="1400" b="1" dirty="0">
                <a:latin typeface="Times New Roman" pitchFamily="18" charset="0"/>
              </a:rPr>
              <a:t> </a:t>
            </a:r>
            <a:r>
              <a:rPr lang="en-US" sz="1400" b="1" dirty="0" err="1">
                <a:latin typeface="Times New Roman" pitchFamily="18" charset="0"/>
              </a:rPr>
              <a:t>cành</a:t>
            </a:r>
            <a:r>
              <a:rPr lang="en-US" sz="1400" b="1" dirty="0">
                <a:latin typeface="Times New Roman" pitchFamily="18" charset="0"/>
              </a:rPr>
              <a:t>, </a:t>
            </a:r>
            <a:r>
              <a:rPr lang="en-US" sz="1400" b="1" dirty="0" err="1">
                <a:latin typeface="Times New Roman" pitchFamily="18" charset="0"/>
              </a:rPr>
              <a:t>có</a:t>
            </a:r>
            <a:r>
              <a:rPr lang="en-US" sz="1400" b="1" dirty="0">
                <a:latin typeface="Times New Roman" pitchFamily="18" charset="0"/>
              </a:rPr>
              <a:t> </a:t>
            </a:r>
            <a:r>
              <a:rPr lang="en-US" sz="1400" b="1" dirty="0" err="1">
                <a:latin typeface="Times New Roman" pitchFamily="18" charset="0"/>
              </a:rPr>
              <a:t>cuống</a:t>
            </a:r>
            <a:r>
              <a:rPr lang="en-US" sz="1400" b="1" dirty="0">
                <a:latin typeface="Times New Roman" pitchFamily="18" charset="0"/>
              </a:rPr>
              <a:t> </a:t>
            </a:r>
            <a:r>
              <a:rPr lang="en-US" sz="1400" b="1" dirty="0" err="1">
                <a:latin typeface="Times New Roman" pitchFamily="18" charset="0"/>
              </a:rPr>
              <a:t>dài</a:t>
            </a:r>
            <a:r>
              <a:rPr lang="en-US" sz="1400" b="1" dirty="0">
                <a:latin typeface="Times New Roman" pitchFamily="18" charset="0"/>
              </a:rPr>
              <a:t>, </a:t>
            </a:r>
            <a:r>
              <a:rPr lang="en-US" sz="1400" b="1" dirty="0" err="1">
                <a:latin typeface="Times New Roman" pitchFamily="18" charset="0"/>
              </a:rPr>
              <a:t>tràng</a:t>
            </a:r>
            <a:r>
              <a:rPr lang="en-US" sz="1400" b="1" dirty="0">
                <a:latin typeface="Times New Roman" pitchFamily="18" charset="0"/>
              </a:rPr>
              <a:t> </a:t>
            </a:r>
            <a:r>
              <a:rPr lang="en-US" sz="1400" b="1" dirty="0" err="1">
                <a:latin typeface="Times New Roman" pitchFamily="18" charset="0"/>
              </a:rPr>
              <a:t>hoa</a:t>
            </a:r>
            <a:r>
              <a:rPr lang="en-US" sz="1400" b="1" dirty="0">
                <a:latin typeface="Times New Roman" pitchFamily="18" charset="0"/>
              </a:rPr>
              <a:t> </a:t>
            </a:r>
            <a:r>
              <a:rPr lang="en-US" sz="1400" b="1" dirty="0" err="1">
                <a:latin typeface="Times New Roman" pitchFamily="18" charset="0"/>
              </a:rPr>
              <a:t>màu</a:t>
            </a:r>
            <a:r>
              <a:rPr lang="en-US" sz="1400" b="1" dirty="0">
                <a:latin typeface="Times New Roman" pitchFamily="18" charset="0"/>
              </a:rPr>
              <a:t> </a:t>
            </a:r>
            <a:r>
              <a:rPr lang="en-US" sz="1400" b="1" dirty="0" err="1">
                <a:latin typeface="Times New Roman" pitchFamily="18" charset="0"/>
              </a:rPr>
              <a:t>đỏ</a:t>
            </a:r>
            <a:r>
              <a:rPr lang="en-US" sz="1400" b="1" dirty="0">
                <a:latin typeface="Times New Roman" pitchFamily="18" charset="0"/>
              </a:rPr>
              <a:t> </a:t>
            </a:r>
            <a:r>
              <a:rPr lang="en-US" sz="1400" b="1" dirty="0" err="1">
                <a:latin typeface="Times New Roman" pitchFamily="18" charset="0"/>
              </a:rPr>
              <a:t>tía</a:t>
            </a:r>
            <a:r>
              <a:rPr lang="en-US" sz="1400" b="1" dirty="0">
                <a:latin typeface="Times New Roman" pitchFamily="18" charset="0"/>
              </a:rPr>
              <a:t>, </a:t>
            </a:r>
            <a:r>
              <a:rPr lang="en-US" sz="1400" b="1" dirty="0" err="1">
                <a:latin typeface="Times New Roman" pitchFamily="18" charset="0"/>
              </a:rPr>
              <a:t>nhị</a:t>
            </a:r>
            <a:r>
              <a:rPr lang="en-US" sz="1400" b="1" dirty="0">
                <a:latin typeface="Times New Roman" pitchFamily="18" charset="0"/>
              </a:rPr>
              <a:t> </a:t>
            </a:r>
            <a:r>
              <a:rPr lang="en-US" sz="1400" b="1" dirty="0" err="1">
                <a:latin typeface="Times New Roman" pitchFamily="18" charset="0"/>
              </a:rPr>
              <a:t>đực</a:t>
            </a:r>
            <a:r>
              <a:rPr lang="en-US" sz="1400" b="1" dirty="0">
                <a:latin typeface="Times New Roman" pitchFamily="18" charset="0"/>
              </a:rPr>
              <a:t> </a:t>
            </a:r>
            <a:r>
              <a:rPr lang="en-US" sz="1400" b="1" dirty="0" err="1">
                <a:latin typeface="Times New Roman" pitchFamily="18" charset="0"/>
              </a:rPr>
              <a:t>rất</a:t>
            </a:r>
            <a:r>
              <a:rPr lang="en-US" sz="1400" b="1" dirty="0">
                <a:latin typeface="Times New Roman" pitchFamily="18" charset="0"/>
              </a:rPr>
              <a:t> </a:t>
            </a:r>
            <a:r>
              <a:rPr lang="en-US" sz="1400" b="1" dirty="0" err="1">
                <a:latin typeface="Times New Roman" pitchFamily="18" charset="0"/>
              </a:rPr>
              <a:t>nhiều</a:t>
            </a:r>
            <a:r>
              <a:rPr lang="en-US" sz="1400" b="1" dirty="0">
                <a:latin typeface="Times New Roman" pitchFamily="18" charset="0"/>
              </a:rPr>
              <a:t>. </a:t>
            </a:r>
            <a:r>
              <a:rPr lang="en-US" sz="1400" b="1" dirty="0" err="1">
                <a:latin typeface="Times New Roman" pitchFamily="18" charset="0"/>
              </a:rPr>
              <a:t>Hoa</a:t>
            </a:r>
            <a:r>
              <a:rPr lang="en-US" sz="1400" b="1" dirty="0">
                <a:latin typeface="Times New Roman" pitchFamily="18" charset="0"/>
              </a:rPr>
              <a:t> </a:t>
            </a:r>
            <a:r>
              <a:rPr lang="en-US" sz="1400" b="1" dirty="0" err="1">
                <a:latin typeface="Times New Roman" pitchFamily="18" charset="0"/>
              </a:rPr>
              <a:t>nở</a:t>
            </a:r>
            <a:r>
              <a:rPr lang="en-US" sz="1400" b="1" dirty="0">
                <a:latin typeface="Times New Roman" pitchFamily="18" charset="0"/>
              </a:rPr>
              <a:t> ở </a:t>
            </a:r>
            <a:r>
              <a:rPr lang="en-US" sz="1400" b="1" dirty="0" err="1">
                <a:latin typeface="Times New Roman" pitchFamily="18" charset="0"/>
              </a:rPr>
              <a:t>Việt</a:t>
            </a:r>
            <a:r>
              <a:rPr lang="en-US" sz="1400" b="1" dirty="0">
                <a:latin typeface="Times New Roman" pitchFamily="18" charset="0"/>
              </a:rPr>
              <a:t> Nam </a:t>
            </a:r>
            <a:r>
              <a:rPr lang="en-US" sz="1400" b="1" dirty="0" err="1">
                <a:latin typeface="Times New Roman" pitchFamily="18" charset="0"/>
              </a:rPr>
              <a:t>vào</a:t>
            </a:r>
            <a:r>
              <a:rPr lang="en-US" sz="1400" b="1" dirty="0">
                <a:latin typeface="Times New Roman" pitchFamily="18" charset="0"/>
              </a:rPr>
              <a:t> </a:t>
            </a:r>
            <a:r>
              <a:rPr lang="en-US" sz="1400" b="1" dirty="0" err="1">
                <a:latin typeface="Times New Roman" pitchFamily="18" charset="0"/>
              </a:rPr>
              <a:t>dịp</a:t>
            </a:r>
            <a:r>
              <a:rPr lang="en-US" sz="1400" b="1" dirty="0">
                <a:latin typeface="Times New Roman" pitchFamily="18" charset="0"/>
              </a:rPr>
              <a:t> </a:t>
            </a:r>
            <a:r>
              <a:rPr lang="en-US" sz="1400" b="1" dirty="0" err="1">
                <a:latin typeface="Times New Roman" pitchFamily="18" charset="0"/>
              </a:rPr>
              <a:t>tết</a:t>
            </a:r>
            <a:r>
              <a:rPr lang="en-US" sz="1400" b="1" dirty="0">
                <a:latin typeface="Times New Roman" pitchFamily="18" charset="0"/>
              </a:rPr>
              <a:t> </a:t>
            </a:r>
            <a:r>
              <a:rPr lang="en-US" sz="1400" b="1" dirty="0" err="1">
                <a:latin typeface="Times New Roman" pitchFamily="18" charset="0"/>
              </a:rPr>
              <a:t>âm</a:t>
            </a:r>
            <a:r>
              <a:rPr lang="en-US" sz="1400" b="1" dirty="0">
                <a:latin typeface="Times New Roman" pitchFamily="18" charset="0"/>
              </a:rPr>
              <a:t> </a:t>
            </a:r>
            <a:r>
              <a:rPr lang="en-US" sz="1400" b="1" dirty="0" err="1">
                <a:latin typeface="Times New Roman" pitchFamily="18" charset="0"/>
              </a:rPr>
              <a:t>lịch</a:t>
            </a:r>
            <a:r>
              <a:rPr lang="en-US" sz="1400" b="1" dirty="0">
                <a:latin typeface="Times New Roman" pitchFamily="18" charset="0"/>
              </a:rPr>
              <a:t>, </a:t>
            </a:r>
            <a:r>
              <a:rPr lang="en-US" sz="1400" b="1" dirty="0" err="1">
                <a:latin typeface="Times New Roman" pitchFamily="18" charset="0"/>
              </a:rPr>
              <a:t>đẹp</a:t>
            </a:r>
            <a:r>
              <a:rPr lang="en-US" sz="1400" b="1" dirty="0">
                <a:latin typeface="Times New Roman" pitchFamily="18" charset="0"/>
              </a:rPr>
              <a:t>, </a:t>
            </a:r>
            <a:r>
              <a:rPr lang="en-US" sz="1400" b="1" dirty="0" err="1">
                <a:latin typeface="Times New Roman" pitchFamily="18" charset="0"/>
              </a:rPr>
              <a:t>không</a:t>
            </a:r>
            <a:r>
              <a:rPr lang="en-US" sz="1400" b="1" dirty="0">
                <a:latin typeface="Times New Roman" pitchFamily="18" charset="0"/>
              </a:rPr>
              <a:t> </a:t>
            </a:r>
            <a:r>
              <a:rPr lang="en-US" sz="1400" b="1" dirty="0" err="1">
                <a:latin typeface="Times New Roman" pitchFamily="18" charset="0"/>
              </a:rPr>
              <a:t>thơm</a:t>
            </a:r>
            <a:r>
              <a:rPr lang="en-US" sz="1400" b="1" dirty="0">
                <a:latin typeface="Times New Roman" pitchFamily="18" charset="0"/>
              </a:rPr>
              <a:t>. </a:t>
            </a:r>
            <a:r>
              <a:rPr lang="en-US" sz="1400" b="1" dirty="0" err="1">
                <a:latin typeface="Times New Roman" pitchFamily="18" charset="0"/>
              </a:rPr>
              <a:t>Thường</a:t>
            </a:r>
            <a:r>
              <a:rPr lang="en-US" sz="1400" b="1" dirty="0">
                <a:latin typeface="Times New Roman" pitchFamily="18" charset="0"/>
              </a:rPr>
              <a:t> </a:t>
            </a:r>
            <a:r>
              <a:rPr lang="en-US" sz="1400" b="1" dirty="0" err="1">
                <a:latin typeface="Times New Roman" pitchFamily="18" charset="0"/>
              </a:rPr>
              <a:t>trồng</a:t>
            </a:r>
            <a:r>
              <a:rPr lang="en-US" sz="1400" b="1" dirty="0">
                <a:latin typeface="Times New Roman" pitchFamily="18" charset="0"/>
              </a:rPr>
              <a:t> </a:t>
            </a:r>
            <a:r>
              <a:rPr lang="en-US" sz="1400" b="1" dirty="0" err="1">
                <a:latin typeface="Times New Roman" pitchFamily="18" charset="0"/>
              </a:rPr>
              <a:t>làm</a:t>
            </a:r>
            <a:r>
              <a:rPr lang="en-US" sz="1400" b="1" dirty="0">
                <a:latin typeface="Times New Roman" pitchFamily="18" charset="0"/>
              </a:rPr>
              <a:t> </a:t>
            </a:r>
            <a:r>
              <a:rPr lang="en-US" sz="1400" b="1" dirty="0" err="1">
                <a:latin typeface="Times New Roman" pitchFamily="18" charset="0"/>
              </a:rPr>
              <a:t>cảnh</a:t>
            </a:r>
            <a:r>
              <a:rPr lang="en-US" sz="1400" b="1" dirty="0">
                <a:latin typeface="Times New Roman" pitchFamily="18" charset="0"/>
              </a:rPr>
              <a:t>.      </a:t>
            </a:r>
            <a:r>
              <a:rPr lang="en-US" sz="1400" dirty="0">
                <a:latin typeface="Times New Roman" pitchFamily="18" charset="0"/>
              </a:rPr>
              <a:t>  </a:t>
            </a:r>
            <a:r>
              <a:rPr lang="vi-VN" sz="1400" dirty="0">
                <a:latin typeface="Times New Roman" pitchFamily="18" charset="0"/>
              </a:rPr>
              <a:t>                                   </a:t>
            </a:r>
            <a:r>
              <a:rPr lang="en-US" sz="1400" dirty="0">
                <a:latin typeface="Times New Roman" pitchFamily="18" charset="0"/>
              </a:rPr>
              <a:t>(</a:t>
            </a:r>
            <a:r>
              <a:rPr lang="en-US" sz="1400" i="1" dirty="0">
                <a:latin typeface="Times New Roman" pitchFamily="18" charset="0"/>
              </a:rPr>
              <a:t>Theo </a:t>
            </a:r>
            <a:r>
              <a:rPr lang="en-US" sz="1400" i="1" dirty="0" err="1">
                <a:latin typeface="Times New Roman" pitchFamily="18" charset="0"/>
              </a:rPr>
              <a:t>từ</a:t>
            </a:r>
            <a:r>
              <a:rPr lang="en-US" sz="1400" i="1" dirty="0">
                <a:latin typeface="Times New Roman" pitchFamily="18" charset="0"/>
              </a:rPr>
              <a:t> </a:t>
            </a:r>
            <a:r>
              <a:rPr lang="en-US" sz="1400" i="1" dirty="0" err="1">
                <a:latin typeface="Times New Roman" pitchFamily="18" charset="0"/>
              </a:rPr>
              <a:t>điển</a:t>
            </a:r>
            <a:r>
              <a:rPr lang="en-US" sz="1400" i="1" dirty="0">
                <a:latin typeface="Times New Roman" pitchFamily="18" charset="0"/>
              </a:rPr>
              <a:t> </a:t>
            </a:r>
            <a:r>
              <a:rPr lang="en-US" sz="1400" i="1" dirty="0" err="1">
                <a:latin typeface="Times New Roman" pitchFamily="18" charset="0"/>
              </a:rPr>
              <a:t>Bách</a:t>
            </a:r>
            <a:r>
              <a:rPr lang="en-US" sz="1400" i="1" dirty="0">
                <a:latin typeface="Times New Roman" pitchFamily="18" charset="0"/>
              </a:rPr>
              <a:t> </a:t>
            </a:r>
            <a:r>
              <a:rPr lang="en-US" sz="1400" i="1" dirty="0" err="1">
                <a:latin typeface="Times New Roman" pitchFamily="18" charset="0"/>
              </a:rPr>
              <a:t>Khoa</a:t>
            </a:r>
            <a:r>
              <a:rPr lang="en-US" sz="1400" i="1" dirty="0">
                <a:latin typeface="Times New Roman" pitchFamily="18" charset="0"/>
              </a:rPr>
              <a:t> </a:t>
            </a:r>
            <a:r>
              <a:rPr lang="en-US" sz="1400" i="1" dirty="0" err="1">
                <a:latin typeface="Times New Roman" pitchFamily="18" charset="0"/>
              </a:rPr>
              <a:t>nông</a:t>
            </a:r>
            <a:r>
              <a:rPr lang="en-US" sz="1400" i="1" dirty="0">
                <a:latin typeface="Times New Roman" pitchFamily="18" charset="0"/>
              </a:rPr>
              <a:t> </a:t>
            </a:r>
            <a:r>
              <a:rPr lang="en-US" sz="1400" i="1" dirty="0" err="1">
                <a:latin typeface="Times New Roman" pitchFamily="18" charset="0"/>
              </a:rPr>
              <a:t>nghiệp</a:t>
            </a:r>
            <a:r>
              <a:rPr lang="en-US" sz="1400" i="1" dirty="0">
                <a:latin typeface="Times New Roman" pitchFamily="18" charset="0"/>
              </a:rPr>
              <a:t>)</a:t>
            </a:r>
          </a:p>
          <a:p>
            <a:pPr>
              <a:lnSpc>
                <a:spcPct val="80000"/>
              </a:lnSpc>
              <a:buFontTx/>
              <a:buNone/>
            </a:pPr>
            <a:endParaRPr lang="en-US" sz="2800" i="1" dirty="0">
              <a:latin typeface="Times New Roman" pitchFamily="18" charset="0"/>
            </a:endParaRPr>
          </a:p>
        </p:txBody>
      </p:sp>
      <p:sp>
        <p:nvSpPr>
          <p:cNvPr id="84" name="Rectangle 3"/>
          <p:cNvSpPr txBox="1">
            <a:spLocks noChangeArrowheads="1"/>
          </p:cNvSpPr>
          <p:nvPr/>
        </p:nvSpPr>
        <p:spPr>
          <a:xfrm>
            <a:off x="3467100" y="1762667"/>
            <a:ext cx="5607370" cy="543644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Tx/>
              <a:buNone/>
            </a:pPr>
            <a:r>
              <a:rPr lang="en-US" sz="1400" b="1" dirty="0">
                <a:latin typeface="Times New Roman" pitchFamily="18" charset="0"/>
              </a:rPr>
              <a:t>b) </a:t>
            </a:r>
            <a:r>
              <a:rPr lang="en-US" sz="1400" b="1" dirty="0" err="1">
                <a:latin typeface="Times New Roman" pitchFamily="18" charset="0"/>
              </a:rPr>
              <a:t>Từ</a:t>
            </a:r>
            <a:r>
              <a:rPr lang="en-US" sz="1400" b="1" dirty="0">
                <a:latin typeface="Times New Roman" pitchFamily="18" charset="0"/>
              </a:rPr>
              <a:t> </a:t>
            </a:r>
            <a:r>
              <a:rPr lang="en-US" sz="1400" b="1" dirty="0" err="1">
                <a:latin typeface="Times New Roman" pitchFamily="18" charset="0"/>
              </a:rPr>
              <a:t>cổng</a:t>
            </a:r>
            <a:r>
              <a:rPr lang="en-US" sz="1400" b="1" dirty="0">
                <a:latin typeface="Times New Roman" pitchFamily="18" charset="0"/>
              </a:rPr>
              <a:t> </a:t>
            </a:r>
            <a:r>
              <a:rPr lang="en-US" sz="1400" b="1" dirty="0" err="1">
                <a:latin typeface="Times New Roman" pitchFamily="18" charset="0"/>
              </a:rPr>
              <a:t>vào</a:t>
            </a:r>
            <a:r>
              <a:rPr lang="en-US" sz="1400" b="1" dirty="0">
                <a:latin typeface="Times New Roman" pitchFamily="18" charset="0"/>
              </a:rPr>
              <a:t>, </a:t>
            </a:r>
            <a:r>
              <a:rPr lang="en-US" sz="1400" b="1" dirty="0" err="1">
                <a:latin typeface="Times New Roman" pitchFamily="18" charset="0"/>
              </a:rPr>
              <a:t>lần</a:t>
            </a:r>
            <a:r>
              <a:rPr lang="en-US" sz="1400" b="1" dirty="0">
                <a:latin typeface="Times New Roman" pitchFamily="18" charset="0"/>
              </a:rPr>
              <a:t> </a:t>
            </a:r>
            <a:r>
              <a:rPr lang="en-US" sz="1400" b="1" dirty="0" err="1">
                <a:latin typeface="Times New Roman" pitchFamily="18" charset="0"/>
              </a:rPr>
              <a:t>nào</a:t>
            </a:r>
            <a:r>
              <a:rPr lang="en-US" sz="1400" b="1" dirty="0">
                <a:latin typeface="Times New Roman" pitchFamily="18" charset="0"/>
              </a:rPr>
              <a:t> </a:t>
            </a:r>
            <a:r>
              <a:rPr lang="en-US" sz="1400" b="1" dirty="0" err="1">
                <a:latin typeface="Times New Roman" pitchFamily="18" charset="0"/>
              </a:rPr>
              <a:t>tôi</a:t>
            </a:r>
            <a:r>
              <a:rPr lang="en-US" sz="1400" b="1" dirty="0">
                <a:latin typeface="Times New Roman" pitchFamily="18" charset="0"/>
              </a:rPr>
              <a:t> </a:t>
            </a:r>
            <a:r>
              <a:rPr lang="en-US" sz="1400" b="1" dirty="0" err="1">
                <a:latin typeface="Times New Roman" pitchFamily="18" charset="0"/>
              </a:rPr>
              <a:t>cũng</a:t>
            </a:r>
            <a:r>
              <a:rPr lang="en-US" sz="1400" b="1" dirty="0">
                <a:latin typeface="Times New Roman" pitchFamily="18" charset="0"/>
              </a:rPr>
              <a:t> </a:t>
            </a:r>
            <a:r>
              <a:rPr lang="en-US" sz="1400" b="1" dirty="0" err="1">
                <a:latin typeface="Times New Roman" pitchFamily="18" charset="0"/>
              </a:rPr>
              <a:t>phải</a:t>
            </a:r>
            <a:r>
              <a:rPr lang="en-US" sz="1400" b="1" dirty="0">
                <a:latin typeface="Times New Roman" pitchFamily="18" charset="0"/>
              </a:rPr>
              <a:t> </a:t>
            </a:r>
            <a:r>
              <a:rPr lang="en-US" sz="1400" b="1" dirty="0" err="1">
                <a:latin typeface="Times New Roman" pitchFamily="18" charset="0"/>
              </a:rPr>
              <a:t>dừng</a:t>
            </a:r>
            <a:r>
              <a:rPr lang="en-US" sz="1400" b="1" dirty="0">
                <a:latin typeface="Times New Roman" pitchFamily="18" charset="0"/>
              </a:rPr>
              <a:t> </a:t>
            </a:r>
            <a:r>
              <a:rPr lang="en-US" sz="1400" b="1" dirty="0" err="1">
                <a:latin typeface="Times New Roman" pitchFamily="18" charset="0"/>
              </a:rPr>
              <a:t>lại</a:t>
            </a:r>
            <a:r>
              <a:rPr lang="en-US" sz="1400" b="1" dirty="0">
                <a:latin typeface="Times New Roman" pitchFamily="18" charset="0"/>
              </a:rPr>
              <a:t> </a:t>
            </a:r>
            <a:r>
              <a:rPr lang="en-US" sz="1400" b="1" dirty="0" err="1">
                <a:latin typeface="Times New Roman" pitchFamily="18" charset="0"/>
              </a:rPr>
              <a:t>ngắm</a:t>
            </a:r>
            <a:r>
              <a:rPr lang="en-US" sz="1400" b="1" dirty="0">
                <a:latin typeface="Times New Roman" pitchFamily="18" charset="0"/>
              </a:rPr>
              <a:t> </a:t>
            </a:r>
            <a:r>
              <a:rPr lang="en-US" sz="1400" b="1" dirty="0" err="1">
                <a:latin typeface="Times New Roman" pitchFamily="18" charset="0"/>
              </a:rPr>
              <a:t>những</a:t>
            </a:r>
            <a:r>
              <a:rPr lang="en-US" sz="1400" b="1" dirty="0">
                <a:latin typeface="Times New Roman" pitchFamily="18" charset="0"/>
              </a:rPr>
              <a:t> </a:t>
            </a:r>
            <a:r>
              <a:rPr lang="en-US" sz="1400" b="1" dirty="0" err="1">
                <a:latin typeface="Times New Roman" pitchFamily="18" charset="0"/>
              </a:rPr>
              <a:t>cây</a:t>
            </a:r>
            <a:r>
              <a:rPr lang="en-US" sz="1400" b="1" dirty="0">
                <a:latin typeface="Times New Roman" pitchFamily="18" charset="0"/>
              </a:rPr>
              <a:t> </a:t>
            </a:r>
            <a:r>
              <a:rPr lang="en-US" sz="1400" b="1" dirty="0" err="1">
                <a:latin typeface="Times New Roman" pitchFamily="18" charset="0"/>
              </a:rPr>
              <a:t>hải</a:t>
            </a:r>
            <a:r>
              <a:rPr lang="en-US" sz="1400" b="1" dirty="0">
                <a:latin typeface="Times New Roman" pitchFamily="18" charset="0"/>
              </a:rPr>
              <a:t> </a:t>
            </a:r>
            <a:r>
              <a:rPr lang="en-US" sz="1400" b="1" dirty="0" err="1">
                <a:latin typeface="Times New Roman" pitchFamily="18" charset="0"/>
              </a:rPr>
              <a:t>đường</a:t>
            </a:r>
            <a:r>
              <a:rPr lang="en-US" sz="1400" b="1" dirty="0">
                <a:latin typeface="Times New Roman" pitchFamily="18" charset="0"/>
              </a:rPr>
              <a:t> </a:t>
            </a:r>
            <a:r>
              <a:rPr lang="en-US" sz="1400" b="1" dirty="0" err="1">
                <a:latin typeface="Times New Roman" pitchFamily="18" charset="0"/>
              </a:rPr>
              <a:t>trong</a:t>
            </a:r>
            <a:r>
              <a:rPr lang="en-US" sz="1400" b="1" dirty="0">
                <a:latin typeface="Times New Roman" pitchFamily="18" charset="0"/>
              </a:rPr>
              <a:t> </a:t>
            </a:r>
            <a:r>
              <a:rPr lang="en-US" sz="1400" b="1" dirty="0" err="1">
                <a:latin typeface="Times New Roman" pitchFamily="18" charset="0"/>
              </a:rPr>
              <a:t>mùa</a:t>
            </a:r>
            <a:r>
              <a:rPr lang="en-US" sz="1400" b="1" dirty="0">
                <a:latin typeface="Times New Roman" pitchFamily="18" charset="0"/>
              </a:rPr>
              <a:t> </a:t>
            </a:r>
            <a:r>
              <a:rPr lang="en-US" sz="1400" b="1" dirty="0" err="1">
                <a:latin typeface="Times New Roman" pitchFamily="18" charset="0"/>
              </a:rPr>
              <a:t>hoa</a:t>
            </a:r>
            <a:r>
              <a:rPr lang="en-US" sz="1400" b="1" dirty="0">
                <a:latin typeface="Times New Roman" pitchFamily="18" charset="0"/>
              </a:rPr>
              <a:t> </a:t>
            </a:r>
            <a:r>
              <a:rPr lang="en-US" sz="1400" b="1" dirty="0" err="1">
                <a:latin typeface="Times New Roman" pitchFamily="18" charset="0"/>
              </a:rPr>
              <a:t>của</a:t>
            </a:r>
            <a:r>
              <a:rPr lang="en-US" sz="1400" b="1" dirty="0">
                <a:latin typeface="Times New Roman" pitchFamily="18" charset="0"/>
              </a:rPr>
              <a:t> </a:t>
            </a:r>
            <a:r>
              <a:rPr lang="en-US" sz="1400" b="1" dirty="0" err="1">
                <a:latin typeface="Times New Roman" pitchFamily="18" charset="0"/>
              </a:rPr>
              <a:t>nó</a:t>
            </a:r>
            <a:r>
              <a:rPr lang="en-US" sz="1400" b="1" dirty="0">
                <a:latin typeface="Times New Roman" pitchFamily="18" charset="0"/>
              </a:rPr>
              <a:t>, </a:t>
            </a:r>
            <a:r>
              <a:rPr lang="en-US" sz="1400" b="1" dirty="0" err="1">
                <a:latin typeface="Times New Roman" pitchFamily="18" charset="0"/>
              </a:rPr>
              <a:t>hai</a:t>
            </a:r>
            <a:r>
              <a:rPr lang="en-US" sz="1400" b="1" dirty="0">
                <a:latin typeface="Times New Roman" pitchFamily="18" charset="0"/>
              </a:rPr>
              <a:t> </a:t>
            </a:r>
            <a:r>
              <a:rPr lang="en-US" sz="1400" b="1" dirty="0" err="1">
                <a:latin typeface="Times New Roman" pitchFamily="18" charset="0"/>
              </a:rPr>
              <a:t>cây</a:t>
            </a:r>
            <a:r>
              <a:rPr lang="en-US" sz="1400" b="1" dirty="0">
                <a:latin typeface="Times New Roman" pitchFamily="18" charset="0"/>
              </a:rPr>
              <a:t> </a:t>
            </a:r>
            <a:r>
              <a:rPr lang="en-US" sz="1400" b="1" dirty="0" err="1">
                <a:latin typeface="Times New Roman" pitchFamily="18" charset="0"/>
              </a:rPr>
              <a:t>đứng</a:t>
            </a:r>
            <a:r>
              <a:rPr lang="en-US" sz="1400" b="1" dirty="0">
                <a:latin typeface="Times New Roman" pitchFamily="18" charset="0"/>
              </a:rPr>
              <a:t> </a:t>
            </a:r>
            <a:r>
              <a:rPr lang="en-US" sz="1400" b="1" dirty="0" err="1">
                <a:latin typeface="Times New Roman" pitchFamily="18" charset="0"/>
              </a:rPr>
              <a:t>đối</a:t>
            </a:r>
            <a:r>
              <a:rPr lang="en-US" sz="1400" b="1" dirty="0">
                <a:latin typeface="Times New Roman" pitchFamily="18" charset="0"/>
              </a:rPr>
              <a:t> </a:t>
            </a:r>
            <a:r>
              <a:rPr lang="en-US" sz="1400" b="1" dirty="0" err="1">
                <a:latin typeface="Times New Roman" pitchFamily="18" charset="0"/>
              </a:rPr>
              <a:t>nhau</a:t>
            </a:r>
            <a:r>
              <a:rPr lang="en-US" sz="1400" b="1" dirty="0">
                <a:latin typeface="Times New Roman" pitchFamily="18" charset="0"/>
              </a:rPr>
              <a:t> </a:t>
            </a:r>
            <a:r>
              <a:rPr lang="en-US" sz="1400" b="1" dirty="0" err="1">
                <a:latin typeface="Times New Roman" pitchFamily="18" charset="0"/>
              </a:rPr>
              <a:t>trước</a:t>
            </a:r>
            <a:r>
              <a:rPr lang="en-US" sz="1400" b="1" dirty="0">
                <a:latin typeface="Times New Roman" pitchFamily="18" charset="0"/>
              </a:rPr>
              <a:t> </a:t>
            </a:r>
            <a:r>
              <a:rPr lang="en-US" sz="1400" b="1" dirty="0" err="1">
                <a:latin typeface="Times New Roman" pitchFamily="18" charset="0"/>
              </a:rPr>
              <a:t>tấm</a:t>
            </a:r>
            <a:r>
              <a:rPr lang="en-US" sz="1400" b="1" dirty="0">
                <a:latin typeface="Times New Roman" pitchFamily="18" charset="0"/>
              </a:rPr>
              <a:t> </a:t>
            </a:r>
            <a:r>
              <a:rPr lang="en-US" sz="1400" b="1" dirty="0" err="1">
                <a:latin typeface="Times New Roman" pitchFamily="18" charset="0"/>
              </a:rPr>
              <a:t>bình</a:t>
            </a:r>
            <a:r>
              <a:rPr lang="en-US" sz="1400" b="1" dirty="0">
                <a:latin typeface="Times New Roman" pitchFamily="18" charset="0"/>
              </a:rPr>
              <a:t> </a:t>
            </a:r>
            <a:r>
              <a:rPr lang="en-US" sz="1400" b="1" dirty="0" err="1">
                <a:latin typeface="Times New Roman" pitchFamily="18" charset="0"/>
              </a:rPr>
              <a:t>phong</a:t>
            </a:r>
            <a:r>
              <a:rPr lang="en-US" sz="1400" b="1" dirty="0">
                <a:latin typeface="Times New Roman" pitchFamily="18" charset="0"/>
              </a:rPr>
              <a:t> </a:t>
            </a:r>
            <a:r>
              <a:rPr lang="en-US" sz="1400" b="1" dirty="0" err="1">
                <a:latin typeface="Times New Roman" pitchFamily="18" charset="0"/>
              </a:rPr>
              <a:t>cổ</a:t>
            </a:r>
            <a:r>
              <a:rPr lang="en-US" sz="1400" b="1" dirty="0">
                <a:latin typeface="Times New Roman" pitchFamily="18" charset="0"/>
              </a:rPr>
              <a:t>, </a:t>
            </a:r>
            <a:r>
              <a:rPr lang="en-US" sz="1400" b="1" dirty="0" err="1">
                <a:latin typeface="Times New Roman" pitchFamily="18" charset="0"/>
              </a:rPr>
              <a:t>rộ</a:t>
            </a:r>
            <a:r>
              <a:rPr lang="en-US" sz="1400" b="1" dirty="0">
                <a:latin typeface="Times New Roman" pitchFamily="18" charset="0"/>
              </a:rPr>
              <a:t> </a:t>
            </a:r>
            <a:r>
              <a:rPr lang="en-US" sz="1400" b="1" dirty="0" err="1">
                <a:latin typeface="Times New Roman" pitchFamily="18" charset="0"/>
              </a:rPr>
              <a:t>lên</a:t>
            </a:r>
            <a:r>
              <a:rPr lang="en-US" sz="1400" b="1" dirty="0">
                <a:latin typeface="Times New Roman" pitchFamily="18" charset="0"/>
              </a:rPr>
              <a:t> </a:t>
            </a:r>
            <a:r>
              <a:rPr lang="en-US" sz="1400" b="1" dirty="0" err="1">
                <a:latin typeface="Times New Roman" pitchFamily="18" charset="0"/>
              </a:rPr>
              <a:t>hàng</a:t>
            </a:r>
            <a:r>
              <a:rPr lang="en-US" sz="1400" b="1" dirty="0">
                <a:latin typeface="Times New Roman" pitchFamily="18" charset="0"/>
              </a:rPr>
              <a:t> </a:t>
            </a:r>
            <a:r>
              <a:rPr lang="en-US" sz="1400" b="1" dirty="0" err="1">
                <a:latin typeface="Times New Roman" pitchFamily="18" charset="0"/>
              </a:rPr>
              <a:t>trăm</a:t>
            </a:r>
            <a:r>
              <a:rPr lang="en-US" sz="1400" b="1" dirty="0">
                <a:latin typeface="Times New Roman" pitchFamily="18" charset="0"/>
              </a:rPr>
              <a:t> </a:t>
            </a:r>
            <a:r>
              <a:rPr lang="en-US" sz="1400" b="1" dirty="0" err="1">
                <a:latin typeface="Times New Roman" pitchFamily="18" charset="0"/>
              </a:rPr>
              <a:t>đoá</a:t>
            </a:r>
            <a:r>
              <a:rPr lang="en-US" sz="1400" b="1" dirty="0">
                <a:latin typeface="Times New Roman" pitchFamily="18" charset="0"/>
              </a:rPr>
              <a:t> ở </a:t>
            </a:r>
            <a:r>
              <a:rPr lang="en-US" sz="1400" b="1" dirty="0" err="1">
                <a:latin typeface="Times New Roman" pitchFamily="18" charset="0"/>
              </a:rPr>
              <a:t>đầu</a:t>
            </a:r>
            <a:r>
              <a:rPr lang="en-US" sz="1400" b="1" dirty="0">
                <a:latin typeface="Times New Roman" pitchFamily="18" charset="0"/>
              </a:rPr>
              <a:t> </a:t>
            </a:r>
            <a:r>
              <a:rPr lang="en-US" sz="1400" b="1" dirty="0" err="1">
                <a:latin typeface="Times New Roman" pitchFamily="18" charset="0"/>
              </a:rPr>
              <a:t>cành</a:t>
            </a:r>
            <a:r>
              <a:rPr lang="en-US" sz="1400" b="1" dirty="0">
                <a:latin typeface="Times New Roman" pitchFamily="18" charset="0"/>
              </a:rPr>
              <a:t> </a:t>
            </a:r>
            <a:r>
              <a:rPr lang="en-US" sz="1400" b="1" dirty="0" err="1">
                <a:latin typeface="Times New Roman" pitchFamily="18" charset="0"/>
              </a:rPr>
              <a:t>phơi</a:t>
            </a:r>
            <a:r>
              <a:rPr lang="en-US" sz="1400" b="1" dirty="0">
                <a:latin typeface="Times New Roman" pitchFamily="18" charset="0"/>
              </a:rPr>
              <a:t> </a:t>
            </a:r>
            <a:r>
              <a:rPr lang="en-US" sz="1400" b="1" dirty="0" err="1">
                <a:latin typeface="Times New Roman" pitchFamily="18" charset="0"/>
              </a:rPr>
              <a:t>phới</a:t>
            </a:r>
            <a:r>
              <a:rPr lang="en-US" sz="1400" b="1" dirty="0">
                <a:latin typeface="Times New Roman" pitchFamily="18" charset="0"/>
              </a:rPr>
              <a:t> </a:t>
            </a:r>
            <a:r>
              <a:rPr lang="en-US" sz="1400" b="1" dirty="0" err="1">
                <a:latin typeface="Times New Roman" pitchFamily="18" charset="0"/>
              </a:rPr>
              <a:t>như</a:t>
            </a:r>
            <a:r>
              <a:rPr lang="en-US" sz="1400" b="1" dirty="0">
                <a:latin typeface="Times New Roman" pitchFamily="18" charset="0"/>
              </a:rPr>
              <a:t> </a:t>
            </a:r>
            <a:r>
              <a:rPr lang="en-US" sz="1400" b="1" dirty="0" err="1">
                <a:latin typeface="Times New Roman" pitchFamily="18" charset="0"/>
              </a:rPr>
              <a:t>một</a:t>
            </a:r>
            <a:r>
              <a:rPr lang="en-US" sz="1400" b="1" dirty="0">
                <a:latin typeface="Times New Roman" pitchFamily="18" charset="0"/>
              </a:rPr>
              <a:t> </a:t>
            </a:r>
            <a:r>
              <a:rPr lang="en-US" sz="1400" b="1" dirty="0" err="1">
                <a:latin typeface="Times New Roman" pitchFamily="18" charset="0"/>
              </a:rPr>
              <a:t>lời</a:t>
            </a:r>
            <a:r>
              <a:rPr lang="en-US" sz="1400" b="1" dirty="0">
                <a:latin typeface="Times New Roman" pitchFamily="18" charset="0"/>
              </a:rPr>
              <a:t> </a:t>
            </a:r>
            <a:r>
              <a:rPr lang="en-US" sz="1400" b="1" dirty="0" err="1">
                <a:latin typeface="Times New Roman" pitchFamily="18" charset="0"/>
              </a:rPr>
              <a:t>chào</a:t>
            </a:r>
            <a:r>
              <a:rPr lang="en-US" sz="1400" b="1" dirty="0">
                <a:latin typeface="Times New Roman" pitchFamily="18" charset="0"/>
              </a:rPr>
              <a:t> </a:t>
            </a:r>
            <a:r>
              <a:rPr lang="en-US" sz="1400" b="1" dirty="0" err="1">
                <a:latin typeface="Times New Roman" pitchFamily="18" charset="0"/>
              </a:rPr>
              <a:t>hạnh</a:t>
            </a:r>
            <a:r>
              <a:rPr lang="en-US" sz="1400" b="1" dirty="0">
                <a:latin typeface="Times New Roman" pitchFamily="18" charset="0"/>
              </a:rPr>
              <a:t> </a:t>
            </a:r>
            <a:r>
              <a:rPr lang="en-US" sz="1400" b="1" dirty="0" err="1">
                <a:latin typeface="Times New Roman" pitchFamily="18" charset="0"/>
              </a:rPr>
              <a:t>phúc</a:t>
            </a:r>
            <a:r>
              <a:rPr lang="en-US" sz="1400" b="1" dirty="0">
                <a:latin typeface="Times New Roman" pitchFamily="18" charset="0"/>
              </a:rPr>
              <a:t>. </a:t>
            </a:r>
            <a:r>
              <a:rPr lang="en-US" sz="1400" b="1" dirty="0" err="1">
                <a:latin typeface="Times New Roman" pitchFamily="18" charset="0"/>
              </a:rPr>
              <a:t>Nhìn</a:t>
            </a:r>
            <a:r>
              <a:rPr lang="en-US" sz="1400" b="1" dirty="0">
                <a:latin typeface="Times New Roman" pitchFamily="18" charset="0"/>
              </a:rPr>
              <a:t> </a:t>
            </a:r>
            <a:r>
              <a:rPr lang="en-US" sz="1400" b="1" dirty="0" err="1">
                <a:latin typeface="Times New Roman" pitchFamily="18" charset="0"/>
              </a:rPr>
              <a:t>gần</a:t>
            </a:r>
            <a:r>
              <a:rPr lang="en-US" sz="1400" b="1" dirty="0">
                <a:latin typeface="Times New Roman" pitchFamily="18" charset="0"/>
              </a:rPr>
              <a:t>, </a:t>
            </a:r>
            <a:r>
              <a:rPr lang="en-US" sz="1400" b="1" dirty="0" err="1">
                <a:latin typeface="Times New Roman" pitchFamily="18" charset="0"/>
              </a:rPr>
              <a:t>hải</a:t>
            </a:r>
            <a:r>
              <a:rPr lang="en-US" sz="1400" b="1" dirty="0">
                <a:latin typeface="Times New Roman" pitchFamily="18" charset="0"/>
              </a:rPr>
              <a:t> </a:t>
            </a:r>
            <a:r>
              <a:rPr lang="en-US" sz="1400" b="1" dirty="0" err="1">
                <a:latin typeface="Times New Roman" pitchFamily="18" charset="0"/>
              </a:rPr>
              <a:t>đường</a:t>
            </a:r>
            <a:r>
              <a:rPr lang="en-US" sz="1400" b="1" dirty="0">
                <a:latin typeface="Times New Roman" pitchFamily="18" charset="0"/>
              </a:rPr>
              <a:t> </a:t>
            </a:r>
            <a:r>
              <a:rPr lang="en-US" sz="1400" b="1" dirty="0" err="1">
                <a:latin typeface="Times New Roman" pitchFamily="18" charset="0"/>
              </a:rPr>
              <a:t>có</a:t>
            </a:r>
            <a:r>
              <a:rPr lang="en-US" sz="1400" b="1" dirty="0">
                <a:latin typeface="Times New Roman" pitchFamily="18" charset="0"/>
              </a:rPr>
              <a:t> </a:t>
            </a:r>
            <a:r>
              <a:rPr lang="en-US" sz="1400" b="1" dirty="0" err="1">
                <a:latin typeface="Times New Roman" pitchFamily="18" charset="0"/>
              </a:rPr>
              <a:t>một</a:t>
            </a:r>
            <a:r>
              <a:rPr lang="en-US" sz="1400" b="1" dirty="0">
                <a:latin typeface="Times New Roman" pitchFamily="18" charset="0"/>
              </a:rPr>
              <a:t> </a:t>
            </a:r>
            <a:r>
              <a:rPr lang="en-US" sz="1400" b="1" dirty="0" err="1">
                <a:latin typeface="Times New Roman" pitchFamily="18" charset="0"/>
              </a:rPr>
              <a:t>màu</a:t>
            </a:r>
            <a:r>
              <a:rPr lang="en-US" sz="1400" b="1" dirty="0">
                <a:latin typeface="Times New Roman" pitchFamily="18" charset="0"/>
              </a:rPr>
              <a:t> </a:t>
            </a:r>
            <a:r>
              <a:rPr lang="en-US" sz="1400" b="1" dirty="0" err="1">
                <a:latin typeface="Times New Roman" pitchFamily="18" charset="0"/>
              </a:rPr>
              <a:t>đỏ</a:t>
            </a:r>
            <a:r>
              <a:rPr lang="en-US" sz="1400" b="1" dirty="0">
                <a:latin typeface="Times New Roman" pitchFamily="18" charset="0"/>
              </a:rPr>
              <a:t> </a:t>
            </a:r>
            <a:r>
              <a:rPr lang="en-US" sz="1400" b="1" dirty="0" err="1">
                <a:latin typeface="Times New Roman" pitchFamily="18" charset="0"/>
              </a:rPr>
              <a:t>thắm</a:t>
            </a:r>
            <a:r>
              <a:rPr lang="en-US" sz="1400" b="1" dirty="0">
                <a:latin typeface="Times New Roman" pitchFamily="18" charset="0"/>
              </a:rPr>
              <a:t> </a:t>
            </a:r>
            <a:r>
              <a:rPr lang="en-US" sz="1400" b="1" dirty="0" err="1">
                <a:latin typeface="Times New Roman" pitchFamily="18" charset="0"/>
              </a:rPr>
              <a:t>rất</a:t>
            </a:r>
            <a:r>
              <a:rPr lang="en-US" sz="1400" b="1" dirty="0">
                <a:latin typeface="Times New Roman" pitchFamily="18" charset="0"/>
              </a:rPr>
              <a:t> </a:t>
            </a:r>
            <a:r>
              <a:rPr lang="en-US" sz="1400" b="1" dirty="0" err="1">
                <a:latin typeface="Times New Roman" pitchFamily="18" charset="0"/>
              </a:rPr>
              <a:t>quý</a:t>
            </a:r>
            <a:r>
              <a:rPr lang="en-US" sz="1400" b="1" dirty="0">
                <a:latin typeface="Times New Roman" pitchFamily="18" charset="0"/>
              </a:rPr>
              <a:t>, </a:t>
            </a:r>
            <a:r>
              <a:rPr lang="en-US" sz="1400" b="1" dirty="0" err="1">
                <a:latin typeface="Times New Roman" pitchFamily="18" charset="0"/>
              </a:rPr>
              <a:t>hân</a:t>
            </a:r>
            <a:r>
              <a:rPr lang="en-US" sz="1400" b="1" dirty="0">
                <a:latin typeface="Times New Roman" pitchFamily="18" charset="0"/>
              </a:rPr>
              <a:t> </a:t>
            </a:r>
            <a:r>
              <a:rPr lang="en-US" sz="1400" b="1" dirty="0" err="1">
                <a:latin typeface="Times New Roman" pitchFamily="18" charset="0"/>
              </a:rPr>
              <a:t>hoan</a:t>
            </a:r>
            <a:r>
              <a:rPr lang="en-US" sz="1400" b="1" dirty="0">
                <a:latin typeface="Times New Roman" pitchFamily="18" charset="0"/>
              </a:rPr>
              <a:t>, say </a:t>
            </a:r>
            <a:r>
              <a:rPr lang="en-US" sz="1400" b="1" dirty="0" err="1">
                <a:latin typeface="Times New Roman" pitchFamily="18" charset="0"/>
              </a:rPr>
              <a:t>đắm</a:t>
            </a:r>
            <a:r>
              <a:rPr lang="en-US" sz="1400" b="1" dirty="0">
                <a:latin typeface="Times New Roman" pitchFamily="18" charset="0"/>
              </a:rPr>
              <a:t>. </a:t>
            </a:r>
            <a:r>
              <a:rPr lang="en-US" sz="1400" b="1" dirty="0" err="1">
                <a:latin typeface="Times New Roman" pitchFamily="18" charset="0"/>
              </a:rPr>
              <a:t>Tôi</a:t>
            </a:r>
            <a:r>
              <a:rPr lang="en-US" sz="1400" b="1" dirty="0">
                <a:latin typeface="Times New Roman" pitchFamily="18" charset="0"/>
              </a:rPr>
              <a:t> </a:t>
            </a:r>
            <a:r>
              <a:rPr lang="en-US" sz="1400" b="1" dirty="0" err="1">
                <a:latin typeface="Times New Roman" pitchFamily="18" charset="0"/>
              </a:rPr>
              <a:t>vốn</a:t>
            </a:r>
            <a:r>
              <a:rPr lang="en-US" sz="1400" b="1" dirty="0">
                <a:latin typeface="Times New Roman" pitchFamily="18" charset="0"/>
              </a:rPr>
              <a:t> </a:t>
            </a:r>
            <a:r>
              <a:rPr lang="en-US" sz="1400" b="1" dirty="0" err="1">
                <a:latin typeface="Times New Roman" pitchFamily="18" charset="0"/>
              </a:rPr>
              <a:t>không</a:t>
            </a:r>
            <a:r>
              <a:rPr lang="en-US" sz="1400" b="1" dirty="0">
                <a:latin typeface="Times New Roman" pitchFamily="18" charset="0"/>
              </a:rPr>
              <a:t> </a:t>
            </a:r>
            <a:r>
              <a:rPr lang="en-US" sz="1400" b="1" dirty="0" err="1">
                <a:latin typeface="Times New Roman" pitchFamily="18" charset="0"/>
              </a:rPr>
              <a:t>thích</a:t>
            </a:r>
            <a:r>
              <a:rPr lang="en-US" sz="1400" b="1" dirty="0">
                <a:latin typeface="Times New Roman" pitchFamily="18" charset="0"/>
              </a:rPr>
              <a:t> </a:t>
            </a:r>
            <a:r>
              <a:rPr lang="en-US" sz="1400" b="1" dirty="0" err="1">
                <a:latin typeface="Times New Roman" pitchFamily="18" charset="0"/>
              </a:rPr>
              <a:t>cái</a:t>
            </a:r>
            <a:r>
              <a:rPr lang="en-US" sz="1400" b="1" dirty="0">
                <a:latin typeface="Times New Roman" pitchFamily="18" charset="0"/>
              </a:rPr>
              <a:t> </a:t>
            </a:r>
            <a:r>
              <a:rPr lang="en-US" sz="1400" b="1" dirty="0" err="1">
                <a:latin typeface="Times New Roman" pitchFamily="18" charset="0"/>
              </a:rPr>
              <a:t>lối</a:t>
            </a:r>
            <a:r>
              <a:rPr lang="en-US" sz="1400" b="1" dirty="0">
                <a:latin typeface="Times New Roman" pitchFamily="18" charset="0"/>
              </a:rPr>
              <a:t> </a:t>
            </a:r>
            <a:r>
              <a:rPr lang="en-US" sz="1400" b="1" dirty="0" err="1">
                <a:latin typeface="Times New Roman" pitchFamily="18" charset="0"/>
              </a:rPr>
              <a:t>văn</a:t>
            </a:r>
            <a:r>
              <a:rPr lang="en-US" sz="1400" b="1" dirty="0">
                <a:latin typeface="Times New Roman" pitchFamily="18" charset="0"/>
              </a:rPr>
              <a:t> </a:t>
            </a:r>
            <a:r>
              <a:rPr lang="en-US" sz="1400" b="1" dirty="0" err="1">
                <a:latin typeface="Times New Roman" pitchFamily="18" charset="0"/>
              </a:rPr>
              <a:t>hoa</a:t>
            </a:r>
            <a:r>
              <a:rPr lang="en-US" sz="1400" b="1" dirty="0">
                <a:latin typeface="Times New Roman" pitchFamily="18" charset="0"/>
              </a:rPr>
              <a:t> </a:t>
            </a:r>
            <a:r>
              <a:rPr lang="en-US" sz="1400" b="1" dirty="0" err="1">
                <a:latin typeface="Times New Roman" pitchFamily="18" charset="0"/>
              </a:rPr>
              <a:t>của</a:t>
            </a:r>
            <a:r>
              <a:rPr lang="en-US" sz="1400" b="1" dirty="0">
                <a:latin typeface="Times New Roman" pitchFamily="18" charset="0"/>
              </a:rPr>
              <a:t> </a:t>
            </a:r>
            <a:r>
              <a:rPr lang="en-US" sz="1400" b="1" dirty="0" err="1">
                <a:latin typeface="Times New Roman" pitchFamily="18" charset="0"/>
              </a:rPr>
              <a:t>các</a:t>
            </a:r>
            <a:r>
              <a:rPr lang="en-US" sz="1400" b="1" dirty="0">
                <a:latin typeface="Times New Roman" pitchFamily="18" charset="0"/>
              </a:rPr>
              <a:t> </a:t>
            </a:r>
            <a:r>
              <a:rPr lang="en-US" sz="1400" b="1" dirty="0" err="1">
                <a:latin typeface="Times New Roman" pitchFamily="18" charset="0"/>
              </a:rPr>
              <a:t>nhà</a:t>
            </a:r>
            <a:r>
              <a:rPr lang="en-US" sz="1400" b="1" dirty="0">
                <a:latin typeface="Times New Roman" pitchFamily="18" charset="0"/>
              </a:rPr>
              <a:t> </a:t>
            </a:r>
            <a:r>
              <a:rPr lang="en-US" sz="1400" b="1" dirty="0" err="1">
                <a:latin typeface="Times New Roman" pitchFamily="18" charset="0"/>
              </a:rPr>
              <a:t>nho</a:t>
            </a:r>
            <a:r>
              <a:rPr lang="en-US" sz="1400" b="1" dirty="0">
                <a:latin typeface="Times New Roman" pitchFamily="18" charset="0"/>
              </a:rPr>
              <a:t> </a:t>
            </a:r>
            <a:r>
              <a:rPr lang="en-US" sz="1400" b="1" dirty="0" err="1">
                <a:latin typeface="Times New Roman" pitchFamily="18" charset="0"/>
              </a:rPr>
              <a:t>cứ</a:t>
            </a:r>
            <a:r>
              <a:rPr lang="en-US" sz="1400" b="1" dirty="0">
                <a:latin typeface="Times New Roman" pitchFamily="18" charset="0"/>
              </a:rPr>
              <a:t> </a:t>
            </a:r>
            <a:r>
              <a:rPr lang="en-US" sz="1400" b="1" dirty="0" err="1">
                <a:latin typeface="Times New Roman" pitchFamily="18" charset="0"/>
              </a:rPr>
              <a:t>muốn</a:t>
            </a:r>
            <a:r>
              <a:rPr lang="en-US" sz="1400" b="1" dirty="0">
                <a:latin typeface="Times New Roman" pitchFamily="18" charset="0"/>
              </a:rPr>
              <a:t> </a:t>
            </a:r>
            <a:r>
              <a:rPr lang="en-US" sz="1400" b="1" dirty="0" err="1">
                <a:latin typeface="Times New Roman" pitchFamily="18" charset="0"/>
              </a:rPr>
              <a:t>tôn</a:t>
            </a:r>
            <a:r>
              <a:rPr lang="en-US" sz="1400" b="1" dirty="0">
                <a:latin typeface="Times New Roman" pitchFamily="18" charset="0"/>
              </a:rPr>
              <a:t> </a:t>
            </a:r>
            <a:r>
              <a:rPr lang="en-US" sz="1400" b="1" dirty="0" err="1">
                <a:latin typeface="Times New Roman" pitchFamily="18" charset="0"/>
              </a:rPr>
              <a:t>xưng</a:t>
            </a:r>
            <a:r>
              <a:rPr lang="en-US" sz="1400" b="1" dirty="0">
                <a:latin typeface="Times New Roman" pitchFamily="18" charset="0"/>
              </a:rPr>
              <a:t> </a:t>
            </a:r>
            <a:r>
              <a:rPr lang="en-US" sz="1400" b="1" dirty="0" err="1">
                <a:latin typeface="Times New Roman" pitchFamily="18" charset="0"/>
              </a:rPr>
              <a:t>hoa</a:t>
            </a:r>
            <a:r>
              <a:rPr lang="en-US" sz="1400" b="1" dirty="0">
                <a:latin typeface="Times New Roman" pitchFamily="18" charset="0"/>
              </a:rPr>
              <a:t> </a:t>
            </a:r>
            <a:r>
              <a:rPr lang="en-US" sz="1400" b="1" dirty="0" err="1">
                <a:latin typeface="Times New Roman" pitchFamily="18" charset="0"/>
              </a:rPr>
              <a:t>hải</a:t>
            </a:r>
            <a:r>
              <a:rPr lang="en-US" sz="1400" b="1" dirty="0">
                <a:latin typeface="Times New Roman" pitchFamily="18" charset="0"/>
              </a:rPr>
              <a:t> </a:t>
            </a:r>
            <a:r>
              <a:rPr lang="en-US" sz="1400" b="1" dirty="0" err="1">
                <a:latin typeface="Times New Roman" pitchFamily="18" charset="0"/>
              </a:rPr>
              <a:t>đường</a:t>
            </a:r>
            <a:r>
              <a:rPr lang="en-US" sz="1400" b="1" dirty="0">
                <a:latin typeface="Times New Roman" pitchFamily="18" charset="0"/>
              </a:rPr>
              <a:t> </a:t>
            </a:r>
            <a:r>
              <a:rPr lang="en-US" sz="1400" b="1" dirty="0" err="1">
                <a:latin typeface="Times New Roman" pitchFamily="18" charset="0"/>
              </a:rPr>
              <a:t>bằng</a:t>
            </a:r>
            <a:r>
              <a:rPr lang="en-US" sz="1400" b="1" dirty="0">
                <a:latin typeface="Times New Roman" pitchFamily="18" charset="0"/>
              </a:rPr>
              <a:t> </a:t>
            </a:r>
            <a:r>
              <a:rPr lang="en-US" sz="1400" b="1" dirty="0" err="1">
                <a:latin typeface="Times New Roman" pitchFamily="18" charset="0"/>
              </a:rPr>
              <a:t>hình</a:t>
            </a:r>
            <a:r>
              <a:rPr lang="en-US" sz="1400" b="1" dirty="0">
                <a:latin typeface="Times New Roman" pitchFamily="18" charset="0"/>
              </a:rPr>
              <a:t> </a:t>
            </a:r>
            <a:r>
              <a:rPr lang="en-US" sz="1400" b="1" dirty="0" err="1">
                <a:latin typeface="Times New Roman" pitchFamily="18" charset="0"/>
              </a:rPr>
              <a:t>ảnh</a:t>
            </a:r>
            <a:r>
              <a:rPr lang="en-US" sz="1400" b="1" dirty="0">
                <a:latin typeface="Times New Roman" pitchFamily="18" charset="0"/>
              </a:rPr>
              <a:t> </a:t>
            </a:r>
            <a:r>
              <a:rPr lang="en-US" sz="1400" b="1" dirty="0" err="1">
                <a:latin typeface="Times New Roman" pitchFamily="18" charset="0"/>
              </a:rPr>
              <a:t>của</a:t>
            </a:r>
            <a:r>
              <a:rPr lang="en-US" sz="1400" b="1" dirty="0">
                <a:latin typeface="Times New Roman" pitchFamily="18" charset="0"/>
              </a:rPr>
              <a:t> </a:t>
            </a:r>
            <a:r>
              <a:rPr lang="en-US" sz="1400" b="1" dirty="0" err="1">
                <a:latin typeface="Times New Roman" pitchFamily="18" charset="0"/>
              </a:rPr>
              <a:t>những</a:t>
            </a:r>
            <a:r>
              <a:rPr lang="en-US" sz="1400" b="1" dirty="0">
                <a:latin typeface="Times New Roman" pitchFamily="18" charset="0"/>
              </a:rPr>
              <a:t> </a:t>
            </a:r>
            <a:r>
              <a:rPr lang="en-US" sz="1400" b="1" dirty="0" err="1">
                <a:latin typeface="Times New Roman" pitchFamily="18" charset="0"/>
              </a:rPr>
              <a:t>người</a:t>
            </a:r>
            <a:r>
              <a:rPr lang="en-US" sz="1400" b="1" dirty="0">
                <a:latin typeface="Times New Roman" pitchFamily="18" charset="0"/>
              </a:rPr>
              <a:t> </a:t>
            </a:r>
            <a:r>
              <a:rPr lang="en-US" sz="1400" b="1" dirty="0" err="1">
                <a:latin typeface="Times New Roman" pitchFamily="18" charset="0"/>
              </a:rPr>
              <a:t>đẹp</a:t>
            </a:r>
            <a:r>
              <a:rPr lang="en-US" sz="1400" b="1" dirty="0">
                <a:latin typeface="Times New Roman" pitchFamily="18" charset="0"/>
              </a:rPr>
              <a:t> </a:t>
            </a:r>
            <a:r>
              <a:rPr lang="en-US" sz="1400" b="1" dirty="0" err="1">
                <a:latin typeface="Times New Roman" pitchFamily="18" charset="0"/>
              </a:rPr>
              <a:t>vương</a:t>
            </a:r>
            <a:r>
              <a:rPr lang="en-US" sz="1400" b="1" dirty="0">
                <a:latin typeface="Times New Roman" pitchFamily="18" charset="0"/>
              </a:rPr>
              <a:t> </a:t>
            </a:r>
            <a:r>
              <a:rPr lang="en-US" sz="1400" b="1" dirty="0" err="1">
                <a:latin typeface="Times New Roman" pitchFamily="18" charset="0"/>
              </a:rPr>
              <a:t>giả</a:t>
            </a:r>
            <a:r>
              <a:rPr lang="en-US" sz="1400" b="1" dirty="0">
                <a:latin typeface="Times New Roman" pitchFamily="18" charset="0"/>
              </a:rPr>
              <a:t>. </a:t>
            </a:r>
            <a:r>
              <a:rPr lang="en-US" sz="1400" b="1" dirty="0" err="1">
                <a:latin typeface="Times New Roman" pitchFamily="18" charset="0"/>
              </a:rPr>
              <a:t>Sự</a:t>
            </a:r>
            <a:r>
              <a:rPr lang="en-US" sz="1400" b="1" dirty="0">
                <a:latin typeface="Times New Roman" pitchFamily="18" charset="0"/>
              </a:rPr>
              <a:t> </a:t>
            </a:r>
            <a:r>
              <a:rPr lang="en-US" sz="1400" b="1" dirty="0" err="1">
                <a:latin typeface="Times New Roman" pitchFamily="18" charset="0"/>
              </a:rPr>
              <a:t>thực</a:t>
            </a:r>
            <a:r>
              <a:rPr lang="en-US" sz="1400" b="1" dirty="0">
                <a:latin typeface="Times New Roman" pitchFamily="18" charset="0"/>
              </a:rPr>
              <a:t> ở </a:t>
            </a:r>
            <a:r>
              <a:rPr lang="en-US" sz="1400" b="1" dirty="0" err="1">
                <a:latin typeface="Times New Roman" pitchFamily="18" charset="0"/>
              </a:rPr>
              <a:t>nước</a:t>
            </a:r>
            <a:r>
              <a:rPr lang="en-US" sz="1400" b="1" dirty="0">
                <a:latin typeface="Times New Roman" pitchFamily="18" charset="0"/>
              </a:rPr>
              <a:t> ta </a:t>
            </a:r>
            <a:r>
              <a:rPr lang="en-US" sz="1400" b="1" dirty="0" err="1">
                <a:latin typeface="Times New Roman" pitchFamily="18" charset="0"/>
              </a:rPr>
              <a:t>hải</a:t>
            </a:r>
            <a:r>
              <a:rPr lang="en-US" sz="1400" b="1" dirty="0">
                <a:latin typeface="Times New Roman" pitchFamily="18" charset="0"/>
              </a:rPr>
              <a:t> </a:t>
            </a:r>
            <a:r>
              <a:rPr lang="en-US" sz="1400" b="1" dirty="0" err="1">
                <a:latin typeface="Times New Roman" pitchFamily="18" charset="0"/>
              </a:rPr>
              <a:t>đường</a:t>
            </a:r>
            <a:r>
              <a:rPr lang="en-US" sz="1400" b="1" dirty="0">
                <a:latin typeface="Times New Roman" pitchFamily="18" charset="0"/>
              </a:rPr>
              <a:t> </a:t>
            </a:r>
            <a:r>
              <a:rPr lang="en-US" sz="1400" b="1" dirty="0" err="1">
                <a:latin typeface="Times New Roman" pitchFamily="18" charset="0"/>
              </a:rPr>
              <a:t>đâu</a:t>
            </a:r>
            <a:r>
              <a:rPr lang="en-US" sz="1400" b="1" dirty="0">
                <a:latin typeface="Times New Roman" pitchFamily="18" charset="0"/>
              </a:rPr>
              <a:t> </a:t>
            </a:r>
            <a:r>
              <a:rPr lang="en-US" sz="1400" b="1" dirty="0" err="1">
                <a:latin typeface="Times New Roman" pitchFamily="18" charset="0"/>
              </a:rPr>
              <a:t>phải</a:t>
            </a:r>
            <a:r>
              <a:rPr lang="en-US" sz="1400" b="1" dirty="0">
                <a:latin typeface="Times New Roman" pitchFamily="18" charset="0"/>
              </a:rPr>
              <a:t> </a:t>
            </a:r>
            <a:r>
              <a:rPr lang="en-US" sz="1400" b="1" dirty="0" err="1">
                <a:latin typeface="Times New Roman" pitchFamily="18" charset="0"/>
              </a:rPr>
              <a:t>chỉ</a:t>
            </a:r>
            <a:r>
              <a:rPr lang="en-US" sz="1400" b="1" dirty="0">
                <a:latin typeface="Times New Roman" pitchFamily="18" charset="0"/>
              </a:rPr>
              <a:t> </a:t>
            </a:r>
            <a:r>
              <a:rPr lang="en-US" sz="1400" b="1" dirty="0" err="1">
                <a:latin typeface="Times New Roman" pitchFamily="18" charset="0"/>
              </a:rPr>
              <a:t>mọc</a:t>
            </a:r>
            <a:r>
              <a:rPr lang="en-US" sz="1400" b="1" dirty="0">
                <a:latin typeface="Times New Roman" pitchFamily="18" charset="0"/>
              </a:rPr>
              <a:t> </a:t>
            </a:r>
            <a:r>
              <a:rPr lang="en-US" sz="1400" b="1" dirty="0" err="1">
                <a:latin typeface="Times New Roman" pitchFamily="18" charset="0"/>
              </a:rPr>
              <a:t>nơi</a:t>
            </a:r>
            <a:r>
              <a:rPr lang="en-US" sz="1400" b="1" dirty="0">
                <a:latin typeface="Times New Roman" pitchFamily="18" charset="0"/>
              </a:rPr>
              <a:t> </a:t>
            </a:r>
            <a:r>
              <a:rPr lang="en-US" sz="1400" b="1" dirty="0" err="1">
                <a:latin typeface="Times New Roman" pitchFamily="18" charset="0"/>
              </a:rPr>
              <a:t>sân</a:t>
            </a:r>
            <a:r>
              <a:rPr lang="en-US" sz="1400" b="1" dirty="0">
                <a:latin typeface="Times New Roman" pitchFamily="18" charset="0"/>
              </a:rPr>
              <a:t> </a:t>
            </a:r>
            <a:r>
              <a:rPr lang="en-US" sz="1400" b="1" dirty="0" err="1">
                <a:latin typeface="Times New Roman" pitchFamily="18" charset="0"/>
              </a:rPr>
              <a:t>nhà</a:t>
            </a:r>
            <a:r>
              <a:rPr lang="en-US" sz="1400" b="1" dirty="0">
                <a:latin typeface="Times New Roman" pitchFamily="18" charset="0"/>
              </a:rPr>
              <a:t> </a:t>
            </a:r>
            <a:r>
              <a:rPr lang="en-US" sz="1400" b="1" dirty="0" err="1">
                <a:latin typeface="Times New Roman" pitchFamily="18" charset="0"/>
              </a:rPr>
              <a:t>quyền</a:t>
            </a:r>
            <a:r>
              <a:rPr lang="en-US" sz="1400" b="1" dirty="0">
                <a:latin typeface="Times New Roman" pitchFamily="18" charset="0"/>
              </a:rPr>
              <a:t> </a:t>
            </a:r>
            <a:r>
              <a:rPr lang="en-US" sz="1400" b="1" dirty="0" err="1">
                <a:latin typeface="Times New Roman" pitchFamily="18" charset="0"/>
              </a:rPr>
              <a:t>quý</a:t>
            </a:r>
            <a:r>
              <a:rPr lang="en-US" sz="1400" b="1" dirty="0">
                <a:latin typeface="Times New Roman" pitchFamily="18" charset="0"/>
              </a:rPr>
              <a:t>, </a:t>
            </a:r>
            <a:r>
              <a:rPr lang="en-US" sz="1400" b="1" dirty="0" err="1">
                <a:latin typeface="Times New Roman" pitchFamily="18" charset="0"/>
              </a:rPr>
              <a:t>nó</a:t>
            </a:r>
            <a:r>
              <a:rPr lang="en-US" sz="1400" b="1" dirty="0">
                <a:latin typeface="Times New Roman" pitchFamily="18" charset="0"/>
              </a:rPr>
              <a:t> </a:t>
            </a:r>
            <a:r>
              <a:rPr lang="en-US" sz="1400" b="1" dirty="0" err="1">
                <a:latin typeface="Times New Roman" pitchFamily="18" charset="0"/>
              </a:rPr>
              <a:t>sống</a:t>
            </a:r>
            <a:r>
              <a:rPr lang="en-US" sz="1400" b="1" dirty="0">
                <a:latin typeface="Times New Roman" pitchFamily="18" charset="0"/>
              </a:rPr>
              <a:t> </a:t>
            </a:r>
            <a:r>
              <a:rPr lang="en-US" sz="1400" b="1" dirty="0" err="1">
                <a:latin typeface="Times New Roman" pitchFamily="18" charset="0"/>
              </a:rPr>
              <a:t>khắp</a:t>
            </a:r>
            <a:r>
              <a:rPr lang="en-US" sz="1400" b="1" dirty="0">
                <a:latin typeface="Times New Roman" pitchFamily="18" charset="0"/>
              </a:rPr>
              <a:t> </a:t>
            </a:r>
            <a:r>
              <a:rPr lang="en-US" sz="1400" b="1" dirty="0" err="1">
                <a:latin typeface="Times New Roman" pitchFamily="18" charset="0"/>
              </a:rPr>
              <a:t>các</a:t>
            </a:r>
            <a:r>
              <a:rPr lang="en-US" sz="1400" b="1" dirty="0">
                <a:latin typeface="Times New Roman" pitchFamily="18" charset="0"/>
              </a:rPr>
              <a:t> </a:t>
            </a:r>
            <a:r>
              <a:rPr lang="en-US" sz="1400" b="1" dirty="0" err="1">
                <a:latin typeface="Times New Roman" pitchFamily="18" charset="0"/>
              </a:rPr>
              <a:t>vườn</a:t>
            </a:r>
            <a:r>
              <a:rPr lang="en-US" sz="1400" b="1" dirty="0">
                <a:latin typeface="Times New Roman" pitchFamily="18" charset="0"/>
              </a:rPr>
              <a:t> </a:t>
            </a:r>
            <a:r>
              <a:rPr lang="en-US" sz="1400" b="1" dirty="0" err="1">
                <a:latin typeface="Times New Roman" pitchFamily="18" charset="0"/>
              </a:rPr>
              <a:t>dân</a:t>
            </a:r>
            <a:r>
              <a:rPr lang="en-US" sz="1400" b="1" dirty="0">
                <a:latin typeface="Times New Roman" pitchFamily="18" charset="0"/>
              </a:rPr>
              <a:t>, </a:t>
            </a:r>
            <a:r>
              <a:rPr lang="en-US" sz="1400" b="1" dirty="0" err="1">
                <a:latin typeface="Times New Roman" pitchFamily="18" charset="0"/>
              </a:rPr>
              <a:t>cả</a:t>
            </a:r>
            <a:r>
              <a:rPr lang="en-US" sz="1400" b="1" dirty="0">
                <a:latin typeface="Times New Roman" pitchFamily="18" charset="0"/>
              </a:rPr>
              <a:t> </a:t>
            </a:r>
            <a:r>
              <a:rPr lang="en-US" sz="1400" b="1" dirty="0" err="1">
                <a:latin typeface="Times New Roman" pitchFamily="18" charset="0"/>
              </a:rPr>
              <a:t>đình</a:t>
            </a:r>
            <a:r>
              <a:rPr lang="en-US" sz="1400" b="1" dirty="0">
                <a:latin typeface="Times New Roman" pitchFamily="18" charset="0"/>
              </a:rPr>
              <a:t>, </a:t>
            </a:r>
            <a:r>
              <a:rPr lang="en-US" sz="1400" b="1" dirty="0" err="1">
                <a:latin typeface="Times New Roman" pitchFamily="18" charset="0"/>
              </a:rPr>
              <a:t>chùa</a:t>
            </a:r>
            <a:r>
              <a:rPr lang="en-US" sz="1400" b="1" dirty="0">
                <a:latin typeface="Times New Roman" pitchFamily="18" charset="0"/>
              </a:rPr>
              <a:t>, </a:t>
            </a:r>
            <a:r>
              <a:rPr lang="en-US" sz="1400" b="1" dirty="0" err="1">
                <a:latin typeface="Times New Roman" pitchFamily="18" charset="0"/>
              </a:rPr>
              <a:t>nhà</a:t>
            </a:r>
            <a:r>
              <a:rPr lang="en-US" sz="1400" b="1" dirty="0">
                <a:latin typeface="Times New Roman" pitchFamily="18" charset="0"/>
              </a:rPr>
              <a:t> </a:t>
            </a:r>
            <a:r>
              <a:rPr lang="en-US" sz="1400" b="1" dirty="0" err="1">
                <a:latin typeface="Times New Roman" pitchFamily="18" charset="0"/>
              </a:rPr>
              <a:t>thờ</a:t>
            </a:r>
            <a:r>
              <a:rPr lang="en-US" sz="1400" b="1" dirty="0">
                <a:latin typeface="Times New Roman" pitchFamily="18" charset="0"/>
              </a:rPr>
              <a:t> </a:t>
            </a:r>
            <a:r>
              <a:rPr lang="en-US" sz="1400" b="1" dirty="0" err="1">
                <a:latin typeface="Times New Roman" pitchFamily="18" charset="0"/>
              </a:rPr>
              <a:t>họ</a:t>
            </a:r>
            <a:r>
              <a:rPr lang="en-US" sz="1400" b="1" dirty="0">
                <a:latin typeface="Times New Roman" pitchFamily="18" charset="0"/>
              </a:rPr>
              <a:t>. </a:t>
            </a:r>
            <a:r>
              <a:rPr lang="en-US" sz="1400" b="1" dirty="0" err="1">
                <a:latin typeface="Times New Roman" pitchFamily="18" charset="0"/>
              </a:rPr>
              <a:t>Dáng</a:t>
            </a:r>
            <a:r>
              <a:rPr lang="en-US" sz="1400" b="1" dirty="0">
                <a:latin typeface="Times New Roman" pitchFamily="18" charset="0"/>
              </a:rPr>
              <a:t> </a:t>
            </a:r>
            <a:r>
              <a:rPr lang="en-US" sz="1400" b="1" dirty="0" err="1">
                <a:latin typeface="Times New Roman" pitchFamily="18" charset="0"/>
              </a:rPr>
              <a:t>cây</a:t>
            </a:r>
            <a:r>
              <a:rPr lang="en-US" sz="1400" b="1" dirty="0">
                <a:latin typeface="Times New Roman" pitchFamily="18" charset="0"/>
              </a:rPr>
              <a:t> </a:t>
            </a:r>
            <a:r>
              <a:rPr lang="en-US" sz="1400" b="1" dirty="0" err="1">
                <a:latin typeface="Times New Roman" pitchFamily="18" charset="0"/>
              </a:rPr>
              <a:t>cũng</a:t>
            </a:r>
            <a:r>
              <a:rPr lang="en-US" sz="1400" b="1" dirty="0">
                <a:latin typeface="Times New Roman" pitchFamily="18" charset="0"/>
              </a:rPr>
              <a:t> </a:t>
            </a:r>
            <a:r>
              <a:rPr lang="en-US" sz="1400" b="1" dirty="0" err="1">
                <a:latin typeface="Times New Roman" pitchFamily="18" charset="0"/>
              </a:rPr>
              <a:t>vậy</a:t>
            </a:r>
            <a:r>
              <a:rPr lang="en-US" sz="1400" b="1" dirty="0">
                <a:latin typeface="Times New Roman" pitchFamily="18" charset="0"/>
              </a:rPr>
              <a:t>, </a:t>
            </a:r>
            <a:r>
              <a:rPr lang="en-US" sz="1400" b="1" dirty="0" err="1">
                <a:latin typeface="Times New Roman" pitchFamily="18" charset="0"/>
              </a:rPr>
              <a:t>lá</a:t>
            </a:r>
            <a:r>
              <a:rPr lang="en-US" sz="1400" b="1" dirty="0">
                <a:latin typeface="Times New Roman" pitchFamily="18" charset="0"/>
              </a:rPr>
              <a:t> to </a:t>
            </a:r>
            <a:r>
              <a:rPr lang="en-US" sz="1400" b="1" dirty="0" err="1">
                <a:latin typeface="Times New Roman" pitchFamily="18" charset="0"/>
              </a:rPr>
              <a:t>thật</a:t>
            </a:r>
            <a:r>
              <a:rPr lang="en-US" sz="1400" b="1" dirty="0">
                <a:latin typeface="Times New Roman" pitchFamily="18" charset="0"/>
              </a:rPr>
              <a:t> </a:t>
            </a:r>
            <a:r>
              <a:rPr lang="en-US" sz="1400" b="1" dirty="0" err="1">
                <a:latin typeface="Times New Roman" pitchFamily="18" charset="0"/>
              </a:rPr>
              <a:t>khỏe</a:t>
            </a:r>
            <a:r>
              <a:rPr lang="en-US" sz="1400" b="1" dirty="0">
                <a:latin typeface="Times New Roman" pitchFamily="18" charset="0"/>
              </a:rPr>
              <a:t>, </a:t>
            </a:r>
            <a:r>
              <a:rPr lang="en-US" sz="1400" b="1" dirty="0" err="1">
                <a:latin typeface="Times New Roman" pitchFamily="18" charset="0"/>
              </a:rPr>
              <a:t>sống</a:t>
            </a:r>
            <a:r>
              <a:rPr lang="en-US" sz="1400" b="1" dirty="0">
                <a:latin typeface="Times New Roman" pitchFamily="18" charset="0"/>
              </a:rPr>
              <a:t> </a:t>
            </a:r>
            <a:r>
              <a:rPr lang="en-US" sz="1400" b="1" dirty="0" err="1">
                <a:latin typeface="Times New Roman" pitchFamily="18" charset="0"/>
              </a:rPr>
              <a:t>lâu</a:t>
            </a:r>
            <a:r>
              <a:rPr lang="en-US" sz="1400" b="1" dirty="0">
                <a:latin typeface="Times New Roman" pitchFamily="18" charset="0"/>
              </a:rPr>
              <a:t> </a:t>
            </a:r>
            <a:r>
              <a:rPr lang="en-US" sz="1400" b="1" dirty="0" err="1">
                <a:latin typeface="Times New Roman" pitchFamily="18" charset="0"/>
              </a:rPr>
              <a:t>nên</a:t>
            </a:r>
            <a:r>
              <a:rPr lang="en-US" sz="1400" b="1" dirty="0">
                <a:latin typeface="Times New Roman" pitchFamily="18" charset="0"/>
              </a:rPr>
              <a:t> </a:t>
            </a:r>
            <a:r>
              <a:rPr lang="en-US" sz="1400" b="1" dirty="0" err="1">
                <a:latin typeface="Times New Roman" pitchFamily="18" charset="0"/>
              </a:rPr>
              <a:t>cội</a:t>
            </a:r>
            <a:r>
              <a:rPr lang="en-US" sz="1400" b="1" dirty="0">
                <a:latin typeface="Times New Roman" pitchFamily="18" charset="0"/>
              </a:rPr>
              <a:t> </a:t>
            </a:r>
            <a:r>
              <a:rPr lang="en-US" sz="1400" b="1" dirty="0" err="1">
                <a:latin typeface="Times New Roman" pitchFamily="18" charset="0"/>
              </a:rPr>
              <a:t>cành</a:t>
            </a:r>
            <a:r>
              <a:rPr lang="en-US" sz="1400" b="1" dirty="0">
                <a:latin typeface="Times New Roman" pitchFamily="18" charset="0"/>
              </a:rPr>
              <a:t> </a:t>
            </a:r>
            <a:r>
              <a:rPr lang="en-US" sz="1400" b="1" dirty="0" err="1">
                <a:latin typeface="Times New Roman" pitchFamily="18" charset="0"/>
              </a:rPr>
              <a:t>thường</a:t>
            </a:r>
            <a:r>
              <a:rPr lang="en-US" sz="1400" b="1" dirty="0">
                <a:latin typeface="Times New Roman" pitchFamily="18" charset="0"/>
              </a:rPr>
              <a:t> </a:t>
            </a:r>
            <a:r>
              <a:rPr lang="en-US" sz="1400" b="1" dirty="0" err="1">
                <a:latin typeface="Times New Roman" pitchFamily="18" charset="0"/>
              </a:rPr>
              <a:t>sần</a:t>
            </a:r>
            <a:r>
              <a:rPr lang="en-US" sz="1400" b="1" dirty="0">
                <a:latin typeface="Times New Roman" pitchFamily="18" charset="0"/>
              </a:rPr>
              <a:t> </a:t>
            </a:r>
            <a:r>
              <a:rPr lang="en-US" sz="1400" b="1" dirty="0" err="1">
                <a:latin typeface="Times New Roman" pitchFamily="18" charset="0"/>
              </a:rPr>
              <a:t>lên</a:t>
            </a:r>
            <a:r>
              <a:rPr lang="en-US" sz="1400" b="1" dirty="0">
                <a:latin typeface="Times New Roman" pitchFamily="18" charset="0"/>
              </a:rPr>
              <a:t> </a:t>
            </a:r>
            <a:r>
              <a:rPr lang="en-US" sz="1400" b="1" dirty="0" err="1">
                <a:latin typeface="Times New Roman" pitchFamily="18" charset="0"/>
              </a:rPr>
              <a:t>những</a:t>
            </a:r>
            <a:r>
              <a:rPr lang="en-US" sz="1400" b="1" dirty="0">
                <a:latin typeface="Times New Roman" pitchFamily="18" charset="0"/>
              </a:rPr>
              <a:t> </a:t>
            </a:r>
            <a:r>
              <a:rPr lang="en-US" sz="1400" b="1" dirty="0" err="1">
                <a:latin typeface="Times New Roman" pitchFamily="18" charset="0"/>
              </a:rPr>
              <a:t>lớp</a:t>
            </a:r>
            <a:r>
              <a:rPr lang="en-US" sz="1400" b="1" dirty="0">
                <a:latin typeface="Times New Roman" pitchFamily="18" charset="0"/>
              </a:rPr>
              <a:t> </a:t>
            </a:r>
            <a:r>
              <a:rPr lang="en-US" sz="1400" b="1" dirty="0" err="1">
                <a:latin typeface="Times New Roman" pitchFamily="18" charset="0"/>
              </a:rPr>
              <a:t>rêu</a:t>
            </a:r>
            <a:r>
              <a:rPr lang="en-US" sz="1400" b="1" dirty="0">
                <a:latin typeface="Times New Roman" pitchFamily="18" charset="0"/>
              </a:rPr>
              <a:t> da </a:t>
            </a:r>
            <a:r>
              <a:rPr lang="en-US" sz="1400" b="1" dirty="0" err="1">
                <a:latin typeface="Times New Roman" pitchFamily="18" charset="0"/>
              </a:rPr>
              <a:t>rắn</a:t>
            </a:r>
            <a:r>
              <a:rPr lang="en-US" sz="1400" b="1" dirty="0">
                <a:latin typeface="Times New Roman" pitchFamily="18" charset="0"/>
              </a:rPr>
              <a:t> </a:t>
            </a:r>
            <a:r>
              <a:rPr lang="en-US" sz="1400" b="1" dirty="0" err="1">
                <a:latin typeface="Times New Roman" pitchFamily="18" charset="0"/>
              </a:rPr>
              <a:t>màu</a:t>
            </a:r>
            <a:r>
              <a:rPr lang="en-US" sz="1400" b="1" dirty="0">
                <a:latin typeface="Times New Roman" pitchFamily="18" charset="0"/>
              </a:rPr>
              <a:t> </a:t>
            </a:r>
            <a:r>
              <a:rPr lang="en-US" sz="1400" b="1" dirty="0" err="1">
                <a:latin typeface="Times New Roman" pitchFamily="18" charset="0"/>
              </a:rPr>
              <a:t>gỉ</a:t>
            </a:r>
            <a:r>
              <a:rPr lang="en-US" sz="1400" b="1" dirty="0">
                <a:latin typeface="Times New Roman" pitchFamily="18" charset="0"/>
              </a:rPr>
              <a:t> </a:t>
            </a:r>
            <a:r>
              <a:rPr lang="en-US" sz="1400" b="1" dirty="0" err="1">
                <a:latin typeface="Times New Roman" pitchFamily="18" charset="0"/>
              </a:rPr>
              <a:t>đồng</a:t>
            </a:r>
            <a:r>
              <a:rPr lang="en-US" sz="1400" b="1" dirty="0">
                <a:latin typeface="Times New Roman" pitchFamily="18" charset="0"/>
              </a:rPr>
              <a:t>, </a:t>
            </a:r>
            <a:r>
              <a:rPr lang="en-US" sz="1400" b="1" dirty="0" err="1">
                <a:latin typeface="Times New Roman" pitchFamily="18" charset="0"/>
              </a:rPr>
              <a:t>trông</a:t>
            </a:r>
            <a:r>
              <a:rPr lang="en-US" sz="1400" b="1" dirty="0">
                <a:latin typeface="Times New Roman" pitchFamily="18" charset="0"/>
              </a:rPr>
              <a:t> </a:t>
            </a:r>
            <a:r>
              <a:rPr lang="en-US" sz="1400" b="1" dirty="0" err="1">
                <a:latin typeface="Times New Roman" pitchFamily="18" charset="0"/>
              </a:rPr>
              <a:t>dân</a:t>
            </a:r>
            <a:r>
              <a:rPr lang="en-US" sz="1400" b="1" dirty="0">
                <a:latin typeface="Times New Roman" pitchFamily="18" charset="0"/>
              </a:rPr>
              <a:t> </a:t>
            </a:r>
            <a:r>
              <a:rPr lang="en-US" sz="1400" b="1" dirty="0" err="1">
                <a:latin typeface="Times New Roman" pitchFamily="18" charset="0"/>
              </a:rPr>
              <a:t>dã</a:t>
            </a:r>
            <a:r>
              <a:rPr lang="en-US" sz="1400" b="1" dirty="0">
                <a:latin typeface="Times New Roman" pitchFamily="18" charset="0"/>
              </a:rPr>
              <a:t> </a:t>
            </a:r>
            <a:r>
              <a:rPr lang="en-US" sz="1400" b="1" dirty="0" err="1">
                <a:latin typeface="Times New Roman" pitchFamily="18" charset="0"/>
              </a:rPr>
              <a:t>như</a:t>
            </a:r>
            <a:r>
              <a:rPr lang="en-US" sz="1400" b="1" dirty="0">
                <a:latin typeface="Times New Roman" pitchFamily="18" charset="0"/>
              </a:rPr>
              <a:t> </a:t>
            </a:r>
            <a:r>
              <a:rPr lang="en-US" sz="1400" b="1" dirty="0" err="1">
                <a:latin typeface="Times New Roman" pitchFamily="18" charset="0"/>
              </a:rPr>
              <a:t>cây</a:t>
            </a:r>
            <a:r>
              <a:rPr lang="en-US" sz="1400" b="1" dirty="0">
                <a:latin typeface="Times New Roman" pitchFamily="18" charset="0"/>
              </a:rPr>
              <a:t> </a:t>
            </a:r>
            <a:r>
              <a:rPr lang="en-US" sz="1400" b="1" dirty="0" err="1">
                <a:latin typeface="Times New Roman" pitchFamily="18" charset="0"/>
              </a:rPr>
              <a:t>chè</a:t>
            </a:r>
            <a:r>
              <a:rPr lang="en-US" sz="1400" b="1" dirty="0">
                <a:latin typeface="Times New Roman" pitchFamily="18" charset="0"/>
              </a:rPr>
              <a:t> </a:t>
            </a:r>
            <a:r>
              <a:rPr lang="en-US" sz="1400" b="1" dirty="0" err="1">
                <a:latin typeface="Times New Roman" pitchFamily="18" charset="0"/>
              </a:rPr>
              <a:t>đất</a:t>
            </a:r>
            <a:r>
              <a:rPr lang="en-US" sz="1400" b="1" dirty="0">
                <a:latin typeface="Times New Roman" pitchFamily="18" charset="0"/>
              </a:rPr>
              <a:t> </a:t>
            </a:r>
            <a:r>
              <a:rPr lang="en-US" sz="1400" b="1" dirty="0" err="1">
                <a:latin typeface="Times New Roman" pitchFamily="18" charset="0"/>
              </a:rPr>
              <a:t>đỏ</a:t>
            </a:r>
            <a:r>
              <a:rPr lang="en-US" sz="1400" b="1" dirty="0">
                <a:latin typeface="Times New Roman" pitchFamily="18" charset="0"/>
              </a:rPr>
              <a:t>. </a:t>
            </a:r>
            <a:r>
              <a:rPr lang="en-US" sz="1400" b="1" dirty="0" err="1">
                <a:latin typeface="Times New Roman" pitchFamily="18" charset="0"/>
              </a:rPr>
              <a:t>Hoa</a:t>
            </a:r>
            <a:r>
              <a:rPr lang="en-US" sz="1400" b="1" dirty="0">
                <a:latin typeface="Times New Roman" pitchFamily="18" charset="0"/>
              </a:rPr>
              <a:t> </a:t>
            </a:r>
            <a:r>
              <a:rPr lang="en-US" sz="1400" b="1" dirty="0" err="1">
                <a:latin typeface="Times New Roman" pitchFamily="18" charset="0"/>
              </a:rPr>
              <a:t>hải</a:t>
            </a:r>
            <a:r>
              <a:rPr lang="en-US" sz="1400" b="1" dirty="0">
                <a:latin typeface="Times New Roman" pitchFamily="18" charset="0"/>
              </a:rPr>
              <a:t> </a:t>
            </a:r>
            <a:r>
              <a:rPr lang="en-US" sz="1400" b="1" dirty="0" err="1">
                <a:latin typeface="Times New Roman" pitchFamily="18" charset="0"/>
              </a:rPr>
              <a:t>đường</a:t>
            </a:r>
            <a:r>
              <a:rPr lang="en-US" sz="1400" b="1" dirty="0">
                <a:latin typeface="Times New Roman" pitchFamily="18" charset="0"/>
              </a:rPr>
              <a:t> </a:t>
            </a:r>
            <a:r>
              <a:rPr lang="en-US" sz="1400" b="1" dirty="0" err="1">
                <a:latin typeface="Times New Roman" pitchFamily="18" charset="0"/>
              </a:rPr>
              <a:t>rạng</a:t>
            </a:r>
            <a:r>
              <a:rPr lang="en-US" sz="1400" b="1" dirty="0">
                <a:latin typeface="Times New Roman" pitchFamily="18" charset="0"/>
              </a:rPr>
              <a:t> </a:t>
            </a:r>
            <a:r>
              <a:rPr lang="en-US" sz="1400" b="1" dirty="0" err="1">
                <a:latin typeface="Times New Roman" pitchFamily="18" charset="0"/>
              </a:rPr>
              <a:t>rỡ</a:t>
            </a:r>
            <a:r>
              <a:rPr lang="en-US" sz="1400" b="1" dirty="0">
                <a:latin typeface="Times New Roman" pitchFamily="18" charset="0"/>
              </a:rPr>
              <a:t>, </a:t>
            </a:r>
            <a:r>
              <a:rPr lang="en-US" sz="1400" b="1" dirty="0" err="1">
                <a:latin typeface="Times New Roman" pitchFamily="18" charset="0"/>
              </a:rPr>
              <a:t>nồng</a:t>
            </a:r>
            <a:r>
              <a:rPr lang="en-US" sz="1400" b="1" dirty="0">
                <a:latin typeface="Times New Roman" pitchFamily="18" charset="0"/>
              </a:rPr>
              <a:t> </a:t>
            </a:r>
            <a:r>
              <a:rPr lang="en-US" sz="1400" b="1" dirty="0" err="1">
                <a:latin typeface="Times New Roman" pitchFamily="18" charset="0"/>
              </a:rPr>
              <a:t>nàn</a:t>
            </a:r>
            <a:r>
              <a:rPr lang="en-US" sz="1400" b="1" dirty="0">
                <a:latin typeface="Times New Roman" pitchFamily="18" charset="0"/>
              </a:rPr>
              <a:t>, </a:t>
            </a:r>
            <a:r>
              <a:rPr lang="en-US" sz="1400" b="1" dirty="0" err="1">
                <a:latin typeface="Times New Roman" pitchFamily="18" charset="0"/>
              </a:rPr>
              <a:t>nhưng</a:t>
            </a:r>
            <a:r>
              <a:rPr lang="en-US" sz="1400" b="1" dirty="0">
                <a:latin typeface="Times New Roman" pitchFamily="18" charset="0"/>
              </a:rPr>
              <a:t> </a:t>
            </a:r>
            <a:r>
              <a:rPr lang="en-US" sz="1400" b="1" dirty="0" err="1">
                <a:latin typeface="Times New Roman" pitchFamily="18" charset="0"/>
              </a:rPr>
              <a:t>không</a:t>
            </a:r>
            <a:r>
              <a:rPr lang="en-US" sz="1400" b="1" dirty="0">
                <a:latin typeface="Times New Roman" pitchFamily="18" charset="0"/>
              </a:rPr>
              <a:t> </a:t>
            </a:r>
            <a:r>
              <a:rPr lang="en-US" sz="1400" b="1" dirty="0" err="1">
                <a:latin typeface="Times New Roman" pitchFamily="18" charset="0"/>
              </a:rPr>
              <a:t>có</a:t>
            </a:r>
            <a:r>
              <a:rPr lang="en-US" sz="1400" b="1" dirty="0">
                <a:latin typeface="Times New Roman" pitchFamily="18" charset="0"/>
              </a:rPr>
              <a:t> </a:t>
            </a:r>
            <a:r>
              <a:rPr lang="en-US" sz="1400" b="1" dirty="0" err="1">
                <a:latin typeface="Times New Roman" pitchFamily="18" charset="0"/>
              </a:rPr>
              <a:t>vẻ</a:t>
            </a:r>
            <a:r>
              <a:rPr lang="en-US" sz="1400" b="1" dirty="0">
                <a:latin typeface="Times New Roman" pitchFamily="18" charset="0"/>
              </a:rPr>
              <a:t> </a:t>
            </a:r>
            <a:r>
              <a:rPr lang="en-US" sz="1400" b="1" dirty="0" err="1">
                <a:latin typeface="Times New Roman" pitchFamily="18" charset="0"/>
              </a:rPr>
              <a:t>gì</a:t>
            </a:r>
            <a:r>
              <a:rPr lang="en-US" sz="1400" b="1" dirty="0">
                <a:latin typeface="Times New Roman" pitchFamily="18" charset="0"/>
              </a:rPr>
              <a:t> </a:t>
            </a:r>
            <a:r>
              <a:rPr lang="en-US" sz="1400" b="1" dirty="0" err="1">
                <a:latin typeface="Times New Roman" pitchFamily="18" charset="0"/>
              </a:rPr>
              <a:t>là</a:t>
            </a:r>
            <a:r>
              <a:rPr lang="en-US" sz="1400" b="1" dirty="0">
                <a:latin typeface="Times New Roman" pitchFamily="18" charset="0"/>
              </a:rPr>
              <a:t> </a:t>
            </a:r>
            <a:r>
              <a:rPr lang="en-US" sz="1400" b="1" dirty="0" err="1">
                <a:latin typeface="Times New Roman" pitchFamily="18" charset="0"/>
              </a:rPr>
              <a:t>yểu</a:t>
            </a:r>
            <a:r>
              <a:rPr lang="en-US" sz="1400" b="1" dirty="0">
                <a:latin typeface="Times New Roman" pitchFamily="18" charset="0"/>
              </a:rPr>
              <a:t> </a:t>
            </a:r>
            <a:r>
              <a:rPr lang="en-US" sz="1400" b="1" dirty="0" err="1">
                <a:latin typeface="Times New Roman" pitchFamily="18" charset="0"/>
              </a:rPr>
              <a:t>điệu</a:t>
            </a:r>
            <a:r>
              <a:rPr lang="en-US" sz="1400" b="1" dirty="0">
                <a:latin typeface="Times New Roman" pitchFamily="18" charset="0"/>
              </a:rPr>
              <a:t> </a:t>
            </a:r>
            <a:r>
              <a:rPr lang="en-US" sz="1400" b="1" dirty="0" err="1">
                <a:latin typeface="Times New Roman" pitchFamily="18" charset="0"/>
              </a:rPr>
              <a:t>thục</a:t>
            </a:r>
            <a:r>
              <a:rPr lang="en-US" sz="1400" b="1" dirty="0">
                <a:latin typeface="Times New Roman" pitchFamily="18" charset="0"/>
              </a:rPr>
              <a:t> </a:t>
            </a:r>
            <a:r>
              <a:rPr lang="en-US" sz="1400" b="1" dirty="0" err="1">
                <a:latin typeface="Times New Roman" pitchFamily="18" charset="0"/>
              </a:rPr>
              <a:t>nữ</a:t>
            </a:r>
            <a:r>
              <a:rPr lang="en-US" sz="1400" b="1" dirty="0">
                <a:latin typeface="Times New Roman" pitchFamily="18" charset="0"/>
              </a:rPr>
              <a:t>, </a:t>
            </a:r>
            <a:r>
              <a:rPr lang="en-US" sz="1400" b="1" dirty="0" err="1">
                <a:latin typeface="Times New Roman" pitchFamily="18" charset="0"/>
              </a:rPr>
              <a:t>cánh</a:t>
            </a:r>
            <a:r>
              <a:rPr lang="en-US" sz="1400" b="1" dirty="0">
                <a:latin typeface="Times New Roman" pitchFamily="18" charset="0"/>
              </a:rPr>
              <a:t> </a:t>
            </a:r>
            <a:r>
              <a:rPr lang="en-US" sz="1400" b="1" dirty="0" err="1">
                <a:latin typeface="Times New Roman" pitchFamily="18" charset="0"/>
              </a:rPr>
              <a:t>hoa</a:t>
            </a:r>
            <a:r>
              <a:rPr lang="en-US" sz="1400" b="1" dirty="0">
                <a:latin typeface="Times New Roman" pitchFamily="18" charset="0"/>
              </a:rPr>
              <a:t> </a:t>
            </a:r>
            <a:r>
              <a:rPr lang="en-US" sz="1400" b="1" dirty="0" err="1">
                <a:latin typeface="Times New Roman" pitchFamily="18" charset="0"/>
              </a:rPr>
              <a:t>khum</a:t>
            </a:r>
            <a:r>
              <a:rPr lang="en-US" sz="1400" b="1" dirty="0">
                <a:latin typeface="Times New Roman" pitchFamily="18" charset="0"/>
              </a:rPr>
              <a:t> </a:t>
            </a:r>
            <a:r>
              <a:rPr lang="en-US" sz="1400" b="1" dirty="0" err="1">
                <a:latin typeface="Times New Roman" pitchFamily="18" charset="0"/>
              </a:rPr>
              <a:t>khum</a:t>
            </a:r>
            <a:r>
              <a:rPr lang="en-US" sz="1400" b="1" dirty="0">
                <a:latin typeface="Times New Roman" pitchFamily="18" charset="0"/>
              </a:rPr>
              <a:t> </a:t>
            </a:r>
            <a:r>
              <a:rPr lang="en-US" sz="1400" b="1" dirty="0" err="1">
                <a:latin typeface="Times New Roman" pitchFamily="18" charset="0"/>
              </a:rPr>
              <a:t>như</a:t>
            </a:r>
            <a:r>
              <a:rPr lang="en-US" sz="1400" b="1" dirty="0">
                <a:latin typeface="Times New Roman" pitchFamily="18" charset="0"/>
              </a:rPr>
              <a:t> </a:t>
            </a:r>
            <a:r>
              <a:rPr lang="en-US" sz="1400" b="1" dirty="0" err="1">
                <a:latin typeface="Times New Roman" pitchFamily="18" charset="0"/>
              </a:rPr>
              <a:t>muốn</a:t>
            </a:r>
            <a:r>
              <a:rPr lang="en-US" sz="1400" b="1" dirty="0">
                <a:latin typeface="Times New Roman" pitchFamily="18" charset="0"/>
              </a:rPr>
              <a:t> </a:t>
            </a:r>
            <a:r>
              <a:rPr lang="en-US" sz="1400" b="1" dirty="0" err="1">
                <a:latin typeface="Times New Roman" pitchFamily="18" charset="0"/>
              </a:rPr>
              <a:t>phong</a:t>
            </a:r>
            <a:r>
              <a:rPr lang="en-US" sz="1400" b="1" dirty="0">
                <a:latin typeface="Times New Roman" pitchFamily="18" charset="0"/>
              </a:rPr>
              <a:t> </a:t>
            </a:r>
            <a:r>
              <a:rPr lang="en-US" sz="1400" b="1" dirty="0" err="1">
                <a:latin typeface="Times New Roman" pitchFamily="18" charset="0"/>
              </a:rPr>
              <a:t>lại</a:t>
            </a:r>
            <a:r>
              <a:rPr lang="en-US" sz="1400" b="1" dirty="0">
                <a:latin typeface="Times New Roman" pitchFamily="18" charset="0"/>
              </a:rPr>
              <a:t> </a:t>
            </a:r>
            <a:r>
              <a:rPr lang="en-US" sz="1400" b="1" dirty="0" err="1">
                <a:latin typeface="Times New Roman" pitchFamily="18" charset="0"/>
              </a:rPr>
              <a:t>cái</a:t>
            </a:r>
            <a:r>
              <a:rPr lang="en-US" sz="1400" b="1" dirty="0">
                <a:latin typeface="Times New Roman" pitchFamily="18" charset="0"/>
              </a:rPr>
              <a:t> </a:t>
            </a:r>
            <a:r>
              <a:rPr lang="en-US" sz="1400" b="1" dirty="0" err="1">
                <a:latin typeface="Times New Roman" pitchFamily="18" charset="0"/>
              </a:rPr>
              <a:t>nụ</a:t>
            </a:r>
            <a:r>
              <a:rPr lang="en-US" sz="1400" b="1" dirty="0">
                <a:latin typeface="Times New Roman" pitchFamily="18" charset="0"/>
              </a:rPr>
              <a:t> </a:t>
            </a:r>
            <a:r>
              <a:rPr lang="en-US" sz="1400" b="1" dirty="0" err="1">
                <a:latin typeface="Times New Roman" pitchFamily="18" charset="0"/>
              </a:rPr>
              <a:t>cười</a:t>
            </a:r>
            <a:r>
              <a:rPr lang="en-US" sz="1400" b="1" dirty="0">
                <a:latin typeface="Times New Roman" pitchFamily="18" charset="0"/>
              </a:rPr>
              <a:t> </a:t>
            </a:r>
            <a:r>
              <a:rPr lang="en-US" sz="1400" b="1" dirty="0" err="1">
                <a:latin typeface="Times New Roman" pitchFamily="18" charset="0"/>
              </a:rPr>
              <a:t>má</a:t>
            </a:r>
            <a:r>
              <a:rPr lang="en-US" sz="1400" b="1" dirty="0">
                <a:latin typeface="Times New Roman" pitchFamily="18" charset="0"/>
              </a:rPr>
              <a:t> </a:t>
            </a:r>
            <a:r>
              <a:rPr lang="en-US" sz="1400" b="1" dirty="0" err="1">
                <a:latin typeface="Times New Roman" pitchFamily="18" charset="0"/>
              </a:rPr>
              <a:t>lúm</a:t>
            </a:r>
            <a:r>
              <a:rPr lang="en-US" sz="1400" b="1" dirty="0">
                <a:latin typeface="Times New Roman" pitchFamily="18" charset="0"/>
              </a:rPr>
              <a:t> </a:t>
            </a:r>
            <a:r>
              <a:rPr lang="en-US" sz="1400" b="1" dirty="0" err="1">
                <a:latin typeface="Times New Roman" pitchFamily="18" charset="0"/>
              </a:rPr>
              <a:t>đồng</a:t>
            </a:r>
            <a:r>
              <a:rPr lang="en-US" sz="1400" b="1" dirty="0">
                <a:latin typeface="Times New Roman" pitchFamily="18" charset="0"/>
              </a:rPr>
              <a:t> </a:t>
            </a:r>
            <a:r>
              <a:rPr lang="en-US" sz="1400" b="1" dirty="0" err="1">
                <a:latin typeface="Times New Roman" pitchFamily="18" charset="0"/>
              </a:rPr>
              <a:t>tiền</a:t>
            </a:r>
            <a:r>
              <a:rPr lang="en-US" sz="1400" b="1" dirty="0">
                <a:latin typeface="Times New Roman" pitchFamily="18" charset="0"/>
              </a:rPr>
              <a:t>. </a:t>
            </a:r>
            <a:r>
              <a:rPr lang="en-US" sz="1400" b="1" dirty="0" err="1">
                <a:latin typeface="Times New Roman" pitchFamily="18" charset="0"/>
              </a:rPr>
              <a:t>Bỗng</a:t>
            </a:r>
            <a:r>
              <a:rPr lang="en-US" sz="1400" b="1" dirty="0">
                <a:latin typeface="Times New Roman" pitchFamily="18" charset="0"/>
              </a:rPr>
              <a:t> </a:t>
            </a:r>
            <a:r>
              <a:rPr lang="en-US" sz="1400" b="1" dirty="0" err="1">
                <a:latin typeface="Times New Roman" pitchFamily="18" charset="0"/>
              </a:rPr>
              <a:t>nhớ</a:t>
            </a:r>
            <a:r>
              <a:rPr lang="en-US" sz="1400" b="1" dirty="0">
                <a:latin typeface="Times New Roman" pitchFamily="18" charset="0"/>
              </a:rPr>
              <a:t> </a:t>
            </a:r>
            <a:r>
              <a:rPr lang="en-US" sz="1400" b="1" dirty="0" err="1">
                <a:latin typeface="Times New Roman" pitchFamily="18" charset="0"/>
              </a:rPr>
              <a:t>năm</a:t>
            </a:r>
            <a:r>
              <a:rPr lang="en-US" sz="1400" b="1" dirty="0">
                <a:latin typeface="Times New Roman" pitchFamily="18" charset="0"/>
              </a:rPr>
              <a:t> </a:t>
            </a:r>
            <a:r>
              <a:rPr lang="en-US" sz="1400" b="1" dirty="0" err="1">
                <a:latin typeface="Times New Roman" pitchFamily="18" charset="0"/>
              </a:rPr>
              <a:t>xưa</a:t>
            </a:r>
            <a:r>
              <a:rPr lang="en-US" sz="1400" b="1" dirty="0">
                <a:latin typeface="Times New Roman" pitchFamily="18" charset="0"/>
              </a:rPr>
              <a:t>, </a:t>
            </a:r>
            <a:r>
              <a:rPr lang="en-US" sz="1400" b="1" dirty="0" err="1">
                <a:latin typeface="Times New Roman" pitchFamily="18" charset="0"/>
              </a:rPr>
              <a:t>lần</a:t>
            </a:r>
            <a:r>
              <a:rPr lang="en-US" sz="1400" b="1" dirty="0">
                <a:latin typeface="Times New Roman" pitchFamily="18" charset="0"/>
              </a:rPr>
              <a:t> </a:t>
            </a:r>
            <a:r>
              <a:rPr lang="en-US" sz="1400" b="1" dirty="0" err="1">
                <a:latin typeface="Times New Roman" pitchFamily="18" charset="0"/>
              </a:rPr>
              <a:t>đầu</a:t>
            </a:r>
            <a:r>
              <a:rPr lang="en-US" sz="1400" b="1" dirty="0">
                <a:latin typeface="Times New Roman" pitchFamily="18" charset="0"/>
              </a:rPr>
              <a:t> </a:t>
            </a:r>
            <a:r>
              <a:rPr lang="en-US" sz="1400" b="1" dirty="0" err="1">
                <a:latin typeface="Times New Roman" pitchFamily="18" charset="0"/>
              </a:rPr>
              <a:t>từ</a:t>
            </a:r>
            <a:r>
              <a:rPr lang="en-US" sz="1400" b="1" dirty="0">
                <a:latin typeface="Times New Roman" pitchFamily="18" charset="0"/>
              </a:rPr>
              <a:t> </a:t>
            </a:r>
            <a:r>
              <a:rPr lang="en-US" sz="1400" b="1" dirty="0" err="1">
                <a:latin typeface="Times New Roman" pitchFamily="18" charset="0"/>
              </a:rPr>
              <a:t>miền</a:t>
            </a:r>
            <a:r>
              <a:rPr lang="en-US" sz="1400" b="1" dirty="0">
                <a:latin typeface="Times New Roman" pitchFamily="18" charset="0"/>
              </a:rPr>
              <a:t> Nam </a:t>
            </a:r>
            <a:r>
              <a:rPr lang="en-US" sz="1400" b="1" dirty="0" err="1">
                <a:latin typeface="Times New Roman" pitchFamily="18" charset="0"/>
              </a:rPr>
              <a:t>ra</a:t>
            </a:r>
            <a:r>
              <a:rPr lang="en-US" sz="1400" b="1" dirty="0">
                <a:latin typeface="Times New Roman" pitchFamily="18" charset="0"/>
              </a:rPr>
              <a:t> </a:t>
            </a:r>
            <a:r>
              <a:rPr lang="en-US" sz="1400" b="1" dirty="0" err="1">
                <a:latin typeface="Times New Roman" pitchFamily="18" charset="0"/>
              </a:rPr>
              <a:t>Bắc</a:t>
            </a:r>
            <a:r>
              <a:rPr lang="en-US" sz="1400" b="1" dirty="0">
                <a:latin typeface="Times New Roman" pitchFamily="18" charset="0"/>
              </a:rPr>
              <a:t> </a:t>
            </a:r>
            <a:r>
              <a:rPr lang="en-US" sz="1400" b="1" dirty="0" err="1">
                <a:latin typeface="Times New Roman" pitchFamily="18" charset="0"/>
              </a:rPr>
              <a:t>lên</a:t>
            </a:r>
            <a:r>
              <a:rPr lang="en-US" sz="1400" b="1" dirty="0">
                <a:latin typeface="Times New Roman" pitchFamily="18" charset="0"/>
              </a:rPr>
              <a:t> </a:t>
            </a:r>
            <a:r>
              <a:rPr lang="en-US" sz="1400" b="1" dirty="0" err="1">
                <a:latin typeface="Times New Roman" pitchFamily="18" charset="0"/>
              </a:rPr>
              <a:t>Đền</a:t>
            </a:r>
            <a:r>
              <a:rPr lang="en-US" sz="1400" b="1" dirty="0">
                <a:latin typeface="Times New Roman" pitchFamily="18" charset="0"/>
              </a:rPr>
              <a:t> </a:t>
            </a:r>
            <a:r>
              <a:rPr lang="en-US" sz="1400" b="1" dirty="0" err="1">
                <a:latin typeface="Times New Roman" pitchFamily="18" charset="0"/>
              </a:rPr>
              <a:t>Hùng</a:t>
            </a:r>
            <a:r>
              <a:rPr lang="en-US" sz="1400" b="1" dirty="0">
                <a:latin typeface="Times New Roman" pitchFamily="18" charset="0"/>
              </a:rPr>
              <a:t>, </a:t>
            </a:r>
            <a:r>
              <a:rPr lang="en-US" sz="1400" b="1" dirty="0" err="1">
                <a:latin typeface="Times New Roman" pitchFamily="18" charset="0"/>
              </a:rPr>
              <a:t>tôi</a:t>
            </a:r>
            <a:r>
              <a:rPr lang="en-US" sz="1400" b="1" dirty="0">
                <a:latin typeface="Times New Roman" pitchFamily="18" charset="0"/>
              </a:rPr>
              <a:t> </a:t>
            </a:r>
            <a:r>
              <a:rPr lang="en-US" sz="1400" b="1" dirty="0" err="1">
                <a:latin typeface="Times New Roman" pitchFamily="18" charset="0"/>
              </a:rPr>
              <a:t>ngẩn</a:t>
            </a:r>
            <a:r>
              <a:rPr lang="en-US" sz="1400" b="1" dirty="0">
                <a:latin typeface="Times New Roman" pitchFamily="18" charset="0"/>
              </a:rPr>
              <a:t> </a:t>
            </a:r>
            <a:r>
              <a:rPr lang="en-US" sz="1400" b="1" dirty="0" err="1">
                <a:latin typeface="Times New Roman" pitchFamily="18" charset="0"/>
              </a:rPr>
              <a:t>ngơ</a:t>
            </a:r>
            <a:r>
              <a:rPr lang="en-US" sz="1400" b="1" dirty="0">
                <a:latin typeface="Times New Roman" pitchFamily="18" charset="0"/>
              </a:rPr>
              <a:t> </a:t>
            </a:r>
            <a:r>
              <a:rPr lang="en-US" sz="1400" b="1" dirty="0" err="1">
                <a:latin typeface="Times New Roman" pitchFamily="18" charset="0"/>
              </a:rPr>
              <a:t>đứng</a:t>
            </a:r>
            <a:r>
              <a:rPr lang="en-US" sz="1400" b="1" dirty="0">
                <a:latin typeface="Times New Roman" pitchFamily="18" charset="0"/>
              </a:rPr>
              <a:t> </a:t>
            </a:r>
            <a:r>
              <a:rPr lang="en-US" sz="1400" b="1" dirty="0" err="1">
                <a:latin typeface="Times New Roman" pitchFamily="18" charset="0"/>
              </a:rPr>
              <a:t>ngắm</a:t>
            </a:r>
            <a:r>
              <a:rPr lang="en-US" sz="1400" b="1" dirty="0">
                <a:latin typeface="Times New Roman" pitchFamily="18" charset="0"/>
              </a:rPr>
              <a:t> </a:t>
            </a:r>
            <a:r>
              <a:rPr lang="en-US" sz="1400" b="1" dirty="0" err="1">
                <a:latin typeface="Times New Roman" pitchFamily="18" charset="0"/>
              </a:rPr>
              <a:t>hoa</a:t>
            </a:r>
            <a:r>
              <a:rPr lang="en-US" sz="1400" b="1" dirty="0">
                <a:latin typeface="Times New Roman" pitchFamily="18" charset="0"/>
              </a:rPr>
              <a:t> </a:t>
            </a:r>
            <a:r>
              <a:rPr lang="en-US" sz="1400" b="1" dirty="0" err="1">
                <a:latin typeface="Times New Roman" pitchFamily="18" charset="0"/>
              </a:rPr>
              <a:t>hải</a:t>
            </a:r>
            <a:r>
              <a:rPr lang="en-US" sz="1400" b="1" dirty="0">
                <a:latin typeface="Times New Roman" pitchFamily="18" charset="0"/>
              </a:rPr>
              <a:t> </a:t>
            </a:r>
            <a:r>
              <a:rPr lang="en-US" sz="1400" b="1" dirty="0" err="1">
                <a:latin typeface="Times New Roman" pitchFamily="18" charset="0"/>
              </a:rPr>
              <a:t>đường</a:t>
            </a:r>
            <a:r>
              <a:rPr lang="en-US" sz="1400" b="1" dirty="0">
                <a:latin typeface="Times New Roman" pitchFamily="18" charset="0"/>
              </a:rPr>
              <a:t> </a:t>
            </a:r>
            <a:r>
              <a:rPr lang="en-US" sz="1400" b="1" dirty="0" err="1">
                <a:latin typeface="Times New Roman" pitchFamily="18" charset="0"/>
              </a:rPr>
              <a:t>nở</a:t>
            </a:r>
            <a:r>
              <a:rPr lang="en-US" sz="1400" b="1" dirty="0">
                <a:latin typeface="Times New Roman" pitchFamily="18" charset="0"/>
              </a:rPr>
              <a:t> </a:t>
            </a:r>
            <a:r>
              <a:rPr lang="en-US" sz="1400" b="1" dirty="0" err="1">
                <a:latin typeface="Times New Roman" pitchFamily="18" charset="0"/>
              </a:rPr>
              <a:t>đỏ</a:t>
            </a:r>
            <a:r>
              <a:rPr lang="en-US" sz="1400" b="1" dirty="0">
                <a:latin typeface="Times New Roman" pitchFamily="18" charset="0"/>
              </a:rPr>
              <a:t> </a:t>
            </a:r>
            <a:r>
              <a:rPr lang="en-US" sz="1400" b="1" dirty="0" err="1">
                <a:latin typeface="Times New Roman" pitchFamily="18" charset="0"/>
              </a:rPr>
              <a:t>núi</a:t>
            </a:r>
            <a:r>
              <a:rPr lang="en-US" sz="1400" b="1" dirty="0">
                <a:latin typeface="Times New Roman" pitchFamily="18" charset="0"/>
              </a:rPr>
              <a:t> </a:t>
            </a:r>
            <a:r>
              <a:rPr lang="en-US" sz="1400" b="1" dirty="0" err="1">
                <a:latin typeface="Times New Roman" pitchFamily="18" charset="0"/>
              </a:rPr>
              <a:t>Nghĩa</a:t>
            </a:r>
            <a:r>
              <a:rPr lang="en-US" sz="1400" b="1" dirty="0">
                <a:latin typeface="Times New Roman" pitchFamily="18" charset="0"/>
              </a:rPr>
              <a:t> </a:t>
            </a:r>
            <a:r>
              <a:rPr lang="en-US" sz="1400" b="1" dirty="0" err="1">
                <a:latin typeface="Times New Roman" pitchFamily="18" charset="0"/>
              </a:rPr>
              <a:t>Lĩnh</a:t>
            </a:r>
            <a:r>
              <a:rPr lang="vi-VN" sz="1400" b="1" dirty="0">
                <a:latin typeface="Times New Roman" pitchFamily="18" charset="0"/>
              </a:rPr>
              <a:t>     </a:t>
            </a:r>
            <a:r>
              <a:rPr lang="en-US" sz="1400" i="1" dirty="0">
                <a:latin typeface="Times New Roman" pitchFamily="18" charset="0"/>
              </a:rPr>
              <a:t>(Theo </a:t>
            </a:r>
            <a:r>
              <a:rPr lang="en-US" sz="1400" i="1" dirty="0" err="1">
                <a:latin typeface="Times New Roman" pitchFamily="18" charset="0"/>
              </a:rPr>
              <a:t>Hoàng</a:t>
            </a:r>
            <a:r>
              <a:rPr lang="en-US" sz="1400" i="1" dirty="0">
                <a:latin typeface="Times New Roman" pitchFamily="18" charset="0"/>
              </a:rPr>
              <a:t> </a:t>
            </a:r>
            <a:r>
              <a:rPr lang="en-US" sz="1400" i="1" dirty="0" err="1">
                <a:latin typeface="Times New Roman" pitchFamily="18" charset="0"/>
              </a:rPr>
              <a:t>Phủ</a:t>
            </a:r>
            <a:r>
              <a:rPr lang="en-US" sz="1400" i="1" dirty="0">
                <a:latin typeface="Times New Roman" pitchFamily="18" charset="0"/>
              </a:rPr>
              <a:t> </a:t>
            </a:r>
            <a:r>
              <a:rPr lang="en-US" sz="1400" i="1" dirty="0" err="1">
                <a:latin typeface="Times New Roman" pitchFamily="18" charset="0"/>
              </a:rPr>
              <a:t>Ngọc</a:t>
            </a:r>
            <a:r>
              <a:rPr lang="en-US" sz="1400" i="1" dirty="0">
                <a:latin typeface="Times New Roman" pitchFamily="18" charset="0"/>
              </a:rPr>
              <a:t> </a:t>
            </a:r>
            <a:r>
              <a:rPr lang="en-US" sz="1400" i="1" dirty="0" err="1">
                <a:latin typeface="Times New Roman" pitchFamily="18" charset="0"/>
              </a:rPr>
              <a:t>Tường</a:t>
            </a:r>
            <a:r>
              <a:rPr lang="en-US" sz="1400" i="1" dirty="0">
                <a:latin typeface="Times New Roman" pitchFamily="18" charset="0"/>
              </a:rPr>
              <a:t>, </a:t>
            </a:r>
            <a:r>
              <a:rPr lang="en-US" sz="1400" i="1" dirty="0" err="1">
                <a:latin typeface="Times New Roman" pitchFamily="18" charset="0"/>
              </a:rPr>
              <a:t>Hoa</a:t>
            </a:r>
            <a:r>
              <a:rPr lang="en-US" sz="1400" i="1" dirty="0">
                <a:latin typeface="Times New Roman" pitchFamily="18" charset="0"/>
              </a:rPr>
              <a:t> </a:t>
            </a:r>
            <a:r>
              <a:rPr lang="en-US" sz="1400" i="1" dirty="0" err="1">
                <a:latin typeface="Times New Roman" pitchFamily="18" charset="0"/>
              </a:rPr>
              <a:t>trái</a:t>
            </a:r>
            <a:r>
              <a:rPr lang="en-US" sz="1400" i="1" dirty="0">
                <a:latin typeface="Times New Roman" pitchFamily="18" charset="0"/>
              </a:rPr>
              <a:t> </a:t>
            </a:r>
            <a:r>
              <a:rPr lang="en-US" sz="1400" i="1" dirty="0" err="1">
                <a:latin typeface="Times New Roman" pitchFamily="18" charset="0"/>
              </a:rPr>
              <a:t>quanh</a:t>
            </a:r>
            <a:r>
              <a:rPr lang="en-US" sz="1400" i="1" dirty="0">
                <a:latin typeface="Times New Roman" pitchFamily="18" charset="0"/>
              </a:rPr>
              <a:t> </a:t>
            </a:r>
            <a:r>
              <a:rPr lang="en-US" sz="1400" i="1" dirty="0" err="1">
                <a:latin typeface="Times New Roman" pitchFamily="18" charset="0"/>
              </a:rPr>
              <a:t>tôi</a:t>
            </a:r>
            <a:r>
              <a:rPr lang="en-US" sz="1400" i="1" dirty="0">
                <a:latin typeface="Times New Roman" pitchFamily="18" charset="0"/>
              </a:rPr>
              <a:t>)</a:t>
            </a:r>
          </a:p>
        </p:txBody>
      </p:sp>
    </p:spTree>
    <p:extLst>
      <p:ext uri="{BB962C8B-B14F-4D97-AF65-F5344CB8AC3E}">
        <p14:creationId xmlns:p14="http://schemas.microsoft.com/office/powerpoint/2010/main" val="4142153277"/>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anim calcmode="lin" valueType="num">
                                      <p:cBhvr>
                                        <p:cTn id="13" dur="1000" fill="hold"/>
                                        <p:tgtEl>
                                          <p:spTgt spid="78"/>
                                        </p:tgtEl>
                                        <p:attrNameLst>
                                          <p:attrName>ppt_x</p:attrName>
                                        </p:attrNameLst>
                                      </p:cBhvr>
                                      <p:tavLst>
                                        <p:tav tm="0">
                                          <p:val>
                                            <p:strVal val="#ppt_x"/>
                                          </p:val>
                                        </p:tav>
                                        <p:tav tm="100000">
                                          <p:val>
                                            <p:strVal val="#ppt_x"/>
                                          </p:val>
                                        </p:tav>
                                      </p:tavLst>
                                    </p:anim>
                                    <p:anim calcmode="lin" valueType="num">
                                      <p:cBhvr>
                                        <p:cTn id="14"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7EDB120E-E478-9649-91B5-AC52193F92B0}"/>
              </a:ext>
            </a:extLst>
          </p:cNvPr>
          <p:cNvSpPr txBox="1"/>
          <p:nvPr/>
        </p:nvSpPr>
        <p:spPr>
          <a:xfrm>
            <a:off x="5618311" y="502237"/>
            <a:ext cx="1085016" cy="954107"/>
          </a:xfrm>
          <a:prstGeom prst="rect">
            <a:avLst/>
          </a:prstGeom>
          <a:noFill/>
        </p:spPr>
        <p:txBody>
          <a:bodyPr wrap="square" rtlCol="0">
            <a:spAutoFit/>
          </a:bodyPr>
          <a:lstStyle/>
          <a:p>
            <a:pPr algn="ctr"/>
            <a:r>
              <a:rPr lang="vi-VN" sz="1400" b="1" dirty="0">
                <a:latin typeface="Times New Roman" panose="02020603050405020304" pitchFamily="18" charset="0"/>
                <a:cs typeface="Times New Roman" panose="02020603050405020304" pitchFamily="18" charset="0"/>
              </a:rPr>
              <a:t>Xác định cách biểu cảm của 2 bài thơ.</a:t>
            </a:r>
            <a:endParaRPr lang="x-none" sz="1400" b="1" dirty="0">
              <a:latin typeface="Times New Roman" panose="02020603050405020304" pitchFamily="18" charset="0"/>
              <a:cs typeface="Times New Roman" panose="02020603050405020304" pitchFamily="18" charset="0"/>
            </a:endParaRPr>
          </a:p>
        </p:txBody>
      </p:sp>
      <p:grpSp>
        <p:nvGrpSpPr>
          <p:cNvPr id="34" name="Group 3"/>
          <p:cNvGrpSpPr/>
          <p:nvPr/>
        </p:nvGrpSpPr>
        <p:grpSpPr>
          <a:xfrm>
            <a:off x="6702987" y="547066"/>
            <a:ext cx="1034657" cy="2775445"/>
            <a:chOff x="4665731" y="1530069"/>
            <a:chExt cx="2860538" cy="5166121"/>
          </a:xfrm>
        </p:grpSpPr>
        <p:sp>
          <p:nvSpPr>
            <p:cNvPr id="35" name="Freeform 34"/>
            <p:cNvSpPr>
              <a:spLocks/>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5"/>
            <p:cNvSpPr>
              <a:spLocks/>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6"/>
            <p:cNvSpPr>
              <a:spLocks/>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7"/>
            <p:cNvSpPr>
              <a:spLocks/>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8"/>
            <p:cNvSpPr>
              <a:spLocks/>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9"/>
            <p:cNvSpPr>
              <a:spLocks/>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a:spLocks/>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a:spLocks/>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42"/>
            <p:cNvSpPr>
              <a:spLocks noChangeArrowheads="1"/>
            </p:cNvSpPr>
            <p:nvPr/>
          </p:nvSpPr>
          <p:spPr bwMode="auto">
            <a:xfrm>
              <a:off x="5939271" y="1632584"/>
              <a:ext cx="348942" cy="314442"/>
            </a:xfrm>
            <a:prstGeom prst="rect">
              <a:avLst/>
            </a:pr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3"/>
            <p:cNvSpPr>
              <a:spLocks/>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4"/>
            <p:cNvSpPr>
              <a:spLocks/>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a:spLocks/>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0"/>
            <p:cNvSpPr>
              <a:spLocks/>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1"/>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2"/>
            <p:cNvSpPr>
              <a:spLocks/>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3"/>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4"/>
            <p:cNvSpPr>
              <a:spLocks/>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55"/>
            <p:cNvSpPr>
              <a:spLocks/>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a:spLocks/>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71"/>
            <p:cNvSpPr>
              <a:spLocks/>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a:spLocks/>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TextBox 73">
            <a:extLst>
              <a:ext uri="{FF2B5EF4-FFF2-40B4-BE49-F238E27FC236}">
                <a16:creationId xmlns:a16="http://schemas.microsoft.com/office/drawing/2014/main" id="{6147F76C-A9FB-1146-AF24-B2EBED86DFEA}"/>
              </a:ext>
            </a:extLst>
          </p:cNvPr>
          <p:cNvSpPr txBox="1"/>
          <p:nvPr/>
        </p:nvSpPr>
        <p:spPr>
          <a:xfrm>
            <a:off x="7687787" y="733415"/>
            <a:ext cx="1266093" cy="1169551"/>
          </a:xfrm>
          <a:prstGeom prst="rect">
            <a:avLst/>
          </a:prstGeom>
          <a:noFill/>
        </p:spPr>
        <p:txBody>
          <a:bodyPr wrap="square" rtlCol="0">
            <a:spAutoFit/>
          </a:bodyPr>
          <a:lstStyle/>
          <a:p>
            <a:pPr algn="ctr"/>
            <a:r>
              <a:rPr lang="vi-VN" sz="1400" b="1" dirty="0">
                <a:latin typeface="Times New Roman" panose="02020603050405020304" pitchFamily="18" charset="0"/>
                <a:cs typeface="Times New Roman" panose="02020603050405020304" pitchFamily="18" charset="0"/>
              </a:rPr>
              <a:t>Điểm khác nhau về nội dung biểu cảm của 2 bài thơ. </a:t>
            </a:r>
            <a:endParaRPr lang="x-none" sz="1400" b="1" dirty="0">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801369E3-AAF8-FC43-B6AE-280E431D481E}"/>
              </a:ext>
            </a:extLst>
          </p:cNvPr>
          <p:cNvSpPr txBox="1"/>
          <p:nvPr/>
        </p:nvSpPr>
        <p:spPr>
          <a:xfrm>
            <a:off x="5695773" y="1981293"/>
            <a:ext cx="1316335" cy="954107"/>
          </a:xfrm>
          <a:prstGeom prst="rect">
            <a:avLst/>
          </a:prstGeom>
          <a:noFill/>
        </p:spPr>
        <p:txBody>
          <a:bodyPr wrap="square" rtlCol="0">
            <a:spAutoFit/>
          </a:bodyPr>
          <a:lstStyle/>
          <a:p>
            <a:pPr algn="ctr"/>
            <a:r>
              <a:rPr lang="vi-VN" sz="1400" b="1" dirty="0">
                <a:latin typeface="Times New Roman" panose="02020603050405020304" pitchFamily="18" charset="0"/>
                <a:cs typeface="Times New Roman" panose="02020603050405020304" pitchFamily="18" charset="0"/>
              </a:rPr>
              <a:t>Điểm giống nhau về nội dung biểu cảm của 2 bài thơ.</a:t>
            </a:r>
            <a:endParaRPr lang="x-none" sz="1400" b="1" dirty="0">
              <a:latin typeface="Times New Roman" panose="02020603050405020304" pitchFamily="18" charset="0"/>
              <a:cs typeface="Times New Roman" panose="02020603050405020304" pitchFamily="18" charset="0"/>
            </a:endParaRPr>
          </a:p>
        </p:txBody>
      </p:sp>
      <p:sp>
        <p:nvSpPr>
          <p:cNvPr id="76" name="Rectangle 75"/>
          <p:cNvSpPr/>
          <p:nvPr/>
        </p:nvSpPr>
        <p:spPr>
          <a:xfrm>
            <a:off x="5954870" y="3433716"/>
            <a:ext cx="2513063" cy="922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a:extLst>
              <a:ext uri="{FF2B5EF4-FFF2-40B4-BE49-F238E27FC236}">
                <a16:creationId xmlns:a16="http://schemas.microsoft.com/office/drawing/2014/main" id="{E4FBE382-A994-9A4A-9A72-463B87B89178}"/>
              </a:ext>
            </a:extLst>
          </p:cNvPr>
          <p:cNvSpPr txBox="1"/>
          <p:nvPr/>
        </p:nvSpPr>
        <p:spPr>
          <a:xfrm>
            <a:off x="5940609" y="3445397"/>
            <a:ext cx="2513063" cy="738664"/>
          </a:xfrm>
          <a:prstGeom prst="rect">
            <a:avLst/>
          </a:prstGeom>
          <a:noFill/>
        </p:spPr>
        <p:txBody>
          <a:bodyPr wrap="square" rtlCol="0">
            <a:spAutoFit/>
          </a:bodyPr>
          <a:lstStyle/>
          <a:p>
            <a:pPr algn="ctr"/>
            <a:r>
              <a:rPr lang="vi-VN" sz="1400" b="1" dirty="0">
                <a:solidFill>
                  <a:srgbClr val="FF0000"/>
                </a:solidFill>
                <a:latin typeface="Times New Roman" panose="02020603050405020304" pitchFamily="18" charset="0"/>
                <a:cs typeface="Times New Roman" panose="02020603050405020304" pitchFamily="18" charset="0"/>
              </a:rPr>
              <a:t>BT 2-sgk/74: Đọc kĩ 2 bài thơ:</a:t>
            </a:r>
          </a:p>
          <a:p>
            <a:pPr algn="ctr"/>
            <a:r>
              <a:rPr lang="vi-VN" sz="1400" b="1" dirty="0">
                <a:solidFill>
                  <a:srgbClr val="FF0000"/>
                </a:solidFill>
                <a:latin typeface="Times New Roman" panose="02020603050405020304" pitchFamily="18" charset="0"/>
                <a:cs typeface="Times New Roman" panose="02020603050405020304" pitchFamily="18" charset="0"/>
              </a:rPr>
              <a:t> Sông núi nước Nam và Phò giá về kinh</a:t>
            </a:r>
            <a:endParaRPr lang="x-none" sz="1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18301" y="636923"/>
            <a:ext cx="4572000" cy="1477328"/>
          </a:xfrm>
          <a:prstGeom prst="rect">
            <a:avLst/>
          </a:prstGeom>
        </p:spPr>
        <p:txBody>
          <a:bodyPr>
            <a:spAutoFit/>
          </a:bodyPr>
          <a:lstStyle/>
          <a:p>
            <a:pPr fontAlgn="auto">
              <a:spcBef>
                <a:spcPts val="0"/>
              </a:spcBef>
              <a:spcAft>
                <a:spcPts val="0"/>
              </a:spcAft>
              <a:defRPr/>
            </a:pPr>
            <a:r>
              <a:rPr lang="vi-VN" b="1" i="1" dirty="0">
                <a:solidFill>
                  <a:srgbClr val="FF0000"/>
                </a:solidFill>
                <a:latin typeface="Times New Roman" pitchFamily="18" charset="0"/>
                <a:cs typeface="Times New Roman" pitchFamily="18" charset="0"/>
              </a:rPr>
              <a:t>       SÔNG NÚI NƯỚC NAM</a:t>
            </a:r>
          </a:p>
          <a:p>
            <a:pPr fontAlgn="auto">
              <a:spcBef>
                <a:spcPts val="0"/>
              </a:spcBef>
              <a:spcAft>
                <a:spcPts val="0"/>
              </a:spcAft>
              <a:defRPr/>
            </a:pPr>
            <a:r>
              <a:rPr lang="vi-VN" b="1" i="1" dirty="0">
                <a:latin typeface="Times New Roman" pitchFamily="18" charset="0"/>
                <a:cs typeface="Times New Roman" pitchFamily="18" charset="0"/>
              </a:rPr>
              <a:t>Sông núi Nước Nam vua Nam ở</a:t>
            </a:r>
          </a:p>
          <a:p>
            <a:pPr fontAlgn="auto">
              <a:spcBef>
                <a:spcPts val="0"/>
              </a:spcBef>
              <a:spcAft>
                <a:spcPts val="0"/>
              </a:spcAft>
              <a:defRPr/>
            </a:pPr>
            <a:r>
              <a:rPr lang="vi-VN" b="1" i="1" dirty="0">
                <a:latin typeface="Times New Roman" pitchFamily="18" charset="0"/>
                <a:cs typeface="Times New Roman" pitchFamily="18" charset="0"/>
              </a:rPr>
              <a:t>Vằng vặc sách trời chia xứ sở</a:t>
            </a:r>
          </a:p>
          <a:p>
            <a:pPr fontAlgn="auto">
              <a:spcBef>
                <a:spcPts val="0"/>
              </a:spcBef>
              <a:spcAft>
                <a:spcPts val="0"/>
              </a:spcAft>
              <a:defRPr/>
            </a:pPr>
            <a:r>
              <a:rPr lang="vi-VN" b="1" i="1" dirty="0">
                <a:latin typeface="Times New Roman" pitchFamily="18" charset="0"/>
                <a:cs typeface="Times New Roman" pitchFamily="18" charset="0"/>
              </a:rPr>
              <a:t>Giặc dữ cớ sao phạm đến đây</a:t>
            </a:r>
          </a:p>
          <a:p>
            <a:pPr fontAlgn="auto">
              <a:spcBef>
                <a:spcPts val="0"/>
              </a:spcBef>
              <a:spcAft>
                <a:spcPts val="0"/>
              </a:spcAft>
              <a:defRPr/>
            </a:pPr>
            <a:r>
              <a:rPr lang="vi-VN" b="1" i="1" dirty="0">
                <a:latin typeface="Times New Roman" pitchFamily="18" charset="0"/>
                <a:cs typeface="Times New Roman" pitchFamily="18" charset="0"/>
              </a:rPr>
              <a:t>Chúng mày nhất định phải tan vỡ.</a:t>
            </a:r>
          </a:p>
        </p:txBody>
      </p:sp>
      <p:sp>
        <p:nvSpPr>
          <p:cNvPr id="4" name="Rectangle 3"/>
          <p:cNvSpPr/>
          <p:nvPr/>
        </p:nvSpPr>
        <p:spPr>
          <a:xfrm>
            <a:off x="822686" y="2706733"/>
            <a:ext cx="3529022" cy="1477328"/>
          </a:xfrm>
          <a:prstGeom prst="rect">
            <a:avLst/>
          </a:prstGeom>
        </p:spPr>
        <p:txBody>
          <a:bodyPr wrap="square">
            <a:spAutoFit/>
          </a:bodyPr>
          <a:lstStyle/>
          <a:p>
            <a:pPr fontAlgn="auto">
              <a:spcBef>
                <a:spcPts val="0"/>
              </a:spcBef>
              <a:spcAft>
                <a:spcPts val="0"/>
              </a:spcAft>
              <a:defRPr/>
            </a:pPr>
            <a:r>
              <a:rPr lang="vi-VN" b="1" i="1" dirty="0">
                <a:solidFill>
                  <a:srgbClr val="FF0000"/>
                </a:solidFill>
                <a:latin typeface="Times New Roman" pitchFamily="18" charset="0"/>
                <a:cs typeface="Times New Roman" pitchFamily="18" charset="0"/>
              </a:rPr>
              <a:t>      PHÒ GIÁ VỀ KINH</a:t>
            </a:r>
          </a:p>
          <a:p>
            <a:pPr fontAlgn="auto">
              <a:spcBef>
                <a:spcPts val="0"/>
              </a:spcBef>
              <a:spcAft>
                <a:spcPts val="0"/>
              </a:spcAft>
              <a:defRPr/>
            </a:pPr>
            <a:r>
              <a:rPr lang="vi-VN" b="1" i="1" dirty="0">
                <a:latin typeface="Times New Roman" pitchFamily="18" charset="0"/>
                <a:cs typeface="Times New Roman" pitchFamily="18" charset="0"/>
              </a:rPr>
              <a:t>Chương Dương cướp giáo giặc,</a:t>
            </a:r>
          </a:p>
          <a:p>
            <a:pPr fontAlgn="auto">
              <a:spcBef>
                <a:spcPts val="0"/>
              </a:spcBef>
              <a:spcAft>
                <a:spcPts val="0"/>
              </a:spcAft>
              <a:defRPr/>
            </a:pPr>
            <a:r>
              <a:rPr lang="vi-VN" b="1" i="1" dirty="0">
                <a:latin typeface="Times New Roman" pitchFamily="18" charset="0"/>
                <a:cs typeface="Times New Roman" pitchFamily="18" charset="0"/>
              </a:rPr>
              <a:t>Hàm Tử bắt quân thù.</a:t>
            </a:r>
          </a:p>
          <a:p>
            <a:pPr fontAlgn="auto">
              <a:spcBef>
                <a:spcPts val="0"/>
              </a:spcBef>
              <a:spcAft>
                <a:spcPts val="0"/>
              </a:spcAft>
              <a:defRPr/>
            </a:pPr>
            <a:r>
              <a:rPr lang="vi-VN" b="1" i="1" dirty="0">
                <a:latin typeface="Times New Roman" pitchFamily="18" charset="0"/>
                <a:cs typeface="Times New Roman" pitchFamily="18" charset="0"/>
              </a:rPr>
              <a:t>Thái bình nên gắng sức,</a:t>
            </a:r>
          </a:p>
          <a:p>
            <a:pPr fontAlgn="auto">
              <a:spcBef>
                <a:spcPts val="0"/>
              </a:spcBef>
              <a:spcAft>
                <a:spcPts val="0"/>
              </a:spcAft>
              <a:defRPr/>
            </a:pPr>
            <a:r>
              <a:rPr lang="vi-VN" b="1" i="1" dirty="0">
                <a:latin typeface="Times New Roman" pitchFamily="18" charset="0"/>
                <a:cs typeface="Times New Roman" pitchFamily="18" charset="0"/>
              </a:rPr>
              <a:t>Non nước ấy nghìn thu.</a:t>
            </a:r>
          </a:p>
        </p:txBody>
      </p:sp>
    </p:spTree>
    <p:extLst>
      <p:ext uri="{BB962C8B-B14F-4D97-AF65-F5344CB8AC3E}">
        <p14:creationId xmlns:p14="http://schemas.microsoft.com/office/powerpoint/2010/main" val="2399919516"/>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5012C27-A147-4548-88B3-C50073C6A69E}"/>
              </a:ext>
            </a:extLst>
          </p:cNvPr>
          <p:cNvPicPr>
            <a:picLocks noChangeAspect="1"/>
          </p:cNvPicPr>
          <p:nvPr/>
        </p:nvPicPr>
        <p:blipFill>
          <a:blip r:embed="rId3"/>
          <a:stretch>
            <a:fillRect/>
          </a:stretch>
        </p:blipFill>
        <p:spPr>
          <a:xfrm>
            <a:off x="1662" y="2385"/>
            <a:ext cx="9144019" cy="5144599"/>
          </a:xfrm>
          <a:prstGeom prst="rect">
            <a:avLst/>
          </a:prstGeom>
        </p:spPr>
      </p:pic>
      <p:sp>
        <p:nvSpPr>
          <p:cNvPr id="4" name="TextBox 3">
            <a:extLst>
              <a:ext uri="{FF2B5EF4-FFF2-40B4-BE49-F238E27FC236}">
                <a16:creationId xmlns:a16="http://schemas.microsoft.com/office/drawing/2014/main" id="{5557374B-E717-BB43-B9D2-9FB3DB022F34}"/>
              </a:ext>
            </a:extLst>
          </p:cNvPr>
          <p:cNvSpPr txBox="1"/>
          <p:nvPr/>
        </p:nvSpPr>
        <p:spPr>
          <a:xfrm>
            <a:off x="1878037" y="1849269"/>
            <a:ext cx="5387926" cy="1446550"/>
          </a:xfrm>
          <a:prstGeom prst="rect">
            <a:avLst/>
          </a:prstGeom>
          <a:noFill/>
        </p:spPr>
        <p:txBody>
          <a:bodyPr wrap="square" rtlCol="0">
            <a:spAutoFit/>
          </a:bodyPr>
          <a:lstStyle/>
          <a:p>
            <a:pPr algn="ctr"/>
            <a:r>
              <a:rPr lang="x-none" sz="4400" b="1" i="1" dirty="0">
                <a:solidFill>
                  <a:schemeClr val="bg1"/>
                </a:solidFill>
                <a:latin typeface="Times New Roman" panose="02020603050405020304" pitchFamily="18" charset="0"/>
                <a:cs typeface="Times New Roman" panose="02020603050405020304" pitchFamily="18" charset="0"/>
              </a:rPr>
              <a:t>Chúc các em luôn ngoan và học tốt !</a:t>
            </a:r>
          </a:p>
        </p:txBody>
      </p:sp>
    </p:spTree>
    <p:extLst>
      <p:ext uri="{BB962C8B-B14F-4D97-AF65-F5344CB8AC3E}">
        <p14:creationId xmlns:p14="http://schemas.microsoft.com/office/powerpoint/2010/main" val="3942038088"/>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3"/>
</p:tagLst>
</file>

<file path=ppt/theme/theme1.xml><?xml version="1.0" encoding="utf-8"?>
<a:theme xmlns:a="http://schemas.openxmlformats.org/drawingml/2006/main" name="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1168</TotalTime>
  <Words>1215</Words>
  <Application>Microsoft Office PowerPoint</Application>
  <PresentationFormat>Custom</PresentationFormat>
  <Paragraphs>75</Paragraphs>
  <Slides>9</Slides>
  <Notes>8</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等线</vt:lpstr>
      <vt:lpstr>微软雅黑</vt:lpstr>
      <vt:lpstr>Arial</vt:lpstr>
      <vt:lpstr>Calibri</vt:lpstr>
      <vt:lpstr>Calibri Light</vt:lpstr>
      <vt:lpstr>Glegoo</vt:lpstr>
      <vt:lpstr>Lato Light</vt:lpstr>
      <vt:lpstr>Mission Gothic Regular</vt:lpstr>
      <vt:lpstr>Open Sans</vt:lpstr>
      <vt:lpstr>Roboto Condensed</vt:lpstr>
      <vt:lpstr>Times New Roman</vt:lpstr>
      <vt:lpstr>Wingdings</vt:lpstr>
      <vt:lpstr>汉仪夏日体W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63</dc:title>
  <dc:creator>Administrator</dc:creator>
  <cp:lastModifiedBy>Thuan An Nguyen Thi</cp:lastModifiedBy>
  <cp:revision>285</cp:revision>
  <dcterms:created xsi:type="dcterms:W3CDTF">2017-06-22T11:55:54Z</dcterms:created>
  <dcterms:modified xsi:type="dcterms:W3CDTF">2021-09-07T09:27:59Z</dcterms:modified>
</cp:coreProperties>
</file>