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1"/>
  </p:notesMasterIdLst>
  <p:sldIdLst>
    <p:sldId id="470" r:id="rId11"/>
    <p:sldId id="352" r:id="rId12"/>
    <p:sldId id="512" r:id="rId13"/>
    <p:sldId id="513" r:id="rId14"/>
    <p:sldId id="541" r:id="rId15"/>
    <p:sldId id="497" r:id="rId16"/>
    <p:sldId id="516" r:id="rId17"/>
    <p:sldId id="545" r:id="rId18"/>
    <p:sldId id="494" r:id="rId19"/>
    <p:sldId id="542" r:id="rId20"/>
    <p:sldId id="544" r:id="rId21"/>
    <p:sldId id="546" r:id="rId22"/>
    <p:sldId id="538" r:id="rId23"/>
    <p:sldId id="547" r:id="rId24"/>
    <p:sldId id="548" r:id="rId25"/>
    <p:sldId id="549" r:id="rId26"/>
    <p:sldId id="550" r:id="rId27"/>
    <p:sldId id="553" r:id="rId28"/>
    <p:sldId id="551" r:id="rId29"/>
    <p:sldId id="297" r:id="rId30"/>
  </p:sldIdLst>
  <p:sldSz cx="12190413" cy="6859588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thilehien@gmail.com" initials="n" lastIdx="1" clrIdx="0">
    <p:extLst>
      <p:ext uri="{19B8F6BF-5375-455C-9EA6-DF929625EA0E}">
        <p15:presenceInfo xmlns:p15="http://schemas.microsoft.com/office/powerpoint/2012/main" xmlns="" userId="78888c95584ce1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9C"/>
    <a:srgbClr val="FFB200"/>
    <a:srgbClr val="427C80"/>
    <a:srgbClr val="4083AE"/>
    <a:srgbClr val="F7713C"/>
    <a:srgbClr val="3296A8"/>
    <a:srgbClr val="6D8AAB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5840" autoAdjust="0"/>
  </p:normalViewPr>
  <p:slideViewPr>
    <p:cSldViewPr snapToGrid="0" showGuides="1">
      <p:cViewPr>
        <p:scale>
          <a:sx n="79" d="100"/>
          <a:sy n="79" d="100"/>
        </p:scale>
        <p:origin x="-282" y="-3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D8929-5669-6047-81EB-42A08617513F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FAE1E-D668-934B-92B5-C43AF7292170}">
      <dgm:prSet phldrT="[Text]" custT="1"/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altLang="zh-CN" sz="36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Đại từ</a:t>
          </a:r>
          <a:endParaRPr lang="en-US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CB9BDE-194D-9342-84AF-7DC7D577AD56}" type="parTrans" cxnId="{17EF4177-A8A1-AF43-A580-B5FFC8B0FB4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AC996-B976-274D-83A1-EAAA10E5C529}" type="sibTrans" cxnId="{17EF4177-A8A1-AF43-A580-B5FFC8B0FB4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689DC-2B7E-7C46-9023-A2E61E7CD584}">
      <dgm:prSet phldrT="[Text]"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 từ dùng để trỏ người, sự vật, hoạt động, tính chất …được nói đến trong một ngữ cảnh nhất định của lời nói hoặc dùng để hỏi.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FBF55-528F-2843-AB1D-3723266A61C2}" type="parTrans" cxnId="{E4B6FBB0-6280-EE41-B121-0AC29A80A4D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2F519-B4DF-AE42-B1FF-0D2AFC014451}" type="sibTrans" cxnId="{E4B6FBB0-6280-EE41-B121-0AC29A80A4D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71F0D-36A2-274A-AB94-04838804F256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 vụ</a:t>
          </a:r>
        </a:p>
        <a:p>
          <a:r>
            <a: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ngữ pháp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99A446-CED6-E74E-A783-ABDD8E1F9297}" type="parTrans" cxnId="{02C3275D-FAAA-B04E-B804-EF7AB2234D5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03AFC-2B65-3E4D-A908-8ECEE91064BE}" type="sibTrans" cxnId="{02C3275D-FAAA-B04E-B804-EF7AB2234D5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2A248-6232-3043-B034-02A397B06A85}">
      <dgm:prSet phldrT="[Text]"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câu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EC9F65-A97A-3548-BB6B-B94E4B998EF3}" type="parTrans" cxnId="{CB692C2A-F5E4-874D-8FF4-F85CCB916F2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51AB1-04CA-B846-ABFB-837BEB8FFAFA}" type="sibTrans" cxnId="{CB692C2A-F5E4-874D-8FF4-F85CCB916F2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206B0-5984-D64A-8AA3-40765D4286CD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Khái niệm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A765A7-B6AF-4146-B830-8CE2C6BB07CA}" type="sibTrans" cxnId="{5E7F73FF-BA01-F846-8EFD-7841A8B1469D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1D51C-00C3-7C4E-8B72-128EDA0D8271}" type="parTrans" cxnId="{5E7F73FF-BA01-F846-8EFD-7841A8B1469D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8ABD3-5FC2-694D-8664-186A1C408675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danh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DAAA5-E13D-2240-81DD-BFFAC7746E0C}" type="parTrans" cxnId="{D4921475-B8C2-9747-838A-B7984BC0A28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5124B-E911-3D45-96B4-53D769E206A0}" type="sibTrans" cxnId="{D4921475-B8C2-9747-838A-B7984BC0A28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2D739-1266-2E47-A3B6-4CB2C945C680}" type="pres">
      <dgm:prSet presAssocID="{A67D8929-5669-6047-81EB-42A0861751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CE99D-0169-B84D-8193-CFA433A9CCDE}" type="pres">
      <dgm:prSet presAssocID="{31EFAE1E-D668-934B-92B5-C43AF7292170}" presName="root1" presStyleCnt="0"/>
      <dgm:spPr/>
    </dgm:pt>
    <dgm:pt modelId="{7A60955D-FA9E-9A43-AD32-22DE6B0159C4}" type="pres">
      <dgm:prSet presAssocID="{31EFAE1E-D668-934B-92B5-C43AF7292170}" presName="LevelOneTextNode" presStyleLbl="node0" presStyleIdx="0" presStyleCnt="1" custScaleX="93374" custScaleY="236859" custLinFactNeighborX="1364" custLinFactNeighborY="6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DDC839-7081-D24B-9F5A-98878B72C585}" type="pres">
      <dgm:prSet presAssocID="{31EFAE1E-D668-934B-92B5-C43AF7292170}" presName="level2hierChild" presStyleCnt="0"/>
      <dgm:spPr/>
    </dgm:pt>
    <dgm:pt modelId="{7FC84762-FEB7-C34B-B008-E15AB328B608}" type="pres">
      <dgm:prSet presAssocID="{5E91D51C-00C3-7C4E-8B72-128EDA0D827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D0D24B9-CE52-864F-A078-DFFDD07E7443}" type="pres">
      <dgm:prSet presAssocID="{5E91D51C-00C3-7C4E-8B72-128EDA0D827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8661B1E-F29B-5A4F-91A7-766852DD5739}" type="pres">
      <dgm:prSet presAssocID="{981206B0-5984-D64A-8AA3-40765D4286CD}" presName="root2" presStyleCnt="0"/>
      <dgm:spPr/>
    </dgm:pt>
    <dgm:pt modelId="{26797ECF-2CF8-574A-AB56-B8D806EC42F9}" type="pres">
      <dgm:prSet presAssocID="{981206B0-5984-D64A-8AA3-40765D4286CD}" presName="LevelTwoTextNode" presStyleLbl="node2" presStyleIdx="0" presStyleCnt="2" custFlipHor="1" custScaleX="162861" custScaleY="207739" custLinFactY="-78280" custLinFactNeighborX="662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FCE9B-D668-774B-8EF2-FED2C3E80FD7}" type="pres">
      <dgm:prSet presAssocID="{981206B0-5984-D64A-8AA3-40765D4286CD}" presName="level3hierChild" presStyleCnt="0"/>
      <dgm:spPr/>
    </dgm:pt>
    <dgm:pt modelId="{7475A88B-68C9-AF42-92BA-5ED744A51695}" type="pres">
      <dgm:prSet presAssocID="{BCBFBF55-528F-2843-AB1D-3723266A61C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83C97A5-8004-F24B-AAF7-F03F37084FF5}" type="pres">
      <dgm:prSet presAssocID="{BCBFBF55-528F-2843-AB1D-3723266A61C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40747FD-815F-704D-A399-FE8236F784EE}" type="pres">
      <dgm:prSet presAssocID="{7C8689DC-2B7E-7C46-9023-A2E61E7CD584}" presName="root2" presStyleCnt="0"/>
      <dgm:spPr/>
    </dgm:pt>
    <dgm:pt modelId="{B84CE870-AF38-9240-A000-E2F0938E3D29}" type="pres">
      <dgm:prSet presAssocID="{7C8689DC-2B7E-7C46-9023-A2E61E7CD584}" presName="LevelTwoTextNode" presStyleLbl="node3" presStyleIdx="0" presStyleCnt="3" custAng="0" custScaleX="433498" custScaleY="406007" custLinFactY="-46650" custLinFactNeighborX="331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D8C74E-38AE-5040-BB71-9053565AA369}" type="pres">
      <dgm:prSet presAssocID="{7C8689DC-2B7E-7C46-9023-A2E61E7CD584}" presName="level3hierChild" presStyleCnt="0"/>
      <dgm:spPr/>
    </dgm:pt>
    <dgm:pt modelId="{FC8AFEDA-D082-584D-AB75-370C9F115056}" type="pres">
      <dgm:prSet presAssocID="{DD99A446-CED6-E74E-A783-ABDD8E1F929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50516BF-2DAF-1445-83AC-7F07D49FFAB0}" type="pres">
      <dgm:prSet presAssocID="{DD99A446-CED6-E74E-A783-ABDD8E1F929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2C3EA1E-B10B-B645-8712-986CCB3B9830}" type="pres">
      <dgm:prSet presAssocID="{97871F0D-36A2-274A-AB94-04838804F256}" presName="root2" presStyleCnt="0"/>
      <dgm:spPr/>
    </dgm:pt>
    <dgm:pt modelId="{2DAC6B43-CFAE-B94D-A8CB-7C6A5BC4F42B}" type="pres">
      <dgm:prSet presAssocID="{97871F0D-36A2-274A-AB94-04838804F256}" presName="LevelTwoTextNode" presStyleLbl="node2" presStyleIdx="1" presStyleCnt="2" custFlipHor="1" custScaleX="187803" custScaleY="186733" custLinFactNeighborX="-34045" custLinFactNeighborY="536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67B61-E7F2-DA40-9ED0-1BA6D4472828}" type="pres">
      <dgm:prSet presAssocID="{97871F0D-36A2-274A-AB94-04838804F256}" presName="level3hierChild" presStyleCnt="0"/>
      <dgm:spPr/>
    </dgm:pt>
    <dgm:pt modelId="{3058CBB4-0759-F342-B390-36FA1A2C76BA}" type="pres">
      <dgm:prSet presAssocID="{CAEC9F65-A97A-3548-BB6B-B94E4B998EF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13277C4-5851-8E40-A3DB-001B4388FC6F}" type="pres">
      <dgm:prSet presAssocID="{CAEC9F65-A97A-3548-BB6B-B94E4B998EF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EFD2C0F3-3547-D544-A2E2-44A8B7D99306}" type="pres">
      <dgm:prSet presAssocID="{4E12A248-6232-3043-B034-02A397B06A85}" presName="root2" presStyleCnt="0"/>
      <dgm:spPr/>
    </dgm:pt>
    <dgm:pt modelId="{672901DF-BFCC-AF43-9C02-94E834AEC0C9}" type="pres">
      <dgm:prSet presAssocID="{4E12A248-6232-3043-B034-02A397B06A85}" presName="LevelTwoTextNode" presStyleLbl="node3" presStyleIdx="1" presStyleCnt="3" custScaleX="443027" custScaleY="87559" custLinFactNeighborX="37327" custLinFactNeighborY="-7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AF5552-1685-2E45-AE54-2E2AAF080581}" type="pres">
      <dgm:prSet presAssocID="{4E12A248-6232-3043-B034-02A397B06A85}" presName="level3hierChild" presStyleCnt="0"/>
      <dgm:spPr/>
    </dgm:pt>
    <dgm:pt modelId="{C0F7B6B2-E369-5641-8DDB-16A53771234A}" type="pres">
      <dgm:prSet presAssocID="{822DAAA5-E13D-2240-81DD-BFFAC7746E0C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8B706C07-71AD-E24A-8E20-D2C5BF8AF7D5}" type="pres">
      <dgm:prSet presAssocID="{822DAAA5-E13D-2240-81DD-BFFAC7746E0C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A404181-5B2B-DB45-8FAB-B058CACC0D52}" type="pres">
      <dgm:prSet presAssocID="{DC68ABD3-5FC2-694D-8664-186A1C408675}" presName="root2" presStyleCnt="0"/>
      <dgm:spPr/>
    </dgm:pt>
    <dgm:pt modelId="{1AD6F3B6-868B-EF4A-9AB7-F039FEFCEB47}" type="pres">
      <dgm:prSet presAssocID="{DC68ABD3-5FC2-694D-8664-186A1C408675}" presName="LevelTwoTextNode" presStyleLbl="node3" presStyleIdx="2" presStyleCnt="3" custScaleX="479889" custScaleY="113649" custLinFactNeighborX="465" custLinFactNeighborY="57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C37123-4C26-C24D-86BD-6E0B42174CBF}" type="pres">
      <dgm:prSet presAssocID="{DC68ABD3-5FC2-694D-8664-186A1C408675}" presName="level3hierChild" presStyleCnt="0"/>
      <dgm:spPr/>
    </dgm:pt>
  </dgm:ptLst>
  <dgm:cxnLst>
    <dgm:cxn modelId="{11A339C1-214F-2C4B-94C6-8F3B3A51146F}" type="presOf" srcId="{4E12A248-6232-3043-B034-02A397B06A85}" destId="{672901DF-BFCC-AF43-9C02-94E834AEC0C9}" srcOrd="0" destOrd="0" presId="urn:microsoft.com/office/officeart/2005/8/layout/hierarchy2"/>
    <dgm:cxn modelId="{7D5B2A74-A1F0-1D47-8BB5-85925949CAF2}" type="presOf" srcId="{CAEC9F65-A97A-3548-BB6B-B94E4B998EF3}" destId="{3058CBB4-0759-F342-B390-36FA1A2C76BA}" srcOrd="0" destOrd="0" presId="urn:microsoft.com/office/officeart/2005/8/layout/hierarchy2"/>
    <dgm:cxn modelId="{20210759-DFBC-7F41-AEBB-FA46E01C91BB}" type="presOf" srcId="{CAEC9F65-A97A-3548-BB6B-B94E4B998EF3}" destId="{E13277C4-5851-8E40-A3DB-001B4388FC6F}" srcOrd="1" destOrd="0" presId="urn:microsoft.com/office/officeart/2005/8/layout/hierarchy2"/>
    <dgm:cxn modelId="{9AF2443E-56C8-634C-B16D-03860E6F884B}" type="presOf" srcId="{822DAAA5-E13D-2240-81DD-BFFAC7746E0C}" destId="{C0F7B6B2-E369-5641-8DDB-16A53771234A}" srcOrd="0" destOrd="0" presId="urn:microsoft.com/office/officeart/2005/8/layout/hierarchy2"/>
    <dgm:cxn modelId="{D4921475-B8C2-9747-838A-B7984BC0A286}" srcId="{97871F0D-36A2-274A-AB94-04838804F256}" destId="{DC68ABD3-5FC2-694D-8664-186A1C408675}" srcOrd="1" destOrd="0" parTransId="{822DAAA5-E13D-2240-81DD-BFFAC7746E0C}" sibTransId="{1775124B-E911-3D45-96B4-53D769E206A0}"/>
    <dgm:cxn modelId="{53EA6D20-D58D-6A47-9FFF-1F4938EC861F}" type="presOf" srcId="{97871F0D-36A2-274A-AB94-04838804F256}" destId="{2DAC6B43-CFAE-B94D-A8CB-7C6A5BC4F42B}" srcOrd="0" destOrd="0" presId="urn:microsoft.com/office/officeart/2005/8/layout/hierarchy2"/>
    <dgm:cxn modelId="{1581057C-99DA-AC46-AB66-EFA6A549E0B0}" type="presOf" srcId="{5E91D51C-00C3-7C4E-8B72-128EDA0D8271}" destId="{7FC84762-FEB7-C34B-B008-E15AB328B608}" srcOrd="0" destOrd="0" presId="urn:microsoft.com/office/officeart/2005/8/layout/hierarchy2"/>
    <dgm:cxn modelId="{FB6EBDE6-6A14-EE42-AAF8-EA46CF830F17}" type="presOf" srcId="{7C8689DC-2B7E-7C46-9023-A2E61E7CD584}" destId="{B84CE870-AF38-9240-A000-E2F0938E3D29}" srcOrd="0" destOrd="0" presId="urn:microsoft.com/office/officeart/2005/8/layout/hierarchy2"/>
    <dgm:cxn modelId="{5E7F73FF-BA01-F846-8EFD-7841A8B1469D}" srcId="{31EFAE1E-D668-934B-92B5-C43AF7292170}" destId="{981206B0-5984-D64A-8AA3-40765D4286CD}" srcOrd="0" destOrd="0" parTransId="{5E91D51C-00C3-7C4E-8B72-128EDA0D8271}" sibTransId="{9AA765A7-B6AF-4146-B830-8CE2C6BB07CA}"/>
    <dgm:cxn modelId="{4CBB46D8-7893-044D-BAC4-AB1AA4AFEE50}" type="presOf" srcId="{5E91D51C-00C3-7C4E-8B72-128EDA0D8271}" destId="{3D0D24B9-CE52-864F-A078-DFFDD07E7443}" srcOrd="1" destOrd="0" presId="urn:microsoft.com/office/officeart/2005/8/layout/hierarchy2"/>
    <dgm:cxn modelId="{E4B6FBB0-6280-EE41-B121-0AC29A80A4D3}" srcId="{981206B0-5984-D64A-8AA3-40765D4286CD}" destId="{7C8689DC-2B7E-7C46-9023-A2E61E7CD584}" srcOrd="0" destOrd="0" parTransId="{BCBFBF55-528F-2843-AB1D-3723266A61C2}" sibTransId="{01B2F519-B4DF-AE42-B1FF-0D2AFC014451}"/>
    <dgm:cxn modelId="{CB692C2A-F5E4-874D-8FF4-F85CCB916F26}" srcId="{97871F0D-36A2-274A-AB94-04838804F256}" destId="{4E12A248-6232-3043-B034-02A397B06A85}" srcOrd="0" destOrd="0" parTransId="{CAEC9F65-A97A-3548-BB6B-B94E4B998EF3}" sibTransId="{AB551AB1-04CA-B846-ABFB-837BEB8FFAFA}"/>
    <dgm:cxn modelId="{365E9205-4341-B948-A7BB-C6E4E87A9F2E}" type="presOf" srcId="{DD99A446-CED6-E74E-A783-ABDD8E1F9297}" destId="{F50516BF-2DAF-1445-83AC-7F07D49FFAB0}" srcOrd="1" destOrd="0" presId="urn:microsoft.com/office/officeart/2005/8/layout/hierarchy2"/>
    <dgm:cxn modelId="{2282305B-29C5-B049-8397-484E9896C759}" type="presOf" srcId="{BCBFBF55-528F-2843-AB1D-3723266A61C2}" destId="{B83C97A5-8004-F24B-AAF7-F03F37084FF5}" srcOrd="1" destOrd="0" presId="urn:microsoft.com/office/officeart/2005/8/layout/hierarchy2"/>
    <dgm:cxn modelId="{223458EF-74C4-D040-ACE4-E42208FC0EF3}" type="presOf" srcId="{BCBFBF55-528F-2843-AB1D-3723266A61C2}" destId="{7475A88B-68C9-AF42-92BA-5ED744A51695}" srcOrd="0" destOrd="0" presId="urn:microsoft.com/office/officeart/2005/8/layout/hierarchy2"/>
    <dgm:cxn modelId="{4F19BBC8-98D8-204B-92FE-436997ADD127}" type="presOf" srcId="{981206B0-5984-D64A-8AA3-40765D4286CD}" destId="{26797ECF-2CF8-574A-AB56-B8D806EC42F9}" srcOrd="0" destOrd="0" presId="urn:microsoft.com/office/officeart/2005/8/layout/hierarchy2"/>
    <dgm:cxn modelId="{C8F65BC7-87B7-DA4A-872F-8DCEFF4962C5}" type="presOf" srcId="{DC68ABD3-5FC2-694D-8664-186A1C408675}" destId="{1AD6F3B6-868B-EF4A-9AB7-F039FEFCEB47}" srcOrd="0" destOrd="0" presId="urn:microsoft.com/office/officeart/2005/8/layout/hierarchy2"/>
    <dgm:cxn modelId="{8E3E7C8C-7C05-0C4A-AC8E-FF94C826514D}" type="presOf" srcId="{31EFAE1E-D668-934B-92B5-C43AF7292170}" destId="{7A60955D-FA9E-9A43-AD32-22DE6B0159C4}" srcOrd="0" destOrd="0" presId="urn:microsoft.com/office/officeart/2005/8/layout/hierarchy2"/>
    <dgm:cxn modelId="{02C3275D-FAAA-B04E-B804-EF7AB2234D5B}" srcId="{31EFAE1E-D668-934B-92B5-C43AF7292170}" destId="{97871F0D-36A2-274A-AB94-04838804F256}" srcOrd="1" destOrd="0" parTransId="{DD99A446-CED6-E74E-A783-ABDD8E1F9297}" sibTransId="{41E03AFC-2B65-3E4D-A908-8ECEE91064BE}"/>
    <dgm:cxn modelId="{A5293868-FADC-E84D-97A9-66F268AC7AFA}" type="presOf" srcId="{DD99A446-CED6-E74E-A783-ABDD8E1F9297}" destId="{FC8AFEDA-D082-584D-AB75-370C9F115056}" srcOrd="0" destOrd="0" presId="urn:microsoft.com/office/officeart/2005/8/layout/hierarchy2"/>
    <dgm:cxn modelId="{F359D5BC-913B-4F45-ADF2-BDE6B227450C}" type="presOf" srcId="{822DAAA5-E13D-2240-81DD-BFFAC7746E0C}" destId="{8B706C07-71AD-E24A-8E20-D2C5BF8AF7D5}" srcOrd="1" destOrd="0" presId="urn:microsoft.com/office/officeart/2005/8/layout/hierarchy2"/>
    <dgm:cxn modelId="{8472EAFD-DABE-9A44-986E-894D89493FA2}" type="presOf" srcId="{A67D8929-5669-6047-81EB-42A08617513F}" destId="{5F32D739-1266-2E47-A3B6-4CB2C945C680}" srcOrd="0" destOrd="0" presId="urn:microsoft.com/office/officeart/2005/8/layout/hierarchy2"/>
    <dgm:cxn modelId="{17EF4177-A8A1-AF43-A580-B5FFC8B0FB49}" srcId="{A67D8929-5669-6047-81EB-42A08617513F}" destId="{31EFAE1E-D668-934B-92B5-C43AF7292170}" srcOrd="0" destOrd="0" parTransId="{C2CB9BDE-194D-9342-84AF-7DC7D577AD56}" sibTransId="{FD3AC996-B976-274D-83A1-EAAA10E5C529}"/>
    <dgm:cxn modelId="{07E93EB1-899D-5E44-B03C-AE55DB553988}" type="presParOf" srcId="{5F32D739-1266-2E47-A3B6-4CB2C945C680}" destId="{6B6CE99D-0169-B84D-8193-CFA433A9CCDE}" srcOrd="0" destOrd="0" presId="urn:microsoft.com/office/officeart/2005/8/layout/hierarchy2"/>
    <dgm:cxn modelId="{25DABC34-1AAD-654F-A954-9F348B6CFDF1}" type="presParOf" srcId="{6B6CE99D-0169-B84D-8193-CFA433A9CCDE}" destId="{7A60955D-FA9E-9A43-AD32-22DE6B0159C4}" srcOrd="0" destOrd="0" presId="urn:microsoft.com/office/officeart/2005/8/layout/hierarchy2"/>
    <dgm:cxn modelId="{C6212A2D-2D14-5946-9CA9-67F4568031D8}" type="presParOf" srcId="{6B6CE99D-0169-B84D-8193-CFA433A9CCDE}" destId="{B1DDC839-7081-D24B-9F5A-98878B72C585}" srcOrd="1" destOrd="0" presId="urn:microsoft.com/office/officeart/2005/8/layout/hierarchy2"/>
    <dgm:cxn modelId="{46B48603-3F02-6343-9CB4-C165483699D3}" type="presParOf" srcId="{B1DDC839-7081-D24B-9F5A-98878B72C585}" destId="{7FC84762-FEB7-C34B-B008-E15AB328B608}" srcOrd="0" destOrd="0" presId="urn:microsoft.com/office/officeart/2005/8/layout/hierarchy2"/>
    <dgm:cxn modelId="{F446FC5B-22EA-6044-A93C-F20966458AFE}" type="presParOf" srcId="{7FC84762-FEB7-C34B-B008-E15AB328B608}" destId="{3D0D24B9-CE52-864F-A078-DFFDD07E7443}" srcOrd="0" destOrd="0" presId="urn:microsoft.com/office/officeart/2005/8/layout/hierarchy2"/>
    <dgm:cxn modelId="{ABB2FF5E-3439-4440-8024-9C7247C2FF1C}" type="presParOf" srcId="{B1DDC839-7081-D24B-9F5A-98878B72C585}" destId="{E8661B1E-F29B-5A4F-91A7-766852DD5739}" srcOrd="1" destOrd="0" presId="urn:microsoft.com/office/officeart/2005/8/layout/hierarchy2"/>
    <dgm:cxn modelId="{ECDD81A4-4E49-8E46-912C-2AC39DA0A42A}" type="presParOf" srcId="{E8661B1E-F29B-5A4F-91A7-766852DD5739}" destId="{26797ECF-2CF8-574A-AB56-B8D806EC42F9}" srcOrd="0" destOrd="0" presId="urn:microsoft.com/office/officeart/2005/8/layout/hierarchy2"/>
    <dgm:cxn modelId="{9F3FDE02-F411-9448-845E-423B4AAADA77}" type="presParOf" srcId="{E8661B1E-F29B-5A4F-91A7-766852DD5739}" destId="{2C4FCE9B-D668-774B-8EF2-FED2C3E80FD7}" srcOrd="1" destOrd="0" presId="urn:microsoft.com/office/officeart/2005/8/layout/hierarchy2"/>
    <dgm:cxn modelId="{763FDBC9-5C7E-CD4A-8BF6-3F6082FA6AC8}" type="presParOf" srcId="{2C4FCE9B-D668-774B-8EF2-FED2C3E80FD7}" destId="{7475A88B-68C9-AF42-92BA-5ED744A51695}" srcOrd="0" destOrd="0" presId="urn:microsoft.com/office/officeart/2005/8/layout/hierarchy2"/>
    <dgm:cxn modelId="{4786CDF3-EE5F-0041-B9A0-4CA0DC94981C}" type="presParOf" srcId="{7475A88B-68C9-AF42-92BA-5ED744A51695}" destId="{B83C97A5-8004-F24B-AAF7-F03F37084FF5}" srcOrd="0" destOrd="0" presId="urn:microsoft.com/office/officeart/2005/8/layout/hierarchy2"/>
    <dgm:cxn modelId="{76D5B44B-5310-D94E-A985-9D106E4DB608}" type="presParOf" srcId="{2C4FCE9B-D668-774B-8EF2-FED2C3E80FD7}" destId="{C40747FD-815F-704D-A399-FE8236F784EE}" srcOrd="1" destOrd="0" presId="urn:microsoft.com/office/officeart/2005/8/layout/hierarchy2"/>
    <dgm:cxn modelId="{8493BB70-8387-014C-95C3-0B1FCB1F5F45}" type="presParOf" srcId="{C40747FD-815F-704D-A399-FE8236F784EE}" destId="{B84CE870-AF38-9240-A000-E2F0938E3D29}" srcOrd="0" destOrd="0" presId="urn:microsoft.com/office/officeart/2005/8/layout/hierarchy2"/>
    <dgm:cxn modelId="{D588B22B-41CC-2F41-94A6-D4DFAEFE9E68}" type="presParOf" srcId="{C40747FD-815F-704D-A399-FE8236F784EE}" destId="{FED8C74E-38AE-5040-BB71-9053565AA369}" srcOrd="1" destOrd="0" presId="urn:microsoft.com/office/officeart/2005/8/layout/hierarchy2"/>
    <dgm:cxn modelId="{06A2C20A-EEA2-334A-81BC-9847B85F542B}" type="presParOf" srcId="{B1DDC839-7081-D24B-9F5A-98878B72C585}" destId="{FC8AFEDA-D082-584D-AB75-370C9F115056}" srcOrd="2" destOrd="0" presId="urn:microsoft.com/office/officeart/2005/8/layout/hierarchy2"/>
    <dgm:cxn modelId="{AD0354CB-4371-B048-8F5A-A23DFFCA1995}" type="presParOf" srcId="{FC8AFEDA-D082-584D-AB75-370C9F115056}" destId="{F50516BF-2DAF-1445-83AC-7F07D49FFAB0}" srcOrd="0" destOrd="0" presId="urn:microsoft.com/office/officeart/2005/8/layout/hierarchy2"/>
    <dgm:cxn modelId="{1AB8F9D4-FD81-D041-AF47-38BBD95CDC49}" type="presParOf" srcId="{B1DDC839-7081-D24B-9F5A-98878B72C585}" destId="{E2C3EA1E-B10B-B645-8712-986CCB3B9830}" srcOrd="3" destOrd="0" presId="urn:microsoft.com/office/officeart/2005/8/layout/hierarchy2"/>
    <dgm:cxn modelId="{955E431B-2FD0-B44D-BF55-5A511712468B}" type="presParOf" srcId="{E2C3EA1E-B10B-B645-8712-986CCB3B9830}" destId="{2DAC6B43-CFAE-B94D-A8CB-7C6A5BC4F42B}" srcOrd="0" destOrd="0" presId="urn:microsoft.com/office/officeart/2005/8/layout/hierarchy2"/>
    <dgm:cxn modelId="{8F02CF7B-766A-4547-9A70-9F41FC6D19D7}" type="presParOf" srcId="{E2C3EA1E-B10B-B645-8712-986CCB3B9830}" destId="{ECF67B61-E7F2-DA40-9ED0-1BA6D4472828}" srcOrd="1" destOrd="0" presId="urn:microsoft.com/office/officeart/2005/8/layout/hierarchy2"/>
    <dgm:cxn modelId="{94090B11-D6DD-424B-B137-9AFAD5019365}" type="presParOf" srcId="{ECF67B61-E7F2-DA40-9ED0-1BA6D4472828}" destId="{3058CBB4-0759-F342-B390-36FA1A2C76BA}" srcOrd="0" destOrd="0" presId="urn:microsoft.com/office/officeart/2005/8/layout/hierarchy2"/>
    <dgm:cxn modelId="{28A9929B-D9B0-064D-A9E4-CFCD003C57E3}" type="presParOf" srcId="{3058CBB4-0759-F342-B390-36FA1A2C76BA}" destId="{E13277C4-5851-8E40-A3DB-001B4388FC6F}" srcOrd="0" destOrd="0" presId="urn:microsoft.com/office/officeart/2005/8/layout/hierarchy2"/>
    <dgm:cxn modelId="{413CDF9D-5952-8A46-9438-CD9FEA7115FE}" type="presParOf" srcId="{ECF67B61-E7F2-DA40-9ED0-1BA6D4472828}" destId="{EFD2C0F3-3547-D544-A2E2-44A8B7D99306}" srcOrd="1" destOrd="0" presId="urn:microsoft.com/office/officeart/2005/8/layout/hierarchy2"/>
    <dgm:cxn modelId="{0F1EF87E-E7DB-304C-ABA4-72F4B624AF52}" type="presParOf" srcId="{EFD2C0F3-3547-D544-A2E2-44A8B7D99306}" destId="{672901DF-BFCC-AF43-9C02-94E834AEC0C9}" srcOrd="0" destOrd="0" presId="urn:microsoft.com/office/officeart/2005/8/layout/hierarchy2"/>
    <dgm:cxn modelId="{914D1170-44B4-A444-93F2-F77DE29405CB}" type="presParOf" srcId="{EFD2C0F3-3547-D544-A2E2-44A8B7D99306}" destId="{CAAF5552-1685-2E45-AE54-2E2AAF080581}" srcOrd="1" destOrd="0" presId="urn:microsoft.com/office/officeart/2005/8/layout/hierarchy2"/>
    <dgm:cxn modelId="{7E8A078C-B508-4D4C-9D87-C05F3C324545}" type="presParOf" srcId="{ECF67B61-E7F2-DA40-9ED0-1BA6D4472828}" destId="{C0F7B6B2-E369-5641-8DDB-16A53771234A}" srcOrd="2" destOrd="0" presId="urn:microsoft.com/office/officeart/2005/8/layout/hierarchy2"/>
    <dgm:cxn modelId="{ABFE5418-B452-454F-B730-67EBBB14DA6B}" type="presParOf" srcId="{C0F7B6B2-E369-5641-8DDB-16A53771234A}" destId="{8B706C07-71AD-E24A-8E20-D2C5BF8AF7D5}" srcOrd="0" destOrd="0" presId="urn:microsoft.com/office/officeart/2005/8/layout/hierarchy2"/>
    <dgm:cxn modelId="{82EDB8B4-1ECF-FE40-8321-F9663002D4AD}" type="presParOf" srcId="{ECF67B61-E7F2-DA40-9ED0-1BA6D4472828}" destId="{6A404181-5B2B-DB45-8FAB-B058CACC0D52}" srcOrd="3" destOrd="0" presId="urn:microsoft.com/office/officeart/2005/8/layout/hierarchy2"/>
    <dgm:cxn modelId="{7C8CE637-9607-124E-8FD7-D5602C051275}" type="presParOf" srcId="{6A404181-5B2B-DB45-8FAB-B058CACC0D52}" destId="{1AD6F3B6-868B-EF4A-9AB7-F039FEFCEB47}" srcOrd="0" destOrd="0" presId="urn:microsoft.com/office/officeart/2005/8/layout/hierarchy2"/>
    <dgm:cxn modelId="{0935CBC5-B106-7E4F-A6F7-EBD826D373F4}" type="presParOf" srcId="{6A404181-5B2B-DB45-8FAB-B058CACC0D52}" destId="{76C37123-4C26-C24D-86BD-6E0B42174C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C2E0B-2DE3-A648-8B50-DB6C731A44AB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2179C-8053-3040-A504-9A457D7AFB9A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 TỪ</a:t>
          </a:r>
        </a:p>
      </dgm:t>
    </dgm:pt>
    <dgm:pt modelId="{E05BD0F0-3F48-3C47-8DC3-6C8D56D1CBBA}" type="parTrans" cxnId="{0EA6EC14-336C-624A-A72D-4F3486370C4D}">
      <dgm:prSet/>
      <dgm:spPr/>
      <dgm:t>
        <a:bodyPr/>
        <a:lstStyle/>
        <a:p>
          <a:endParaRPr lang="en-US"/>
        </a:p>
      </dgm:t>
    </dgm:pt>
    <dgm:pt modelId="{3030E014-3C92-0E42-AE34-07D2D064A8DE}" type="sibTrans" cxnId="{0EA6EC14-336C-624A-A72D-4F3486370C4D}">
      <dgm:prSet/>
      <dgm:spPr/>
      <dgm:t>
        <a:bodyPr/>
        <a:lstStyle/>
        <a:p>
          <a:endParaRPr lang="en-US"/>
        </a:p>
      </dgm:t>
    </dgm:pt>
    <dgm:pt modelId="{985C3826-CAE5-D445-BC41-132A3B7BA4DE}">
      <dgm:prSet phldrT="[Text]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F1BC3-4834-AA4F-866A-C7954699E9A6}" type="parTrans" cxnId="{09532D3E-4D48-6E4B-94D3-3AA608BFC37A}">
      <dgm:prSet/>
      <dgm:spPr/>
      <dgm:t>
        <a:bodyPr/>
        <a:lstStyle/>
        <a:p>
          <a:endParaRPr lang="en-US"/>
        </a:p>
      </dgm:t>
    </dgm:pt>
    <dgm:pt modelId="{24135E70-7F1B-5D42-BF51-0106FB405A94}" type="sibTrans" cxnId="{09532D3E-4D48-6E4B-94D3-3AA608BFC37A}">
      <dgm:prSet/>
      <dgm:spPr/>
      <dgm:t>
        <a:bodyPr/>
        <a:lstStyle/>
        <a:p>
          <a:endParaRPr lang="en-US"/>
        </a:p>
      </dgm:t>
    </dgm:pt>
    <dgm:pt modelId="{A04AD9F6-4354-7B4C-B767-074B35B0CD49}">
      <dgm:prSet phldrT="[Text]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6E9A3-3F14-8E40-B003-2482E192D89E}" type="parTrans" cxnId="{39907356-6A90-9F45-9B66-0253E798592D}">
      <dgm:prSet/>
      <dgm:spPr/>
      <dgm:t>
        <a:bodyPr/>
        <a:lstStyle/>
        <a:p>
          <a:endParaRPr lang="en-US"/>
        </a:p>
      </dgm:t>
    </dgm:pt>
    <dgm:pt modelId="{43C8AB3E-14AC-BF47-932E-B01E03AB396B}" type="sibTrans" cxnId="{39907356-6A90-9F45-9B66-0253E798592D}">
      <dgm:prSet/>
      <dgm:spPr/>
      <dgm:t>
        <a:bodyPr/>
        <a:lstStyle/>
        <a:p>
          <a:endParaRPr lang="en-US"/>
        </a:p>
      </dgm:t>
    </dgm:pt>
    <dgm:pt modelId="{F72FAE2F-EDBA-324B-BBBA-3C234D93FC0C}">
      <dgm:prSet phldrT="[Text]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/>
            <a:t>…</a:t>
          </a:r>
        </a:p>
      </dgm:t>
    </dgm:pt>
    <dgm:pt modelId="{2A5C917B-06DD-4041-96E8-801259AEDC59}" type="parTrans" cxnId="{5E89E441-B4A2-7F4B-B87F-9377F60E6F59}">
      <dgm:prSet/>
      <dgm:spPr/>
      <dgm:t>
        <a:bodyPr/>
        <a:lstStyle/>
        <a:p>
          <a:endParaRPr lang="en-US"/>
        </a:p>
      </dgm:t>
    </dgm:pt>
    <dgm:pt modelId="{6A2FF85A-13BD-2A4E-AAF9-9CF6FCA4AE45}" type="sibTrans" cxnId="{5E89E441-B4A2-7F4B-B87F-9377F60E6F59}">
      <dgm:prSet/>
      <dgm:spPr/>
      <dgm:t>
        <a:bodyPr/>
        <a:lstStyle/>
        <a:p>
          <a:endParaRPr lang="en-US"/>
        </a:p>
      </dgm:t>
    </dgm:pt>
    <dgm:pt modelId="{DBF05427-9E04-E946-8F7D-CCEB85F38B35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dirty="0"/>
            <a:t>…</a:t>
          </a:r>
        </a:p>
      </dgm:t>
    </dgm:pt>
    <dgm:pt modelId="{1BBB43B9-AA27-864C-8BCC-668299DDACA7}" type="parTrans" cxnId="{E09FA07F-E82D-744A-A5C3-782405150651}">
      <dgm:prSet/>
      <dgm:spPr/>
      <dgm:t>
        <a:bodyPr/>
        <a:lstStyle/>
        <a:p>
          <a:endParaRPr lang="en-US"/>
        </a:p>
      </dgm:t>
    </dgm:pt>
    <dgm:pt modelId="{09718C44-7594-C946-836F-A0C0E9A92020}" type="sibTrans" cxnId="{E09FA07F-E82D-744A-A5C3-782405150651}">
      <dgm:prSet/>
      <dgm:spPr/>
      <dgm:t>
        <a:bodyPr/>
        <a:lstStyle/>
        <a:p>
          <a:endParaRPr lang="en-US"/>
        </a:p>
      </dgm:t>
    </dgm:pt>
    <dgm:pt modelId="{FD46F487-50D1-7D4C-BF1A-EA447A7ED513}" type="pres">
      <dgm:prSet presAssocID="{73DC2E0B-2DE3-A648-8B50-DB6C731A44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AB72BC-3A19-5A4B-8BCC-E443190E5C19}" type="pres">
      <dgm:prSet presAssocID="{6152179C-8053-3040-A504-9A457D7AFB9A}" presName="hierRoot1" presStyleCnt="0"/>
      <dgm:spPr/>
    </dgm:pt>
    <dgm:pt modelId="{B51069E3-D28E-8F42-ADE9-4E4BCB4EC49E}" type="pres">
      <dgm:prSet presAssocID="{6152179C-8053-3040-A504-9A457D7AFB9A}" presName="composite" presStyleCnt="0"/>
      <dgm:spPr/>
    </dgm:pt>
    <dgm:pt modelId="{610EDC3A-93D2-7740-B851-5B18363585FC}" type="pres">
      <dgm:prSet presAssocID="{6152179C-8053-3040-A504-9A457D7AFB9A}" presName="background" presStyleLbl="node0" presStyleIdx="0" presStyleCnt="1"/>
      <dgm:spPr/>
    </dgm:pt>
    <dgm:pt modelId="{F2D0AE2C-7898-C647-980B-88B7A727C45D}" type="pres">
      <dgm:prSet presAssocID="{6152179C-8053-3040-A504-9A457D7AFB9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B44999-27BF-9746-B88E-4EA0464F31A7}" type="pres">
      <dgm:prSet presAssocID="{6152179C-8053-3040-A504-9A457D7AFB9A}" presName="hierChild2" presStyleCnt="0"/>
      <dgm:spPr/>
    </dgm:pt>
    <dgm:pt modelId="{DC9D5C6C-9726-0849-836B-684CB34BB6F7}" type="pres">
      <dgm:prSet presAssocID="{D86F1BC3-4834-AA4F-866A-C7954699E9A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3D44CF3-2411-E34E-A52B-B71FACC4180D}" type="pres">
      <dgm:prSet presAssocID="{985C3826-CAE5-D445-BC41-132A3B7BA4DE}" presName="hierRoot2" presStyleCnt="0"/>
      <dgm:spPr/>
    </dgm:pt>
    <dgm:pt modelId="{AE239F8B-4D4A-5644-8924-26F0A43D1C31}" type="pres">
      <dgm:prSet presAssocID="{985C3826-CAE5-D445-BC41-132A3B7BA4DE}" presName="composite2" presStyleCnt="0"/>
      <dgm:spPr/>
    </dgm:pt>
    <dgm:pt modelId="{C9E64D01-9809-C744-9450-81F49051CEB3}" type="pres">
      <dgm:prSet presAssocID="{985C3826-CAE5-D445-BC41-132A3B7BA4DE}" presName="background2" presStyleLbl="node2" presStyleIdx="0" presStyleCnt="2"/>
      <dgm:spPr/>
    </dgm:pt>
    <dgm:pt modelId="{A78FFDFB-7BF8-6144-A102-F14C406623BD}" type="pres">
      <dgm:prSet presAssocID="{985C3826-CAE5-D445-BC41-132A3B7BA4D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CCCFAC-181C-B74B-8270-8F20B5EDC13F}" type="pres">
      <dgm:prSet presAssocID="{985C3826-CAE5-D445-BC41-132A3B7BA4DE}" presName="hierChild3" presStyleCnt="0"/>
      <dgm:spPr/>
    </dgm:pt>
    <dgm:pt modelId="{8DC6087E-9F7E-F046-8AF5-26890770DCDE}" type="pres">
      <dgm:prSet presAssocID="{45F6E9A3-3F14-8E40-B003-2482E192D89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7B0743A-E8CF-D14A-B699-3B1D746D448B}" type="pres">
      <dgm:prSet presAssocID="{A04AD9F6-4354-7B4C-B767-074B35B0CD49}" presName="hierRoot2" presStyleCnt="0"/>
      <dgm:spPr/>
    </dgm:pt>
    <dgm:pt modelId="{2DFD07E3-AC7C-164E-AF4D-6F6C5810BC37}" type="pres">
      <dgm:prSet presAssocID="{A04AD9F6-4354-7B4C-B767-074B35B0CD49}" presName="composite2" presStyleCnt="0"/>
      <dgm:spPr/>
    </dgm:pt>
    <dgm:pt modelId="{5FB17E2F-B81D-D14C-A18C-A7DF6AA135EE}" type="pres">
      <dgm:prSet presAssocID="{A04AD9F6-4354-7B4C-B767-074B35B0CD49}" presName="background2" presStyleLbl="node2" presStyleIdx="1" presStyleCnt="2"/>
      <dgm:spPr/>
    </dgm:pt>
    <dgm:pt modelId="{6E1D6193-AECC-FB42-A8C7-B8684867735A}" type="pres">
      <dgm:prSet presAssocID="{A04AD9F6-4354-7B4C-B767-074B35B0CD4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C03CF2-2701-FB46-81F4-5F8DEC936F1A}" type="pres">
      <dgm:prSet presAssocID="{A04AD9F6-4354-7B4C-B767-074B35B0CD49}" presName="hierChild3" presStyleCnt="0"/>
      <dgm:spPr/>
    </dgm:pt>
    <dgm:pt modelId="{A0D4122C-F042-ED47-AFE4-F9F19FC2A96A}" type="pres">
      <dgm:prSet presAssocID="{2A5C917B-06DD-4041-96E8-801259AEDC59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192DF43-03EB-5F49-985B-1EC2C1EC3AA5}" type="pres">
      <dgm:prSet presAssocID="{F72FAE2F-EDBA-324B-BBBA-3C234D93FC0C}" presName="hierRoot3" presStyleCnt="0"/>
      <dgm:spPr/>
    </dgm:pt>
    <dgm:pt modelId="{739B8AD0-9759-834D-904D-B2CE791905EF}" type="pres">
      <dgm:prSet presAssocID="{F72FAE2F-EDBA-324B-BBBA-3C234D93FC0C}" presName="composite3" presStyleCnt="0"/>
      <dgm:spPr/>
    </dgm:pt>
    <dgm:pt modelId="{EA3D0A36-71C6-F343-AE8F-6D863373E436}" type="pres">
      <dgm:prSet presAssocID="{F72FAE2F-EDBA-324B-BBBA-3C234D93FC0C}" presName="background3" presStyleLbl="node3" presStyleIdx="0" presStyleCnt="2"/>
      <dgm:spPr/>
    </dgm:pt>
    <dgm:pt modelId="{5F959756-5DBA-004A-8836-52CDA32A81AC}" type="pres">
      <dgm:prSet presAssocID="{F72FAE2F-EDBA-324B-BBBA-3C234D93FC0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F664C-F564-854B-AB30-A2CAF6B0FF2D}" type="pres">
      <dgm:prSet presAssocID="{F72FAE2F-EDBA-324B-BBBA-3C234D93FC0C}" presName="hierChild4" presStyleCnt="0"/>
      <dgm:spPr/>
    </dgm:pt>
    <dgm:pt modelId="{E7D4F8CB-080D-7944-9B91-6760E23842B2}" type="pres">
      <dgm:prSet presAssocID="{1BBB43B9-AA27-864C-8BCC-668299DDACA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8A4DFAC-4DE0-4E4B-9099-E4C940D1AA7F}" type="pres">
      <dgm:prSet presAssocID="{DBF05427-9E04-E946-8F7D-CCEB85F38B35}" presName="hierRoot3" presStyleCnt="0"/>
      <dgm:spPr/>
    </dgm:pt>
    <dgm:pt modelId="{2DC02346-0AF6-0649-9712-44D998C6FEB1}" type="pres">
      <dgm:prSet presAssocID="{DBF05427-9E04-E946-8F7D-CCEB85F38B35}" presName="composite3" presStyleCnt="0"/>
      <dgm:spPr/>
    </dgm:pt>
    <dgm:pt modelId="{EAEB15D6-652C-AB43-934A-DACC85DE3330}" type="pres">
      <dgm:prSet presAssocID="{DBF05427-9E04-E946-8F7D-CCEB85F38B35}" presName="background3" presStyleLbl="node3" presStyleIdx="1" presStyleCnt="2"/>
      <dgm:spPr/>
    </dgm:pt>
    <dgm:pt modelId="{D1C46F38-1BC2-934B-BA23-4E3DAF2CB115}" type="pres">
      <dgm:prSet presAssocID="{DBF05427-9E04-E946-8F7D-CCEB85F38B3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EB3C0-F931-3C47-951D-C6953CDC9CCA}" type="pres">
      <dgm:prSet presAssocID="{DBF05427-9E04-E946-8F7D-CCEB85F38B35}" presName="hierChild4" presStyleCnt="0"/>
      <dgm:spPr/>
    </dgm:pt>
  </dgm:ptLst>
  <dgm:cxnLst>
    <dgm:cxn modelId="{D940A3A5-F858-8845-B1FE-A90FA8ECFC0D}" type="presOf" srcId="{6152179C-8053-3040-A504-9A457D7AFB9A}" destId="{F2D0AE2C-7898-C647-980B-88B7A727C45D}" srcOrd="0" destOrd="0" presId="urn:microsoft.com/office/officeart/2005/8/layout/hierarchy1"/>
    <dgm:cxn modelId="{DDC874C9-CC22-9E4B-A9A6-2F1C9A1C39CF}" type="presOf" srcId="{45F6E9A3-3F14-8E40-B003-2482E192D89E}" destId="{8DC6087E-9F7E-F046-8AF5-26890770DCDE}" srcOrd="0" destOrd="0" presId="urn:microsoft.com/office/officeart/2005/8/layout/hierarchy1"/>
    <dgm:cxn modelId="{AB360F54-4890-4C48-8C53-9830D6995EE6}" type="presOf" srcId="{985C3826-CAE5-D445-BC41-132A3B7BA4DE}" destId="{A78FFDFB-7BF8-6144-A102-F14C406623BD}" srcOrd="0" destOrd="0" presId="urn:microsoft.com/office/officeart/2005/8/layout/hierarchy1"/>
    <dgm:cxn modelId="{77EC8E98-FBF2-9C41-9DC5-7B1DB55E3F52}" type="presOf" srcId="{73DC2E0B-2DE3-A648-8B50-DB6C731A44AB}" destId="{FD46F487-50D1-7D4C-BF1A-EA447A7ED513}" srcOrd="0" destOrd="0" presId="urn:microsoft.com/office/officeart/2005/8/layout/hierarchy1"/>
    <dgm:cxn modelId="{4D383163-5926-5A49-955E-27A225810E5F}" type="presOf" srcId="{1BBB43B9-AA27-864C-8BCC-668299DDACA7}" destId="{E7D4F8CB-080D-7944-9B91-6760E23842B2}" srcOrd="0" destOrd="0" presId="urn:microsoft.com/office/officeart/2005/8/layout/hierarchy1"/>
    <dgm:cxn modelId="{E09FA07F-E82D-744A-A5C3-782405150651}" srcId="{A04AD9F6-4354-7B4C-B767-074B35B0CD49}" destId="{DBF05427-9E04-E946-8F7D-CCEB85F38B35}" srcOrd="1" destOrd="0" parTransId="{1BBB43B9-AA27-864C-8BCC-668299DDACA7}" sibTransId="{09718C44-7594-C946-836F-A0C0E9A92020}"/>
    <dgm:cxn modelId="{39907356-6A90-9F45-9B66-0253E798592D}" srcId="{6152179C-8053-3040-A504-9A457D7AFB9A}" destId="{A04AD9F6-4354-7B4C-B767-074B35B0CD49}" srcOrd="1" destOrd="0" parTransId="{45F6E9A3-3F14-8E40-B003-2482E192D89E}" sibTransId="{43C8AB3E-14AC-BF47-932E-B01E03AB396B}"/>
    <dgm:cxn modelId="{9964E881-DD18-7743-85B5-C022DB6F62C4}" type="presOf" srcId="{D86F1BC3-4834-AA4F-866A-C7954699E9A6}" destId="{DC9D5C6C-9726-0849-836B-684CB34BB6F7}" srcOrd="0" destOrd="0" presId="urn:microsoft.com/office/officeart/2005/8/layout/hierarchy1"/>
    <dgm:cxn modelId="{5E89E441-B4A2-7F4B-B87F-9377F60E6F59}" srcId="{A04AD9F6-4354-7B4C-B767-074B35B0CD49}" destId="{F72FAE2F-EDBA-324B-BBBA-3C234D93FC0C}" srcOrd="0" destOrd="0" parTransId="{2A5C917B-06DD-4041-96E8-801259AEDC59}" sibTransId="{6A2FF85A-13BD-2A4E-AAF9-9CF6FCA4AE45}"/>
    <dgm:cxn modelId="{63699A48-9F7F-0444-96E0-55FCDF4CAE3E}" type="presOf" srcId="{F72FAE2F-EDBA-324B-BBBA-3C234D93FC0C}" destId="{5F959756-5DBA-004A-8836-52CDA32A81AC}" srcOrd="0" destOrd="0" presId="urn:microsoft.com/office/officeart/2005/8/layout/hierarchy1"/>
    <dgm:cxn modelId="{0EA6EC14-336C-624A-A72D-4F3486370C4D}" srcId="{73DC2E0B-2DE3-A648-8B50-DB6C731A44AB}" destId="{6152179C-8053-3040-A504-9A457D7AFB9A}" srcOrd="0" destOrd="0" parTransId="{E05BD0F0-3F48-3C47-8DC3-6C8D56D1CBBA}" sibTransId="{3030E014-3C92-0E42-AE34-07D2D064A8DE}"/>
    <dgm:cxn modelId="{80349DCC-052B-BA48-8AD2-FD028676ACE4}" type="presOf" srcId="{DBF05427-9E04-E946-8F7D-CCEB85F38B35}" destId="{D1C46F38-1BC2-934B-BA23-4E3DAF2CB115}" srcOrd="0" destOrd="0" presId="urn:microsoft.com/office/officeart/2005/8/layout/hierarchy1"/>
    <dgm:cxn modelId="{7E158C12-3885-AA42-B35F-A81D80C29F25}" type="presOf" srcId="{2A5C917B-06DD-4041-96E8-801259AEDC59}" destId="{A0D4122C-F042-ED47-AFE4-F9F19FC2A96A}" srcOrd="0" destOrd="0" presId="urn:microsoft.com/office/officeart/2005/8/layout/hierarchy1"/>
    <dgm:cxn modelId="{06467A9E-ADD2-1C47-8834-F1D8EDEC29CB}" type="presOf" srcId="{A04AD9F6-4354-7B4C-B767-074B35B0CD49}" destId="{6E1D6193-AECC-FB42-A8C7-B8684867735A}" srcOrd="0" destOrd="0" presId="urn:microsoft.com/office/officeart/2005/8/layout/hierarchy1"/>
    <dgm:cxn modelId="{09532D3E-4D48-6E4B-94D3-3AA608BFC37A}" srcId="{6152179C-8053-3040-A504-9A457D7AFB9A}" destId="{985C3826-CAE5-D445-BC41-132A3B7BA4DE}" srcOrd="0" destOrd="0" parTransId="{D86F1BC3-4834-AA4F-866A-C7954699E9A6}" sibTransId="{24135E70-7F1B-5D42-BF51-0106FB405A94}"/>
    <dgm:cxn modelId="{F0671BAB-1A0E-AA4C-8FBA-5503835E3543}" type="presParOf" srcId="{FD46F487-50D1-7D4C-BF1A-EA447A7ED513}" destId="{8BAB72BC-3A19-5A4B-8BCC-E443190E5C19}" srcOrd="0" destOrd="0" presId="urn:microsoft.com/office/officeart/2005/8/layout/hierarchy1"/>
    <dgm:cxn modelId="{12A82425-12DE-FD41-9B8A-5D5FDF014AE5}" type="presParOf" srcId="{8BAB72BC-3A19-5A4B-8BCC-E443190E5C19}" destId="{B51069E3-D28E-8F42-ADE9-4E4BCB4EC49E}" srcOrd="0" destOrd="0" presId="urn:microsoft.com/office/officeart/2005/8/layout/hierarchy1"/>
    <dgm:cxn modelId="{99908978-64E8-214C-A0D0-DB58A705CC95}" type="presParOf" srcId="{B51069E3-D28E-8F42-ADE9-4E4BCB4EC49E}" destId="{610EDC3A-93D2-7740-B851-5B18363585FC}" srcOrd="0" destOrd="0" presId="urn:microsoft.com/office/officeart/2005/8/layout/hierarchy1"/>
    <dgm:cxn modelId="{E3F92BDA-0615-394D-A7B3-5C77BED11A4F}" type="presParOf" srcId="{B51069E3-D28E-8F42-ADE9-4E4BCB4EC49E}" destId="{F2D0AE2C-7898-C647-980B-88B7A727C45D}" srcOrd="1" destOrd="0" presId="urn:microsoft.com/office/officeart/2005/8/layout/hierarchy1"/>
    <dgm:cxn modelId="{5B2259E7-B0E0-C24A-B958-57256C9783F4}" type="presParOf" srcId="{8BAB72BC-3A19-5A4B-8BCC-E443190E5C19}" destId="{77B44999-27BF-9746-B88E-4EA0464F31A7}" srcOrd="1" destOrd="0" presId="urn:microsoft.com/office/officeart/2005/8/layout/hierarchy1"/>
    <dgm:cxn modelId="{363479C1-B67C-C144-B29B-CF61D5711A40}" type="presParOf" srcId="{77B44999-27BF-9746-B88E-4EA0464F31A7}" destId="{DC9D5C6C-9726-0849-836B-684CB34BB6F7}" srcOrd="0" destOrd="0" presId="urn:microsoft.com/office/officeart/2005/8/layout/hierarchy1"/>
    <dgm:cxn modelId="{88A2C82C-9AEC-B445-9838-7455D87426DF}" type="presParOf" srcId="{77B44999-27BF-9746-B88E-4EA0464F31A7}" destId="{53D44CF3-2411-E34E-A52B-B71FACC4180D}" srcOrd="1" destOrd="0" presId="urn:microsoft.com/office/officeart/2005/8/layout/hierarchy1"/>
    <dgm:cxn modelId="{A18C8A82-7D1B-684E-9E8D-F57259944D2C}" type="presParOf" srcId="{53D44CF3-2411-E34E-A52B-B71FACC4180D}" destId="{AE239F8B-4D4A-5644-8924-26F0A43D1C31}" srcOrd="0" destOrd="0" presId="urn:microsoft.com/office/officeart/2005/8/layout/hierarchy1"/>
    <dgm:cxn modelId="{F7B0B8A4-25F7-A74D-87BB-C39556253B67}" type="presParOf" srcId="{AE239F8B-4D4A-5644-8924-26F0A43D1C31}" destId="{C9E64D01-9809-C744-9450-81F49051CEB3}" srcOrd="0" destOrd="0" presId="urn:microsoft.com/office/officeart/2005/8/layout/hierarchy1"/>
    <dgm:cxn modelId="{6C5FAD84-2665-DF4C-A236-911026924D85}" type="presParOf" srcId="{AE239F8B-4D4A-5644-8924-26F0A43D1C31}" destId="{A78FFDFB-7BF8-6144-A102-F14C406623BD}" srcOrd="1" destOrd="0" presId="urn:microsoft.com/office/officeart/2005/8/layout/hierarchy1"/>
    <dgm:cxn modelId="{CBEB448D-B84C-F24D-9CE7-A64D5C58FC09}" type="presParOf" srcId="{53D44CF3-2411-E34E-A52B-B71FACC4180D}" destId="{6BCCCFAC-181C-B74B-8270-8F20B5EDC13F}" srcOrd="1" destOrd="0" presId="urn:microsoft.com/office/officeart/2005/8/layout/hierarchy1"/>
    <dgm:cxn modelId="{11CF1089-5DB7-824B-8F9C-0315C9F9AB7C}" type="presParOf" srcId="{77B44999-27BF-9746-B88E-4EA0464F31A7}" destId="{8DC6087E-9F7E-F046-8AF5-26890770DCDE}" srcOrd="2" destOrd="0" presId="urn:microsoft.com/office/officeart/2005/8/layout/hierarchy1"/>
    <dgm:cxn modelId="{292F636E-A7FA-3D44-A5D4-D69AFAC6705A}" type="presParOf" srcId="{77B44999-27BF-9746-B88E-4EA0464F31A7}" destId="{67B0743A-E8CF-D14A-B699-3B1D746D448B}" srcOrd="3" destOrd="0" presId="urn:microsoft.com/office/officeart/2005/8/layout/hierarchy1"/>
    <dgm:cxn modelId="{490947FE-67F4-1A47-AF63-6CBB97D82D9B}" type="presParOf" srcId="{67B0743A-E8CF-D14A-B699-3B1D746D448B}" destId="{2DFD07E3-AC7C-164E-AF4D-6F6C5810BC37}" srcOrd="0" destOrd="0" presId="urn:microsoft.com/office/officeart/2005/8/layout/hierarchy1"/>
    <dgm:cxn modelId="{56242825-2D1D-D448-A476-5D5BAE75ACFD}" type="presParOf" srcId="{2DFD07E3-AC7C-164E-AF4D-6F6C5810BC37}" destId="{5FB17E2F-B81D-D14C-A18C-A7DF6AA135EE}" srcOrd="0" destOrd="0" presId="urn:microsoft.com/office/officeart/2005/8/layout/hierarchy1"/>
    <dgm:cxn modelId="{13060333-7940-1545-8F16-142B9107E5A6}" type="presParOf" srcId="{2DFD07E3-AC7C-164E-AF4D-6F6C5810BC37}" destId="{6E1D6193-AECC-FB42-A8C7-B8684867735A}" srcOrd="1" destOrd="0" presId="urn:microsoft.com/office/officeart/2005/8/layout/hierarchy1"/>
    <dgm:cxn modelId="{97ABC910-64B4-9F42-8CE9-DB22E873B1EF}" type="presParOf" srcId="{67B0743A-E8CF-D14A-B699-3B1D746D448B}" destId="{B6C03CF2-2701-FB46-81F4-5F8DEC936F1A}" srcOrd="1" destOrd="0" presId="urn:microsoft.com/office/officeart/2005/8/layout/hierarchy1"/>
    <dgm:cxn modelId="{D0B1E9D2-A624-984D-A64B-F99742989C40}" type="presParOf" srcId="{B6C03CF2-2701-FB46-81F4-5F8DEC936F1A}" destId="{A0D4122C-F042-ED47-AFE4-F9F19FC2A96A}" srcOrd="0" destOrd="0" presId="urn:microsoft.com/office/officeart/2005/8/layout/hierarchy1"/>
    <dgm:cxn modelId="{4A20637A-3862-2A47-9F35-C0D42793DC81}" type="presParOf" srcId="{B6C03CF2-2701-FB46-81F4-5F8DEC936F1A}" destId="{1192DF43-03EB-5F49-985B-1EC2C1EC3AA5}" srcOrd="1" destOrd="0" presId="urn:microsoft.com/office/officeart/2005/8/layout/hierarchy1"/>
    <dgm:cxn modelId="{9F53C3CB-8691-D847-BCB5-644A92DB4C26}" type="presParOf" srcId="{1192DF43-03EB-5F49-985B-1EC2C1EC3AA5}" destId="{739B8AD0-9759-834D-904D-B2CE791905EF}" srcOrd="0" destOrd="0" presId="urn:microsoft.com/office/officeart/2005/8/layout/hierarchy1"/>
    <dgm:cxn modelId="{1A4CCC11-1294-0F43-A622-6D22B656E1BA}" type="presParOf" srcId="{739B8AD0-9759-834D-904D-B2CE791905EF}" destId="{EA3D0A36-71C6-F343-AE8F-6D863373E436}" srcOrd="0" destOrd="0" presId="urn:microsoft.com/office/officeart/2005/8/layout/hierarchy1"/>
    <dgm:cxn modelId="{EA065C7E-D36D-6C44-A8E3-56A8DB855AB0}" type="presParOf" srcId="{739B8AD0-9759-834D-904D-B2CE791905EF}" destId="{5F959756-5DBA-004A-8836-52CDA32A81AC}" srcOrd="1" destOrd="0" presId="urn:microsoft.com/office/officeart/2005/8/layout/hierarchy1"/>
    <dgm:cxn modelId="{40AA0AD9-30BD-2843-BD3D-C48D1EA5C9F1}" type="presParOf" srcId="{1192DF43-03EB-5F49-985B-1EC2C1EC3AA5}" destId="{EEAF664C-F564-854B-AB30-A2CAF6B0FF2D}" srcOrd="1" destOrd="0" presId="urn:microsoft.com/office/officeart/2005/8/layout/hierarchy1"/>
    <dgm:cxn modelId="{213108E6-823C-3B41-9709-7D724E39ED2C}" type="presParOf" srcId="{B6C03CF2-2701-FB46-81F4-5F8DEC936F1A}" destId="{E7D4F8CB-080D-7944-9B91-6760E23842B2}" srcOrd="2" destOrd="0" presId="urn:microsoft.com/office/officeart/2005/8/layout/hierarchy1"/>
    <dgm:cxn modelId="{0F9F3D63-B701-9A43-B2C1-80829BBF85B7}" type="presParOf" srcId="{B6C03CF2-2701-FB46-81F4-5F8DEC936F1A}" destId="{68A4DFAC-4DE0-4E4B-9099-E4C940D1AA7F}" srcOrd="3" destOrd="0" presId="urn:microsoft.com/office/officeart/2005/8/layout/hierarchy1"/>
    <dgm:cxn modelId="{1AA9B393-664E-944A-B043-EEE626E4FDF3}" type="presParOf" srcId="{68A4DFAC-4DE0-4E4B-9099-E4C940D1AA7F}" destId="{2DC02346-0AF6-0649-9712-44D998C6FEB1}" srcOrd="0" destOrd="0" presId="urn:microsoft.com/office/officeart/2005/8/layout/hierarchy1"/>
    <dgm:cxn modelId="{2947C7DE-F1E2-1E4F-94DC-D58AC204C723}" type="presParOf" srcId="{2DC02346-0AF6-0649-9712-44D998C6FEB1}" destId="{EAEB15D6-652C-AB43-934A-DACC85DE3330}" srcOrd="0" destOrd="0" presId="urn:microsoft.com/office/officeart/2005/8/layout/hierarchy1"/>
    <dgm:cxn modelId="{88F725CE-DD18-6E4C-BBC1-BA9D38808B2E}" type="presParOf" srcId="{2DC02346-0AF6-0649-9712-44D998C6FEB1}" destId="{D1C46F38-1BC2-934B-BA23-4E3DAF2CB115}" srcOrd="1" destOrd="0" presId="urn:microsoft.com/office/officeart/2005/8/layout/hierarchy1"/>
    <dgm:cxn modelId="{BB85F021-997C-F84B-88AA-173AEE58E325}" type="presParOf" srcId="{68A4DFAC-4DE0-4E4B-9099-E4C940D1AA7F}" destId="{48BEB3C0-F931-3C47-951D-C6953CDC9C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0955D-FA9E-9A43-AD32-22DE6B0159C4}">
      <dsp:nvSpPr>
        <dsp:cNvPr id="0" name=""/>
        <dsp:cNvSpPr/>
      </dsp:nvSpPr>
      <dsp:spPr>
        <a:xfrm>
          <a:off x="32079" y="3151050"/>
          <a:ext cx="1320342" cy="167463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Đại từ</a:t>
          </a:r>
          <a:endParaRPr lang="en-US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50" y="3189721"/>
        <a:ext cx="1243000" cy="1597294"/>
      </dsp:txXfrm>
    </dsp:sp>
    <dsp:sp modelId="{7FC84762-FEB7-C34B-B008-E15AB328B608}">
      <dsp:nvSpPr>
        <dsp:cNvPr id="0" name=""/>
        <dsp:cNvSpPr/>
      </dsp:nvSpPr>
      <dsp:spPr>
        <a:xfrm rot="17087202">
          <a:off x="418638" y="2767381"/>
          <a:ext cx="2507544" cy="17473"/>
        </a:xfrm>
        <a:custGeom>
          <a:avLst/>
          <a:gdLst/>
          <a:ahLst/>
          <a:cxnLst/>
          <a:rect l="0" t="0" r="0" b="0"/>
          <a:pathLst>
            <a:path>
              <a:moveTo>
                <a:pt x="0" y="8736"/>
              </a:moveTo>
              <a:lnTo>
                <a:pt x="2507544" y="8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9722" y="2713429"/>
        <a:ext cx="125377" cy="125377"/>
      </dsp:txXfrm>
    </dsp:sp>
    <dsp:sp modelId="{26797ECF-2CF8-574A-AB56-B8D806EC42F9}">
      <dsp:nvSpPr>
        <dsp:cNvPr id="0" name=""/>
        <dsp:cNvSpPr/>
      </dsp:nvSpPr>
      <dsp:spPr>
        <a:xfrm flipH="1">
          <a:off x="1992400" y="829490"/>
          <a:ext cx="2302914" cy="146875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Khái niệm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5418" y="872508"/>
        <a:ext cx="2216878" cy="1382716"/>
      </dsp:txXfrm>
    </dsp:sp>
    <dsp:sp modelId="{7475A88B-68C9-AF42-92BA-5ED744A51695}">
      <dsp:nvSpPr>
        <dsp:cNvPr id="0" name=""/>
        <dsp:cNvSpPr/>
      </dsp:nvSpPr>
      <dsp:spPr>
        <a:xfrm rot="802350">
          <a:off x="4282206" y="1666945"/>
          <a:ext cx="966918" cy="17473"/>
        </a:xfrm>
        <a:custGeom>
          <a:avLst/>
          <a:gdLst/>
          <a:ahLst/>
          <a:cxnLst/>
          <a:rect l="0" t="0" r="0" b="0"/>
          <a:pathLst>
            <a:path>
              <a:moveTo>
                <a:pt x="0" y="8736"/>
              </a:moveTo>
              <a:lnTo>
                <a:pt x="966918" y="87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1492" y="1651508"/>
        <a:ext cx="48345" cy="48345"/>
      </dsp:txXfrm>
    </dsp:sp>
    <dsp:sp modelId="{B84CE870-AF38-9240-A000-E2F0938E3D29}">
      <dsp:nvSpPr>
        <dsp:cNvPr id="0" name=""/>
        <dsp:cNvSpPr/>
      </dsp:nvSpPr>
      <dsp:spPr>
        <a:xfrm>
          <a:off x="5236016" y="352224"/>
          <a:ext cx="6129820" cy="287054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 từ dùng để trỏ người, sự vật, hoạt động, tính chất …được nói đến trong một ngữ cảnh nhất định của lời nói hoặc dùng để hỏi.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0091" y="436299"/>
        <a:ext cx="5961670" cy="2702393"/>
      </dsp:txXfrm>
    </dsp:sp>
    <dsp:sp modelId="{FC8AFEDA-D082-584D-AB75-370C9F115056}">
      <dsp:nvSpPr>
        <dsp:cNvPr id="0" name=""/>
        <dsp:cNvSpPr/>
      </dsp:nvSpPr>
      <dsp:spPr>
        <a:xfrm rot="5253325">
          <a:off x="623874" y="4739946"/>
          <a:ext cx="1522013" cy="17473"/>
        </a:xfrm>
        <a:custGeom>
          <a:avLst/>
          <a:gdLst/>
          <a:ahLst/>
          <a:cxnLst/>
          <a:rect l="0" t="0" r="0" b="0"/>
          <a:pathLst>
            <a:path>
              <a:moveTo>
                <a:pt x="0" y="8736"/>
              </a:moveTo>
              <a:lnTo>
                <a:pt x="1522013" y="8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830" y="4710632"/>
        <a:ext cx="76100" cy="76100"/>
      </dsp:txXfrm>
    </dsp:sp>
    <dsp:sp modelId="{2DAC6B43-CFAE-B94D-A8CB-7C6A5BC4F42B}">
      <dsp:nvSpPr>
        <dsp:cNvPr id="0" name=""/>
        <dsp:cNvSpPr/>
      </dsp:nvSpPr>
      <dsp:spPr>
        <a:xfrm flipH="1">
          <a:off x="1417340" y="4848878"/>
          <a:ext cx="2655603" cy="132023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 vụ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ngữ pháp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6008" y="4887546"/>
        <a:ext cx="2578267" cy="1242900"/>
      </dsp:txXfrm>
    </dsp:sp>
    <dsp:sp modelId="{3058CBB4-0759-F342-B390-36FA1A2C76BA}">
      <dsp:nvSpPr>
        <dsp:cNvPr id="0" name=""/>
        <dsp:cNvSpPr/>
      </dsp:nvSpPr>
      <dsp:spPr>
        <a:xfrm rot="19916652">
          <a:off x="3968092" y="5080597"/>
          <a:ext cx="1784542" cy="17473"/>
        </a:xfrm>
        <a:custGeom>
          <a:avLst/>
          <a:gdLst/>
          <a:ahLst/>
          <a:cxnLst/>
          <a:rect l="0" t="0" r="0" b="0"/>
          <a:pathLst>
            <a:path>
              <a:moveTo>
                <a:pt x="0" y="8736"/>
              </a:moveTo>
              <a:lnTo>
                <a:pt x="1784542" y="87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5749" y="5044720"/>
        <a:ext cx="89227" cy="89227"/>
      </dsp:txXfrm>
    </dsp:sp>
    <dsp:sp modelId="{672901DF-BFCC-AF43-9C02-94E834AEC0C9}">
      <dsp:nvSpPr>
        <dsp:cNvPr id="0" name=""/>
        <dsp:cNvSpPr/>
      </dsp:nvSpPr>
      <dsp:spPr>
        <a:xfrm>
          <a:off x="5647783" y="4360141"/>
          <a:ext cx="6264563" cy="619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câu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65915" y="4378273"/>
        <a:ext cx="6228299" cy="582794"/>
      </dsp:txXfrm>
    </dsp:sp>
    <dsp:sp modelId="{C0F7B6B2-E369-5641-8DDB-16A53771234A}">
      <dsp:nvSpPr>
        <dsp:cNvPr id="0" name=""/>
        <dsp:cNvSpPr/>
      </dsp:nvSpPr>
      <dsp:spPr>
        <a:xfrm rot="1214028">
          <a:off x="4038295" y="5694437"/>
          <a:ext cx="1122893" cy="17473"/>
        </a:xfrm>
        <a:custGeom>
          <a:avLst/>
          <a:gdLst/>
          <a:ahLst/>
          <a:cxnLst/>
          <a:rect l="0" t="0" r="0" b="0"/>
          <a:pathLst>
            <a:path>
              <a:moveTo>
                <a:pt x="0" y="8736"/>
              </a:moveTo>
              <a:lnTo>
                <a:pt x="1122893" y="87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1670" y="5675101"/>
        <a:ext cx="56144" cy="56144"/>
      </dsp:txXfrm>
    </dsp:sp>
    <dsp:sp modelId="{1AD6F3B6-868B-EF4A-9AB7-F039FEFCEB47}">
      <dsp:nvSpPr>
        <dsp:cNvPr id="0" name=""/>
        <dsp:cNvSpPr/>
      </dsp:nvSpPr>
      <dsp:spPr>
        <a:xfrm>
          <a:off x="5126541" y="5495591"/>
          <a:ext cx="6785805" cy="80351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danh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0075" y="5519125"/>
        <a:ext cx="6738737" cy="756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3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46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5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05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B8055F5-000A-4A5D-977C-260C4D81C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xmlns="" id="{952ABC70-3D7B-4A89-BF8C-2D473D32C74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0158" y="1216184"/>
            <a:ext cx="5729042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dirty="0" err="1">
                <a:solidFill>
                  <a:srgbClr val="FF0000"/>
                </a:solidFill>
                <a:latin typeface="Times New Roman" pitchFamily="18" charset="0"/>
                <a:ea typeface="金梅浪漫體" panose="02010609000101010101" pitchFamily="49" charset="-120"/>
                <a:cs typeface="Times New Roman" pitchFamily="18" charset="0"/>
              </a:rPr>
              <a:t>Đại</a:t>
            </a:r>
            <a:r>
              <a:rPr lang="en-US" altLang="zh-CN" sz="16600" b="1" dirty="0">
                <a:solidFill>
                  <a:srgbClr val="FF0000"/>
                </a:solidFill>
                <a:latin typeface="Times New Roman" pitchFamily="18" charset="0"/>
                <a:ea typeface="金梅浪漫體" panose="02010609000101010101" pitchFamily="49" charset="-120"/>
                <a:cs typeface="Times New Roman" pitchFamily="18" charset="0"/>
              </a:rPr>
              <a:t> </a:t>
            </a:r>
            <a:r>
              <a:rPr lang="en-US" altLang="zh-CN" sz="16600" b="1" dirty="0" err="1">
                <a:solidFill>
                  <a:srgbClr val="FF0000"/>
                </a:solidFill>
                <a:latin typeface="Times New Roman" pitchFamily="18" charset="0"/>
                <a:ea typeface="金梅浪漫體" panose="02010609000101010101" pitchFamily="49" charset="-120"/>
                <a:cs typeface="Times New Roman" pitchFamily="18" charset="0"/>
              </a:rPr>
              <a:t>từ</a:t>
            </a:r>
            <a:endParaRPr lang="en-US" altLang="zh-CN" sz="16600" b="1" dirty="0">
              <a:solidFill>
                <a:srgbClr val="FF0000"/>
              </a:solidFill>
              <a:latin typeface="Times New Roman" pitchFamily="18" charset="0"/>
              <a:ea typeface="金梅浪漫體" panose="02010609000101010101" pitchFamily="49" charset="-12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AC42DF-7D1D-F541-A5B2-B75DA60CA991}"/>
              </a:ext>
            </a:extLst>
          </p:cNvPr>
          <p:cNvSpPr txBox="1"/>
          <p:nvPr/>
        </p:nvSpPr>
        <p:spPr>
          <a:xfrm>
            <a:off x="-5881816" y="3608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6" name="Diệt giặc CORONA - Đạt G - Du Uyên - Lyrics.mp3">
            <a:hlinkClick r:id="" action="ppaction://media"/>
            <a:extLst>
              <a:ext uri="{FF2B5EF4-FFF2-40B4-BE49-F238E27FC236}">
                <a16:creationId xmlns:a16="http://schemas.microsoft.com/office/drawing/2014/main" xmlns="" id="{53F1C912-0FA2-B64D-8B8C-3BDE7E85E6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001" y="5750151"/>
            <a:ext cx="812694" cy="8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B8FB7A93-59E6-004A-8381-0CC6AC44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12" y="2300824"/>
            <a:ext cx="66185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Các đại từ </a:t>
            </a:r>
            <a:r>
              <a:rPr lang="vi-VN" altLang="zh-CN" sz="32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ai, gì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…hỏi về gì?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41496253-DCED-8A47-A91E-1A82B1EA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8" y="3437223"/>
            <a:ext cx="66185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Các đại từ </a:t>
            </a:r>
            <a:r>
              <a:rPr lang="vi-VN" altLang="zh-CN" sz="32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bao nhiêu, mấy 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hỏi về gì?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0EF47511-75C4-7943-8172-47781FE9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1" y="5003791"/>
            <a:ext cx="66185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Các đại từ </a:t>
            </a:r>
            <a:r>
              <a:rPr lang="vi-VN" altLang="zh-CN" sz="32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sao, thế nào</a:t>
            </a:r>
            <a:r>
              <a:rPr lang="vi-VN" altLang="zh-CN" sz="32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hỏi về gì?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E7383170-DE96-7449-A9CD-0DAE331C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298" y="2285502"/>
            <a:ext cx="66185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	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hỏi về người, sự vật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4FB190-7EB8-5E49-AB50-EE9E4960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541" y="3437223"/>
            <a:ext cx="66185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	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hỏi số lượng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D74F484C-DC0C-B14A-B6A3-2CE08C6B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767" y="5513876"/>
            <a:ext cx="66185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hỏi về hoạt động, tính chất, sự việc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B4BECCA3-2C43-2F49-9F99-D59B5F818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1" y="719207"/>
            <a:ext cx="11852149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32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VD 1</a:t>
            </a:r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: a) </a:t>
            </a:r>
            <a:r>
              <a:rPr lang="vi-VN" altLang="zh-CN" sz="3200" b="1" i="1" dirty="0">
                <a:solidFill>
                  <a:srgbClr val="31709C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Ai</a:t>
            </a:r>
            <a:r>
              <a:rPr lang="vi-VN" altLang="zh-CN" sz="3200" b="1" dirty="0">
                <a:solidFill>
                  <a:srgbClr val="31709C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là người học giỏi nhất lớp.</a:t>
            </a:r>
          </a:p>
          <a:p>
            <a:pPr eaLnBrk="1" hangingPunct="1"/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	  b) Bút </a:t>
            </a:r>
            <a:r>
              <a:rPr lang="vi-VN" altLang="zh-CN" sz="3200" b="1" i="1" dirty="0">
                <a:solidFill>
                  <a:srgbClr val="31709C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gì</a:t>
            </a:r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màu đỏ màu xanh</a:t>
            </a:r>
          </a:p>
          <a:p>
            <a:pPr eaLnBrk="1" hangingPunct="1"/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	Mẹ mua cho bé vẽ tranh tô màu?</a:t>
            </a:r>
            <a:endParaRPr lang="zh-CN" altLang="en-US" sz="3200" b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F6B3FDB8-3423-904E-B18C-65B29C0B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8" y="2823270"/>
            <a:ext cx="11824691" cy="4924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32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VD 2</a:t>
            </a:r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: Em có </a:t>
            </a:r>
            <a:r>
              <a:rPr lang="vi-VN" altLang="zh-CN" sz="3200" b="1" i="1" dirty="0">
                <a:solidFill>
                  <a:srgbClr val="31709C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bao nhiêu </a:t>
            </a:r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quyển vở.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60BF547F-EE1C-DD4A-8E47-584562F6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9" y="3942448"/>
            <a:ext cx="11784850" cy="9848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32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VD 3</a:t>
            </a:r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:  + </a:t>
            </a:r>
            <a:r>
              <a:rPr lang="vi-VN" altLang="zh-CN" sz="32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Sao</a:t>
            </a:r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bạn khoẻ thế?</a:t>
            </a:r>
          </a:p>
          <a:p>
            <a:pPr eaLnBrk="1" hangingPunct="1"/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	+ Chuyện xảy ra </a:t>
            </a:r>
            <a:r>
              <a:rPr lang="vi-VN" altLang="zh-CN" sz="3200" b="1" i="1" dirty="0">
                <a:solidFill>
                  <a:srgbClr val="31709C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thế nào</a:t>
            </a:r>
            <a:r>
              <a:rPr lang="vi-VN" altLang="zh-CN" sz="32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?</a:t>
            </a:r>
            <a:endParaRPr lang="zh-CN" altLang="en-US" sz="3200" b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5" name="Hình ảnh 20">
            <a:extLst>
              <a:ext uri="{FF2B5EF4-FFF2-40B4-BE49-F238E27FC236}">
                <a16:creationId xmlns:a16="http://schemas.microsoft.com/office/drawing/2014/main" xmlns="" id="{77BBB4EA-035D-D842-9607-F7B03513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2" y="16740"/>
            <a:ext cx="1122433" cy="841821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1B02F247-072E-4940-BDEF-208D63CE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9" y="66020"/>
            <a:ext cx="3186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2.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Đại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hỏi</a:t>
            </a:r>
            <a:endParaRPr lang="en-US" altLang="zh-CN" sz="3600" b="1" dirty="0">
              <a:solidFill>
                <a:srgbClr val="00206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372" y="81016"/>
            <a:ext cx="66185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082A7FBB-62FE-45EE-A3E4-09F3913C60AD}"/>
              </a:ext>
            </a:extLst>
          </p:cNvPr>
          <p:cNvGrpSpPr/>
          <p:nvPr/>
        </p:nvGrpSpPr>
        <p:grpSpPr>
          <a:xfrm>
            <a:off x="3380491" y="581892"/>
            <a:ext cx="8893050" cy="5711812"/>
            <a:chOff x="7017550" y="1429777"/>
            <a:chExt cx="7970645" cy="4352627"/>
          </a:xfrm>
        </p:grpSpPr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xmlns="" id="{F8F74EA2-4295-4435-93B9-10D6719C0D14}"/>
                </a:ext>
              </a:extLst>
            </p:cNvPr>
            <p:cNvGrpSpPr/>
            <p:nvPr/>
          </p:nvGrpSpPr>
          <p:grpSpPr>
            <a:xfrm>
              <a:off x="7017550" y="2245063"/>
              <a:ext cx="258684" cy="164083"/>
              <a:chOff x="6351" y="0"/>
              <a:chExt cx="490538" cy="311150"/>
            </a:xfrm>
            <a:solidFill>
              <a:schemeClr val="bg1"/>
            </a:solidFill>
          </p:grpSpPr>
          <p:sp>
            <p:nvSpPr>
              <p:cNvPr id="29" name="Freeform 144">
                <a:extLst>
                  <a:ext uri="{FF2B5EF4-FFF2-40B4-BE49-F238E27FC236}">
                    <a16:creationId xmlns:a16="http://schemas.microsoft.com/office/drawing/2014/main" xmlns="" id="{EC2C8B0F-9662-45E9-9349-29F8D17DFE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1" y="0"/>
                <a:ext cx="490538" cy="311150"/>
              </a:xfrm>
              <a:custGeom>
                <a:avLst/>
                <a:gdLst>
                  <a:gd name="T0" fmla="*/ 128 w 128"/>
                  <a:gd name="T1" fmla="*/ 39 h 80"/>
                  <a:gd name="T2" fmla="*/ 128 w 128"/>
                  <a:gd name="T3" fmla="*/ 39 h 80"/>
                  <a:gd name="T4" fmla="*/ 127 w 128"/>
                  <a:gd name="T5" fmla="*/ 38 h 80"/>
                  <a:gd name="T6" fmla="*/ 127 w 128"/>
                  <a:gd name="T7" fmla="*/ 38 h 80"/>
                  <a:gd name="T8" fmla="*/ 64 w 128"/>
                  <a:gd name="T9" fmla="*/ 0 h 80"/>
                  <a:gd name="T10" fmla="*/ 0 w 128"/>
                  <a:gd name="T11" fmla="*/ 38 h 80"/>
                  <a:gd name="T12" fmla="*/ 0 w 128"/>
                  <a:gd name="T13" fmla="*/ 38 h 80"/>
                  <a:gd name="T14" fmla="*/ 0 w 128"/>
                  <a:gd name="T15" fmla="*/ 39 h 80"/>
                  <a:gd name="T16" fmla="*/ 0 w 128"/>
                  <a:gd name="T17" fmla="*/ 39 h 80"/>
                  <a:gd name="T18" fmla="*/ 0 w 128"/>
                  <a:gd name="T19" fmla="*/ 40 h 80"/>
                  <a:gd name="T20" fmla="*/ 0 w 128"/>
                  <a:gd name="T21" fmla="*/ 41 h 80"/>
                  <a:gd name="T22" fmla="*/ 0 w 128"/>
                  <a:gd name="T23" fmla="*/ 41 h 80"/>
                  <a:gd name="T24" fmla="*/ 0 w 128"/>
                  <a:gd name="T25" fmla="*/ 42 h 80"/>
                  <a:gd name="T26" fmla="*/ 0 w 128"/>
                  <a:gd name="T27" fmla="*/ 42 h 80"/>
                  <a:gd name="T28" fmla="*/ 64 w 128"/>
                  <a:gd name="T29" fmla="*/ 80 h 80"/>
                  <a:gd name="T30" fmla="*/ 127 w 128"/>
                  <a:gd name="T31" fmla="*/ 42 h 80"/>
                  <a:gd name="T32" fmla="*/ 127 w 128"/>
                  <a:gd name="T33" fmla="*/ 42 h 80"/>
                  <a:gd name="T34" fmla="*/ 128 w 128"/>
                  <a:gd name="T35" fmla="*/ 41 h 80"/>
                  <a:gd name="T36" fmla="*/ 128 w 128"/>
                  <a:gd name="T37" fmla="*/ 41 h 80"/>
                  <a:gd name="T38" fmla="*/ 128 w 128"/>
                  <a:gd name="T39" fmla="*/ 40 h 80"/>
                  <a:gd name="T40" fmla="*/ 128 w 128"/>
                  <a:gd name="T41" fmla="*/ 39 h 80"/>
                  <a:gd name="T42" fmla="*/ 64 w 128"/>
                  <a:gd name="T43" fmla="*/ 72 h 80"/>
                  <a:gd name="T44" fmla="*/ 9 w 128"/>
                  <a:gd name="T45" fmla="*/ 40 h 80"/>
                  <a:gd name="T46" fmla="*/ 64 w 128"/>
                  <a:gd name="T47" fmla="*/ 8 h 80"/>
                  <a:gd name="T48" fmla="*/ 119 w 128"/>
                  <a:gd name="T49" fmla="*/ 40 h 80"/>
                  <a:gd name="T50" fmla="*/ 64 w 128"/>
                  <a:gd name="T51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80">
                    <a:moveTo>
                      <a:pt x="128" y="39"/>
                    </a:moveTo>
                    <a:cubicBezTo>
                      <a:pt x="128" y="39"/>
                      <a:pt x="128" y="39"/>
                      <a:pt x="128" y="39"/>
                    </a:cubicBezTo>
                    <a:cubicBezTo>
                      <a:pt x="128" y="39"/>
                      <a:pt x="128" y="38"/>
                      <a:pt x="127" y="38"/>
                    </a:cubicBezTo>
                    <a:cubicBezTo>
                      <a:pt x="127" y="38"/>
                      <a:pt x="127" y="38"/>
                      <a:pt x="127" y="38"/>
                    </a:cubicBezTo>
                    <a:cubicBezTo>
                      <a:pt x="116" y="16"/>
                      <a:pt x="91" y="0"/>
                      <a:pt x="64" y="0"/>
                    </a:cubicBezTo>
                    <a:cubicBezTo>
                      <a:pt x="37" y="0"/>
                      <a:pt x="12" y="16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40"/>
                      <a:pt x="0" y="40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2" y="64"/>
                      <a:pt x="37" y="80"/>
                      <a:pt x="64" y="80"/>
                    </a:cubicBezTo>
                    <a:cubicBezTo>
                      <a:pt x="91" y="80"/>
                      <a:pt x="116" y="64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0"/>
                      <a:pt x="128" y="40"/>
                    </a:cubicBezTo>
                    <a:cubicBezTo>
                      <a:pt x="128" y="40"/>
                      <a:pt x="128" y="39"/>
                      <a:pt x="128" y="39"/>
                    </a:cubicBezTo>
                    <a:close/>
                    <a:moveTo>
                      <a:pt x="64" y="72"/>
                    </a:moveTo>
                    <a:cubicBezTo>
                      <a:pt x="41" y="72"/>
                      <a:pt x="19" y="59"/>
                      <a:pt x="9" y="40"/>
                    </a:cubicBezTo>
                    <a:cubicBezTo>
                      <a:pt x="20" y="21"/>
                      <a:pt x="41" y="8"/>
                      <a:pt x="64" y="8"/>
                    </a:cubicBezTo>
                    <a:cubicBezTo>
                      <a:pt x="86" y="8"/>
                      <a:pt x="108" y="21"/>
                      <a:pt x="119" y="40"/>
                    </a:cubicBezTo>
                    <a:cubicBezTo>
                      <a:pt x="108" y="59"/>
                      <a:pt x="86" y="72"/>
                      <a:pt x="64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400" b="1">
                  <a:latin typeface="Roboto condensed"/>
                  <a:ea typeface="+mn-ea"/>
                  <a:cs typeface="Roboto condensed"/>
                </a:endParaRPr>
              </a:p>
            </p:txBody>
          </p:sp>
          <p:sp>
            <p:nvSpPr>
              <p:cNvPr id="30" name="Freeform 145">
                <a:extLst>
                  <a:ext uri="{FF2B5EF4-FFF2-40B4-BE49-F238E27FC236}">
                    <a16:creationId xmlns:a16="http://schemas.microsoft.com/office/drawing/2014/main" xmlns="" id="{C82BDC41-C7FD-4A03-B3FF-EFA69E51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1" y="93663"/>
                <a:ext cx="68263" cy="69850"/>
              </a:xfrm>
              <a:custGeom>
                <a:avLst/>
                <a:gdLst>
                  <a:gd name="T0" fmla="*/ 16 w 18"/>
                  <a:gd name="T1" fmla="*/ 0 h 18"/>
                  <a:gd name="T2" fmla="*/ 16 w 18"/>
                  <a:gd name="T3" fmla="*/ 0 h 18"/>
                  <a:gd name="T4" fmla="*/ 0 w 18"/>
                  <a:gd name="T5" fmla="*/ 16 h 18"/>
                  <a:gd name="T6" fmla="*/ 2 w 18"/>
                  <a:gd name="T7" fmla="*/ 18 h 18"/>
                  <a:gd name="T8" fmla="*/ 4 w 18"/>
                  <a:gd name="T9" fmla="*/ 16 h 18"/>
                  <a:gd name="T10" fmla="*/ 16 w 18"/>
                  <a:gd name="T11" fmla="*/ 4 h 18"/>
                  <a:gd name="T12" fmla="*/ 16 w 18"/>
                  <a:gd name="T13" fmla="*/ 4 h 18"/>
                  <a:gd name="T14" fmla="*/ 18 w 18"/>
                  <a:gd name="T15" fmla="*/ 2 h 18"/>
                  <a:gd name="T16" fmla="*/ 16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400" b="1">
                  <a:latin typeface="Roboto condensed"/>
                  <a:ea typeface="+mn-ea"/>
                  <a:cs typeface="Roboto condensed"/>
                </a:endParaRPr>
              </a:p>
            </p:txBody>
          </p:sp>
          <p:sp>
            <p:nvSpPr>
              <p:cNvPr id="31" name="Freeform 146">
                <a:extLst>
                  <a:ext uri="{FF2B5EF4-FFF2-40B4-BE49-F238E27FC236}">
                    <a16:creationId xmlns:a16="http://schemas.microsoft.com/office/drawing/2014/main" xmlns="" id="{73CE49C4-2A9B-42E3-ADDD-A49C328CBE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63" y="46038"/>
                <a:ext cx="214313" cy="219075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2 h 56"/>
                  <a:gd name="T12" fmla="*/ 4 w 56"/>
                  <a:gd name="T13" fmla="*/ 28 h 56"/>
                  <a:gd name="T14" fmla="*/ 28 w 56"/>
                  <a:gd name="T15" fmla="*/ 4 h 56"/>
                  <a:gd name="T16" fmla="*/ 52 w 56"/>
                  <a:gd name="T17" fmla="*/ 28 h 56"/>
                  <a:gd name="T18" fmla="*/ 28 w 56"/>
                  <a:gd name="T19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2"/>
                    </a:moveTo>
                    <a:cubicBezTo>
                      <a:pt x="15" y="52"/>
                      <a:pt x="4" y="41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41" y="4"/>
                      <a:pt x="52" y="15"/>
                      <a:pt x="52" y="28"/>
                    </a:cubicBezTo>
                    <a:cubicBezTo>
                      <a:pt x="52" y="41"/>
                      <a:pt x="41" y="52"/>
                      <a:pt x="28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400" b="1">
                  <a:latin typeface="Roboto condensed"/>
                  <a:ea typeface="+mn-ea"/>
                  <a:cs typeface="Roboto condensed"/>
                </a:endParaRPr>
              </a:p>
            </p:txBody>
          </p:sp>
        </p:grpSp>
        <p:sp>
          <p:nvSpPr>
            <p:cNvPr id="10" name="텍스트 개체 틀 2">
              <a:extLst>
                <a:ext uri="{FF2B5EF4-FFF2-40B4-BE49-F238E27FC236}">
                  <a16:creationId xmlns:a16="http://schemas.microsoft.com/office/drawing/2014/main" xmlns="" id="{506C539F-C260-429D-830F-2EC094FA2254}"/>
                </a:ext>
              </a:extLst>
            </p:cNvPr>
            <p:cNvSpPr txBox="1">
              <a:spLocks/>
            </p:cNvSpPr>
            <p:nvPr/>
          </p:nvSpPr>
          <p:spPr>
            <a:xfrm>
              <a:off x="7739267" y="1429777"/>
              <a:ext cx="6441785" cy="43554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spcBef>
                  <a:spcPts val="0"/>
                </a:spcBef>
              </a:pP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Đại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hỏi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người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sự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vật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: 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ai,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gì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…</a:t>
              </a:r>
            </a:p>
          </p:txBody>
        </p:sp>
        <p:grpSp>
          <p:nvGrpSpPr>
            <p:cNvPr id="5" name="Group 18">
              <a:extLst>
                <a:ext uri="{FF2B5EF4-FFF2-40B4-BE49-F238E27FC236}">
                  <a16:creationId xmlns:a16="http://schemas.microsoft.com/office/drawing/2014/main" xmlns="" id="{653D97CA-1C9F-4961-A7D4-51D87F95AFA4}"/>
                </a:ext>
              </a:extLst>
            </p:cNvPr>
            <p:cNvGrpSpPr/>
            <p:nvPr/>
          </p:nvGrpSpPr>
          <p:grpSpPr>
            <a:xfrm>
              <a:off x="7090567" y="3388194"/>
              <a:ext cx="1600384" cy="678653"/>
              <a:chOff x="146050" y="144463"/>
              <a:chExt cx="3272201" cy="1387603"/>
            </a:xfrm>
            <a:solidFill>
              <a:schemeClr val="bg1"/>
            </a:solidFill>
          </p:grpSpPr>
          <p:sp>
            <p:nvSpPr>
              <p:cNvPr id="26" name="Freeform 156">
                <a:extLst>
                  <a:ext uri="{FF2B5EF4-FFF2-40B4-BE49-F238E27FC236}">
                    <a16:creationId xmlns:a16="http://schemas.microsoft.com/office/drawing/2014/main" xmlns="" id="{32F49180-D39B-4877-B04B-F025B68A63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6124" y="1039939"/>
                <a:ext cx="492127" cy="492127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400" b="1">
                  <a:latin typeface="Roboto condensed"/>
                  <a:ea typeface="+mn-ea"/>
                  <a:cs typeface="Roboto condensed"/>
                </a:endParaRPr>
              </a:p>
            </p:txBody>
          </p:sp>
          <p:sp>
            <p:nvSpPr>
              <p:cNvPr id="27" name="Freeform 157">
                <a:extLst>
                  <a:ext uri="{FF2B5EF4-FFF2-40B4-BE49-F238E27FC236}">
                    <a16:creationId xmlns:a16="http://schemas.microsoft.com/office/drawing/2014/main" xmlns="" id="{9165EEFD-9D21-45B8-AAE8-8F9581BE7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50" y="144463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400" b="1">
                  <a:latin typeface="Roboto condensed"/>
                  <a:ea typeface="+mn-ea"/>
                  <a:cs typeface="Roboto condensed"/>
                </a:endParaRPr>
              </a:p>
            </p:txBody>
          </p:sp>
          <p:sp>
            <p:nvSpPr>
              <p:cNvPr id="28" name="Freeform 158">
                <a:extLst>
                  <a:ext uri="{FF2B5EF4-FFF2-40B4-BE49-F238E27FC236}">
                    <a16:creationId xmlns:a16="http://schemas.microsoft.com/office/drawing/2014/main" xmlns="" id="{9350D2F3-5FB6-4AF8-87D7-7A7FC4BA39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088" y="190501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400" b="1">
                  <a:latin typeface="Roboto condensed"/>
                  <a:ea typeface="+mn-ea"/>
                  <a:cs typeface="Roboto condensed"/>
                </a:endParaRPr>
              </a:p>
            </p:txBody>
          </p:sp>
        </p:grpSp>
        <p:sp>
          <p:nvSpPr>
            <p:cNvPr id="16" name="텍스트 개체 틀 2">
              <a:extLst>
                <a:ext uri="{FF2B5EF4-FFF2-40B4-BE49-F238E27FC236}">
                  <a16:creationId xmlns:a16="http://schemas.microsoft.com/office/drawing/2014/main" xmlns="" id="{C7E9E26E-8C8D-4F67-897E-5CD08F170E8D}"/>
                </a:ext>
              </a:extLst>
            </p:cNvPr>
            <p:cNvSpPr txBox="1">
              <a:spLocks/>
            </p:cNvSpPr>
            <p:nvPr/>
          </p:nvSpPr>
          <p:spPr>
            <a:xfrm>
              <a:off x="7626027" y="2942826"/>
              <a:ext cx="7362168" cy="4355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spcBef>
                  <a:spcPts val="0"/>
                </a:spcBef>
              </a:pP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Đại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hỏi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số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lượng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: 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bao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nhiêu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mấy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93024E10-7CB1-4053-86BD-C859B55D8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1904" y="5557017"/>
              <a:ext cx="202155" cy="225387"/>
            </a:xfrm>
            <a:custGeom>
              <a:avLst/>
              <a:gdLst/>
              <a:ahLst/>
              <a:cxnLst>
                <a:cxn ang="0">
                  <a:pos x="171" y="47"/>
                </a:cxn>
                <a:cxn ang="0">
                  <a:pos x="177" y="36"/>
                </a:cxn>
                <a:cxn ang="0">
                  <a:pos x="179" y="38"/>
                </a:cxn>
                <a:cxn ang="0">
                  <a:pos x="184" y="38"/>
                </a:cxn>
                <a:cxn ang="0">
                  <a:pos x="188" y="35"/>
                </a:cxn>
                <a:cxn ang="0">
                  <a:pos x="193" y="28"/>
                </a:cxn>
                <a:cxn ang="0">
                  <a:pos x="190" y="19"/>
                </a:cxn>
                <a:cxn ang="0">
                  <a:pos x="161" y="2"/>
                </a:cxn>
                <a:cxn ang="0">
                  <a:pos x="152" y="4"/>
                </a:cxn>
                <a:cxn ang="0">
                  <a:pos x="148" y="11"/>
                </a:cxn>
                <a:cxn ang="0">
                  <a:pos x="147" y="16"/>
                </a:cxn>
                <a:cxn ang="0">
                  <a:pos x="150" y="20"/>
                </a:cxn>
                <a:cxn ang="0">
                  <a:pos x="152" y="22"/>
                </a:cxn>
                <a:cxn ang="0">
                  <a:pos x="146" y="32"/>
                </a:cxn>
                <a:cxn ang="0">
                  <a:pos x="106" y="24"/>
                </a:cxn>
                <a:cxn ang="0">
                  <a:pos x="65" y="32"/>
                </a:cxn>
                <a:cxn ang="0">
                  <a:pos x="59" y="22"/>
                </a:cxn>
                <a:cxn ang="0">
                  <a:pos x="62" y="20"/>
                </a:cxn>
                <a:cxn ang="0">
                  <a:pos x="65" y="16"/>
                </a:cxn>
                <a:cxn ang="0">
                  <a:pos x="64" y="11"/>
                </a:cxn>
                <a:cxn ang="0">
                  <a:pos x="60" y="4"/>
                </a:cxn>
                <a:cxn ang="0">
                  <a:pos x="51" y="2"/>
                </a:cxn>
                <a:cxn ang="0">
                  <a:pos x="21" y="19"/>
                </a:cxn>
                <a:cxn ang="0">
                  <a:pos x="19" y="28"/>
                </a:cxn>
                <a:cxn ang="0">
                  <a:pos x="23" y="35"/>
                </a:cxn>
                <a:cxn ang="0">
                  <a:pos x="27" y="38"/>
                </a:cxn>
                <a:cxn ang="0">
                  <a:pos x="32" y="38"/>
                </a:cxn>
                <a:cxn ang="0">
                  <a:pos x="34" y="36"/>
                </a:cxn>
                <a:cxn ang="0">
                  <a:pos x="40" y="47"/>
                </a:cxn>
                <a:cxn ang="0">
                  <a:pos x="0" y="129"/>
                </a:cxn>
                <a:cxn ang="0">
                  <a:pos x="106" y="235"/>
                </a:cxn>
                <a:cxn ang="0">
                  <a:pos x="211" y="129"/>
                </a:cxn>
                <a:cxn ang="0">
                  <a:pos x="171" y="47"/>
                </a:cxn>
                <a:cxn ang="0">
                  <a:pos x="106" y="214"/>
                </a:cxn>
                <a:cxn ang="0">
                  <a:pos x="21" y="129"/>
                </a:cxn>
                <a:cxn ang="0">
                  <a:pos x="106" y="44"/>
                </a:cxn>
                <a:cxn ang="0">
                  <a:pos x="191" y="129"/>
                </a:cxn>
                <a:cxn ang="0">
                  <a:pos x="106" y="214"/>
                </a:cxn>
                <a:cxn ang="0">
                  <a:pos x="115" y="130"/>
                </a:cxn>
                <a:cxn ang="0">
                  <a:pos x="115" y="129"/>
                </a:cxn>
                <a:cxn ang="0">
                  <a:pos x="115" y="82"/>
                </a:cxn>
                <a:cxn ang="0">
                  <a:pos x="106" y="73"/>
                </a:cxn>
                <a:cxn ang="0">
                  <a:pos x="97" y="82"/>
                </a:cxn>
                <a:cxn ang="0">
                  <a:pos x="97" y="129"/>
                </a:cxn>
                <a:cxn ang="0">
                  <a:pos x="106" y="138"/>
                </a:cxn>
                <a:cxn ang="0">
                  <a:pos x="107" y="138"/>
                </a:cxn>
                <a:cxn ang="0">
                  <a:pos x="149" y="180"/>
                </a:cxn>
                <a:cxn ang="0">
                  <a:pos x="153" y="182"/>
                </a:cxn>
                <a:cxn ang="0">
                  <a:pos x="157" y="180"/>
                </a:cxn>
                <a:cxn ang="0">
                  <a:pos x="157" y="173"/>
                </a:cxn>
                <a:cxn ang="0">
                  <a:pos x="115" y="130"/>
                </a:cxn>
              </a:cxnLst>
              <a:rect l="0" t="0" r="r" b="b"/>
              <a:pathLst>
                <a:path w="211" h="235">
                  <a:moveTo>
                    <a:pt x="171" y="47"/>
                  </a:moveTo>
                  <a:cubicBezTo>
                    <a:pt x="177" y="36"/>
                    <a:pt x="177" y="36"/>
                    <a:pt x="177" y="36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1" y="38"/>
                    <a:pt x="183" y="39"/>
                    <a:pt x="184" y="38"/>
                  </a:cubicBezTo>
                  <a:cubicBezTo>
                    <a:pt x="186" y="38"/>
                    <a:pt x="188" y="37"/>
                    <a:pt x="188" y="35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5" y="25"/>
                    <a:pt x="194" y="21"/>
                    <a:pt x="190" y="19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58" y="0"/>
                    <a:pt x="154" y="1"/>
                    <a:pt x="152" y="4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7" y="13"/>
                    <a:pt x="147" y="15"/>
                    <a:pt x="147" y="16"/>
                  </a:cubicBezTo>
                  <a:cubicBezTo>
                    <a:pt x="147" y="18"/>
                    <a:pt x="149" y="19"/>
                    <a:pt x="150" y="20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4" y="27"/>
                    <a:pt x="120" y="24"/>
                    <a:pt x="106" y="24"/>
                  </a:cubicBezTo>
                  <a:cubicBezTo>
                    <a:pt x="91" y="24"/>
                    <a:pt x="78" y="27"/>
                    <a:pt x="65" y="3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4" y="18"/>
                    <a:pt x="65" y="16"/>
                  </a:cubicBezTo>
                  <a:cubicBezTo>
                    <a:pt x="65" y="15"/>
                    <a:pt x="65" y="13"/>
                    <a:pt x="64" y="1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1"/>
                    <a:pt x="54" y="0"/>
                    <a:pt x="51" y="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21"/>
                    <a:pt x="17" y="25"/>
                    <a:pt x="19" y="2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7"/>
                    <a:pt x="25" y="38"/>
                    <a:pt x="27" y="38"/>
                  </a:cubicBezTo>
                  <a:cubicBezTo>
                    <a:pt x="29" y="39"/>
                    <a:pt x="31" y="38"/>
                    <a:pt x="32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16" y="66"/>
                    <a:pt x="0" y="96"/>
                    <a:pt x="0" y="129"/>
                  </a:cubicBezTo>
                  <a:cubicBezTo>
                    <a:pt x="0" y="187"/>
                    <a:pt x="48" y="235"/>
                    <a:pt x="106" y="235"/>
                  </a:cubicBezTo>
                  <a:cubicBezTo>
                    <a:pt x="164" y="235"/>
                    <a:pt x="211" y="187"/>
                    <a:pt x="211" y="129"/>
                  </a:cubicBezTo>
                  <a:cubicBezTo>
                    <a:pt x="211" y="96"/>
                    <a:pt x="196" y="66"/>
                    <a:pt x="171" y="47"/>
                  </a:cubicBezTo>
                  <a:close/>
                  <a:moveTo>
                    <a:pt x="106" y="214"/>
                  </a:moveTo>
                  <a:cubicBezTo>
                    <a:pt x="59" y="214"/>
                    <a:pt x="21" y="176"/>
                    <a:pt x="21" y="129"/>
                  </a:cubicBezTo>
                  <a:cubicBezTo>
                    <a:pt x="21" y="82"/>
                    <a:pt x="59" y="44"/>
                    <a:pt x="106" y="44"/>
                  </a:cubicBezTo>
                  <a:cubicBezTo>
                    <a:pt x="153" y="44"/>
                    <a:pt x="191" y="82"/>
                    <a:pt x="191" y="129"/>
                  </a:cubicBezTo>
                  <a:cubicBezTo>
                    <a:pt x="191" y="176"/>
                    <a:pt x="153" y="214"/>
                    <a:pt x="106" y="214"/>
                  </a:cubicBezTo>
                  <a:close/>
                  <a:moveTo>
                    <a:pt x="115" y="130"/>
                  </a:moveTo>
                  <a:cubicBezTo>
                    <a:pt x="115" y="130"/>
                    <a:pt x="115" y="130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77"/>
                    <a:pt x="111" y="73"/>
                    <a:pt x="106" y="73"/>
                  </a:cubicBezTo>
                  <a:cubicBezTo>
                    <a:pt x="101" y="73"/>
                    <a:pt x="97" y="77"/>
                    <a:pt x="97" y="82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34"/>
                    <a:pt x="101" y="138"/>
                    <a:pt x="106" y="138"/>
                  </a:cubicBezTo>
                  <a:cubicBezTo>
                    <a:pt x="106" y="138"/>
                    <a:pt x="107" y="138"/>
                    <a:pt x="107" y="138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50" y="181"/>
                    <a:pt x="152" y="182"/>
                    <a:pt x="153" y="182"/>
                  </a:cubicBezTo>
                  <a:cubicBezTo>
                    <a:pt x="155" y="182"/>
                    <a:pt x="156" y="181"/>
                    <a:pt x="157" y="180"/>
                  </a:cubicBezTo>
                  <a:cubicBezTo>
                    <a:pt x="159" y="178"/>
                    <a:pt x="159" y="175"/>
                    <a:pt x="157" y="173"/>
                  </a:cubicBezTo>
                  <a:lnTo>
                    <a:pt x="115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 b="1">
                <a:latin typeface="Roboto condensed"/>
                <a:cs typeface="Roboto condensed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85254A0F-A94D-4B90-BAEB-D59A1895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8296" y="5594511"/>
              <a:ext cx="76773" cy="76773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 b="1">
                <a:latin typeface="Roboto condensed"/>
                <a:ea typeface="+mn-ea"/>
                <a:cs typeface="Roboto condensed"/>
              </a:endParaRPr>
            </a:p>
          </p:txBody>
        </p:sp>
        <p:sp>
          <p:nvSpPr>
            <p:cNvPr id="22" name="텍스트 개체 틀 2">
              <a:extLst>
                <a:ext uri="{FF2B5EF4-FFF2-40B4-BE49-F238E27FC236}">
                  <a16:creationId xmlns:a16="http://schemas.microsoft.com/office/drawing/2014/main" xmlns="" id="{C7C976D3-539B-46CE-B77B-1D911B3BBB83}"/>
                </a:ext>
              </a:extLst>
            </p:cNvPr>
            <p:cNvSpPr txBox="1">
              <a:spLocks/>
            </p:cNvSpPr>
            <p:nvPr/>
          </p:nvSpPr>
          <p:spPr>
            <a:xfrm>
              <a:off x="7911628" y="4407897"/>
              <a:ext cx="6790738" cy="4355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defTabSz="914400">
                <a:spcBef>
                  <a:spcPts val="0"/>
                </a:spcBef>
              </a:pP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Đại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hỏi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hoạt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động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tính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chất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sự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việc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: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sao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thế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nào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…</a:t>
              </a:r>
            </a:p>
          </p:txBody>
        </p:sp>
      </p:grpSp>
      <p:pic>
        <p:nvPicPr>
          <p:cNvPr id="24" name="Hình ảnh 20">
            <a:extLst>
              <a:ext uri="{FF2B5EF4-FFF2-40B4-BE49-F238E27FC236}">
                <a16:creationId xmlns:a16="http://schemas.microsoft.com/office/drawing/2014/main" xmlns="" id="{6108ED94-6837-5B45-97F4-5741B154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2" y="16740"/>
            <a:ext cx="1122433" cy="84182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582ADF3-C01F-D343-B3DD-E71A9A9444B8}"/>
              </a:ext>
            </a:extLst>
          </p:cNvPr>
          <p:cNvGrpSpPr/>
          <p:nvPr/>
        </p:nvGrpSpPr>
        <p:grpSpPr>
          <a:xfrm>
            <a:off x="1976569" y="1153441"/>
            <a:ext cx="2120096" cy="4089803"/>
            <a:chOff x="2105545" y="2382524"/>
            <a:chExt cx="1485148" cy="277562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33EBC454-B8D1-4C48-9A45-A7EB04367A59}"/>
                </a:ext>
              </a:extLst>
            </p:cNvPr>
            <p:cNvCxnSpPr>
              <a:cxnSpLocks/>
            </p:cNvCxnSpPr>
            <p:nvPr/>
          </p:nvCxnSpPr>
          <p:spPr>
            <a:xfrm>
              <a:off x="2105545" y="3960837"/>
              <a:ext cx="1368911" cy="1197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F824BDAA-E6A1-7146-AD7E-B16DCCA6CA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8434" y="3697916"/>
              <a:ext cx="1452259" cy="2732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E918D9D2-B317-AC4E-B30C-67C225E73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4579" y="2382524"/>
              <a:ext cx="1466114" cy="15776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CAFFDD-F090-FE48-B8A9-C4834589F1E1}"/>
              </a:ext>
            </a:extLst>
          </p:cNvPr>
          <p:cNvSpPr txBox="1"/>
          <p:nvPr/>
        </p:nvSpPr>
        <p:spPr>
          <a:xfrm>
            <a:off x="347587" y="2853190"/>
            <a:ext cx="156709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Đại</a:t>
            </a:r>
            <a:r>
              <a:rPr lang="en-US" altLang="zh-CN" sz="40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40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để</a:t>
            </a:r>
            <a:r>
              <a:rPr lang="en-US" altLang="zh-CN" sz="40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hỏi</a:t>
            </a:r>
            <a:endParaRPr lang="x-none" sz="4000" dirty="0"/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2D71C72A-11A7-B14C-A16D-13B6A8906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561" y="59826"/>
            <a:ext cx="2454892" cy="553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*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Ghi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nhớ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268874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004F85F-90F5-C54C-A5A7-271B96526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74108"/>
              </p:ext>
            </p:extLst>
          </p:nvPr>
        </p:nvGraphicFramePr>
        <p:xfrm>
          <a:off x="267629" y="1980941"/>
          <a:ext cx="11664176" cy="464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xmlns="" val="3550004857"/>
                    </a:ext>
                  </a:extLst>
                </a:gridCol>
                <a:gridCol w="3947532">
                  <a:extLst>
                    <a:ext uri="{9D8B030D-6E8A-4147-A177-3AD203B41FA5}">
                      <a16:colId xmlns:a16="http://schemas.microsoft.com/office/drawing/2014/main" xmlns="" val="2836802938"/>
                    </a:ext>
                  </a:extLst>
                </a:gridCol>
                <a:gridCol w="5397190">
                  <a:extLst>
                    <a:ext uri="{9D8B030D-6E8A-4147-A177-3AD203B41FA5}">
                      <a16:colId xmlns:a16="http://schemas.microsoft.com/office/drawing/2014/main" xmlns="" val="2776614705"/>
                    </a:ext>
                  </a:extLst>
                </a:gridCol>
              </a:tblGrid>
              <a:tr h="1003610"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x-none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 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x-none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 nhiều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5202213"/>
                  </a:ext>
                </a:extLst>
              </a:tr>
              <a:tr h="1409017">
                <a:tc>
                  <a:txBody>
                    <a:bodyPr/>
                    <a:lstStyle/>
                    <a:p>
                      <a:pPr algn="ctr"/>
                      <a:r>
                        <a:rPr lang="x-none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4832332"/>
                  </a:ext>
                </a:extLst>
              </a:tr>
              <a:tr h="1293542">
                <a:tc>
                  <a:txBody>
                    <a:bodyPr/>
                    <a:lstStyle/>
                    <a:p>
                      <a:pPr algn="ctr"/>
                      <a:r>
                        <a:rPr lang="x-none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1059548"/>
                  </a:ext>
                </a:extLst>
              </a:tr>
              <a:tr h="937446">
                <a:tc>
                  <a:txBody>
                    <a:bodyPr/>
                    <a:lstStyle/>
                    <a:p>
                      <a:pPr algn="ctr"/>
                      <a:r>
                        <a:rPr lang="x-none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64138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EE574B-FBE6-9245-8709-F6264F669966}"/>
              </a:ext>
            </a:extLst>
          </p:cNvPr>
          <p:cNvSpPr txBox="1"/>
          <p:nvPr/>
        </p:nvSpPr>
        <p:spPr>
          <a:xfrm>
            <a:off x="6657352" y="3123120"/>
            <a:ext cx="5829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tôi, chúng tớ, chúng mình, chúng ta, chúng tao,…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58C5F0-AFDF-3741-8D71-F08A5CB23EC9}"/>
              </a:ext>
            </a:extLst>
          </p:cNvPr>
          <p:cNvSpPr txBox="1"/>
          <p:nvPr/>
        </p:nvSpPr>
        <p:spPr>
          <a:xfrm>
            <a:off x="2625294" y="4642635"/>
            <a:ext cx="3773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Anh, chị, mày, mi,…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ADBDDC-1D7F-7740-AD7D-BB6F71C76909}"/>
              </a:ext>
            </a:extLst>
          </p:cNvPr>
          <p:cNvSpPr txBox="1"/>
          <p:nvPr/>
        </p:nvSpPr>
        <p:spPr>
          <a:xfrm>
            <a:off x="2558391" y="3086602"/>
            <a:ext cx="377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ôi, tớ, mình, ta, tao…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8936D5-9EF5-FB47-AE34-A65DBE254A13}"/>
              </a:ext>
            </a:extLst>
          </p:cNvPr>
          <p:cNvSpPr txBox="1"/>
          <p:nvPr/>
        </p:nvSpPr>
        <p:spPr>
          <a:xfrm>
            <a:off x="7069346" y="5797772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Chúng, chúng nó, họ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333944-F315-3C44-8200-0C0AC8541188}"/>
              </a:ext>
            </a:extLst>
          </p:cNvPr>
          <p:cNvSpPr txBox="1"/>
          <p:nvPr/>
        </p:nvSpPr>
        <p:spPr>
          <a:xfrm>
            <a:off x="6746067" y="4479055"/>
            <a:ext cx="5007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anh, các chị, chúng mày, chúng bay,…</a:t>
            </a:r>
          </a:p>
          <a:p>
            <a:endParaRPr lang="x-none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88D2F86-D88F-5D46-B162-1A5C012F6D60}"/>
              </a:ext>
            </a:extLst>
          </p:cNvPr>
          <p:cNvCxnSpPr>
            <a:cxnSpLocks/>
          </p:cNvCxnSpPr>
          <p:nvPr/>
        </p:nvCxnSpPr>
        <p:spPr>
          <a:xfrm>
            <a:off x="267629" y="2036975"/>
            <a:ext cx="2341756" cy="84749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ACD0E3-55D4-5E4A-B6D9-902AEB5578B1}"/>
              </a:ext>
            </a:extLst>
          </p:cNvPr>
          <p:cNvSpPr txBox="1"/>
          <p:nvPr/>
        </p:nvSpPr>
        <p:spPr>
          <a:xfrm>
            <a:off x="267629" y="2431279"/>
            <a:ext cx="1516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</a:p>
          <a:p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24BCE1-994D-C341-B875-07380A6C8D1B}"/>
              </a:ext>
            </a:extLst>
          </p:cNvPr>
          <p:cNvSpPr txBox="1"/>
          <p:nvPr/>
        </p:nvSpPr>
        <p:spPr>
          <a:xfrm>
            <a:off x="1557446" y="1936907"/>
            <a:ext cx="1516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  <a:p>
            <a:endParaRPr lang="x-non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D30A31-B4A9-A64B-98E9-EC8BE3FD42C5}"/>
              </a:ext>
            </a:extLst>
          </p:cNvPr>
          <p:cNvSpPr txBox="1"/>
          <p:nvPr/>
        </p:nvSpPr>
        <p:spPr>
          <a:xfrm>
            <a:off x="3428179" y="5843938"/>
            <a:ext cx="3158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Nó, hắn, ý, thị,…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25C7E6-D18D-C44F-B351-14B38E385D62}"/>
              </a:ext>
            </a:extLst>
          </p:cNvPr>
          <p:cNvSpPr txBox="1"/>
          <p:nvPr/>
        </p:nvSpPr>
        <p:spPr>
          <a:xfrm>
            <a:off x="158634" y="372462"/>
            <a:ext cx="12619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</a:p>
          <a:p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Hãy sắp xếp các đại từ trỏ người, trỏ vật theo bảng dưới đây.</a:t>
            </a:r>
            <a:endParaRPr lang="x-none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3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E40BED-C5E6-1340-8D30-D0C89207E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383" y="60541"/>
            <a:ext cx="6618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III.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tập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23" y="410502"/>
            <a:ext cx="11797989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b.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Nghĩa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của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đại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“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mình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”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trong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câu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“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Cậu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giúp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đỡ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mình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với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nhé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!”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có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gì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khác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với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nghĩa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của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đại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mình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trong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câu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ca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dao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sau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đây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?</a:t>
            </a:r>
          </a:p>
          <a:p>
            <a:pPr algn="ctr"/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Mình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về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có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nhớ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ta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chăng</a:t>
            </a:r>
            <a:endParaRPr lang="en-US" altLang="zh-CN" sz="3600" b="1" i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  <a:p>
            <a:pPr marL="742950" indent="-742950" algn="ctr" eaLnBrk="1" hangingPunct="1"/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Ta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về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ta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nhớ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hàm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răng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mình</a:t>
            </a:r>
            <a:r>
              <a:rPr lang="en-US" altLang="zh-CN" sz="36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cười</a:t>
            </a:r>
            <a:r>
              <a:rPr lang="en-US" altLang="zh-CN" sz="36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9415" y="3662066"/>
            <a:ext cx="10366941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“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Cậu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giúp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đỡ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mình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với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i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nhé</a:t>
            </a:r>
            <a:r>
              <a:rPr lang="en-US" altLang="zh-CN" sz="3600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!”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</a:p>
          <a:p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trỏ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bản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),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thuộc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ngôi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thứ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ít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.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4095E8-E93B-C442-B14D-38FEBFA28248}"/>
              </a:ext>
            </a:extLst>
          </p:cNvPr>
          <p:cNvSpPr/>
          <p:nvPr/>
        </p:nvSpPr>
        <p:spPr>
          <a:xfrm>
            <a:off x="1891815" y="5264120"/>
            <a:ext cx="10106897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zh-CN" sz="36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ca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dao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trỏ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người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nghe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(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đọc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),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thuộc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ngôi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thứ</a:t>
            </a:r>
            <a:r>
              <a:rPr lang="en-US" altLang="zh-CN" sz="36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2.</a:t>
            </a:r>
            <a:endParaRPr lang="en-US" altLang="zh-CN" sz="3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DA8F30F-271F-1841-B483-42936A41DA74}"/>
              </a:ext>
            </a:extLst>
          </p:cNvPr>
          <p:cNvCxnSpPr>
            <a:cxnSpLocks/>
          </p:cNvCxnSpPr>
          <p:nvPr/>
        </p:nvCxnSpPr>
        <p:spPr>
          <a:xfrm flipV="1">
            <a:off x="200723" y="4262230"/>
            <a:ext cx="1538692" cy="849492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0F8EF31-2CDD-BE4B-8DF2-1A7889B35322}"/>
              </a:ext>
            </a:extLst>
          </p:cNvPr>
          <p:cNvCxnSpPr>
            <a:cxnSpLocks/>
          </p:cNvCxnSpPr>
          <p:nvPr/>
        </p:nvCxnSpPr>
        <p:spPr>
          <a:xfrm>
            <a:off x="200723" y="5111722"/>
            <a:ext cx="1538692" cy="927850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58C5F0-AFDF-3741-8D71-F08A5CB23EC9}"/>
              </a:ext>
            </a:extLst>
          </p:cNvPr>
          <p:cNvSpPr txBox="1"/>
          <p:nvPr/>
        </p:nvSpPr>
        <p:spPr>
          <a:xfrm>
            <a:off x="2279174" y="4492484"/>
            <a:ext cx="9853403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 marL="457200" indent="-457200">
              <a:buFontTx/>
              <a:buChar char="-"/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mượn cái bút được không ạ?</a:t>
            </a:r>
          </a:p>
          <a:p>
            <a:pPr marL="457200" indent="-457200"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trở gió rồi,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mặc thêm áo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nhé!</a:t>
            </a:r>
          </a:p>
          <a:p>
            <a:pPr marL="457200" indent="-457200">
              <a:buFontTx/>
              <a:buChar char="-"/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gì đấy ạ?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25C7E6-D18D-C44F-B351-14B38E385D62}"/>
              </a:ext>
            </a:extLst>
          </p:cNvPr>
          <p:cNvSpPr txBox="1"/>
          <p:nvPr/>
        </p:nvSpPr>
        <p:spPr>
          <a:xfrm>
            <a:off x="0" y="-74714"/>
            <a:ext cx="12153993" cy="452431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sgk/57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xưng hô, một số danh từ chỉ người như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ông, bà, cha, mẹ, chú, bác, cô, dì, con, cháu…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được sử dụng như đại từ xưng hô. 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  <a:p>
            <a:pPr algn="ctr"/>
            <a:r>
              <a:rPr lang="x-non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nay, bác tới nhà</a:t>
            </a:r>
          </a:p>
          <a:p>
            <a:pPr algn="ctr"/>
            <a:r>
              <a:rPr lang="x-non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 chợ thời xa.</a:t>
            </a:r>
          </a:p>
          <a:p>
            <a:pPr algn="just"/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thêm các ví dụ tương tự.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xmlns="" id="{36C3EF81-43E5-3043-BFFD-F4F45B9765F3}"/>
              </a:ext>
            </a:extLst>
          </p:cNvPr>
          <p:cNvSpPr/>
          <p:nvPr/>
        </p:nvSpPr>
        <p:spPr>
          <a:xfrm>
            <a:off x="296562" y="4449601"/>
            <a:ext cx="1556952" cy="20500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6312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58C5F0-AFDF-3741-8D71-F08A5CB23EC9}"/>
              </a:ext>
            </a:extLst>
          </p:cNvPr>
          <p:cNvSpPr txBox="1"/>
          <p:nvPr/>
        </p:nvSpPr>
        <p:spPr>
          <a:xfrm>
            <a:off x="2279174" y="4492484"/>
            <a:ext cx="9874819" cy="23083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chẳng thích được ngợi khen.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 tôi biết được bạn đang nghĩ gì.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25C7E6-D18D-C44F-B351-14B38E385D62}"/>
              </a:ext>
            </a:extLst>
          </p:cNvPr>
          <p:cNvSpPr txBox="1"/>
          <p:nvPr/>
        </p:nvSpPr>
        <p:spPr>
          <a:xfrm>
            <a:off x="0" y="-74714"/>
            <a:ext cx="12153993" cy="4647426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 sgk/57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từ để hỏi trong nhiều trường hợp dùng để trỏ chung.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  <a:p>
            <a:pPr marL="571500" indent="-571500" algn="ctr">
              <a:buFontTx/>
              <a:buChar char="-"/>
            </a:pPr>
            <a:r>
              <a:rPr lang="x-non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ấy ở nhà, ai cũng vui</a:t>
            </a:r>
          </a:p>
          <a:p>
            <a:pPr marL="571500" indent="-571500" algn="ctr">
              <a:buFontTx/>
              <a:buChar char="-"/>
            </a:pPr>
            <a:r>
              <a:rPr lang="x-non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đình ngã nón trông đình</a:t>
            </a:r>
          </a:p>
          <a:p>
            <a:pPr algn="ctr"/>
            <a:r>
              <a:rPr lang="x-non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Đình bao nhiêu ngói, thương mình bấy nhiêu.</a:t>
            </a:r>
          </a:p>
          <a:p>
            <a:pPr algn="just"/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theo cách nói trên, hãy đặt câu với mỗi từ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ai, sao, bao nhiêu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để trỏ chung.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xmlns="" id="{36C3EF81-43E5-3043-BFFD-F4F45B9765F3}"/>
              </a:ext>
            </a:extLst>
          </p:cNvPr>
          <p:cNvSpPr/>
          <p:nvPr/>
        </p:nvSpPr>
        <p:spPr>
          <a:xfrm>
            <a:off x="296562" y="4449601"/>
            <a:ext cx="1556952" cy="2050054"/>
          </a:xfrm>
          <a:prstGeom prst="curved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5601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58C5F0-AFDF-3741-8D71-F08A5CB23EC9}"/>
              </a:ext>
            </a:extLst>
          </p:cNvPr>
          <p:cNvSpPr txBox="1"/>
          <p:nvPr/>
        </p:nvSpPr>
        <p:spPr>
          <a:xfrm>
            <a:off x="79670" y="2088217"/>
            <a:ext cx="11950753" cy="30469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các bạn cùng lớp, cùng tuổi, nên dùng các từ xưng hô cho lịch sự như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- cậu</a:t>
            </a:r>
          </a:p>
          <a:p>
            <a:pPr algn="ctr"/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- cậu</a:t>
            </a:r>
          </a:p>
          <a:p>
            <a:pPr algn="ctr"/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- bạn</a:t>
            </a:r>
          </a:p>
          <a:p>
            <a:pPr algn="ctr"/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- bạn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25C7E6-D18D-C44F-B351-14B38E385D62}"/>
              </a:ext>
            </a:extLst>
          </p:cNvPr>
          <p:cNvSpPr txBox="1"/>
          <p:nvPr/>
        </p:nvSpPr>
        <p:spPr>
          <a:xfrm>
            <a:off x="0" y="-74714"/>
            <a:ext cx="12153993" cy="206210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 sgk/57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bạn cùng lớp, cùng tuổi, em nên xưng hô thế nào cho lịch sự? Ở trường, ở lớp em có hiện tượng xưng hô thiếu lịch sự không? Nên ứng xử như thế nào đối với hiện tượng đó?</a:t>
            </a: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xmlns="" id="{4F87F230-FD10-C343-80A9-57EAF23C6581}"/>
              </a:ext>
            </a:extLst>
          </p:cNvPr>
          <p:cNvSpPr/>
          <p:nvPr/>
        </p:nvSpPr>
        <p:spPr>
          <a:xfrm>
            <a:off x="79670" y="2199493"/>
            <a:ext cx="978408" cy="484632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288E11-B829-EB4D-88C5-8BB061ACE67D}"/>
              </a:ext>
            </a:extLst>
          </p:cNvPr>
          <p:cNvSpPr txBox="1"/>
          <p:nvPr/>
        </p:nvSpPr>
        <p:spPr>
          <a:xfrm>
            <a:off x="41948" y="5248599"/>
            <a:ext cx="11950753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Hiện tượng xưng hô thiếu lịch sự hiện vẫn còn khá phổ biến ở trường, lớp. Với những trường hợp ấy cần góp ý để các bạn xưng hô với nhau một cách lịch sự hơn 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xmlns="" id="{000B54B1-2FD3-664C-AF28-DADB324D4670}"/>
              </a:ext>
            </a:extLst>
          </p:cNvPr>
          <p:cNvSpPr/>
          <p:nvPr/>
        </p:nvSpPr>
        <p:spPr>
          <a:xfrm>
            <a:off x="74600" y="5265182"/>
            <a:ext cx="978408" cy="484632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7877945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58C5F0-AFDF-3741-8D71-F08A5CB23EC9}"/>
              </a:ext>
            </a:extLst>
          </p:cNvPr>
          <p:cNvSpPr txBox="1"/>
          <p:nvPr/>
        </p:nvSpPr>
        <p:spPr>
          <a:xfrm>
            <a:off x="79670" y="2088217"/>
            <a:ext cx="11950753" cy="2554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từ xưng hô trong tiếng Việt và tiếng Anh:</a:t>
            </a:r>
          </a:p>
          <a:p>
            <a:pPr algn="just"/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Về số lượng: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xưng hô trong tiếng Việt nhiều và phong phú hơn từ xưng hô trong tiếng Anh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ý nghĩa biểu cảm: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ý nghĩa biểu cảm đa dạng hơn, tinh tế hơn.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25C7E6-D18D-C44F-B351-14B38E385D62}"/>
              </a:ext>
            </a:extLst>
          </p:cNvPr>
          <p:cNvSpPr txBox="1"/>
          <p:nvPr/>
        </p:nvSpPr>
        <p:spPr>
          <a:xfrm>
            <a:off x="0" y="-74714"/>
            <a:ext cx="12153993" cy="206210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5: sgk/57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so sánh sự khác nhau về số lượng và ý nghĩa biểu cảm giữa từ xưng hô tiếng Việt với đại từ xưng hô trong ngoại ngữ mà em học (tiếng Anh, tiếng Pháp, tiếng Nga, tiếng Trung Quốc)</a:t>
            </a: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xmlns="" id="{4F87F230-FD10-C343-80A9-57EAF23C6581}"/>
              </a:ext>
            </a:extLst>
          </p:cNvPr>
          <p:cNvSpPr/>
          <p:nvPr/>
        </p:nvSpPr>
        <p:spPr>
          <a:xfrm>
            <a:off x="79670" y="2174779"/>
            <a:ext cx="978408" cy="484632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228EB559-5331-624A-9142-38C62591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148766"/>
              </p:ext>
            </p:extLst>
          </p:nvPr>
        </p:nvGraphicFramePr>
        <p:xfrm>
          <a:off x="0" y="4642762"/>
          <a:ext cx="12190413" cy="23596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57609">
                  <a:extLst>
                    <a:ext uri="{9D8B030D-6E8A-4147-A177-3AD203B41FA5}">
                      <a16:colId xmlns:a16="http://schemas.microsoft.com/office/drawing/2014/main" xmlns="" val="2864860157"/>
                    </a:ext>
                  </a:extLst>
                </a:gridCol>
                <a:gridCol w="5646811">
                  <a:extLst>
                    <a:ext uri="{9D8B030D-6E8A-4147-A177-3AD203B41FA5}">
                      <a16:colId xmlns:a16="http://schemas.microsoft.com/office/drawing/2014/main" xmlns="" val="2575070449"/>
                    </a:ext>
                  </a:extLst>
                </a:gridCol>
                <a:gridCol w="3085993">
                  <a:extLst>
                    <a:ext uri="{9D8B030D-6E8A-4147-A177-3AD203B41FA5}">
                      <a16:colId xmlns:a16="http://schemas.microsoft.com/office/drawing/2014/main" xmlns="" val="1952840644"/>
                    </a:ext>
                  </a:extLst>
                </a:gridCol>
              </a:tblGrid>
              <a:tr h="616945"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Anh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129019"/>
                  </a:ext>
                </a:extLst>
              </a:tr>
              <a:tr h="67585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thứ nhất số 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Tôi, mình, tớ, tao…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7238872"/>
                  </a:ext>
                </a:extLst>
              </a:tr>
              <a:tr h="103359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thứ ba số ít</a:t>
                      </a:r>
                    </a:p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Hắn, y, nó, anh ấy, thằng ấy…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307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182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9BE25F9-BE9A-8B4E-A9C6-152A283FE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850481"/>
              </p:ext>
            </p:extLst>
          </p:nvPr>
        </p:nvGraphicFramePr>
        <p:xfrm>
          <a:off x="175225" y="138922"/>
          <a:ext cx="12015188" cy="672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1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53E60C6D-4E85-4E14-BCDF-BF15C241F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7364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xmlns="" id="{A27C71A1-18C6-FC4A-B6CD-989921A2C85D}"/>
              </a:ext>
            </a:extLst>
          </p:cNvPr>
          <p:cNvSpPr txBox="1"/>
          <p:nvPr/>
        </p:nvSpPr>
        <p:spPr>
          <a:xfrm>
            <a:off x="3518132" y="1262144"/>
            <a:ext cx="5396534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4400" b="1" u="sng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xmlns="" id="{7D42D292-4C48-479B-9E59-E29CD9871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7670"/>
            <a:ext cx="2672514" cy="1371917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95">
            <a:extLst>
              <a:ext uri="{FF2B5EF4-FFF2-40B4-BE49-F238E27FC236}">
                <a16:creationId xmlns:a16="http://schemas.microsoft.com/office/drawing/2014/main" xmlns="" id="{36657877-E65F-9C4E-AEBB-659BC9562470}"/>
              </a:ext>
            </a:extLst>
          </p:cNvPr>
          <p:cNvSpPr txBox="1"/>
          <p:nvPr/>
        </p:nvSpPr>
        <p:spPr>
          <a:xfrm>
            <a:off x="2112796" y="1467431"/>
            <a:ext cx="6504798" cy="4106822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59054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Đại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endParaRPr lang="en-US" altLang="zh-C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701954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701954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Chức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pháp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701954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đại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701954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chỉnh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SĐTD</a:t>
            </a:r>
          </a:p>
          <a:p>
            <a:pPr marL="701954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359054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mới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</a:p>
          <a:p>
            <a:pPr marL="130454">
              <a:lnSpc>
                <a:spcPct val="90000"/>
              </a:lnSpc>
              <a:spcAft>
                <a:spcPts val="600"/>
              </a:spcAft>
            </a:pP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Soạn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“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”</a:t>
            </a:r>
          </a:p>
          <a:p>
            <a:pPr marL="130454">
              <a:lnSpc>
                <a:spcPct val="90000"/>
              </a:lnSpc>
              <a:spcAft>
                <a:spcPts val="600"/>
              </a:spcAft>
            </a:pP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(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SGK/59)</a:t>
            </a:r>
          </a:p>
        </p:txBody>
      </p:sp>
      <p:pic>
        <p:nvPicPr>
          <p:cNvPr id="9" name="Picture 8" descr="22858PICdbgea5Gz679dY_PIC2018.png">
            <a:extLst>
              <a:ext uri="{FF2B5EF4-FFF2-40B4-BE49-F238E27FC236}">
                <a16:creationId xmlns:a16="http://schemas.microsoft.com/office/drawing/2014/main" xmlns="" id="{414A7657-CC80-FB4E-838B-021768AAD2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586" y="1717965"/>
            <a:ext cx="3584170" cy="4327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1542" y="653687"/>
            <a:ext cx="558468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       HƯỚNG DẪN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HỌC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2342" y="971968"/>
            <a:ext cx="11611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Gia đình tôi khá giả. Anh em tôi rất thương nhau. Phải nói em tôi rất ngoan. 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lại khéo tay nữa.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(Khánh Hoài)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719" y="3033469"/>
            <a:ext cx="11611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Chợt con gà trống ở phía sau bếp nổi gáy. Tôi biết đó là con gà của anh Bốn Linh. Tiếng 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dõng dạc nhất xóm.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(Võ Quảng)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334213"/>
            <a:ext cx="939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Từ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2688" y="4886706"/>
            <a:ext cx="11400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hờ vào ngữ cảnh và các từ ngữ chỉ người, chỉ vật mà nó thay thế ở các câu văn trước.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7F690C-CC89-CE40-BBCF-6BB02BC33675}"/>
              </a:ext>
            </a:extLst>
          </p:cNvPr>
          <p:cNvSpPr/>
          <p:nvPr/>
        </p:nvSpPr>
        <p:spPr>
          <a:xfrm>
            <a:off x="200058" y="4278706"/>
            <a:ext cx="8234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Từ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Linh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Hình ảnh 20">
            <a:extLst>
              <a:ext uri="{FF2B5EF4-FFF2-40B4-BE49-F238E27FC236}">
                <a16:creationId xmlns:a16="http://schemas.microsoft.com/office/drawing/2014/main" xmlns="" id="{0F00E1DE-327D-C841-B9BF-5AA842CFB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2" y="16740"/>
            <a:ext cx="1122433" cy="841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E20FC9-FAB9-584E-AED8-9783C838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383" y="60541"/>
            <a:ext cx="6618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I.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Thế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là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đại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20506FD-EDE3-4CB1-AE36-DD0393E52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847400DD-2675-8B42-B54B-EE717890D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45" y="1440576"/>
            <a:ext cx="11351724" cy="193899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99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charset="0"/>
              </a:rPr>
              <a:t>         </a:t>
            </a:r>
            <a:r>
              <a:rPr kumimoji="0" lang="vi-VN" sz="4000" b="1" i="0" u="none" strike="noStrike" kern="10" cap="none" spc="0" normalizeH="0" baseline="0" noProof="0" dirty="0">
                <a:ln w="9525">
                  <a:solidFill>
                    <a:srgbClr val="99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charset="0"/>
              </a:rPr>
              <a:t>CHÚC CÁC EM HỌC SINH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0" cap="none" spc="0" normalizeH="0" baseline="0" noProof="0" dirty="0">
                <a:ln w="9525">
                  <a:solidFill>
                    <a:srgbClr val="99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charset="0"/>
              </a:rPr>
              <a:t>CÓ MỘT TIẾT HỌC Ý NGHĨA VÀ VUI VẺ.</a:t>
            </a:r>
            <a:endParaRPr kumimoji="0" lang="en-US" sz="4000" b="1" i="0" u="none" strike="noStrike" kern="10" cap="none" spc="0" normalizeH="0" baseline="0" noProof="0" dirty="0">
              <a:ln w="9525">
                <a:solidFill>
                  <a:srgbClr val="99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99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 charset="0"/>
              </a:rPr>
              <a:t>                    </a:t>
            </a:r>
          </a:p>
        </p:txBody>
      </p:sp>
      <p:pic>
        <p:nvPicPr>
          <p:cNvPr id="2" name="TienCovid-LeThienHieu-6247081.mp3" descr="TienCovid-LeThienHieu-6247081.mp3">
            <a:hlinkClick r:id="" action="ppaction://media"/>
            <a:extLst>
              <a:ext uri="{FF2B5EF4-FFF2-40B4-BE49-F238E27FC236}">
                <a16:creationId xmlns:a16="http://schemas.microsoft.com/office/drawing/2014/main" xmlns="" id="{F81531DC-8C2A-6B41-8DFB-F02181403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3361" y="48201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75772" y="165918"/>
            <a:ext cx="11611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tôi, giọng khản đặc, từ trong màn nói vọng ra:</a:t>
            </a:r>
          </a:p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Thôi, hai đứa liệu mà đem chia đồ chơi ra đi.</a:t>
            </a:r>
          </a:p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nghe thấy 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tôi bất giác run lên bần bật, kinh hoàng đưa cặp mắt tuyệt vọng nhìn tôi.</a:t>
            </a:r>
          </a:p>
          <a:p>
            <a:pPr algn="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(Khánh Hoài)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589810"/>
            <a:ext cx="1191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hờ vào đoạn đối thoại trước đó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25D834-D7D6-9547-8F04-C434074C341A}"/>
              </a:ext>
            </a:extLst>
          </p:cNvPr>
          <p:cNvSpPr/>
          <p:nvPr/>
        </p:nvSpPr>
        <p:spPr>
          <a:xfrm>
            <a:off x="0" y="2864512"/>
            <a:ext cx="12190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latin typeface="+mj-lt"/>
              </a:rPr>
              <a:t> </a:t>
            </a:r>
            <a:r>
              <a:rPr lang="vi-VN" sz="3600" b="1" i="1" dirty="0">
                <a:latin typeface="+mj-lt"/>
                <a:sym typeface="Wingdings" pitchFamily="2" charset="2"/>
              </a:rPr>
              <a:t> Từ 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thế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giục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36DDB0-E190-3641-9465-16C482AA6BE2}"/>
              </a:ext>
            </a:extLst>
          </p:cNvPr>
          <p:cNvSpPr/>
          <p:nvPr/>
        </p:nvSpPr>
        <p:spPr>
          <a:xfrm>
            <a:off x="158251" y="4207170"/>
            <a:ext cx="11673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+mj-lt"/>
              </a:rPr>
              <a:t>d)</a:t>
            </a:r>
            <a:r>
              <a:rPr lang="vi-VN" sz="3600" b="1" i="1" dirty="0">
                <a:latin typeface="+mj-lt"/>
              </a:rPr>
              <a:t> Ví dụ: Chiếc bút này đẹp. Chiếc kia cũng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thế</a:t>
            </a:r>
            <a:r>
              <a:rPr lang="vi-VN" sz="3600" b="1" i="1" dirty="0">
                <a:latin typeface="+mj-lt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5BC151-4F5B-D947-97C0-0F3754583F42}"/>
              </a:ext>
            </a:extLst>
          </p:cNvPr>
          <p:cNvSpPr/>
          <p:nvPr/>
        </p:nvSpPr>
        <p:spPr>
          <a:xfrm>
            <a:off x="761066" y="5452743"/>
            <a:ext cx="1191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nội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dung ở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đứng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trước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515501-174E-3344-AC44-05A81E2FD977}"/>
              </a:ext>
            </a:extLst>
          </p:cNvPr>
          <p:cNvSpPr txBox="1"/>
          <p:nvPr/>
        </p:nvSpPr>
        <p:spPr>
          <a:xfrm>
            <a:off x="262670" y="4817808"/>
            <a:ext cx="5440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Từ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thế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20">
            <a:extLst>
              <a:ext uri="{FF2B5EF4-FFF2-40B4-BE49-F238E27FC236}">
                <a16:creationId xmlns:a16="http://schemas.microsoft.com/office/drawing/2014/main" xmlns="" id="{FBBB7763-164E-C54F-905C-FF60AEA7D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2" y="16740"/>
            <a:ext cx="1122433" cy="8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10" grpId="0"/>
      <p:bldP spid="13" grpId="0"/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47319" y="639773"/>
            <a:ext cx="7895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>
                <a:latin typeface="+mj-lt"/>
                <a:cs typeface="Times New Roman" panose="02020603050405020304" pitchFamily="18" charset="0"/>
              </a:rPr>
              <a:t>d) Nước non lận đận một mình,</a:t>
            </a:r>
            <a:endParaRPr lang="vi-VN" sz="3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>
                <a:latin typeface="+mj-lt"/>
                <a:cs typeface="Times New Roman" panose="02020603050405020304" pitchFamily="18" charset="0"/>
              </a:rPr>
              <a:t>Thân cò lèn thác xuống ghềnh bấy nay.</a:t>
            </a:r>
            <a:endParaRPr lang="vi-VN" sz="3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Ai </a:t>
            </a:r>
            <a:r>
              <a:rPr lang="vi-VN" sz="3600" b="1" i="1" dirty="0">
                <a:latin typeface="+mj-lt"/>
                <a:cs typeface="Times New Roman" panose="02020603050405020304" pitchFamily="18" charset="0"/>
              </a:rPr>
              <a:t>làm cho bể kia đầy,</a:t>
            </a:r>
            <a:endParaRPr lang="vi-VN" sz="3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>
                <a:latin typeface="+mj-lt"/>
                <a:cs typeface="Times New Roman" panose="02020603050405020304" pitchFamily="18" charset="0"/>
              </a:rPr>
              <a:t>Cho ao kia cạn, cho gầy cò con?</a:t>
            </a:r>
            <a:endParaRPr lang="vi-VN" sz="3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latin typeface="+mj-lt"/>
                <a:cs typeface="Times New Roman" panose="02020603050405020304" pitchFamily="18" charset="0"/>
              </a:rPr>
              <a:t>						(Ca dao)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5943" y="3286102"/>
            <a:ext cx="8302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  <a:sym typeface="Wingdings" pitchFamily="2" charset="2"/>
              </a:rPr>
              <a:t> </a:t>
            </a:r>
            <a:r>
              <a:rPr lang="vi-VN" sz="3600" b="1" dirty="0">
                <a:latin typeface="+mj-lt"/>
              </a:rPr>
              <a:t>Từ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“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”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trong bài ca dao dùng để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hỏi.</a:t>
            </a:r>
            <a:r>
              <a:rPr lang="vi-VN" sz="3600" b="1" dirty="0">
                <a:latin typeface="+mj-lt"/>
              </a:rPr>
              <a:t> </a:t>
            </a:r>
            <a:endParaRPr lang="vi-VN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3" name="Hình ảnh 20">
            <a:extLst>
              <a:ext uri="{FF2B5EF4-FFF2-40B4-BE49-F238E27FC236}">
                <a16:creationId xmlns:a16="http://schemas.microsoft.com/office/drawing/2014/main" xmlns="" id="{EC9F7809-1E0E-F243-8E90-9ACED9F5F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72" y="130762"/>
            <a:ext cx="1122433" cy="8418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D59C28-2EE2-7846-BECB-17924F4AA62D}"/>
              </a:ext>
            </a:extLst>
          </p:cNvPr>
          <p:cNvSpPr/>
          <p:nvPr/>
        </p:nvSpPr>
        <p:spPr>
          <a:xfrm>
            <a:off x="1863140" y="4844796"/>
            <a:ext cx="544968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Right Arrow 1">
            <a:extLst>
              <a:ext uri="{FF2B5EF4-FFF2-40B4-BE49-F238E27FC236}">
                <a16:creationId xmlns:a16="http://schemas.microsoft.com/office/drawing/2014/main" xmlns="" id="{E74B4F86-823B-334E-97E3-4F183EC86E57}"/>
              </a:ext>
            </a:extLst>
          </p:cNvPr>
          <p:cNvSpPr/>
          <p:nvPr/>
        </p:nvSpPr>
        <p:spPr>
          <a:xfrm>
            <a:off x="814251" y="409302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004F85F-90F5-C54C-A5A7-271B96526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7873"/>
              </p:ext>
            </p:extLst>
          </p:nvPr>
        </p:nvGraphicFramePr>
        <p:xfrm>
          <a:off x="267629" y="526238"/>
          <a:ext cx="11664176" cy="6555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5281">
                  <a:extLst>
                    <a:ext uri="{9D8B030D-6E8A-4147-A177-3AD203B41FA5}">
                      <a16:colId xmlns:a16="http://schemas.microsoft.com/office/drawing/2014/main" xmlns="" val="3550004857"/>
                    </a:ext>
                  </a:extLst>
                </a:gridCol>
                <a:gridCol w="6740836">
                  <a:extLst>
                    <a:ext uri="{9D8B030D-6E8A-4147-A177-3AD203B41FA5}">
                      <a16:colId xmlns:a16="http://schemas.microsoft.com/office/drawing/2014/main" xmlns="" val="2836802938"/>
                    </a:ext>
                  </a:extLst>
                </a:gridCol>
                <a:gridCol w="3888059">
                  <a:extLst>
                    <a:ext uri="{9D8B030D-6E8A-4147-A177-3AD203B41FA5}">
                      <a16:colId xmlns:a16="http://schemas.microsoft.com/office/drawing/2014/main" xmlns="" val="2776614705"/>
                    </a:ext>
                  </a:extLst>
                </a:gridCol>
              </a:tblGrid>
              <a:tr h="1003610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vụ ngữ pháp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5202213"/>
                  </a:ext>
                </a:extLst>
              </a:tr>
              <a:tr h="931796">
                <a:tc>
                  <a:txBody>
                    <a:bodyPr/>
                    <a:lstStyle/>
                    <a:p>
                      <a:pPr algn="ctr"/>
                      <a:r>
                        <a:rPr lang="x-none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vi-VN" sz="32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lại khéo tay nữa.</a:t>
                      </a:r>
                      <a:endParaRPr lang="vi-VN" sz="3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4832332"/>
                  </a:ext>
                </a:extLst>
              </a:tr>
              <a:tr h="931796">
                <a:tc>
                  <a:txBody>
                    <a:bodyPr/>
                    <a:lstStyle/>
                    <a:p>
                      <a:pPr algn="ctr"/>
                      <a:r>
                        <a:rPr lang="x-none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 </a:t>
                      </a:r>
                      <a:r>
                        <a:rPr lang="vi-VN" sz="3200" b="1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vi-VN" sz="32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dõng dạc nhất xóm.</a:t>
                      </a:r>
                    </a:p>
                    <a:p>
                      <a:pPr algn="ctr"/>
                      <a:endParaRPr lang="x-none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1059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x-none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 nghe thấy </a:t>
                      </a:r>
                      <a:r>
                        <a:rPr lang="vi-VN" sz="3200" b="1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thế, </a:t>
                      </a:r>
                      <a:r>
                        <a:rPr lang="vi-VN" sz="32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tôi bất giác run lên bần bật, kinh hoàng đưa cặp mắt tuyệt vọng nhìn tôi.</a:t>
                      </a:r>
                      <a:endParaRPr lang="x-none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6413898"/>
                  </a:ext>
                </a:extLst>
              </a:tr>
              <a:tr h="931796">
                <a:tc>
                  <a:txBody>
                    <a:bodyPr/>
                    <a:lstStyle/>
                    <a:p>
                      <a:pPr algn="ctr"/>
                      <a:r>
                        <a:rPr lang="x-none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Chiếc bút này đẹp. Chiếc kia cũng </a:t>
                      </a:r>
                      <a:r>
                        <a:rPr lang="vi-VN" sz="3200" b="1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32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x-none" sz="3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0114583"/>
                  </a:ext>
                </a:extLst>
              </a:tr>
              <a:tr h="931796">
                <a:tc>
                  <a:txBody>
                    <a:bodyPr/>
                    <a:lstStyle/>
                    <a:p>
                      <a:pPr algn="ctr"/>
                      <a:r>
                        <a:rPr lang="x-none" sz="3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 </a:t>
                      </a:r>
                      <a:r>
                        <a:rPr lang="vi-VN" sz="32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cho bể kia đầy.</a:t>
                      </a:r>
                    </a:p>
                    <a:p>
                      <a:pPr algn="ctr"/>
                      <a:endParaRPr lang="x-none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48147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EE574B-FBE6-9245-8709-F6264F669966}"/>
              </a:ext>
            </a:extLst>
          </p:cNvPr>
          <p:cNvSpPr txBox="1"/>
          <p:nvPr/>
        </p:nvSpPr>
        <p:spPr>
          <a:xfrm>
            <a:off x="9046068" y="1631473"/>
            <a:ext cx="1718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hủ ngữ</a:t>
            </a:r>
          </a:p>
          <a:p>
            <a:endParaRPr lang="x-none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58C5F0-AFDF-3741-8D71-F08A5CB23EC9}"/>
              </a:ext>
            </a:extLst>
          </p:cNvPr>
          <p:cNvSpPr txBox="1"/>
          <p:nvPr/>
        </p:nvSpPr>
        <p:spPr>
          <a:xfrm>
            <a:off x="9265375" y="6194519"/>
            <a:ext cx="1718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hủ ngữ</a:t>
            </a:r>
          </a:p>
          <a:p>
            <a:endParaRPr lang="x-none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ADBDDC-1D7F-7740-AD7D-BB6F71C76909}"/>
              </a:ext>
            </a:extLst>
          </p:cNvPr>
          <p:cNvSpPr txBox="1"/>
          <p:nvPr/>
        </p:nvSpPr>
        <p:spPr>
          <a:xfrm>
            <a:off x="9216788" y="5222966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8936D5-9EF5-FB47-AE34-A65DBE254A13}"/>
              </a:ext>
            </a:extLst>
          </p:cNvPr>
          <p:cNvSpPr txBox="1"/>
          <p:nvPr/>
        </p:nvSpPr>
        <p:spPr>
          <a:xfrm>
            <a:off x="8057881" y="4009867"/>
            <a:ext cx="3844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ngữ của động từ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333944-F315-3C44-8200-0C0AC8541188}"/>
              </a:ext>
            </a:extLst>
          </p:cNvPr>
          <p:cNvSpPr txBox="1"/>
          <p:nvPr/>
        </p:nvSpPr>
        <p:spPr>
          <a:xfrm>
            <a:off x="8124456" y="2586757"/>
            <a:ext cx="3866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ngữ của danh từ</a:t>
            </a:r>
          </a:p>
          <a:p>
            <a:endParaRPr lang="x-none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494DAA-D264-9B48-92DD-6CDB5CBFB676}"/>
              </a:ext>
            </a:extLst>
          </p:cNvPr>
          <p:cNvSpPr txBox="1"/>
          <p:nvPr/>
        </p:nvSpPr>
        <p:spPr>
          <a:xfrm>
            <a:off x="2578762" y="-41568"/>
            <a:ext cx="5607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noProof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x-non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vụ ngữ pháp của đại từ</a:t>
            </a:r>
          </a:p>
          <a:p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97729439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9">
            <a:extLst>
              <a:ext uri="{FF2B5EF4-FFF2-40B4-BE49-F238E27FC236}">
                <a16:creationId xmlns:a16="http://schemas.microsoft.com/office/drawing/2014/main" xmlns="" id="{EC45DD8B-8569-428E-B88D-A95798F21CCB}"/>
              </a:ext>
            </a:extLst>
          </p:cNvPr>
          <p:cNvCxnSpPr/>
          <p:nvPr/>
        </p:nvCxnSpPr>
        <p:spPr>
          <a:xfrm rot="5400000">
            <a:off x="5953354" y="6700498"/>
            <a:ext cx="0" cy="323890"/>
          </a:xfrm>
          <a:prstGeom prst="line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49829733-8BD8-AF40-BE1C-020559327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166292"/>
              </p:ext>
            </p:extLst>
          </p:nvPr>
        </p:nvGraphicFramePr>
        <p:xfrm>
          <a:off x="-53264" y="74141"/>
          <a:ext cx="11918564" cy="728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Hình ảnh 20">
            <a:extLst>
              <a:ext uri="{FF2B5EF4-FFF2-40B4-BE49-F238E27FC236}">
                <a16:creationId xmlns:a16="http://schemas.microsoft.com/office/drawing/2014/main" xmlns="" id="{C7A4E72C-32AB-F146-92C8-F95257E5F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2" y="16740"/>
            <a:ext cx="1122433" cy="841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FBD1B7-416C-4F49-8A5F-966358FD49F7}"/>
              </a:ext>
            </a:extLst>
          </p:cNvPr>
          <p:cNvSpPr txBox="1"/>
          <p:nvPr/>
        </p:nvSpPr>
        <p:spPr>
          <a:xfrm>
            <a:off x="1386275" y="74141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i="1" spc="600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2. </a:t>
            </a:r>
            <a:r>
              <a:rPr lang="en-US" altLang="zh-CN" sz="3200" b="1" i="1" spc="600" dirty="0" err="1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Ghi</a:t>
            </a:r>
            <a:r>
              <a:rPr lang="en-US" altLang="zh-CN" sz="3200" b="1" i="1" spc="600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3200" b="1" i="1" spc="600" dirty="0" err="1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nhớ</a:t>
            </a:r>
            <a:endParaRPr lang="x-none" sz="3200" b="1" dirty="0"/>
          </a:p>
        </p:txBody>
      </p:sp>
    </p:spTree>
    <p:extLst>
      <p:ext uri="{BB962C8B-B14F-4D97-AF65-F5344CB8AC3E}">
        <p14:creationId xmlns:p14="http://schemas.microsoft.com/office/powerpoint/2010/main" val="3426594049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483200" y="1383302"/>
            <a:ext cx="853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 a) Đồ chơi của chúng tôi chẳng có nhiều.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909929" y="1780250"/>
            <a:ext cx="1315216" cy="164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28201" y="1814650"/>
            <a:ext cx="1792514" cy="46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 (DT)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1059" y="2260329"/>
            <a:ext cx="10535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 ngựa đang gặm cỏ. Nó bỗng ngẩng đầu lên và hí vang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12634" y="2729774"/>
            <a:ext cx="50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06437" y="2678077"/>
            <a:ext cx="179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4421" y="3207078"/>
            <a:ext cx="7792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c) Hôm qua, người về muộn nhất lớp là tôi.</a:t>
            </a:r>
            <a:endParaRPr lang="en-US" sz="2800" b="1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640602" y="3616848"/>
            <a:ext cx="50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76353" y="3624654"/>
            <a:ext cx="179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3047" y="4282271"/>
            <a:ext cx="1120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 d) Tôi lấy giấy bút ra hí hoáy vẽ. Hà cũng bắt chước làm vậy.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127153" y="4785034"/>
            <a:ext cx="50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848813" y="4822985"/>
            <a:ext cx="179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 (ĐT)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03714" y="5569197"/>
            <a:ext cx="5509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 e) Ai là người dũng cảm nhất?</a:t>
            </a:r>
            <a:endParaRPr lang="en-US" sz="2800" b="1" dirty="0"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775405" y="6065298"/>
            <a:ext cx="50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93239" y="6113296"/>
            <a:ext cx="179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885370" y="1826179"/>
            <a:ext cx="542033" cy="31086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2529561"/>
            <a:ext cx="1175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44802" y="5659627"/>
            <a:ext cx="3084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93320A-B599-3744-8E1F-9A746EA6E2A7}"/>
              </a:ext>
            </a:extLst>
          </p:cNvPr>
          <p:cNvSpPr txBox="1"/>
          <p:nvPr/>
        </p:nvSpPr>
        <p:spPr>
          <a:xfrm>
            <a:off x="448168" y="-4558"/>
            <a:ext cx="11294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7789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4" grpId="0"/>
      <p:bldP spid="26" grpId="0"/>
      <p:bldP spid="27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ABE46C07-813F-D942-A020-FD1DC41A3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4" y="48917"/>
            <a:ext cx="6618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II.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loại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đại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B8FB7A93-59E6-004A-8381-0CC6AC44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2" y="2608502"/>
            <a:ext cx="1197825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Các đại từ </a:t>
            </a:r>
            <a:r>
              <a:rPr lang="vi-VN" altLang="zh-CN" sz="28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tôi, tao, tớ, chúng tôi, chúng tao, chúng tớ, mày, chúng mày, nó, hắn, chúng nó, họ…</a:t>
            </a:r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trỏ gì?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41496253-DCED-8A47-A91E-1A82B1EA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2" y="4676784"/>
            <a:ext cx="6618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Các đại từ </a:t>
            </a:r>
            <a:r>
              <a:rPr lang="vi-VN" altLang="zh-CN" sz="28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bấy, bấy nhiêu </a:t>
            </a:r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trỏ gì?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0EF47511-75C4-7943-8172-47781FE9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2" y="5969249"/>
            <a:ext cx="49268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Các đại từ </a:t>
            </a:r>
            <a:r>
              <a:rPr lang="vi-VN" altLang="zh-CN" sz="28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vậy, thế </a:t>
            </a:r>
            <a:r>
              <a:rPr lang="vi-VN" altLang="zh-CN" sz="2800" b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trỏ gì?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E7383170-DE96-7449-A9CD-0DAE331C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923" y="3028176"/>
            <a:ext cx="6618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trỏ người, sự vật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4FB190-7EB8-5E49-AB50-EE9E4960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015" y="4688011"/>
            <a:ext cx="6618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	</a:t>
            </a:r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trỏ số lượng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D74F484C-DC0C-B14A-B6A3-2CE08C6B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923" y="5972172"/>
            <a:ext cx="6618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trỏ hoạt động, tính chất, sự việc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B4BECCA3-2C43-2F49-9F99-D59B5F818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2" y="1312896"/>
            <a:ext cx="12030539" cy="12926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just" eaLnBrk="1" hangingPunct="1"/>
            <a:r>
              <a:rPr lang="vi-VN" altLang="zh-CN" sz="28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VD 1</a:t>
            </a:r>
            <a:r>
              <a:rPr lang="vi-VN" altLang="zh-CN" sz="28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:  + </a:t>
            </a:r>
            <a:r>
              <a:rPr lang="vi-VN" altLang="zh-CN" sz="2800" b="1" i="1" dirty="0">
                <a:solidFill>
                  <a:srgbClr val="31709C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Họ </a:t>
            </a:r>
            <a:r>
              <a:rPr lang="vi-VN" altLang="zh-CN" sz="28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đã vượt lên chính mình. </a:t>
            </a:r>
          </a:p>
          <a:p>
            <a:pPr eaLnBrk="1" hangingPunct="1"/>
            <a:r>
              <a:rPr lang="vi-VN" altLang="zh-CN" sz="28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	+ Ếch cứ tưởng bầu trời trên đầu chỉ bằng chiếc vung và </a:t>
            </a:r>
            <a:r>
              <a:rPr lang="vi-VN" altLang="zh-CN" sz="28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nó </a:t>
            </a:r>
            <a:r>
              <a:rPr lang="vi-VN" altLang="zh-CN" sz="28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thì oai như một vị chúa tể.</a:t>
            </a:r>
            <a:endParaRPr lang="zh-CN" altLang="en-US" sz="2800" b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F6B3FDB8-3423-904E-B18C-65B29C0B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2" y="3686277"/>
            <a:ext cx="11917725" cy="8617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28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VD 2: 	</a:t>
            </a:r>
            <a:r>
              <a:rPr lang="vi-VN" altLang="zh-CN" sz="28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Ngó lên nuộc lạt mái nhà</a:t>
            </a:r>
          </a:p>
          <a:p>
            <a:pPr eaLnBrk="1" hangingPunct="1"/>
            <a:r>
              <a:rPr lang="vi-VN" altLang="zh-CN" sz="28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	Bao nhiêu nuộc lạt nhớ ông bà </a:t>
            </a:r>
            <a:r>
              <a:rPr lang="vi-VN" altLang="zh-CN" sz="28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bấy nhiêu</a:t>
            </a:r>
            <a:r>
              <a:rPr lang="vi-VN" altLang="zh-CN" sz="28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60BF547F-EE1C-DD4A-8E47-584562F6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74" y="5331188"/>
            <a:ext cx="12017017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vi-VN" altLang="zh-CN" sz="28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VD 3</a:t>
            </a:r>
            <a:r>
              <a:rPr lang="vi-VN" altLang="zh-CN" sz="28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:  Bạn học giỏi </a:t>
            </a:r>
            <a:r>
              <a:rPr lang="vi-VN" altLang="zh-CN" sz="2800" b="1" i="1" dirty="0">
                <a:solidFill>
                  <a:srgbClr val="0070C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thế</a:t>
            </a:r>
            <a:r>
              <a:rPr lang="vi-VN" altLang="zh-CN" sz="28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 sao không giơ tay phát biểu</a:t>
            </a:r>
            <a:r>
              <a:rPr lang="vi-VN" altLang="zh-CN" sz="2800" b="1" i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Wingdings" pitchFamily="2" charset="2"/>
              </a:rPr>
              <a:t>.</a:t>
            </a:r>
            <a:endParaRPr lang="vi-VN" altLang="zh-CN" sz="2800" b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2" name="Hình ảnh 20">
            <a:extLst>
              <a:ext uri="{FF2B5EF4-FFF2-40B4-BE49-F238E27FC236}">
                <a16:creationId xmlns:a16="http://schemas.microsoft.com/office/drawing/2014/main" xmlns="" id="{2AF15EBD-B137-AC4E-9C6C-A0BD1BC2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2" y="16740"/>
            <a:ext cx="1122433" cy="841821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FBDAB994-A6BA-2344-86B9-D7D81430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78" y="653850"/>
            <a:ext cx="3186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Đại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trỏ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7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82A7FBB-62FE-45EE-A3E4-09F3913C60AD}"/>
              </a:ext>
            </a:extLst>
          </p:cNvPr>
          <p:cNvGrpSpPr/>
          <p:nvPr/>
        </p:nvGrpSpPr>
        <p:grpSpPr>
          <a:xfrm>
            <a:off x="3762096" y="997527"/>
            <a:ext cx="8125105" cy="4476401"/>
            <a:chOff x="7017550" y="1726180"/>
            <a:chExt cx="7624371" cy="3945104"/>
          </a:xfrm>
        </p:grpSpPr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xmlns="" id="{F8F74EA2-4295-4435-93B9-10D6719C0D14}"/>
                </a:ext>
              </a:extLst>
            </p:cNvPr>
            <p:cNvGrpSpPr/>
            <p:nvPr/>
          </p:nvGrpSpPr>
          <p:grpSpPr>
            <a:xfrm>
              <a:off x="7017550" y="2245063"/>
              <a:ext cx="258684" cy="164083"/>
              <a:chOff x="6351" y="0"/>
              <a:chExt cx="490538" cy="311150"/>
            </a:xfrm>
            <a:solidFill>
              <a:schemeClr val="bg1"/>
            </a:solidFill>
          </p:grpSpPr>
          <p:sp>
            <p:nvSpPr>
              <p:cNvPr id="29" name="Freeform 144">
                <a:extLst>
                  <a:ext uri="{FF2B5EF4-FFF2-40B4-BE49-F238E27FC236}">
                    <a16:creationId xmlns:a16="http://schemas.microsoft.com/office/drawing/2014/main" xmlns="" id="{EC2C8B0F-9662-45E9-9349-29F8D17DFE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1" y="0"/>
                <a:ext cx="490538" cy="311150"/>
              </a:xfrm>
              <a:custGeom>
                <a:avLst/>
                <a:gdLst>
                  <a:gd name="T0" fmla="*/ 128 w 128"/>
                  <a:gd name="T1" fmla="*/ 39 h 80"/>
                  <a:gd name="T2" fmla="*/ 128 w 128"/>
                  <a:gd name="T3" fmla="*/ 39 h 80"/>
                  <a:gd name="T4" fmla="*/ 127 w 128"/>
                  <a:gd name="T5" fmla="*/ 38 h 80"/>
                  <a:gd name="T6" fmla="*/ 127 w 128"/>
                  <a:gd name="T7" fmla="*/ 38 h 80"/>
                  <a:gd name="T8" fmla="*/ 64 w 128"/>
                  <a:gd name="T9" fmla="*/ 0 h 80"/>
                  <a:gd name="T10" fmla="*/ 0 w 128"/>
                  <a:gd name="T11" fmla="*/ 38 h 80"/>
                  <a:gd name="T12" fmla="*/ 0 w 128"/>
                  <a:gd name="T13" fmla="*/ 38 h 80"/>
                  <a:gd name="T14" fmla="*/ 0 w 128"/>
                  <a:gd name="T15" fmla="*/ 39 h 80"/>
                  <a:gd name="T16" fmla="*/ 0 w 128"/>
                  <a:gd name="T17" fmla="*/ 39 h 80"/>
                  <a:gd name="T18" fmla="*/ 0 w 128"/>
                  <a:gd name="T19" fmla="*/ 40 h 80"/>
                  <a:gd name="T20" fmla="*/ 0 w 128"/>
                  <a:gd name="T21" fmla="*/ 41 h 80"/>
                  <a:gd name="T22" fmla="*/ 0 w 128"/>
                  <a:gd name="T23" fmla="*/ 41 h 80"/>
                  <a:gd name="T24" fmla="*/ 0 w 128"/>
                  <a:gd name="T25" fmla="*/ 42 h 80"/>
                  <a:gd name="T26" fmla="*/ 0 w 128"/>
                  <a:gd name="T27" fmla="*/ 42 h 80"/>
                  <a:gd name="T28" fmla="*/ 64 w 128"/>
                  <a:gd name="T29" fmla="*/ 80 h 80"/>
                  <a:gd name="T30" fmla="*/ 127 w 128"/>
                  <a:gd name="T31" fmla="*/ 42 h 80"/>
                  <a:gd name="T32" fmla="*/ 127 w 128"/>
                  <a:gd name="T33" fmla="*/ 42 h 80"/>
                  <a:gd name="T34" fmla="*/ 128 w 128"/>
                  <a:gd name="T35" fmla="*/ 41 h 80"/>
                  <a:gd name="T36" fmla="*/ 128 w 128"/>
                  <a:gd name="T37" fmla="*/ 41 h 80"/>
                  <a:gd name="T38" fmla="*/ 128 w 128"/>
                  <a:gd name="T39" fmla="*/ 40 h 80"/>
                  <a:gd name="T40" fmla="*/ 128 w 128"/>
                  <a:gd name="T41" fmla="*/ 39 h 80"/>
                  <a:gd name="T42" fmla="*/ 64 w 128"/>
                  <a:gd name="T43" fmla="*/ 72 h 80"/>
                  <a:gd name="T44" fmla="*/ 9 w 128"/>
                  <a:gd name="T45" fmla="*/ 40 h 80"/>
                  <a:gd name="T46" fmla="*/ 64 w 128"/>
                  <a:gd name="T47" fmla="*/ 8 h 80"/>
                  <a:gd name="T48" fmla="*/ 119 w 128"/>
                  <a:gd name="T49" fmla="*/ 40 h 80"/>
                  <a:gd name="T50" fmla="*/ 64 w 128"/>
                  <a:gd name="T51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80">
                    <a:moveTo>
                      <a:pt x="128" y="39"/>
                    </a:moveTo>
                    <a:cubicBezTo>
                      <a:pt x="128" y="39"/>
                      <a:pt x="128" y="39"/>
                      <a:pt x="128" y="39"/>
                    </a:cubicBezTo>
                    <a:cubicBezTo>
                      <a:pt x="128" y="39"/>
                      <a:pt x="128" y="38"/>
                      <a:pt x="127" y="38"/>
                    </a:cubicBezTo>
                    <a:cubicBezTo>
                      <a:pt x="127" y="38"/>
                      <a:pt x="127" y="38"/>
                      <a:pt x="127" y="38"/>
                    </a:cubicBezTo>
                    <a:cubicBezTo>
                      <a:pt x="116" y="16"/>
                      <a:pt x="91" y="0"/>
                      <a:pt x="64" y="0"/>
                    </a:cubicBezTo>
                    <a:cubicBezTo>
                      <a:pt x="37" y="0"/>
                      <a:pt x="12" y="16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40"/>
                      <a:pt x="0" y="40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2" y="64"/>
                      <a:pt x="37" y="80"/>
                      <a:pt x="64" y="80"/>
                    </a:cubicBezTo>
                    <a:cubicBezTo>
                      <a:pt x="91" y="80"/>
                      <a:pt x="116" y="64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0"/>
                      <a:pt x="128" y="40"/>
                    </a:cubicBezTo>
                    <a:cubicBezTo>
                      <a:pt x="128" y="40"/>
                      <a:pt x="128" y="39"/>
                      <a:pt x="128" y="39"/>
                    </a:cubicBezTo>
                    <a:close/>
                    <a:moveTo>
                      <a:pt x="64" y="72"/>
                    </a:moveTo>
                    <a:cubicBezTo>
                      <a:pt x="41" y="72"/>
                      <a:pt x="19" y="59"/>
                      <a:pt x="9" y="40"/>
                    </a:cubicBezTo>
                    <a:cubicBezTo>
                      <a:pt x="20" y="21"/>
                      <a:pt x="41" y="8"/>
                      <a:pt x="64" y="8"/>
                    </a:cubicBezTo>
                    <a:cubicBezTo>
                      <a:pt x="86" y="8"/>
                      <a:pt x="108" y="21"/>
                      <a:pt x="119" y="40"/>
                    </a:cubicBezTo>
                    <a:cubicBezTo>
                      <a:pt x="108" y="59"/>
                      <a:pt x="86" y="72"/>
                      <a:pt x="64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600" b="1">
                  <a:latin typeface="Roboto condensed"/>
                  <a:ea typeface="+mn-ea"/>
                  <a:cs typeface="Roboto condensed"/>
                </a:endParaRPr>
              </a:p>
            </p:txBody>
          </p:sp>
          <p:sp>
            <p:nvSpPr>
              <p:cNvPr id="30" name="Freeform 145">
                <a:extLst>
                  <a:ext uri="{FF2B5EF4-FFF2-40B4-BE49-F238E27FC236}">
                    <a16:creationId xmlns:a16="http://schemas.microsoft.com/office/drawing/2014/main" xmlns="" id="{C82BDC41-C7FD-4A03-B3FF-EFA69E51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1" y="93663"/>
                <a:ext cx="68263" cy="69850"/>
              </a:xfrm>
              <a:custGeom>
                <a:avLst/>
                <a:gdLst>
                  <a:gd name="T0" fmla="*/ 16 w 18"/>
                  <a:gd name="T1" fmla="*/ 0 h 18"/>
                  <a:gd name="T2" fmla="*/ 16 w 18"/>
                  <a:gd name="T3" fmla="*/ 0 h 18"/>
                  <a:gd name="T4" fmla="*/ 0 w 18"/>
                  <a:gd name="T5" fmla="*/ 16 h 18"/>
                  <a:gd name="T6" fmla="*/ 2 w 18"/>
                  <a:gd name="T7" fmla="*/ 18 h 18"/>
                  <a:gd name="T8" fmla="*/ 4 w 18"/>
                  <a:gd name="T9" fmla="*/ 16 h 18"/>
                  <a:gd name="T10" fmla="*/ 16 w 18"/>
                  <a:gd name="T11" fmla="*/ 4 h 18"/>
                  <a:gd name="T12" fmla="*/ 16 w 18"/>
                  <a:gd name="T13" fmla="*/ 4 h 18"/>
                  <a:gd name="T14" fmla="*/ 18 w 18"/>
                  <a:gd name="T15" fmla="*/ 2 h 18"/>
                  <a:gd name="T16" fmla="*/ 16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600" b="1">
                  <a:latin typeface="Roboto condensed"/>
                  <a:ea typeface="+mn-ea"/>
                  <a:cs typeface="Roboto condensed"/>
                </a:endParaRPr>
              </a:p>
            </p:txBody>
          </p:sp>
          <p:sp>
            <p:nvSpPr>
              <p:cNvPr id="31" name="Freeform 146">
                <a:extLst>
                  <a:ext uri="{FF2B5EF4-FFF2-40B4-BE49-F238E27FC236}">
                    <a16:creationId xmlns:a16="http://schemas.microsoft.com/office/drawing/2014/main" xmlns="" id="{73CE49C4-2A9B-42E3-ADDD-A49C328CBE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63" y="46038"/>
                <a:ext cx="214313" cy="219075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2 h 56"/>
                  <a:gd name="T12" fmla="*/ 4 w 56"/>
                  <a:gd name="T13" fmla="*/ 28 h 56"/>
                  <a:gd name="T14" fmla="*/ 28 w 56"/>
                  <a:gd name="T15" fmla="*/ 4 h 56"/>
                  <a:gd name="T16" fmla="*/ 52 w 56"/>
                  <a:gd name="T17" fmla="*/ 28 h 56"/>
                  <a:gd name="T18" fmla="*/ 28 w 56"/>
                  <a:gd name="T19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2"/>
                    </a:moveTo>
                    <a:cubicBezTo>
                      <a:pt x="15" y="52"/>
                      <a:pt x="4" y="41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41" y="4"/>
                      <a:pt x="52" y="15"/>
                      <a:pt x="52" y="28"/>
                    </a:cubicBezTo>
                    <a:cubicBezTo>
                      <a:pt x="52" y="41"/>
                      <a:pt x="41" y="52"/>
                      <a:pt x="28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600" b="1">
                  <a:latin typeface="Roboto condensed"/>
                  <a:ea typeface="+mn-ea"/>
                  <a:cs typeface="Roboto condensed"/>
                </a:endParaRPr>
              </a:p>
            </p:txBody>
          </p:sp>
        </p:grpSp>
        <p:sp>
          <p:nvSpPr>
            <p:cNvPr id="10" name="텍스트 개체 틀 2">
              <a:extLst>
                <a:ext uri="{FF2B5EF4-FFF2-40B4-BE49-F238E27FC236}">
                  <a16:creationId xmlns:a16="http://schemas.microsoft.com/office/drawing/2014/main" xmlns="" id="{506C539F-C260-429D-830F-2EC094FA2254}"/>
                </a:ext>
              </a:extLst>
            </p:cNvPr>
            <p:cNvSpPr txBox="1">
              <a:spLocks/>
            </p:cNvSpPr>
            <p:nvPr/>
          </p:nvSpPr>
          <p:spPr>
            <a:xfrm>
              <a:off x="7534629" y="1726180"/>
              <a:ext cx="7107292" cy="43554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spcBef>
                  <a:spcPts val="0"/>
                </a:spcBef>
              </a:pP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Đại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trỏ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người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sự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vật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(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Đại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xưng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hô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):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tôi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tao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chúng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tôi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mày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họ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nó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….</a:t>
              </a:r>
            </a:p>
          </p:txBody>
        </p: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xmlns="" id="{653D97CA-1C9F-4961-A7D4-51D87F95AFA4}"/>
                </a:ext>
              </a:extLst>
            </p:cNvPr>
            <p:cNvGrpSpPr/>
            <p:nvPr/>
          </p:nvGrpSpPr>
          <p:grpSpPr>
            <a:xfrm>
              <a:off x="7022241" y="3388194"/>
              <a:ext cx="240691" cy="525233"/>
              <a:chOff x="6350" y="144463"/>
              <a:chExt cx="492125" cy="1073913"/>
            </a:xfrm>
            <a:solidFill>
              <a:schemeClr val="bg1"/>
            </a:solidFill>
          </p:grpSpPr>
          <p:sp>
            <p:nvSpPr>
              <p:cNvPr id="26" name="Freeform 156">
                <a:extLst>
                  <a:ext uri="{FF2B5EF4-FFF2-40B4-BE49-F238E27FC236}">
                    <a16:creationId xmlns:a16="http://schemas.microsoft.com/office/drawing/2014/main" xmlns="" id="{32F49180-D39B-4877-B04B-F025B68A63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0" y="726250"/>
                <a:ext cx="492125" cy="492126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600" b="1">
                  <a:latin typeface="Roboto condensed"/>
                  <a:ea typeface="+mn-ea"/>
                  <a:cs typeface="Roboto condensed"/>
                </a:endParaRPr>
              </a:p>
            </p:txBody>
          </p:sp>
          <p:sp>
            <p:nvSpPr>
              <p:cNvPr id="27" name="Freeform 157">
                <a:extLst>
                  <a:ext uri="{FF2B5EF4-FFF2-40B4-BE49-F238E27FC236}">
                    <a16:creationId xmlns:a16="http://schemas.microsoft.com/office/drawing/2014/main" xmlns="" id="{9165EEFD-9D21-45B8-AAE8-8F9581BE7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50" y="144463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600" b="1">
                  <a:latin typeface="Roboto condensed"/>
                  <a:ea typeface="+mn-ea"/>
                  <a:cs typeface="Roboto condensed"/>
                </a:endParaRPr>
              </a:p>
            </p:txBody>
          </p:sp>
          <p:sp>
            <p:nvSpPr>
              <p:cNvPr id="28" name="Freeform 158">
                <a:extLst>
                  <a:ext uri="{FF2B5EF4-FFF2-40B4-BE49-F238E27FC236}">
                    <a16:creationId xmlns:a16="http://schemas.microsoft.com/office/drawing/2014/main" xmlns="" id="{9350D2F3-5FB6-4AF8-87D7-7A7FC4BA39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088" y="190501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600" b="1">
                  <a:latin typeface="Roboto condensed"/>
                  <a:ea typeface="+mn-ea"/>
                  <a:cs typeface="Roboto condensed"/>
                </a:endParaRPr>
              </a:p>
            </p:txBody>
          </p:sp>
        </p:grpSp>
        <p:sp>
          <p:nvSpPr>
            <p:cNvPr id="16" name="텍스트 개체 틀 2">
              <a:extLst>
                <a:ext uri="{FF2B5EF4-FFF2-40B4-BE49-F238E27FC236}">
                  <a16:creationId xmlns:a16="http://schemas.microsoft.com/office/drawing/2014/main" xmlns="" id="{C7E9E26E-8C8D-4F67-897E-5CD08F170E8D}"/>
                </a:ext>
              </a:extLst>
            </p:cNvPr>
            <p:cNvSpPr txBox="1">
              <a:spLocks/>
            </p:cNvSpPr>
            <p:nvPr/>
          </p:nvSpPr>
          <p:spPr>
            <a:xfrm>
              <a:off x="7534629" y="3459025"/>
              <a:ext cx="7015237" cy="4355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spcBef>
                  <a:spcPts val="0"/>
                </a:spcBef>
              </a:pP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Đại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trỏ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số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lượng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: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bấy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bấy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nhiêu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….</a:t>
              </a: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xmlns="" id="{93024E10-7CB1-4053-86BD-C859B55D8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3885" y="5112098"/>
              <a:ext cx="202155" cy="225387"/>
            </a:xfrm>
            <a:custGeom>
              <a:avLst/>
              <a:gdLst/>
              <a:ahLst/>
              <a:cxnLst>
                <a:cxn ang="0">
                  <a:pos x="171" y="47"/>
                </a:cxn>
                <a:cxn ang="0">
                  <a:pos x="177" y="36"/>
                </a:cxn>
                <a:cxn ang="0">
                  <a:pos x="179" y="38"/>
                </a:cxn>
                <a:cxn ang="0">
                  <a:pos x="184" y="38"/>
                </a:cxn>
                <a:cxn ang="0">
                  <a:pos x="188" y="35"/>
                </a:cxn>
                <a:cxn ang="0">
                  <a:pos x="193" y="28"/>
                </a:cxn>
                <a:cxn ang="0">
                  <a:pos x="190" y="19"/>
                </a:cxn>
                <a:cxn ang="0">
                  <a:pos x="161" y="2"/>
                </a:cxn>
                <a:cxn ang="0">
                  <a:pos x="152" y="4"/>
                </a:cxn>
                <a:cxn ang="0">
                  <a:pos x="148" y="11"/>
                </a:cxn>
                <a:cxn ang="0">
                  <a:pos x="147" y="16"/>
                </a:cxn>
                <a:cxn ang="0">
                  <a:pos x="150" y="20"/>
                </a:cxn>
                <a:cxn ang="0">
                  <a:pos x="152" y="22"/>
                </a:cxn>
                <a:cxn ang="0">
                  <a:pos x="146" y="32"/>
                </a:cxn>
                <a:cxn ang="0">
                  <a:pos x="106" y="24"/>
                </a:cxn>
                <a:cxn ang="0">
                  <a:pos x="65" y="32"/>
                </a:cxn>
                <a:cxn ang="0">
                  <a:pos x="59" y="22"/>
                </a:cxn>
                <a:cxn ang="0">
                  <a:pos x="62" y="20"/>
                </a:cxn>
                <a:cxn ang="0">
                  <a:pos x="65" y="16"/>
                </a:cxn>
                <a:cxn ang="0">
                  <a:pos x="64" y="11"/>
                </a:cxn>
                <a:cxn ang="0">
                  <a:pos x="60" y="4"/>
                </a:cxn>
                <a:cxn ang="0">
                  <a:pos x="51" y="2"/>
                </a:cxn>
                <a:cxn ang="0">
                  <a:pos x="21" y="19"/>
                </a:cxn>
                <a:cxn ang="0">
                  <a:pos x="19" y="28"/>
                </a:cxn>
                <a:cxn ang="0">
                  <a:pos x="23" y="35"/>
                </a:cxn>
                <a:cxn ang="0">
                  <a:pos x="27" y="38"/>
                </a:cxn>
                <a:cxn ang="0">
                  <a:pos x="32" y="38"/>
                </a:cxn>
                <a:cxn ang="0">
                  <a:pos x="34" y="36"/>
                </a:cxn>
                <a:cxn ang="0">
                  <a:pos x="40" y="47"/>
                </a:cxn>
                <a:cxn ang="0">
                  <a:pos x="0" y="129"/>
                </a:cxn>
                <a:cxn ang="0">
                  <a:pos x="106" y="235"/>
                </a:cxn>
                <a:cxn ang="0">
                  <a:pos x="211" y="129"/>
                </a:cxn>
                <a:cxn ang="0">
                  <a:pos x="171" y="47"/>
                </a:cxn>
                <a:cxn ang="0">
                  <a:pos x="106" y="214"/>
                </a:cxn>
                <a:cxn ang="0">
                  <a:pos x="21" y="129"/>
                </a:cxn>
                <a:cxn ang="0">
                  <a:pos x="106" y="44"/>
                </a:cxn>
                <a:cxn ang="0">
                  <a:pos x="191" y="129"/>
                </a:cxn>
                <a:cxn ang="0">
                  <a:pos x="106" y="214"/>
                </a:cxn>
                <a:cxn ang="0">
                  <a:pos x="115" y="130"/>
                </a:cxn>
                <a:cxn ang="0">
                  <a:pos x="115" y="129"/>
                </a:cxn>
                <a:cxn ang="0">
                  <a:pos x="115" y="82"/>
                </a:cxn>
                <a:cxn ang="0">
                  <a:pos x="106" y="73"/>
                </a:cxn>
                <a:cxn ang="0">
                  <a:pos x="97" y="82"/>
                </a:cxn>
                <a:cxn ang="0">
                  <a:pos x="97" y="129"/>
                </a:cxn>
                <a:cxn ang="0">
                  <a:pos x="106" y="138"/>
                </a:cxn>
                <a:cxn ang="0">
                  <a:pos x="107" y="138"/>
                </a:cxn>
                <a:cxn ang="0">
                  <a:pos x="149" y="180"/>
                </a:cxn>
                <a:cxn ang="0">
                  <a:pos x="153" y="182"/>
                </a:cxn>
                <a:cxn ang="0">
                  <a:pos x="157" y="180"/>
                </a:cxn>
                <a:cxn ang="0">
                  <a:pos x="157" y="173"/>
                </a:cxn>
                <a:cxn ang="0">
                  <a:pos x="115" y="130"/>
                </a:cxn>
              </a:cxnLst>
              <a:rect l="0" t="0" r="r" b="b"/>
              <a:pathLst>
                <a:path w="211" h="235">
                  <a:moveTo>
                    <a:pt x="171" y="47"/>
                  </a:moveTo>
                  <a:cubicBezTo>
                    <a:pt x="177" y="36"/>
                    <a:pt x="177" y="36"/>
                    <a:pt x="177" y="36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1" y="38"/>
                    <a:pt x="183" y="39"/>
                    <a:pt x="184" y="38"/>
                  </a:cubicBezTo>
                  <a:cubicBezTo>
                    <a:pt x="186" y="38"/>
                    <a:pt x="188" y="37"/>
                    <a:pt x="188" y="35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5" y="25"/>
                    <a:pt x="194" y="21"/>
                    <a:pt x="190" y="19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58" y="0"/>
                    <a:pt x="154" y="1"/>
                    <a:pt x="152" y="4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7" y="13"/>
                    <a:pt x="147" y="15"/>
                    <a:pt x="147" y="16"/>
                  </a:cubicBezTo>
                  <a:cubicBezTo>
                    <a:pt x="147" y="18"/>
                    <a:pt x="149" y="19"/>
                    <a:pt x="150" y="20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4" y="27"/>
                    <a:pt x="120" y="24"/>
                    <a:pt x="106" y="24"/>
                  </a:cubicBezTo>
                  <a:cubicBezTo>
                    <a:pt x="91" y="24"/>
                    <a:pt x="78" y="27"/>
                    <a:pt x="65" y="3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4" y="18"/>
                    <a:pt x="65" y="16"/>
                  </a:cubicBezTo>
                  <a:cubicBezTo>
                    <a:pt x="65" y="15"/>
                    <a:pt x="65" y="13"/>
                    <a:pt x="64" y="1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1"/>
                    <a:pt x="54" y="0"/>
                    <a:pt x="51" y="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21"/>
                    <a:pt x="17" y="25"/>
                    <a:pt x="19" y="2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7"/>
                    <a:pt x="25" y="38"/>
                    <a:pt x="27" y="38"/>
                  </a:cubicBezTo>
                  <a:cubicBezTo>
                    <a:pt x="29" y="39"/>
                    <a:pt x="31" y="38"/>
                    <a:pt x="32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16" y="66"/>
                    <a:pt x="0" y="96"/>
                    <a:pt x="0" y="129"/>
                  </a:cubicBezTo>
                  <a:cubicBezTo>
                    <a:pt x="0" y="187"/>
                    <a:pt x="48" y="235"/>
                    <a:pt x="106" y="235"/>
                  </a:cubicBezTo>
                  <a:cubicBezTo>
                    <a:pt x="164" y="235"/>
                    <a:pt x="211" y="187"/>
                    <a:pt x="211" y="129"/>
                  </a:cubicBezTo>
                  <a:cubicBezTo>
                    <a:pt x="211" y="96"/>
                    <a:pt x="196" y="66"/>
                    <a:pt x="171" y="47"/>
                  </a:cubicBezTo>
                  <a:close/>
                  <a:moveTo>
                    <a:pt x="106" y="214"/>
                  </a:moveTo>
                  <a:cubicBezTo>
                    <a:pt x="59" y="214"/>
                    <a:pt x="21" y="176"/>
                    <a:pt x="21" y="129"/>
                  </a:cubicBezTo>
                  <a:cubicBezTo>
                    <a:pt x="21" y="82"/>
                    <a:pt x="59" y="44"/>
                    <a:pt x="106" y="44"/>
                  </a:cubicBezTo>
                  <a:cubicBezTo>
                    <a:pt x="153" y="44"/>
                    <a:pt x="191" y="82"/>
                    <a:pt x="191" y="129"/>
                  </a:cubicBezTo>
                  <a:cubicBezTo>
                    <a:pt x="191" y="176"/>
                    <a:pt x="153" y="214"/>
                    <a:pt x="106" y="214"/>
                  </a:cubicBezTo>
                  <a:close/>
                  <a:moveTo>
                    <a:pt x="115" y="130"/>
                  </a:moveTo>
                  <a:cubicBezTo>
                    <a:pt x="115" y="130"/>
                    <a:pt x="115" y="130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77"/>
                    <a:pt x="111" y="73"/>
                    <a:pt x="106" y="73"/>
                  </a:cubicBezTo>
                  <a:cubicBezTo>
                    <a:pt x="101" y="73"/>
                    <a:pt x="97" y="77"/>
                    <a:pt x="97" y="82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34"/>
                    <a:pt x="101" y="138"/>
                    <a:pt x="106" y="138"/>
                  </a:cubicBezTo>
                  <a:cubicBezTo>
                    <a:pt x="106" y="138"/>
                    <a:pt x="107" y="138"/>
                    <a:pt x="107" y="138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50" y="181"/>
                    <a:pt x="152" y="182"/>
                    <a:pt x="153" y="182"/>
                  </a:cubicBezTo>
                  <a:cubicBezTo>
                    <a:pt x="155" y="182"/>
                    <a:pt x="156" y="181"/>
                    <a:pt x="157" y="180"/>
                  </a:cubicBezTo>
                  <a:cubicBezTo>
                    <a:pt x="159" y="178"/>
                    <a:pt x="159" y="175"/>
                    <a:pt x="157" y="173"/>
                  </a:cubicBezTo>
                  <a:lnTo>
                    <a:pt x="115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600" b="1">
                <a:latin typeface="Roboto condensed"/>
                <a:cs typeface="Roboto condensed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85254A0F-A94D-4B90-BAEB-D59A1895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8296" y="5594511"/>
              <a:ext cx="76773" cy="76773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600" b="1">
                <a:latin typeface="Roboto condensed"/>
                <a:ea typeface="+mn-ea"/>
                <a:cs typeface="Roboto condensed"/>
              </a:endParaRPr>
            </a:p>
          </p:txBody>
        </p:sp>
        <p:sp>
          <p:nvSpPr>
            <p:cNvPr id="22" name="텍스트 개체 틀 2">
              <a:extLst>
                <a:ext uri="{FF2B5EF4-FFF2-40B4-BE49-F238E27FC236}">
                  <a16:creationId xmlns:a16="http://schemas.microsoft.com/office/drawing/2014/main" xmlns="" id="{C7C976D3-539B-46CE-B77B-1D911B3BBB83}"/>
                </a:ext>
              </a:extLst>
            </p:cNvPr>
            <p:cNvSpPr txBox="1">
              <a:spLocks/>
            </p:cNvSpPr>
            <p:nvPr/>
          </p:nvSpPr>
          <p:spPr>
            <a:xfrm>
              <a:off x="7565314" y="4684772"/>
              <a:ext cx="6739076" cy="4355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>
                <a:spcBef>
                  <a:spcPts val="0"/>
                </a:spcBef>
              </a:pP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Đại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trỏ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hoạt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động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tính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chất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sự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việc</a:t>
              </a:r>
              <a:r>
                <a:rPr lang="en-US" altLang="zh-CN" sz="3600" b="1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: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vậy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3600" b="1" i="1" dirty="0" err="1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thế</a:t>
              </a:r>
              <a:r>
                <a:rPr lang="en-US" altLang="zh-CN" sz="3600" b="1" i="1" dirty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…</a:t>
              </a:r>
            </a:p>
          </p:txBody>
        </p:sp>
      </p:grpSp>
      <p:pic>
        <p:nvPicPr>
          <p:cNvPr id="25" name="Hình ảnh 20">
            <a:extLst>
              <a:ext uri="{FF2B5EF4-FFF2-40B4-BE49-F238E27FC236}">
                <a16:creationId xmlns:a16="http://schemas.microsoft.com/office/drawing/2014/main" xmlns="" id="{E15FB83B-D402-2144-8C5F-0F6039F2A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2" y="16740"/>
            <a:ext cx="1122433" cy="84182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2D11968-F2ED-8443-BD9F-C509244FA340}"/>
              </a:ext>
            </a:extLst>
          </p:cNvPr>
          <p:cNvGrpSpPr/>
          <p:nvPr/>
        </p:nvGrpSpPr>
        <p:grpSpPr>
          <a:xfrm>
            <a:off x="2105544" y="1642334"/>
            <a:ext cx="2207589" cy="3515812"/>
            <a:chOff x="2105545" y="2382524"/>
            <a:chExt cx="1485148" cy="2775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6867ECB8-15E0-A241-BD0F-3798225E9638}"/>
                </a:ext>
              </a:extLst>
            </p:cNvPr>
            <p:cNvCxnSpPr>
              <a:cxnSpLocks/>
            </p:cNvCxnSpPr>
            <p:nvPr/>
          </p:nvCxnSpPr>
          <p:spPr>
            <a:xfrm>
              <a:off x="2105545" y="3960837"/>
              <a:ext cx="1368911" cy="11973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14E16010-2C05-6241-AD12-F4D2B95D69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8434" y="3697916"/>
              <a:ext cx="1452259" cy="2732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704BB878-ABF2-6E40-89A2-876F88391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4579" y="2382524"/>
              <a:ext cx="1466114" cy="15776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xmlns="" id="{C69A6721-D6D5-6047-AC8A-DE95DACD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30" y="3115996"/>
            <a:ext cx="1901813" cy="13542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4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Đại</a:t>
            </a:r>
            <a:r>
              <a:rPr lang="en-US" altLang="zh-CN" sz="44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44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zh-CN" sz="44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để</a:t>
            </a:r>
            <a:r>
              <a:rPr lang="en-US" altLang="zh-CN" sz="44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trỏ</a:t>
            </a:r>
            <a:endParaRPr lang="zh-CN" altLang="en-US" sz="4400" b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xmlns="" id="{46A96E4F-AD58-294B-B8D4-0839D70F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561" y="59826"/>
            <a:ext cx="2454892" cy="553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*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Ghi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nhớ</a:t>
            </a:r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  <a:sym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2449503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幼儿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8576</TotalTime>
  <Words>1338</Words>
  <Application>Microsoft Office PowerPoint</Application>
  <PresentationFormat>Custom</PresentationFormat>
  <Paragraphs>193</Paragraphs>
  <Slides>20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卡通幼儿教育PPT模板</dc:title>
  <dc:creator>lzj</dc:creator>
  <cp:lastModifiedBy>Microsoft</cp:lastModifiedBy>
  <cp:revision>3273</cp:revision>
  <dcterms:created xsi:type="dcterms:W3CDTF">2015-12-01T09:06:39Z</dcterms:created>
  <dcterms:modified xsi:type="dcterms:W3CDTF">2021-09-26T13:07:50Z</dcterms:modified>
</cp:coreProperties>
</file>