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25"/>
  </p:notesMasterIdLst>
  <p:sldIdLst>
    <p:sldId id="386" r:id="rId2"/>
    <p:sldId id="259" r:id="rId3"/>
    <p:sldId id="388" r:id="rId4"/>
    <p:sldId id="387" r:id="rId5"/>
    <p:sldId id="389" r:id="rId6"/>
    <p:sldId id="272" r:id="rId7"/>
    <p:sldId id="263" r:id="rId8"/>
    <p:sldId id="265" r:id="rId9"/>
    <p:sldId id="385" r:id="rId10"/>
    <p:sldId id="408" r:id="rId11"/>
    <p:sldId id="269" r:id="rId12"/>
    <p:sldId id="391" r:id="rId13"/>
    <p:sldId id="270" r:id="rId14"/>
    <p:sldId id="400" r:id="rId15"/>
    <p:sldId id="401" r:id="rId16"/>
    <p:sldId id="273" r:id="rId17"/>
    <p:sldId id="405" r:id="rId18"/>
    <p:sldId id="407" r:id="rId19"/>
    <p:sldId id="406" r:id="rId20"/>
    <p:sldId id="396" r:id="rId21"/>
    <p:sldId id="399" r:id="rId22"/>
    <p:sldId id="409" r:id="rId23"/>
    <p:sldId id="39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56"/>
    <p:restoredTop sz="96245"/>
  </p:normalViewPr>
  <p:slideViewPr>
    <p:cSldViewPr snapToGrid="0" snapToObjects="1">
      <p:cViewPr>
        <p:scale>
          <a:sx n="116" d="100"/>
          <a:sy n="116" d="100"/>
        </p:scale>
        <p:origin x="-132" y="-3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19:36:48.494"/>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1 1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19:53:40.968"/>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0 1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19:53:43.592"/>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1 1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19:53:44.407"/>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31T08:33:47.821"/>
    </inkml:context>
    <inkml:brush xml:id="br0">
      <inkml:brushProperty name="width" value="0.35" units="cm"/>
      <inkml:brushProperty name="height" value="0.35" units="cm"/>
      <inkml:brushProperty name="color" value="#FFFFFF"/>
    </inkml:brush>
  </inkml:definitions>
  <inkml:trace contextRef="#ctx0" brushRef="#br0">1 1 24575,'0'0'0</inkml:trace>
  <inkml:trace contextRef="#ctx0" brushRef="#br0" timeOffset="221">1 1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31T08:26:32.099"/>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31T08:26:33.660"/>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31T08:26:34.953"/>
    </inkml:context>
    <inkml:brush xml:id="br0">
      <inkml:brushProperty name="width" value="0.35" units="cm"/>
      <inkml:brushProperty name="height" value="0.35" units="cm"/>
      <inkml:brushProperty name="color" value="#FFFFFF"/>
    </inkml:brush>
  </inkml:definitions>
  <inkml:trace contextRef="#ctx0" brushRef="#br0">9 1 24575,'0'0'0</inkml:trace>
  <inkml:trace contextRef="#ctx0" brushRef="#br0" timeOffset="1364">1 139 24575,'0'0'0</inkml:trace>
  <inkml:trace contextRef="#ctx0" brushRef="#br0" timeOffset="1591">1 139 24575,'0'0'0</inkml:trace>
  <inkml:trace contextRef="#ctx0" brushRef="#br0" timeOffset="1811">1 139 24575,'0'0'0</inkml:trace>
  <inkml:trace contextRef="#ctx0" brushRef="#br0" timeOffset="1931">1 139 24575,'0'0'0</inkml:trace>
  <inkml:trace contextRef="#ctx0" brushRef="#br0" timeOffset="2860">76 73 24575,'0'0'0</inkml:trace>
  <inkml:trace contextRef="#ctx0" brushRef="#br0" timeOffset="3090">76 73 24575,'0'0'0</inkml:trace>
  <inkml:trace contextRef="#ctx0" brushRef="#br0" timeOffset="3304">76 73 24575,'0'0'0</inkml:trace>
  <inkml:trace contextRef="#ctx0" brushRef="#br0" timeOffset="3508">76 73 24575,'0'0'0</inkml:trace>
  <inkml:trace contextRef="#ctx0" brushRef="#br0" timeOffset="3721">76 73 24575,'0'0'0</inkml:trace>
  <inkml:trace contextRef="#ctx0" brushRef="#br0" timeOffset="3987">76 73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1T04:25:22.350"/>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5T06:56:43.116"/>
    </inkml:context>
    <inkml:brush xml:id="br0">
      <inkml:brushProperty name="width" value="0.35" units="cm"/>
      <inkml:brushProperty name="height" value="0.35" units="cm"/>
      <inkml:brushProperty name="color" value="#FFFFFF"/>
    </inkml:brush>
  </inkml:definitions>
  <inkml:trace contextRef="#ctx0" brushRef="#br0">122 0 24575,'0'0'0</inkml:trace>
  <inkml:trace contextRef="#ctx0" brushRef="#br0" timeOffset="1232">0 13 24575,'0'0'0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30T20:08:40.472"/>
    </inkml:context>
    <inkml:brush xml:id="br0">
      <inkml:brushProperty name="width" value="0.05" units="cm"/>
      <inkml:brushProperty name="height" value="0.05" units="cm"/>
      <inkml:brushProperty name="color" value="#FF0066"/>
    </inkml:brush>
  </inkml:definitions>
  <inkml:trace contextRef="#ctx0" brushRef="#br0">1 0 24575,'0'16'0,"0"-16"0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19:36:49.330"/>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0 1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30T20:08:42.929"/>
    </inkml:context>
    <inkml:brush xml:id="br0">
      <inkml:brushProperty name="width" value="0.05" units="cm"/>
      <inkml:brushProperty name="height" value="0.05" units="cm"/>
      <inkml:brushProperty name="color" value="#FF0066"/>
    </inkml:brush>
  </inkml:definitions>
  <inkml:trace contextRef="#ctx0" brushRef="#br0">1 0 24575,'0'0'0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30T20:14:58.245"/>
    </inkml:context>
    <inkml:brush xml:id="br0">
      <inkml:brushProperty name="width" value="0.05" units="cm"/>
      <inkml:brushProperty name="height" value="0.05" units="cm"/>
      <inkml:brushProperty name="color" value="#FF0066"/>
    </inkml:brush>
  </inkml:definitions>
  <inkml:trace contextRef="#ctx0" brushRef="#br0">1 1 24575,'0'0'0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30T20:14:59.629"/>
    </inkml:context>
    <inkml:brush xml:id="br0">
      <inkml:brushProperty name="width" value="0.05" units="cm"/>
      <inkml:brushProperty name="height" value="0.05" units="cm"/>
      <inkml:brushProperty name="color" value="#FF0066"/>
    </inkml:brush>
  </inkml:definitions>
  <inkml:trace contextRef="#ctx0" brushRef="#br0">1 0 24575,'0'0'0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30T20:15:22.667"/>
    </inkml:context>
    <inkml:brush xml:id="br0">
      <inkml:brushProperty name="width" value="0.05" units="cm"/>
      <inkml:brushProperty name="height" value="0.05" units="cm"/>
      <inkml:brushProperty name="color" value="#FF0066"/>
    </inkml:brush>
  </inkml:definitions>
  <inkml:trace contextRef="#ctx0" brushRef="#br0">0 0 24575,'0'0'0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30T20:16:29.319"/>
    </inkml:context>
    <inkml:brush xml:id="br0">
      <inkml:brushProperty name="width" value="0.05" units="cm"/>
      <inkml:brushProperty name="height" value="0.05" units="cm"/>
      <inkml:brushProperty name="color" value="#FF0066"/>
    </inkml:brush>
  </inkml:definitions>
  <inkml:trace contextRef="#ctx0" brushRef="#br0">1 1 24575,'39'0'0,"-14"0"0,-11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30T20:16:30.366"/>
    </inkml:context>
    <inkml:brush xml:id="br0">
      <inkml:brushProperty name="width" value="0.05" units="cm"/>
      <inkml:brushProperty name="height" value="0.05" units="cm"/>
      <inkml:brushProperty name="color" value="#FF0066"/>
    </inkml:brush>
  </inkml:definitions>
  <inkml:trace contextRef="#ctx0" brushRef="#br0">1 0 24575,'0'0'0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30T20:16:38.714"/>
    </inkml:context>
    <inkml:brush xml:id="br0">
      <inkml:brushProperty name="width" value="0.05" units="cm"/>
      <inkml:brushProperty name="height" value="0.05" units="cm"/>
      <inkml:brushProperty name="color" value="#FF0066"/>
    </inkml:brush>
  </inkml:definitions>
  <inkml:trace contextRef="#ctx0" brushRef="#br0">1 0 24575,'0'0'0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30T20:16:40.124"/>
    </inkml:context>
    <inkml:brush xml:id="br0">
      <inkml:brushProperty name="width" value="0.05" units="cm"/>
      <inkml:brushProperty name="height" value="0.05" units="cm"/>
      <inkml:brushProperty name="color" value="#FF0066"/>
    </inkml:brush>
  </inkml:definitions>
  <inkml:trace contextRef="#ctx0" brushRef="#br0">1 0 24575,'0'0'0</inkml:trace>
  <inkml:trace contextRef="#ctx0" brushRef="#br0" timeOffset="246">1 0 24575,'0'0'0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30T20:40:03.915"/>
    </inkml:context>
    <inkml:brush xml:id="br0">
      <inkml:brushProperty name="width" value="0.2" units="cm"/>
      <inkml:brushProperty name="height" value="0.2" units="cm"/>
      <inkml:brushProperty name="color" value="#FF0066"/>
    </inkml:brush>
  </inkml:definitions>
  <inkml:trace contextRef="#ctx0" brushRef="#br0">3535 3310 24575,'-57'-19'0,"-20"5"0,-5 2 0,-12-2 0,8 4 0,7 4 0,34 6 0,9 0 0,27-7 0,-5-2 0,5-7 0,-7 0 0,-23 8 0,10-6 0,-12 5 0,11 0 0,13 2 0,-6 0 0,14-2 0,-5-6 0,12-8 0,-5-9 0,7-1 0,0 2 0,0 8 0,-7 14 0,5-5 0,-5 5 0,7-6 0,0-1 0,0 0 0,0 0 0,0 0 0,0 1 0,7-1 0,-5 0 0,5 0 0,0 0 0,-5 1 0,5-1 0,-7 0 0,0 0 0,0 1 0,-7-1 0,5 0 0,-5 0 0,0 0 0,-2-6 0,0 4 0,-5-5 0,13 8 0,-13-8 0,5 5 0,-7 2 0,7 2 0,-5 6 0,5-8 0,-6-7 0,6 6 0,-5-6 0,5 7 0,-7-7 0,1 6 0,-1-6 0,0 7 0,7 0 0,-5 8 0,12-6 0,-12 5 0,13-7 0,-13 0 0,5 1 0,0-1 0,-5 7 0,12-5 0,-12 12 0,12-12 0,-5 5 0,0-6 0,-1 6 0,-15-12 0,12 10 0,-17-12 0,25 8 0,-11-1 0,7 7 0,-2-5 0,-7 5 0,1 1 0,-1-6 0,7 5 0,-5 0 0,12-5 0,-12 12 0,12-12 0,-12 5 0,6 1 0,-1-6 0,-5 5 0,5-7 0,-7 7 0,1-5 0,6 5 0,-5 1 0,5 1 0,0 0 0,-5 5 0,5-5 0,-6 0 0,-1 5 0,0-5 0,0 0 0,0 5 0,1-5 0,6 0 0,-5 6 0,5-13 0,-7 12 0,1-5 0,6 0 0,-5 5 0,5-5 0,-7 7 0,0 0 0,1-7 0,-1 5 0,0-5 0,0 7 0,7-7 0,-5 5 0,6-5 0,-8 0 0,0 6 0,0-13 0,1 12 0,-1-12 0,0 12 0,0-5 0,0 7 0,1 0 0,-8-7 0,5 5 0,-5-5 0,8 7 0,-1 0 0,7-7 0,-5 6 0,5-6 0,-6 7 0,-1-8 0,-7 7 0,5-6 0,3 0 0,1 5 0,5-5 0,-7 7 0,0-7 0,0-2 0,1 0 0,-1-5 0,-7 13 0,6-6 0,-6 0 0,7 5 0,0-5 0,1 0 0,-1 5 0,0-5 0,-7 0 0,6 5 0,-13-5 0,13 0 0,-6 5 0,7-5 0,0 7 0,0 0 0,1 0 0,-15 0 0,11 0 0,-11 0 0,14 0 0,0 0 0,1 0 0,-1-7 0,0 6 0,-7-13 0,6 12 0,-6-5 0,14 0 0,-5 5 0,5-12 0,-6 5 0,-1-6 0,0 6 0,7-5 0,-5 5 0,5-7 0,-6 0 0,-1 1 0,0 6 0,7-5 0,-5-2 0,6 5 0,-1-10 0,2 13 0,0-8 0,5 0 0,-12 7 0,12-5 0,-5 6 0,0-1 0,5-5 0,-5 5 0,7-7 0,0 0 0,-7 8 0,6-6 0,-6 5 0,0 0 0,5-5 0,-5 5 0,7-7 0,0 1 0,-7-1 0,5 0 0,-5 0 0,7 1 0,0-1 0,0 0 0,0 0 0,-7 0 0,5 1 0,-5-1 0,7 0 0,0 0 0,0 0 0,0 1 0,0-1 0,0 0 0,0 0 0,0 1 0,0-1 0,0 0 0,0 0 0,0 0 0,0 1 0,0-1 0,0 0 0,0 0 0,0 0 0,0 1 0,0-1 0,0 0 0,0 0 0,0 1 0,7 6 0,-5-5 0,5 5 0,-7-7 0,0 0 0,0 1 0,0-1 0,0 0 0,0 0 0,0 1 0,0-1 0,0 0 0,0-7 0,0 6 0,0-13 0,-7 5 0,5 1 0,-5 1 0,7 7 0,0 1 0,0-1 0,0 0 0,-7 0 0,5 0 0,-5 1 0,0-1 0,6-7 0,-6 6 0,7-6 0,0 14 0,0 2 0</inkml:trace>
  <inkml:trace contextRef="#ctx0" brushRef="#br0" timeOffset="14239">386 38 24575,'-15'8'0,"-1"6"0,0-12 0,0 5 0,7 0 0,-5-5 0,13 12 0,-13-13 0,12 13 0,-12-12 0,5 5 0,0 0 0,2 2 0,0-1 0,6 6 0,-13-12 0,5 5 0,-7-7 0,0 7 0,0-6 0,1 6 0,6 0 0,-5-5 0,5 5 0,-7 0 0,0-5 0,1 5 0,-8 0 0,5-6 0,3 13 0,1-12 0,19 5 0,3-7 0,17 0 0,-1 0 0,-8-7 0,-2 5 0,-6-12 0,8 12 0,-1-12 0,1 13 0,-7-13 0,5 12 0,-13-5 0,6 7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30T20:43:42.835"/>
    </inkml:context>
    <inkml:brush xml:id="br0">
      <inkml:brushProperty name="width" value="0.35" units="cm"/>
      <inkml:brushProperty name="height" value="0.35" units="cm"/>
      <inkml:brushProperty name="color" value="#33CCFF"/>
    </inkml:brush>
  </inkml:definitions>
  <inkml:trace contextRef="#ctx0" brushRef="#br0">790 1 24575,'-9'24'0,"-5"-8"0,12-3 0,-12-4 0,12 7 0,-12-1 0,12 1 0,-5 0 0,0-8 0,6 6 0,-6-5 0,0 14 0,5-6 0,-12 6 0,5-1 0,-7-5 0,0 13 0,8-13 0,-6 6 0,5-14 0,0 5 0,2-6 0,0 1 0,5 5 0,-12-6 0,6 8 0,-8 0 0,7-1 0,-5 1 0,12 0 0,-12-8 0,12 6 0,-12-5 0,6 7 0,-1 6 0,2-4 0,0 4 0,5-6 0,-12-8 0,12 6 0,-5-5 0,7 7 0,0-1 0,-7 1 0,6 0 0,-6-1 0,7 1 0,0-1 0,0 8 0,0-6 0,-8 6 0,7-7 0,-6-1 0,7 1 0,0 0 0,-7-1 0,5 1 0,-5-1 0,7 1 0,-7 0 0,5 6 0,-12-4 0,12 4 0,-5-6 0,7 0 0,-7-8 0,6 6 0,-13-5 0,12 6 0,-5 1 0,0 0 0,5-1 0,-5 1 0,0 0 0,5-1 0,-5 1 0,0-1 0,5 1 0,-5 0 0,0-1 0,6 1 0,-13-7 0,12 5 0,-5-6 0,7 8 0,-7 0 0,-2-1 0,0 1 0,2 6 0,-7 10 0,11-6 0,-25 17 0,24-24 0,-10 11 0,7-22 0,5 6 0,-12-5 0,13 7 0,-6-1 0,7 1 0,-7 0 0,5-1 0,-5 1 0,0 0 0,5-1 0,-5 1 0,7 6 0,0-4 0,0 4 0,-7-6 0,5 0 0,-5 6 0,0 2 0,5 1 0,-5-3 0,7-6 0,0 0 0,0-1 0,-7 1 0,6 0 0,-6-1 0,0 1 0,5-1 0,-5 1 0,7 0 0,0-1 0,0 8 0,-7-13 0,5 11 0,-5-12 0,7 7 0,0-1 0,0 1 0,0 6 0,0-4 0,0 4 0,0-6 0,0 0 0,0-1 0,0 1 0,0 0 0,-7-1 0,5 1 0,-5-1 0,7 1 0,0 7 0,0-6 0,0 6 0,0-8 0,0 8 0,0 8 0,0-5 0,0 4 0,0-15 0,0 1 0,0 0 0,0-1 0,0 1 0,7-7 0,-5 4 0,5-4 0,-7 7 0,0-1 0,0 1 0,7-7 0,-5 5 0,5-6 0,-7 15 0,7-6 0,-6 6 0,6-1 0,-7-4 0,7-3 0,-5-1 0,5-5 0,-7 7 0,0-1 0,0 1 0,7 0 0,-5-1 0,4 1 0,1-1 0,-5 1 0,12 0 0,-12-1 0,12 8 0,-6-6 0,8 6 0,0-1 0,-8 3 0,6-1 0,-12-1 0,5-8 0,0 1 0,-5 0 0,12-1 0,-13 1 0,6 0 0,0-8 0,-5 6 0,5-5 0,-7 6 0,0 1 0,7-7 0,-5 5 0,4-6 0,1 8 0,-5 0 0,5 6 0,-7-4 0,7-3 0,-5-1 0,5-5 0,0-1 0,1 13 0,8-3 0,-7 13 0,-2-7 0,7 6 0,-11-13 0,18 20 0,-12-18 0,-1 10 0,6-6 0,-12 1 0,12-6 0,-12 9 0,4-16 0,-6 11 0,7-6 0,-5 0 0,5-1 0,-7 1 0,7 0 0,-5-1 0,5 1 0,-7-1 0,7-6 0,-6 5 0,6-5 0,-7 6 0,0 1 0,0 0 0,0-1 0,0 1 0,0-1 0,0 8 0,0 1 0,0 1 0,-7 4 0,6 3 0,-6 1 0,7-2 0,0-9 0,-7-13 0,5 5 0,-5-5 0,7 6 0,0 1 0,0 0 0,0-1 0,0 1 0,0-1 0,0 1 0,0 0 0,0-1 0,0 1 0,0 0 0,0-1 0,0 1 0,0 0 0,0-1 0,0 1 0,0-1 0,0 8 0,0 1 0,0 8 0,-7-1 0,5-7 0,-5 6 0,7-13 0,0 6 0,0-8 0,0 1 0,0 0 0,-7-1 0,5 1 0,-5-1 0,7 8 0,0-6 0,0 20 0,0-11 0,0 5 0,0-8 0,0-8 0,0 1 0,0 0 0,0-1 0,0 1 0,0 7 0,0 1 0,0 0 0,0 13 0,0-18 0,0 24 0,-7-24 0,5 18 0,-5-13 0,7 35 0,0-21 0,0 22 0,0-29 0,0 0 0,0-7 0,0-1 0,0-7 0,0-1 0,0 1 0,0-1 0,0 1 0,0 0 0,0-1 0,0 1 0,0 0 0,0-1 0,0 8 0,0 1 0,0 1 0,0 4 0,0-12 0,0 6 0,-7-7 0,6 6 0,-6-4 0,7 11 0,0-12 0,0 13 0,0-13 0,0 13 0,0-13 0,0 6 0,0-7 0,0-1 0,0 1 0,0-1 0,0 8 0,0-6 0,0 20 0,-7-18 0,5 24 0,-5-17 0,7 13 0,0-8 0,-7-7 0,5-1 0,-5-8 0,7 1 0,0 7 0,0-6 0,0 13 0,0-13 0,0 6 0,0-8 0,0 1 0,-7-1 0,5 1 0,-5 7 0,7-6 0,0 6 0,0-1 0,0-4 0,0 4 0,0-6 0,0-1 0,0 1 0,0 0 0,0-1 0,0 1 0,0 0 0,0-1 0,0 8 0,0-6 0,7 6 0,-5-8 0,5 1 0,-7 0 0,0-1 0,0 1 0,0 0 0,0-1 0,0 1 0,0-1 0,0 1 0,0 0 0,0 6 0,7-4 0,-5 4 0,12-6 0,-13 0 0,6-1 0,0 1 0,-5 6 0,5-4 0,-7 4 0,0-6 0,7 0 0,-5-1 0,4 8 0,-6-6 0,7 13 0,-5-6 0,5 0 0,0-1 0,2 0 0,-1 1 0,-1 14 0,-7-12 0,0 4 0,0-15 0,0 1 0,0 0 0,0-1 0,0 1 0,7-7 0,-5 4 0,5-4 0,-7 7 0,0-1 0,7 1 0,-5 0 0,5-1 0,0 1 0,-6 0 0,6-1 0,0 1 0,-5 6 0,12-4 0,-12 4 0,5-6 0,-1 0 0,-4-1 0,12 1 0,-12 0 0,12-1 0,-13 1 0,6-1 0,-7 1 0,7-7 0,-5 5 0,12-13 0,-12 13 0,5-5 0,0 7 0,-6-1 0,13-6 0,-5 12 0,7-11 0,-8 13 0,6-1 0,-5-4 0,7 4 0,-8 1 0,6-6 0,-5 13 0,6-20 0,1 18 0,-7-18 0,5 13 0,-6-14 0,1 5 0,5-6 0,-12 8 0,12 0 0,-6-1 0,1 1 0,5-1 0,-12 1 0,4 0 0,1-1 0,-5 1 0,5 0 0,-7-1 0,0 1 0,0 0 0,7 6 0,-5-4 0,12-3 0,-13-1 0,6-5 0,-7 6 0,7 1 0,2 0 0,0-1 0,-2 1 0,0 0 0,-6-1 0,6 1 0,0-1 0,-5 1 0,12 7 0,-5-6 0,-1 6 0,-1-8 0,0 1 0,2-7 0,0 4 0,-3 3 0,1 8 0,2 8 0,7-1 0,-7 33 0,-3 31 0,0 8 0,1-16-492,7-6 0,0 0 246,-6 8 0,-3 18 0,0-4 0,1-24-440,10 8 594,-9-39 92,-5-17 0,5 0 0,0 1 0,-5-8 0,5-1 983,-1-8 0,3 1-203,7-1-780,-1 8 0,1-6 0,0 20 0,-8-18 0,6 4 0,-12-9 0,12-13 0,-12 13 0,12-5 0,-6 6 0,1 1 0,-2 0 0,0-1 0,-5 1 0,11 0 0,-11-1 0,12 8 0,-12-6 0,12 6 0,-13-8 0,6 1 0,-7 0 0,0-1 0,0 1 0,7 0 0,-5-1 0,5 1 0,0-7 0,-5 4 0,5-4 0,0 7 0,-6-1 0,6 1 0,0 0 0,-5-1 0,12 1 0,-12 7 0,5-6 0,0 6 0,1-1 0,1 2 0,5 1 0,-6 4 0,1-11 0,5 4 0,-12-6 0,5-1 0,-7 1 0,7-7 0,-6 5 0,13-6 0,-12 8 0,5 0 0,-7-1 0,0 1 0,0 0 0,0-1 0,0 1 0,0-1 0,0 1 0,0 0 0,0-1 0,0 1 0,0 0 0,0-1 0,0 1 0,-7-7 0,5 4 0,-5-4 0,0 7 0,5-1 0,-5 1 0,0 0 0,6-1 0,-6 1 0,7 0 0,-7-1 0,5 1 0,-5 0 0,0-1 0,5 1 0,-5-1 0,7 1 0,-7 0 0,5-1 0,-5 1 0,7 0 0,-7-8 0,6 6 0,-6-5 0,7 6 0,0 1 0,-7-7 0,5 5 0,-5-6 0,7 8 0,0 0 0,-7-1 0,5 1 0,-5 0 0,7-1 0,0 1 0,-7-7 0,5 11 0,-12-9 0,12 18 0,-5-11 0,7 4 0,-7-6 0,6 6 0,-6-4 0,7 4 0,-7 1 0,5-6 0,-5 13 0,7-13 0,0 13 0,0-13 0,0 6 0,0-8 0,0 1 0,-7 0 0,5-1 0,-5 1 0,7 0 0,0-1 0,0 1 0,0 0 0,0-1 0,0 1 0,0-1 0,0 8 0,0-6 0,7 13 0,-5 1 0,12-5 0,-13 4 0,13-15 0,-5 1 0,0 0 0,5 6 0,-6 3 0,1-1 0,5-2 0,-12-6 0,11 14 0,-4-11 0,0 10 0,-2-13 0,0 0 0,-6-1 0,13 1 0,-12-1 0,12 1 0,-12 0 0,12-8 0,-6 6 0,1-5 0,5 7 0,-12-1 0,5 1 0,0-7 0,-6 4 0,13-4 0,-12 7 0,5-1 0,-7 1 0,0 0 0,7 6 0,-5-4 0,4 4 0,1-13 0,-5 5 0,5 1 0,-7 3 0,0 11 0,0-11 0,0 4 0,0-6 0,0 0 0,0-8 0,0-1 0</inkml:trace>
  <inkml:trace contextRef="#ctx0" brushRef="#br0" timeOffset="3785">1808 13456 24575,'7'33'0,"-6"4"0,13-27 0,-12 11 0,5-6 0,-7 10 0,0-1 0,7-8 0,-5-2 0,5-6 0,-7 8 0,0 0 0,0-8 0,0-1 0</inkml:trace>
  <inkml:trace contextRef="#ctx0" brushRef="#br0" timeOffset="4884">528 461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19:36:49.870"/>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0 1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4T03:44:16.016"/>
    </inkml:context>
    <inkml:brush xml:id="br0">
      <inkml:brushProperty name="width" value="0.35" units="cm"/>
      <inkml:brushProperty name="height" value="0.35" units="cm"/>
      <inkml:brushProperty name="color" value="#E71224"/>
    </inkml:brush>
  </inkml:definitions>
  <inkml:trace contextRef="#ctx0" brushRef="#br0">1 1 24575,'0'0'0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4T03:44:35.852"/>
    </inkml:context>
    <inkml:brush xml:id="br0">
      <inkml:brushProperty name="width" value="0.35" units="cm"/>
      <inkml:brushProperty name="height" value="0.35" units="cm"/>
      <inkml:brushProperty name="color" value="#E71224"/>
    </inkml:brush>
  </inkml:definitions>
  <inkml:trace contextRef="#ctx0" brushRef="#br0">0 1 24575,'0'0'0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4T03:44:38.643"/>
    </inkml:context>
    <inkml:brush xml:id="br0">
      <inkml:brushProperty name="width" value="0.35" units="cm"/>
      <inkml:brushProperty name="height" value="0.35" units="cm"/>
      <inkml:brushProperty name="color" value="#E71224"/>
    </inkml:brush>
  </inkml:definitions>
  <inkml:trace contextRef="#ctx0" brushRef="#br0">1 1 24575,'0'0'0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4T03:44:41.699"/>
    </inkml:context>
    <inkml:brush xml:id="br0">
      <inkml:brushProperty name="width" value="0.35" units="cm"/>
      <inkml:brushProperty name="height" value="0.35" units="cm"/>
      <inkml:brushProperty name="color" value="#E71224"/>
    </inkml:brush>
  </inkml:definitions>
  <inkml:trace contextRef="#ctx0" brushRef="#br0">1 0 24575,'0'0'0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03:54:56.323"/>
    </inkml:context>
    <inkml:brush xml:id="br0">
      <inkml:brushProperty name="width" value="0.1" units="cm"/>
      <inkml:brushProperty name="height" value="0.2" units="cm"/>
      <inkml:brushProperty name="color" value="#00F900"/>
      <inkml:brushProperty name="tip" value="rectangle"/>
      <inkml:brushProperty name="rasterOp" value="maskPen"/>
    </inkml:brush>
  </inkml:definitions>
  <inkml:trace contextRef="#ctx0" brushRef="#br0">10 1,'-9'17,"9"0,2-7,5-3</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03:54:56.577"/>
    </inkml:context>
    <inkml:brush xml:id="br0">
      <inkml:brushProperty name="width" value="0.1" units="cm"/>
      <inkml:brushProperty name="height" value="0.2" units="cm"/>
      <inkml:brushProperty name="color" value="#00F900"/>
      <inkml:brushProperty name="tip" value="rectangle"/>
      <inkml:brushProperty name="rasterOp" value="maskPen"/>
    </inkml:brush>
  </inkml:definitions>
  <inkml:trace contextRef="#ctx0" brushRef="#br0">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5T07:13:48.336"/>
    </inkml:context>
    <inkml:brush xml:id="br0">
      <inkml:brushProperty name="width" value="0.35" units="cm"/>
      <inkml:brushProperty name="height" value="0.35" units="cm"/>
      <inkml:brushProperty name="color" value="#E71224"/>
    </inkml:brush>
  </inkml:definitions>
  <inkml:trace contextRef="#ctx0" brushRef="#br0">0 0 24575,'0'0'0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5T07:28:13.015"/>
    </inkml:context>
    <inkml:brush xml:id="br0">
      <inkml:brushProperty name="width" value="0.35" units="cm"/>
      <inkml:brushProperty name="height" value="0.35" units="cm"/>
      <inkml:brushProperty name="color" value="#66CC00"/>
    </inkml:brush>
  </inkml:definitions>
  <inkml:trace contextRef="#ctx0" brushRef="#br0">17114 0 24575,'-19'27'0,"-4"5"0,13-5 0,1 0 0,-7-2 0,14-8 0,-13-7 0,13 5 0,-14-6 0,7 1 0,-9 13 0,1-12 0,-8 22 0,13-14 0,-11-2 0,21-2 0,-13-13 0,13 14 0,-13-14 0,5 13 0,-7 2 0,-8 2 0,5 6 0,-5-8 0,8 0 0,0 1 0,-1-9 0,1 6 0,0-13 0,-1 14 0,1-15 0,7 15 0,-5-14 0,13 13 0,-14-13 0,7 6 0,-9-1 0,-7-5 0,14 13 0,-12-13 0,5 14 0,-1-15 0,-6 15 0,8-7 0,-1 1 0,1-2 0,0-8 0,-1 0 0,1 0 0,-8 0 0,5 0 0,-5 0 0,8 0 0,0 0 0,-1 0 0,1 0 0,0 0 0,-1 0 0,-7 7 0,-2-5 0,-7 13 0,7-13 0,2 6 0,8-8 0,-1 8 0,9 1 0,-15 1 0,5 5 0,-15-5 0,-1-1 0,8-1 0,-5-8 0,20 7 0,-19 3 0,12-1 0,-15 7 0,-1-14 0,8 13 0,2-13 0,8 6 0,-1-8 0,1 7 0,0-5 0,-1 6 0,-7-8 0,-2 7 0,-7-5 0,7 14 0,-6-15 0,6 7 0,0 0 0,2-6 0,8 5 0,-1-7 0,1 8 0,-8-6 0,6 5 0,-14-7 0,14 8 0,-6-6 0,7 6 0,1-8 0,0 7 0,-1-5 0,1 6 0,0-8 0,-1 8 0,-7-7 0,6 7 0,-6 0 0,0-6 0,13 13 0,-11-13 0,14 5 0,-9 1 0,1 2 0,-8 7 0,-2 0 0,0-7 0,2-3 0,15 1 0,-5-6 0,5 13 0,-7-5 0,0 7 0,-1-8 0,1-1 0,-1 0 0,-7 1 0,6 1 0,-6-3 0,0 1 0,6 2 0,-6-1 0,7-1 0,1-1 0,0-5 0,-1 14 0,1-7 0,0 1 0,7 5 0,-6-13 0,7 13 0,-9-13 0,9 13 0,-7-13 0,7 6 0,-9 0 0,9 1 0,-7 1 0,14 5 0,-13-13 0,5 13 0,-7-13 0,7 13 0,-5-13 0,5 14 0,-7-14 0,-1 13 0,1-13 0,0 13 0,-1-13 0,1 6 0,0-1 0,-1-5 0,1 13 0,0-13 0,-1 6 0,1 0 0,-1-6 0,1 13 0,0-13 0,-1 13 0,-7-13 0,6 13 0,-6-13 0,8 13 0,-8-5 0,5 0 0,-5-3 0,8-7 0,0 0 0,-1 8 0,1-6 0,0 5 0,-8 1 0,5-6 0,-5 13 0,8-13 0,0 6 0,-1-8 0,1 0 0,-1 7 0,-7-5 0,-1 6 0,-9 0 0,0 1 0,1 1 0,7 5 0,2-13 0,8 6 0,-1-8 0,1 0 0,0 0 0,-1 7 0,1-5 0,-1 6 0,1-8 0,-8 0 0,6 7 0,-6-5 0,7 6 0,1-8 0,0 0 0,7 8 0,-13-6 0,11 13 0,-20-13 0,5 13 0,-8-13 0,8 13 0,2-13 0,8 6 0,0-8 0,-1 0 0,1 0 0,0 7 0,-1-5 0,1 6 0,7 0 0,-13-6 0,12 5 0,-14 1 0,7-6 0,1 5 0,-1 1 0,1-6 0,0 6 0,-1-8 0,1 0 0,0 0 0,-1 7 0,1-5 0,0 6 0,-1-8 0,1 0 0,-1 0 0,1 0 0,0 0 0,-1 0 0,1 0 0,-8 0 0,6 0 0,-22 7 0,20-5 0,-12 6 0,16-8 0,0 0 0,-1 8 0,-7-6 0,6 5 0,-6 1 0,7-6 0,1 5 0,0-7 0,-1 8 0,-7-6 0,6 6 0,-14-1 0,14-5 0,-6 6 0,8-8 0,-1 7 0,1-5 0,0 6 0,-16 0 0,12-6 0,-12 5 0,23 1 0,-5-6 0,5 5 0,-7-7 0,-8 0 0,13 8 0,-11-6 0,14 6 0,-9-8 0,1 0 0,0 0 0,-1 0 0,1 0 0,0 0 0,-1 0 0,1 7 0,-8-5 0,6 6 0,-6-8 0,0 0 0,5 7 0,-12-5 0,5 14 0,0-14 0,2 13 0,7-13 0,1 5 0,0-7 0,-1 0 0,1 8 0,0-6 0,-1 6 0,1-8 0,-8 7 0,6-5 0,-14 6 0,14-8 0,-6 7 0,7-5 0,1 6 0,0-8 0,-1 0 0,1 0 0,-8 0 0,6 0 0,-6 0 0,7 8 0,1-7 0,-1 7 0,1-8 0,-8 0 0,6 0 0,-6 8 0,7-6 0,1 5 0,7 1 0,-5-6 0,5 6 0,-7-8 0,0 7 0,-1-5 0,1 6 0,0-8 0,-8 7 0,5-5 0,-5 14 0,8-15 0,-1 7 0,1-8 0,7 8 0,-5-6 0,5 5 0,-15-7 0,6 8 0,-6-6 0,0 13 0,-2-5 0,-15 7 0,13 0 0,-4-7 0,16-3 0,0-7 0,-1 0 0,1 0 0,-8 0 0,6 0 0,-7 0 0,9 0 0,0 0 0,-1 0 0,1-7 0,0 5 0,-1-6 0,1 8 0,0 0 0,-1 0 0,1-8 0,-1 6 0,1-5 0,0 7 0,-1 0 0,1 0 0,0 0 0,-1-8 0,1 6 0,0-6 0,-1 8 0,1 0 0,-1 0 0,1 0 0,0 0 0,-16 0 0,12 0 0,-12 0 0,16 0 0,-1 0 0,1 0 0,-1 0 0,1 0 0,0 8 0,-1-6 0,1 5 0,0-7 0,-1 0 0,1 0 0,0 0 0,-1 0 0,1 0 0,15 8 0,19 2 0,4 7 0,4 0 0,-2-7 0,-19 5 0,18-6 0,-12 9 0,15-1 0,-6-8 0,6 7 0,-8-14 0,-7 13 0,5-6 0,-6 1 0,9 5 0,-1-5 0,0 7 0,0-7 0,8 12 0,-6-18 0,6 19 0,-8-21 0,0 6 0,1-1 0,-1 3 0,0 7 0,0-7 0,0-3 0,1-7 0,-9 8 0,6-6 0,-5 6 0,7-8 0,0 7 0,1-5 0,-1 6 0,0-1 0,0 3 0,0 7 0,1-7 0,-1 5 0,0-5 0,-7 7 0,5-8 0,-13 7 0,5-7 0,1 8 0,-6 1 0,13-1 0,-13 0 0,13 0 0,-13 0 0,6 1 0,-8-1 0,0 8 0,-8-6 0,6 6 0,-13-8 0,13 0 0,-13 0 0,13 0 0,-14 1 0,7-9 0,-1 6 0,-6-13 0,14 14 0,-13-7 0,5 1 0,1 5 0,-7-13 0,14 13 0,-13-13 0,5 13 0,-7-5 0,0 7 0,-1 0 0,1-7 0,0 5 0,-1-5 0,1-1 0,-1 7 0,1-15 0,0 7 0,7 0 0,-5-6 0,13 13 0,-14-13 0,7 13 0,-9-5 0,1-1 0,7 7 0,-5-15 0,5 7 0,-7 0 0,-1 1 0,1 1 0,0 5 0,-1-13 0,1 13 0,0-13 0,-1 14 0,1-7 0,0 1 0,-8 5 0,5-13 0,-5 5 0,16 1 0,-7-6 0,6 13 0,-7-13 0,0 6 0,-1-8 0,9 8 0,-7-7 0,7 7 0,-9 0 0,1-6 0,-8 5 0,13 1 0,-11-6 0,14 13 0,-9-5 0,1-1 0,0-1 0,-1 0 0,1-7 0,-1 7 0,1-8 0,7 8 0,-5-6 0,5 13 0,-7-6 0,0 9 0,-8-1 0,5 0 0,-5-7 0,8 5 0,0-6 0,-1 1 0,1 5 0,0-5 0,-1 7 0,1-7 0,7 5 0,-5-6 0,5 1 0,-7 5 0,-1-13 0,9 13 0,-7-13 0,7 14 0,-16-14 0,13 13 0,-11-6 0,13 1 0,-7 5 0,0-13 0,-1 21 0,-7-11 0,14 12 0,-13-14 0,15 5 0,-9-13 0,9 13 0,-7-13 0,7 14 0,-9-14 0,1 5 0,0 1 0,-1-6 0,1 5 0,0 1 0,-1-6 0,1 6 0,-1-8 0,9 7 0,-7-5 0,7 6 0,-9-8 0,9 7 0,-7-5 0,14 14 0,-13-14 0,5 13 0,-7-6 0,0 9 0,-1-1 0,1-8 0,-1 7 0,1-7 0,0 8 0,-1 1 0,9-1 0,-7-8 0,14 7 0,-13-14 0,5 13 0,-7-13 0,7 13 0,-5-13 0,5 13 0,-7-5 0,-1 7 0,1 0 0,0 0 0,-1-7 0,1 5 0,0-13 0,-1 13 0,1-13 0,7 14 0,-5-14 0,13 13 0,-14-13 0,7 13 0,-9-13 0,9 13 0,-7-13 0,14 13 0,-13-13 0,13 14 0,-13-7 0,5 1 0,0 5 0,-5-13 0,5 13 0,-7-13 0,0 13 0,-1-5 0,1 7 0,-1 0 0,1 1 0,0-9 0,7 6 0,-5-13 0,13 14 0,-14-15 0,14 15 0,-13-14 0,13 13 0,-13-5 0,5 14 0,0-5 0,-5-1 0,13-3 0,-13-13 0,13 13 0,-14-5 0,6 7 0,1 0 0,-7-7 0,14 5 0,-5-6 0,-1 1 0,6 5 0,-13-13 0,5 14 0,0 1 0,-5 2 0,5 6 0,1-8 0,-7 0 0,14 0 0,-5 0 0,7 1 0,-8-1 0,6 0 0,-13-7 0,13 5 0,-14-6 0,14 9 0,-6-1 0,1 0 0,5 0 0,-6 0 0,8 1 0,0-1 0,0 0 0,0 0 0,0 0 0,0 1 0,0-1 0,0 0 0,0 0 0,0 0 0,0 1 0,0-1 0,0 0 0,0 0 0,0 0 0,0 1 0,0-1 0,0 0 0,0 0 0,-8 0 0,-1 1 0,-9-9 0,9 14 0,-7-11 0,7 5 0,-1-2 0,-5-5 0,5 7 0,-7 0 0,7 0 0,-5 0 0,5-7 0,0 5 0,-5-5 0,5-1 0,0 7 0,-5-14 0,5 13 0,-7-6 0,0 9 0,-1-1 0,1-8 0,7 7 0,-5-14 0,5 13 0,1-6 0,-7 1 0,7-2 0,-1-1 0,-6 3 0,7-1 0,-9 14 0,1-19 0,0 19 0,7-13 0,-5-1 0,5-1 0,-7-1 0,-1 3 0,1 0 0,0 5 0,-1-13 0,1 5 0,7 1 0,-5 2 0,5-1 0,-7-1 0,7-1 0,-5-5 0,5 6 0,0 0 0,-5-7 0,5 15 0,-7-7 0,0 9 0,-1-1 0,1-8 0,7 7 0,-5-15 0,5 15 0,-7-14 0,-1 13 0,1-5 0,-8-1 0,6 6 0,-6-5 0,7-1 0,1 7 0,0-14 0,-1 5 0,1 1 0,-1-6 0,9 13 0,-7-13 0,7 6 0,-9-1 0,1 3 0,0-1 0,-1 7 0,1-14 0,0 13 0,-1-13 0,1 6 0,7-1 0,-5-5 0,5 6 0,0-1 0,-5-5 0,-2 14 0,-3-15 0,-12 15 0,13-14 0,-6 13 0,7-6 0,1 1 0,-1-2 0,1-1 0,-8 3 0,6-1 0,-6 7 0,7-14 0,1 13 0,0-13 0,-1 5 0,1-7 0,7 8 0,-5-6 0,5 6 0,-7-8 0,7 7 0,-5-5 0,5 6 0,-7 0 0,-1-7 0,1 7 0,-8-8 0,14 8 0,-20-6 0,19 13 0,-13-13 0,8 5 0,0-7 0,-1 0 0,1 0 0,7 8 0,-5-6 0,5 13 0,-23-5 0,20 7 0,-18-7 0,29 5 0,-13-13 0,5 13 0,-7-5 0,-1-1 0,1 7 0,-8-7 0,6 8 0,-6 0 0,7-7 0,1 5 0,-1-5 0,1 7 0,0-7 0,-1 5 0,1-6 0,0 1 0,7 5 0,-5-13 0,5 13 0,-15-13 0,13 14 0,-11-14 0,14 13 0,-9-6 0,1 1 0,7 5 0,-5-13 0,5 6 0,-7-1 0,-1 3 0,1 7 0,0-7 0,7 5 0,-5-13 0,5 6 0,0-1 0,-5-5 0,5 13 0,-7-13 0,0 14 0,-1-7 0,1 1 0,7 5 0,-5-13 0,5 6 0,-7-1 0,-1 3 0,1-1 0,0 7 0,-1-14 0,1 5 0,0 1 0,-1 1 0,1 1 0,-1-2 0,1-1 0,0-5 0,7 13 0,-5-13 0,5 14 0,-7-14 0,-1 5 0,9 1 0,-7-6 0,7 5 0,-16 1 0,5-6 0,-5 6 0,0-1 0,-2-5 0,-7 13 0,-1-13 0,1 14 0,7-14 0,2 5 0,7-7 0,1 8 0,0-6 0,-1 5 0,1-7 0,-8 0 0,6 8 0,-6-6 0,7 13 0,1-13 0,0 6 0,-1-1 0,1-5 0,-1 6 0,1-8 0,-16 8 0,12-6 0,-12 5 0,16 1 0,0-6 0,-1 5 0,1-7 0,0 0 0,7 8 0,-5-6 0,5 6 0,-8-1 0,1-5 0,0 13 0,-1-13 0,1 6 0,7 0 0,-5-6 0,5 5 0,-7 1 0,0-6 0,-1 5 0,1 1 0,-1-6 0,9 13 0,-7-13 0,7 6 0,-1-1 0,-5-5 0,5 6 0,-7 0 0,-1-6 0,1 5 0,7 1 0,-5-6 0,5 13 0,-7-13 0,7 13 0,-5-5 0,5 7 0,-7-8 0,-8 7 0,5-14 0,-5 13 0,8-5 0,0-1 0,-1-1 0,9-1 0,-7-5 0,7 14 0,-9-7 0,1 8 0,0-7 0,-1 5 0,1-5 0,-1 7 0,1-8 0,7 7 0,-5-14 0,5 13 0,-7-5 0,0-1 0,-1 6 0,1-13 0,0 6 0,7 0 0,-5-7 0,5 15 0,-8-14 0,1 5 0,7 1 0,-5-6 0,5 13 0,-7-13 0,0 13 0,-8-5 0,13 7 0,-11-7 0,21 5 0,-13-6 0,-3 16 0,7-6 0,-13 6 0,15-8 0,-1 1 0,2-1 0,1-8 0,5 7 0,-6-7 0,0 8 0,6 1 0,-5-1 0,-1 0 0,6 0 0,-13-7 0,13 5 0,-6-5 0,0 7 0,6 0 0,-5 0 0,7 0 0,0 1 0,0-1 0,0 0 0,0 0 0,0 0 0,0 1 0,0-1 0,0 0 0,0 0 0,0 0 0,0 1 0,0-1 0,-8 0 0,6 0 0,-6 0 0,8 1 0,0-1 0,0 0 0,0 0 0,-7 0 0,-3 1 0,0-1 0,-5 0 0,13 0 0,-6 0 0,8 1 0,-8-1 0,6 0 0,-13 0 0,13 0 0,-6 1 0,1-1 0,-3-8 0,0 7 0,-5-14 0,13 13 0,-6-6 0,1 9 0,5-1 0,-14-8 0,14 7 0,-13-7 0,13 8 0,-13 1 0,5-1 0,-7 0 0,-1-7 0,8 5 0,3-6 0,-1 9 0,6-1 0,-13-8 0,13 7 0,-14-7 0,7 8 0,-1 1 0,2 6 0,1-5 0,5 6 0,-6-7 0,8-1 0,0 0 0,0 0 0,0 0 0,0 1 0,0-1 0,-8-8 0,6 7 0,-5-7 0,7 8 0,0 1 0,0-1 0,0 0 0,7 0 0,-5 0 0,6 1 0,-8-1 0,0 0 0,0 0 0,0 0 0,0 0 0,0 1 0,-8-1 0,6 0 0,-13-7 0,13 5 0,-6-6 0,0 9 0,6-1 0,-13-8 0,5 7 0,-7-7 0,0 1 0,7 5 0,-5-5 0,5-1 0,-7 7 0,7-7 0,-6 8 0,7-7 0,-9 5 0,1-13 0,0 13 0,-1-13 0,1 6 0,0 0 0,-1-7 0,1 7 0,0-8 0,-1 0 0,1 0 0,-1 0 0,1 0 0,0 0 0,-1 0 0,1 0 0,0 0 0,-1 0 0,1 0 0,0 0 0,-1 0 0,1 0 0,-1 0 0,1 0 0,0 0 0,-1 0 0,1 0 0,0 0 0,-1 0 0,1 0 0,0 0 0,-1 0 0,1 0 0,-1 0 0,1 0 0,0 0 0,-1 0 0,-7 0 0,6 0 0,-6 0 0,15 8 0,-5-6 0,5 5 0,-7-7 0,-1 0 0,1 0 0,0 0 0,-1 0 0,1 0 0,-8 0 0,6 0 0,-6 0 0,7 0 0,1 0 0,0 0 0,-1 0 0,1 0 0,0 0 0,-1 8 0,1-6 0,-1 5 0,1-7 0,0 0 0,-8 0 0,5 8 0,-12-6 0,13 6 0,-6-8 0,7 0 0,-15 0 0,12 0 0,-12 0 0,16 0 0,0 0 0,-1 0 0,1 0 0,7-8 0,-13 6 0,12-6 0,-14 8 0,7 0 0,9-7 0,1 5 0,8-6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19:37:04.846"/>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0 1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19:37:05.092"/>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0 1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19:53:26.907"/>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0 1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19:53:28.624"/>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0 0,'0'42,"0"-6,0-20,0 0,0-1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19:53:29.572"/>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19:53:40.734"/>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C2A1B7-643E-4936-8D02-B150AFC5F1B0}" type="datetimeFigureOut">
              <a:rPr lang="en-GB" smtClean="0"/>
              <a:t>05/10/2021</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3E3635-3746-4EDA-9734-A5F625969FEB}" type="slidenum">
              <a:rPr lang="en-GB" smtClean="0"/>
              <a:t>‹#›</a:t>
            </a:fld>
            <a:endParaRPr lang="en-GB"/>
          </a:p>
        </p:txBody>
      </p:sp>
    </p:spTree>
    <p:extLst>
      <p:ext uri="{BB962C8B-B14F-4D97-AF65-F5344CB8AC3E}">
        <p14:creationId xmlns:p14="http://schemas.microsoft.com/office/powerpoint/2010/main" val="3828273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086FF2-11AF-4748-8AD9-F768B434EF76}"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EAB14D-E98D-754D-A780-BD5B40384F05}" type="slidenum">
              <a:rPr lang="en-US" smtClean="0"/>
              <a:t>‹#›</a:t>
            </a:fld>
            <a:endParaRPr lang="en-US"/>
          </a:p>
        </p:txBody>
      </p:sp>
    </p:spTree>
    <p:extLst>
      <p:ext uri="{BB962C8B-B14F-4D97-AF65-F5344CB8AC3E}">
        <p14:creationId xmlns:p14="http://schemas.microsoft.com/office/powerpoint/2010/main" val="2715421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086FF2-11AF-4748-8AD9-F768B434EF76}"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EAB14D-E98D-754D-A780-BD5B40384F05}" type="slidenum">
              <a:rPr lang="en-US" smtClean="0"/>
              <a:t>‹#›</a:t>
            </a:fld>
            <a:endParaRPr lang="en-US"/>
          </a:p>
        </p:txBody>
      </p:sp>
    </p:spTree>
    <p:extLst>
      <p:ext uri="{BB962C8B-B14F-4D97-AF65-F5344CB8AC3E}">
        <p14:creationId xmlns:p14="http://schemas.microsoft.com/office/powerpoint/2010/main" val="2370368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086FF2-11AF-4748-8AD9-F768B434EF76}"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EAB14D-E98D-754D-A780-BD5B40384F05}" type="slidenum">
              <a:rPr lang="en-US" smtClean="0"/>
              <a:t>‹#›</a:t>
            </a:fld>
            <a:endParaRPr lang="en-US"/>
          </a:p>
        </p:txBody>
      </p:sp>
    </p:spTree>
    <p:extLst>
      <p:ext uri="{BB962C8B-B14F-4D97-AF65-F5344CB8AC3E}">
        <p14:creationId xmlns:p14="http://schemas.microsoft.com/office/powerpoint/2010/main" val="3516521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17476"/>
            <a:ext cx="10972800" cy="576263"/>
          </a:xfrm>
        </p:spPr>
        <p:txBody>
          <a:bodyPr/>
          <a:lstStyle/>
          <a:p>
            <a:r>
              <a:rPr lang="en-US"/>
              <a:t>Click to edit Master title style</a:t>
            </a:r>
          </a:p>
        </p:txBody>
      </p:sp>
      <p:sp>
        <p:nvSpPr>
          <p:cNvPr id="3" name="Text Placeholder 2"/>
          <p:cNvSpPr>
            <a:spLocks noGrp="1"/>
          </p:cNvSpPr>
          <p:nvPr>
            <p:ph type="body" sz="half" idx="1"/>
          </p:nvPr>
        </p:nvSpPr>
        <p:spPr>
          <a:xfrm>
            <a:off x="624417" y="982664"/>
            <a:ext cx="5384800" cy="4967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2417" y="982664"/>
            <a:ext cx="5384800" cy="4967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A089146-4912-474A-A4F5-5E0A59955AB7}" type="slidenum">
              <a:rPr lang="en-US"/>
              <a:pPr>
                <a:defRPr/>
              </a:pPr>
              <a:t>‹#›</a:t>
            </a:fld>
            <a:endParaRPr lang="en-US"/>
          </a:p>
        </p:txBody>
      </p:sp>
    </p:spTree>
    <p:extLst>
      <p:ext uri="{BB962C8B-B14F-4D97-AF65-F5344CB8AC3E}">
        <p14:creationId xmlns:p14="http://schemas.microsoft.com/office/powerpoint/2010/main" val="1292874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086FF2-11AF-4748-8AD9-F768B434EF76}"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EAB14D-E98D-754D-A780-BD5B40384F05}" type="slidenum">
              <a:rPr lang="en-US" smtClean="0"/>
              <a:t>‹#›</a:t>
            </a:fld>
            <a:endParaRPr lang="en-US"/>
          </a:p>
        </p:txBody>
      </p:sp>
    </p:spTree>
    <p:extLst>
      <p:ext uri="{BB962C8B-B14F-4D97-AF65-F5344CB8AC3E}">
        <p14:creationId xmlns:p14="http://schemas.microsoft.com/office/powerpoint/2010/main" val="1074928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086FF2-11AF-4748-8AD9-F768B434EF76}"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EAB14D-E98D-754D-A780-BD5B40384F05}" type="slidenum">
              <a:rPr lang="en-US" smtClean="0"/>
              <a:t>‹#›</a:t>
            </a:fld>
            <a:endParaRPr lang="en-US"/>
          </a:p>
        </p:txBody>
      </p:sp>
    </p:spTree>
    <p:extLst>
      <p:ext uri="{BB962C8B-B14F-4D97-AF65-F5344CB8AC3E}">
        <p14:creationId xmlns:p14="http://schemas.microsoft.com/office/powerpoint/2010/main" val="4092579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086FF2-11AF-4748-8AD9-F768B434EF76}" type="datetimeFigureOut">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EAB14D-E98D-754D-A780-BD5B40384F05}" type="slidenum">
              <a:rPr lang="en-US" smtClean="0"/>
              <a:t>‹#›</a:t>
            </a:fld>
            <a:endParaRPr lang="en-US"/>
          </a:p>
        </p:txBody>
      </p:sp>
    </p:spTree>
    <p:extLst>
      <p:ext uri="{BB962C8B-B14F-4D97-AF65-F5344CB8AC3E}">
        <p14:creationId xmlns:p14="http://schemas.microsoft.com/office/powerpoint/2010/main" val="559003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086FF2-11AF-4748-8AD9-F768B434EF76}" type="datetimeFigureOut">
              <a:rPr lang="en-US" smtClean="0"/>
              <a:t>10/5/2021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EAB14D-E98D-754D-A780-BD5B40384F05}" type="slidenum">
              <a:rPr lang="en-US" smtClean="0"/>
              <a:t>‹#›</a:t>
            </a:fld>
            <a:endParaRPr lang="en-US"/>
          </a:p>
        </p:txBody>
      </p:sp>
    </p:spTree>
    <p:extLst>
      <p:ext uri="{BB962C8B-B14F-4D97-AF65-F5344CB8AC3E}">
        <p14:creationId xmlns:p14="http://schemas.microsoft.com/office/powerpoint/2010/main" val="3102222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086FF2-11AF-4748-8AD9-F768B434EF76}" type="datetimeFigureOut">
              <a:rPr lang="en-US" smtClean="0"/>
              <a:t>10/5/2021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EAB14D-E98D-754D-A780-BD5B40384F05}" type="slidenum">
              <a:rPr lang="en-US" smtClean="0"/>
              <a:t>‹#›</a:t>
            </a:fld>
            <a:endParaRPr lang="en-US"/>
          </a:p>
        </p:txBody>
      </p:sp>
    </p:spTree>
    <p:extLst>
      <p:ext uri="{BB962C8B-B14F-4D97-AF65-F5344CB8AC3E}">
        <p14:creationId xmlns:p14="http://schemas.microsoft.com/office/powerpoint/2010/main" val="2080274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086FF2-11AF-4748-8AD9-F768B434EF76}" type="datetimeFigureOut">
              <a:rPr lang="en-US" smtClean="0"/>
              <a:t>10/5/2021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EAB14D-E98D-754D-A780-BD5B40384F05}" type="slidenum">
              <a:rPr lang="en-US" smtClean="0"/>
              <a:t>‹#›</a:t>
            </a:fld>
            <a:endParaRPr lang="en-US"/>
          </a:p>
        </p:txBody>
      </p:sp>
    </p:spTree>
    <p:extLst>
      <p:ext uri="{BB962C8B-B14F-4D97-AF65-F5344CB8AC3E}">
        <p14:creationId xmlns:p14="http://schemas.microsoft.com/office/powerpoint/2010/main" val="1603165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086FF2-11AF-4748-8AD9-F768B434EF76}" type="datetimeFigureOut">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EAB14D-E98D-754D-A780-BD5B40384F05}" type="slidenum">
              <a:rPr lang="en-US" smtClean="0"/>
              <a:t>‹#›</a:t>
            </a:fld>
            <a:endParaRPr lang="en-US"/>
          </a:p>
        </p:txBody>
      </p:sp>
    </p:spTree>
    <p:extLst>
      <p:ext uri="{BB962C8B-B14F-4D97-AF65-F5344CB8AC3E}">
        <p14:creationId xmlns:p14="http://schemas.microsoft.com/office/powerpoint/2010/main" val="116785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086FF2-11AF-4748-8AD9-F768B434EF76}" type="datetimeFigureOut">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EAB14D-E98D-754D-A780-BD5B40384F05}" type="slidenum">
              <a:rPr lang="en-US" smtClean="0"/>
              <a:t>‹#›</a:t>
            </a:fld>
            <a:endParaRPr lang="en-US"/>
          </a:p>
        </p:txBody>
      </p:sp>
    </p:spTree>
    <p:extLst>
      <p:ext uri="{BB962C8B-B14F-4D97-AF65-F5344CB8AC3E}">
        <p14:creationId xmlns:p14="http://schemas.microsoft.com/office/powerpoint/2010/main" val="3810639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086FF2-11AF-4748-8AD9-F768B434EF76}" type="datetimeFigureOut">
              <a:rPr lang="en-US" smtClean="0"/>
              <a:t>10/5/2021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EAB14D-E98D-754D-A780-BD5B40384F05}" type="slidenum">
              <a:rPr lang="en-US" smtClean="0"/>
              <a:t>‹#›</a:t>
            </a:fld>
            <a:endParaRPr lang="en-US"/>
          </a:p>
        </p:txBody>
      </p:sp>
    </p:spTree>
    <p:extLst>
      <p:ext uri="{BB962C8B-B14F-4D97-AF65-F5344CB8AC3E}">
        <p14:creationId xmlns:p14="http://schemas.microsoft.com/office/powerpoint/2010/main" val="353249512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customXml" Target="../ink/ink22.xml"/><Relationship Id="rId13" Type="http://schemas.openxmlformats.org/officeDocument/2006/relationships/customXml" Target="../ink/ink26.xml"/><Relationship Id="rId3" Type="http://schemas.openxmlformats.org/officeDocument/2006/relationships/customXml" Target="../ink/ink19.xml"/><Relationship Id="rId7" Type="http://schemas.openxmlformats.org/officeDocument/2006/relationships/customXml" Target="../ink/ink21.xml"/><Relationship Id="rId12" Type="http://schemas.openxmlformats.org/officeDocument/2006/relationships/customXml" Target="../ink/ink25.xm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50.png"/><Relationship Id="rId5" Type="http://schemas.openxmlformats.org/officeDocument/2006/relationships/customXml" Target="../ink/ink20.xml"/><Relationship Id="rId15" Type="http://schemas.openxmlformats.org/officeDocument/2006/relationships/image" Target="../media/image160.png"/><Relationship Id="rId10" Type="http://schemas.openxmlformats.org/officeDocument/2006/relationships/customXml" Target="../ink/ink24.xml"/><Relationship Id="rId4" Type="http://schemas.openxmlformats.org/officeDocument/2006/relationships/image" Target="../media/image130.png"/><Relationship Id="rId9" Type="http://schemas.openxmlformats.org/officeDocument/2006/relationships/customXml" Target="../ink/ink23.xml"/><Relationship Id="rId14" Type="http://schemas.openxmlformats.org/officeDocument/2006/relationships/customXml" Target="../ink/ink27.xml"/></Relationships>
</file>

<file path=ppt/slides/_rels/slide12.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customXml" Target="../ink/ink29.xml"/><Relationship Id="rId4" Type="http://schemas.openxmlformats.org/officeDocument/2006/relationships/image" Target="../media/image170.png"/></Relationships>
</file>

<file path=ppt/slides/_rels/slide1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customXml" Target="../ink/ink35.xml"/><Relationship Id="rId3" Type="http://schemas.openxmlformats.org/officeDocument/2006/relationships/customXml" Target="../ink/ink30.xml"/><Relationship Id="rId7" Type="http://schemas.openxmlformats.org/officeDocument/2006/relationships/customXml" Target="../ink/ink33.xml"/><Relationship Id="rId12" Type="http://schemas.openxmlformats.org/officeDocument/2006/relationships/image" Target="../media/image28.png"/><Relationship Id="rId17" Type="http://schemas.openxmlformats.org/officeDocument/2006/relationships/image" Target="../media/image29.png"/><Relationship Id="rId2" Type="http://schemas.openxmlformats.org/officeDocument/2006/relationships/image" Target="../media/image24.tiff"/><Relationship Id="rId16" Type="http://schemas.openxmlformats.org/officeDocument/2006/relationships/customXml" Target="../ink/ink37.xml"/><Relationship Id="rId1" Type="http://schemas.openxmlformats.org/officeDocument/2006/relationships/slideLayout" Target="../slideLayouts/slideLayout7.xml"/><Relationship Id="rId6" Type="http://schemas.openxmlformats.org/officeDocument/2006/relationships/customXml" Target="../ink/ink32.xml"/><Relationship Id="rId5" Type="http://schemas.openxmlformats.org/officeDocument/2006/relationships/customXml" Target="../ink/ink31.xml"/><Relationship Id="rId15" Type="http://schemas.openxmlformats.org/officeDocument/2006/relationships/customXml" Target="../ink/ink36.xml"/><Relationship Id="rId4" Type="http://schemas.openxmlformats.org/officeDocument/2006/relationships/image" Target="../media/image26.png"/><Relationship Id="rId9" Type="http://schemas.openxmlformats.org/officeDocument/2006/relationships/customXml" Target="../ink/ink34.xml"/><Relationship Id="rId14" Type="http://schemas.openxmlformats.org/officeDocument/2006/relationships/image" Target="../media/image27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90.png"/><Relationship Id="rId18" Type="http://schemas.openxmlformats.org/officeDocument/2006/relationships/customXml" Target="../ink/ink12.xml"/><Relationship Id="rId3" Type="http://schemas.openxmlformats.org/officeDocument/2006/relationships/image" Target="../media/image7.tiff"/><Relationship Id="rId21" Type="http://schemas.openxmlformats.org/officeDocument/2006/relationships/image" Target="../media/image10.tiff"/><Relationship Id="rId7" Type="http://schemas.openxmlformats.org/officeDocument/2006/relationships/customXml" Target="../ink/ink2.xml"/><Relationship Id="rId12" Type="http://schemas.openxmlformats.org/officeDocument/2006/relationships/customXml" Target="../ink/ink7.xml"/><Relationship Id="rId17" Type="http://schemas.openxmlformats.org/officeDocument/2006/relationships/customXml" Target="../ink/ink11.xml"/><Relationship Id="rId2" Type="http://schemas.openxmlformats.org/officeDocument/2006/relationships/image" Target="../media/image6.tiff"/><Relationship Id="rId16" Type="http://schemas.openxmlformats.org/officeDocument/2006/relationships/customXml" Target="../ink/ink10.xml"/><Relationship Id="rId20" Type="http://schemas.openxmlformats.org/officeDocument/2006/relationships/image" Target="../media/image9.tiff"/><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customXml" Target="../ink/ink6.xml"/><Relationship Id="rId15" Type="http://schemas.openxmlformats.org/officeDocument/2006/relationships/customXml" Target="../ink/ink9.xml"/><Relationship Id="rId10" Type="http://schemas.openxmlformats.org/officeDocument/2006/relationships/customXml" Target="../ink/ink5.xml"/><Relationship Id="rId19" Type="http://schemas.openxmlformats.org/officeDocument/2006/relationships/image" Target="../media/image8.tiff"/><Relationship Id="rId4" Type="http://schemas.openxmlformats.org/officeDocument/2006/relationships/customXml" Target="../ink/ink1.xml"/><Relationship Id="rId9" Type="http://schemas.openxmlformats.org/officeDocument/2006/relationships/customXml" Target="../ink/ink4.xml"/><Relationship Id="rId14" Type="http://schemas.openxmlformats.org/officeDocument/2006/relationships/customXml" Target="../ink/ink8.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ustomXml" Target="../ink/ink13.xml"/><Relationship Id="rId1" Type="http://schemas.openxmlformats.org/officeDocument/2006/relationships/slideLayout" Target="../slideLayouts/slideLayout12.xml"/><Relationship Id="rId4" Type="http://schemas.openxmlformats.org/officeDocument/2006/relationships/image" Target="../media/image12.tiff"/></Relationships>
</file>

<file path=ppt/slides/_rels/slide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customXml" Target="../ink/ink17.xml"/><Relationship Id="rId3" Type="http://schemas.openxmlformats.org/officeDocument/2006/relationships/customXml" Target="../ink/ink14.xml"/><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customXml" Target="../ink/ink16.xml"/><Relationship Id="rId11" Type="http://schemas.openxmlformats.org/officeDocument/2006/relationships/customXml" Target="../ink/ink18.xml"/><Relationship Id="rId5" Type="http://schemas.openxmlformats.org/officeDocument/2006/relationships/customXml" Target="../ink/ink15.xml"/><Relationship Id="rId10" Type="http://schemas.openxmlformats.org/officeDocument/2006/relationships/image" Target="../media/image15.tiff"/><Relationship Id="rId4" Type="http://schemas.openxmlformats.org/officeDocument/2006/relationships/image" Target="../media/image7.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B2CEAF53-004C-5746-B717-94F0183D17FF}"/>
              </a:ext>
            </a:extLst>
          </p:cNvPr>
          <p:cNvPicPr>
            <a:picLocks noGrp="1" noChangeAspect="1"/>
          </p:cNvPicPr>
          <p:nvPr>
            <p:ph idx="1"/>
          </p:nvPr>
        </p:nvPicPr>
        <p:blipFill>
          <a:blip r:embed="rId2"/>
          <a:stretch>
            <a:fillRect/>
          </a:stretch>
        </p:blipFill>
        <p:spPr>
          <a:xfrm>
            <a:off x="137332" y="0"/>
            <a:ext cx="11917335" cy="6858000"/>
          </a:xfrm>
          <a:prstGeom prst="rect">
            <a:avLst/>
          </a:prstGeom>
        </p:spPr>
      </p:pic>
      <p:sp>
        <p:nvSpPr>
          <p:cNvPr id="5" name="TextBox 4">
            <a:extLst>
              <a:ext uri="{FF2B5EF4-FFF2-40B4-BE49-F238E27FC236}">
                <a16:creationId xmlns="" xmlns:a16="http://schemas.microsoft.com/office/drawing/2014/main" id="{E7DB1CEE-E4E3-0F41-8320-9A2F47D22C14}"/>
              </a:ext>
            </a:extLst>
          </p:cNvPr>
          <p:cNvSpPr txBox="1"/>
          <p:nvPr/>
        </p:nvSpPr>
        <p:spPr>
          <a:xfrm>
            <a:off x="497550" y="569899"/>
            <a:ext cx="11471564" cy="923330"/>
          </a:xfrm>
          <a:prstGeom prst="rect">
            <a:avLst/>
          </a:prstGeom>
          <a:noFill/>
        </p:spPr>
        <p:txBody>
          <a:bodyPr wrap="square" rtlCol="0">
            <a:spAutoFit/>
          </a:bodyPr>
          <a:lstStyle/>
          <a:p>
            <a:r>
              <a:rPr lang="en-US" sz="5400" dirty="0">
                <a:solidFill>
                  <a:srgbClr val="FF0000"/>
                </a:solidFill>
              </a:rPr>
              <a:t>CHÀO MỪNG CÁC EM HỌC SINH LỚP 6</a:t>
            </a:r>
          </a:p>
        </p:txBody>
      </p:sp>
      <p:sp>
        <p:nvSpPr>
          <p:cNvPr id="8" name="TextBox 7">
            <a:extLst>
              <a:ext uri="{FF2B5EF4-FFF2-40B4-BE49-F238E27FC236}">
                <a16:creationId xmlns="" xmlns:a16="http://schemas.microsoft.com/office/drawing/2014/main" id="{21E15D51-0866-7145-A61A-1511F33859CD}"/>
              </a:ext>
            </a:extLst>
          </p:cNvPr>
          <p:cNvSpPr txBox="1"/>
          <p:nvPr/>
        </p:nvSpPr>
        <p:spPr>
          <a:xfrm>
            <a:off x="4681622" y="2594894"/>
            <a:ext cx="7287492" cy="1938992"/>
          </a:xfrm>
          <a:prstGeom prst="rect">
            <a:avLst/>
          </a:prstGeom>
          <a:noFill/>
        </p:spPr>
        <p:txBody>
          <a:bodyPr wrap="square" rtlCol="0">
            <a:spAutoFit/>
          </a:bodyPr>
          <a:lstStyle/>
          <a:p>
            <a:pPr algn="ctr"/>
            <a:r>
              <a:rPr lang="en-US" sz="4000" b="1" dirty="0">
                <a:solidFill>
                  <a:srgbClr val="00B050"/>
                </a:solidFill>
                <a:latin typeface="Arial Black" panose="020B0604020202020204" pitchFamily="34" charset="0"/>
                <a:cs typeface="Arial Black" panose="020B0604020202020204" pitchFamily="34" charset="0"/>
              </a:rPr>
              <a:t>ĐỊA LÍ 6</a:t>
            </a:r>
          </a:p>
          <a:p>
            <a:pPr algn="ctr"/>
            <a:endParaRPr lang="en-US" sz="4000" b="1" dirty="0">
              <a:solidFill>
                <a:srgbClr val="00B050"/>
              </a:solidFill>
              <a:latin typeface="Arial Black" panose="020B0604020202020204" pitchFamily="34" charset="0"/>
              <a:cs typeface="Arial Black" panose="020B0604020202020204" pitchFamily="34" charset="0"/>
            </a:endParaRPr>
          </a:p>
          <a:p>
            <a:pPr algn="ctr"/>
            <a:r>
              <a:rPr lang="en-US" sz="4000" b="1" dirty="0">
                <a:solidFill>
                  <a:srgbClr val="00B050"/>
                </a:solidFill>
                <a:latin typeface="Arial Black" panose="020B0604020202020204" pitchFamily="34" charset="0"/>
                <a:cs typeface="Arial Black" panose="020B0604020202020204" pitchFamily="34" charset="0"/>
              </a:rPr>
              <a:t>BÀI 4: LƯỢC ĐỒ TRÍ NHỚ</a:t>
            </a:r>
          </a:p>
        </p:txBody>
      </p:sp>
    </p:spTree>
    <p:extLst>
      <p:ext uri="{BB962C8B-B14F-4D97-AF65-F5344CB8AC3E}">
        <p14:creationId xmlns:p14="http://schemas.microsoft.com/office/powerpoint/2010/main" val="1268679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body" sz="half" idx="1"/>
          </p:nvPr>
        </p:nvSpPr>
        <p:spPr>
          <a:xfrm>
            <a:off x="298754" y="304800"/>
            <a:ext cx="8946846" cy="624114"/>
          </a:xfrm>
        </p:spPr>
        <p:txBody>
          <a:bodyPr>
            <a:noAutofit/>
          </a:bodyPr>
          <a:lstStyle/>
          <a:p>
            <a:pPr>
              <a:buNone/>
            </a:pPr>
            <a:r>
              <a:rPr lang="nl-NL" sz="4000" b="1" dirty="0">
                <a:solidFill>
                  <a:srgbClr val="FF0000"/>
                </a:solidFill>
                <a:latin typeface="Times New Roman" pitchFamily="18" charset="0"/>
                <a:cs typeface="Times New Roman" pitchFamily="18" charset="0"/>
              </a:rPr>
              <a:t>II. </a:t>
            </a:r>
            <a:r>
              <a:rPr lang="nl-NL" sz="4000" b="1" dirty="0" err="1">
                <a:solidFill>
                  <a:srgbClr val="FF0000"/>
                </a:solidFill>
                <a:latin typeface="Times New Roman" pitchFamily="18" charset="0"/>
                <a:cs typeface="Times New Roman" pitchFamily="18" charset="0"/>
              </a:rPr>
              <a:t>Phác</a:t>
            </a:r>
            <a:r>
              <a:rPr lang="nl-NL" sz="4000" b="1" dirty="0">
                <a:solidFill>
                  <a:srgbClr val="FF0000"/>
                </a:solidFill>
                <a:latin typeface="Times New Roman" pitchFamily="18" charset="0"/>
                <a:cs typeface="Times New Roman" pitchFamily="18" charset="0"/>
              </a:rPr>
              <a:t> thảo lược đồ trí </a:t>
            </a:r>
            <a:r>
              <a:rPr lang="nl-NL" sz="4000" b="1" dirty="0" err="1">
                <a:solidFill>
                  <a:srgbClr val="FF0000"/>
                </a:solidFill>
                <a:latin typeface="Times New Roman" pitchFamily="18" charset="0"/>
                <a:cs typeface="Times New Roman" pitchFamily="18" charset="0"/>
              </a:rPr>
              <a:t>nhớ</a:t>
            </a:r>
            <a:r>
              <a:rPr lang="nl-NL" sz="4000" b="1" dirty="0">
                <a:solidFill>
                  <a:srgbClr val="FF0000"/>
                </a:solidFill>
                <a:latin typeface="Times New Roman" pitchFamily="18" charset="0"/>
                <a:cs typeface="Times New Roman" pitchFamily="18" charset="0"/>
              </a:rPr>
              <a:t>  </a:t>
            </a:r>
            <a:endParaRPr lang="en-US" sz="4000" b="1" dirty="0">
              <a:solidFill>
                <a:srgbClr val="FF0000"/>
              </a:solidFill>
              <a:latin typeface="Times New Roman" pitchFamily="18" charset="0"/>
              <a:cs typeface="Times New Roman"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013399052"/>
              </p:ext>
            </p:extLst>
          </p:nvPr>
        </p:nvGraphicFramePr>
        <p:xfrm>
          <a:off x="1060768" y="1243260"/>
          <a:ext cx="10334942" cy="5379930"/>
        </p:xfrm>
        <a:graphic>
          <a:graphicData uri="http://schemas.openxmlformats.org/drawingml/2006/table">
            <a:tbl>
              <a:tblPr/>
              <a:tblGrid>
                <a:gridCol w="2524818">
                  <a:extLst>
                    <a:ext uri="{9D8B030D-6E8A-4147-A177-3AD203B41FA5}">
                      <a16:colId xmlns="" xmlns:a16="http://schemas.microsoft.com/office/drawing/2014/main" val="20000"/>
                    </a:ext>
                  </a:extLst>
                </a:gridCol>
                <a:gridCol w="4444664">
                  <a:extLst>
                    <a:ext uri="{9D8B030D-6E8A-4147-A177-3AD203B41FA5}">
                      <a16:colId xmlns="" xmlns:a16="http://schemas.microsoft.com/office/drawing/2014/main" val="20001"/>
                    </a:ext>
                  </a:extLst>
                </a:gridCol>
                <a:gridCol w="3365460">
                  <a:extLst>
                    <a:ext uri="{9D8B030D-6E8A-4147-A177-3AD203B41FA5}">
                      <a16:colId xmlns="" xmlns:a16="http://schemas.microsoft.com/office/drawing/2014/main" val="1726210464"/>
                    </a:ext>
                  </a:extLst>
                </a:gridCol>
              </a:tblGrid>
              <a:tr h="477882">
                <a:tc>
                  <a:txBody>
                    <a:bodyPr/>
                    <a:lstStyle/>
                    <a:p>
                      <a:pPr marL="0" marR="0" algn="just">
                        <a:spcBef>
                          <a:spcPts val="0"/>
                        </a:spcBef>
                        <a:spcAft>
                          <a:spcPts val="0"/>
                        </a:spcAft>
                      </a:pPr>
                      <a:r>
                        <a:rPr lang="nl-NL" sz="2400" b="1" i="1" dirty="0">
                          <a:solidFill>
                            <a:srgbClr val="0070C0"/>
                          </a:solidFill>
                          <a:latin typeface="Times New Roman" panose="02020603050405020304" pitchFamily="18" charset="0"/>
                          <a:ea typeface="Calibri"/>
                          <a:cs typeface="Times New Roman" panose="02020603050405020304" pitchFamily="18" charset="0"/>
                        </a:rPr>
                        <a:t>Các thao tác</a:t>
                      </a:r>
                      <a:endParaRPr lang="en-US" sz="2400" b="1" dirty="0">
                        <a:solidFill>
                          <a:srgbClr val="0070C0"/>
                        </a:solidFill>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nl-NL" sz="2400" b="1" i="1" dirty="0">
                          <a:solidFill>
                            <a:srgbClr val="0070C0"/>
                          </a:solidFill>
                          <a:latin typeface="Times New Roman" panose="02020603050405020304" pitchFamily="18" charset="0"/>
                          <a:ea typeface="Calibri"/>
                          <a:cs typeface="Times New Roman" panose="02020603050405020304" pitchFamily="18" charset="0"/>
                        </a:rPr>
                        <a:t>Cách thức thực hiện</a:t>
                      </a:r>
                      <a:endParaRPr lang="en-US" sz="2400" b="1" dirty="0">
                        <a:solidFill>
                          <a:srgbClr val="0070C0"/>
                        </a:solidFill>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400" b="1" i="1" dirty="0" err="1">
                          <a:solidFill>
                            <a:srgbClr val="0070C0"/>
                          </a:solidFill>
                          <a:latin typeface="Times New Roman" panose="02020603050405020304" pitchFamily="18" charset="0"/>
                          <a:ea typeface="Calibri"/>
                          <a:cs typeface="Times New Roman" panose="02020603050405020304" pitchFamily="18" charset="0"/>
                        </a:rPr>
                        <a:t>Ví</a:t>
                      </a:r>
                      <a:r>
                        <a:rPr lang="en-US" sz="2400" b="1" i="1" dirty="0">
                          <a:solidFill>
                            <a:srgbClr val="0070C0"/>
                          </a:solidFill>
                          <a:latin typeface="Times New Roman" panose="02020603050405020304" pitchFamily="18" charset="0"/>
                          <a:ea typeface="Calibri"/>
                          <a:cs typeface="Times New Roman" panose="02020603050405020304" pitchFamily="18" charset="0"/>
                        </a:rPr>
                        <a:t> </a:t>
                      </a:r>
                      <a:r>
                        <a:rPr lang="en-US" sz="2400" b="1" i="1" dirty="0" err="1">
                          <a:solidFill>
                            <a:srgbClr val="0070C0"/>
                          </a:solidFill>
                          <a:latin typeface="Times New Roman" panose="02020603050405020304" pitchFamily="18" charset="0"/>
                          <a:ea typeface="Calibri"/>
                          <a:cs typeface="Times New Roman" panose="02020603050405020304" pitchFamily="18" charset="0"/>
                        </a:rPr>
                        <a:t>dụ</a:t>
                      </a:r>
                      <a:r>
                        <a:rPr lang="en-US" sz="2400" b="1" i="1" dirty="0">
                          <a:solidFill>
                            <a:srgbClr val="0070C0"/>
                          </a:solidFill>
                          <a:latin typeface="Times New Roman" panose="02020603050405020304" pitchFamily="18" charset="0"/>
                          <a:ea typeface="Calibri"/>
                          <a:cs typeface="Times New Roman" panose="02020603050405020304" pitchFamily="18" charset="0"/>
                        </a:rPr>
                        <a:t> </a:t>
                      </a:r>
                      <a:r>
                        <a:rPr lang="en-US" sz="2400" b="1" i="1" dirty="0" err="1">
                          <a:solidFill>
                            <a:srgbClr val="0070C0"/>
                          </a:solidFill>
                          <a:latin typeface="Times New Roman" panose="02020603050405020304" pitchFamily="18" charset="0"/>
                          <a:ea typeface="Calibri"/>
                          <a:cs typeface="Times New Roman" panose="02020603050405020304" pitchFamily="18" charset="0"/>
                        </a:rPr>
                        <a:t>minh</a:t>
                      </a:r>
                      <a:r>
                        <a:rPr lang="en-US" sz="2400" b="1" i="1" dirty="0">
                          <a:solidFill>
                            <a:srgbClr val="0070C0"/>
                          </a:solidFill>
                          <a:latin typeface="Times New Roman" panose="02020603050405020304" pitchFamily="18" charset="0"/>
                          <a:ea typeface="Calibri"/>
                          <a:cs typeface="Times New Roman" panose="02020603050405020304" pitchFamily="18" charset="0"/>
                        </a:rPr>
                        <a:t> </a:t>
                      </a:r>
                      <a:r>
                        <a:rPr lang="en-US" sz="2400" b="1" i="1" dirty="0" err="1">
                          <a:solidFill>
                            <a:srgbClr val="0070C0"/>
                          </a:solidFill>
                          <a:latin typeface="Times New Roman" panose="02020603050405020304" pitchFamily="18" charset="0"/>
                          <a:ea typeface="Calibri"/>
                          <a:cs typeface="Times New Roman" panose="02020603050405020304" pitchFamily="18" charset="0"/>
                        </a:rPr>
                        <a:t>hoạ</a:t>
                      </a:r>
                      <a:endParaRPr lang="en-US" sz="2400" b="1" i="1" dirty="0">
                        <a:solidFill>
                          <a:srgbClr val="0070C0"/>
                        </a:solidFill>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919620">
                <a:tc>
                  <a:txBody>
                    <a:bodyPr/>
                    <a:lstStyle/>
                    <a:p>
                      <a:pPr marL="0" marR="0" algn="just">
                        <a:spcBef>
                          <a:spcPts val="0"/>
                        </a:spcBef>
                        <a:spcAft>
                          <a:spcPts val="0"/>
                        </a:spcAft>
                      </a:pPr>
                      <a:r>
                        <a:rPr lang="nl-NL" sz="2400" i="1" dirty="0" err="1">
                          <a:latin typeface="Times New Roman" panose="02020603050405020304" pitchFamily="18" charset="0"/>
                          <a:ea typeface="Calibri"/>
                          <a:cs typeface="Times New Roman" panose="02020603050405020304" pitchFamily="18" charset="0"/>
                        </a:rPr>
                        <a:t>Hình</a:t>
                      </a:r>
                      <a:r>
                        <a:rPr lang="nl-NL" sz="2400" i="1" dirty="0">
                          <a:latin typeface="Times New Roman" panose="02020603050405020304" pitchFamily="18" charset="0"/>
                          <a:ea typeface="Calibri"/>
                          <a:cs typeface="Times New Roman" panose="02020603050405020304" pitchFamily="18" charset="0"/>
                        </a:rPr>
                        <a:t> </a:t>
                      </a:r>
                      <a:r>
                        <a:rPr lang="nl-NL" sz="2400" i="1" dirty="0" err="1">
                          <a:latin typeface="Times New Roman" panose="02020603050405020304" pitchFamily="18" charset="0"/>
                          <a:ea typeface="Calibri"/>
                          <a:cs typeface="Times New Roman" panose="02020603050405020304" pitchFamily="18" charset="0"/>
                        </a:rPr>
                        <a:t>dung</a:t>
                      </a:r>
                      <a:endParaRPr lang="en-US" sz="2400" dirty="0">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endParaRPr lang="en-US" sz="2400" dirty="0">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400" b="0" dirty="0" err="1">
                          <a:latin typeface="Times New Roman" panose="02020603050405020304" pitchFamily="18" charset="0"/>
                          <a:ea typeface="Calibri"/>
                          <a:cs typeface="Times New Roman" panose="02020603050405020304" pitchFamily="18" charset="0"/>
                        </a:rPr>
                        <a:t>Khu</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phố</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ngôi</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trường</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em</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đang</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học</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tập</a:t>
                      </a:r>
                      <a:endParaRPr lang="en-US" sz="2400" b="0" dirty="0">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800720">
                <a:tc>
                  <a:txBody>
                    <a:bodyPr/>
                    <a:lstStyle/>
                    <a:p>
                      <a:pPr marL="0" marR="0" algn="just">
                        <a:spcBef>
                          <a:spcPts val="0"/>
                        </a:spcBef>
                        <a:spcAft>
                          <a:spcPts val="0"/>
                        </a:spcAft>
                      </a:pPr>
                      <a:r>
                        <a:rPr lang="nl-NL" sz="2400" i="1" dirty="0" err="1">
                          <a:latin typeface="Times New Roman" panose="02020603050405020304" pitchFamily="18" charset="0"/>
                          <a:ea typeface="Calibri"/>
                          <a:cs typeface="Times New Roman" panose="02020603050405020304" pitchFamily="18" charset="0"/>
                        </a:rPr>
                        <a:t>Sắp</a:t>
                      </a:r>
                      <a:r>
                        <a:rPr lang="nl-NL" sz="2400" i="1" dirty="0">
                          <a:latin typeface="Times New Roman" panose="02020603050405020304" pitchFamily="18" charset="0"/>
                          <a:ea typeface="Calibri"/>
                          <a:cs typeface="Times New Roman" panose="02020603050405020304" pitchFamily="18" charset="0"/>
                        </a:rPr>
                        <a:t> </a:t>
                      </a:r>
                      <a:r>
                        <a:rPr lang="nl-NL" sz="2400" i="1" dirty="0" err="1">
                          <a:latin typeface="Times New Roman" panose="02020603050405020304" pitchFamily="18" charset="0"/>
                          <a:ea typeface="Calibri"/>
                          <a:cs typeface="Times New Roman" panose="02020603050405020304" pitchFamily="18" charset="0"/>
                        </a:rPr>
                        <a:t>sếp</a:t>
                      </a:r>
                      <a:r>
                        <a:rPr lang="nl-NL" sz="2400" i="1" dirty="0">
                          <a:latin typeface="Times New Roman" panose="02020603050405020304" pitchFamily="18" charset="0"/>
                          <a:ea typeface="Calibri"/>
                          <a:cs typeface="Times New Roman" panose="02020603050405020304" pitchFamily="18" charset="0"/>
                        </a:rPr>
                        <a:t> </a:t>
                      </a:r>
                      <a:r>
                        <a:rPr lang="nl-NL" sz="2400" i="1" dirty="0" err="1">
                          <a:latin typeface="Times New Roman" panose="02020603050405020304" pitchFamily="18" charset="0"/>
                          <a:ea typeface="Calibri"/>
                          <a:cs typeface="Times New Roman" panose="02020603050405020304" pitchFamily="18" charset="0"/>
                        </a:rPr>
                        <a:t>không</a:t>
                      </a:r>
                      <a:r>
                        <a:rPr lang="nl-NL" sz="2400" i="1" dirty="0">
                          <a:latin typeface="Times New Roman" panose="02020603050405020304" pitchFamily="18" charset="0"/>
                          <a:ea typeface="Calibri"/>
                          <a:cs typeface="Times New Roman" panose="02020603050405020304" pitchFamily="18" charset="0"/>
                        </a:rPr>
                        <a:t> </a:t>
                      </a:r>
                      <a:r>
                        <a:rPr lang="nl-NL" sz="2400" i="1" dirty="0" err="1">
                          <a:latin typeface="Times New Roman" panose="02020603050405020304" pitchFamily="18" charset="0"/>
                          <a:ea typeface="Calibri"/>
                          <a:cs typeface="Times New Roman" panose="02020603050405020304" pitchFamily="18" charset="0"/>
                        </a:rPr>
                        <a:t>gian</a:t>
                      </a:r>
                      <a:endParaRPr lang="en-US" sz="2400" dirty="0">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endParaRPr lang="en-US" sz="2400" dirty="0">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Ngôi</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trường</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em</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đang</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học</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tập</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có</a:t>
                      </a:r>
                      <a:r>
                        <a:rPr lang="en-US" sz="2400" b="0" dirty="0">
                          <a:latin typeface="Times New Roman" panose="02020603050405020304" pitchFamily="18" charset="0"/>
                          <a:ea typeface="Calibri"/>
                          <a:cs typeface="Times New Roman" panose="02020603050405020304" pitchFamily="18" charset="0"/>
                        </a:rPr>
                        <a:t> 3 </a:t>
                      </a:r>
                      <a:r>
                        <a:rPr lang="en-US" sz="2400" b="0" dirty="0" err="1">
                          <a:latin typeface="Times New Roman" panose="02020603050405020304" pitchFamily="18" charset="0"/>
                          <a:ea typeface="Calibri"/>
                          <a:cs typeface="Times New Roman" panose="02020603050405020304" pitchFamily="18" charset="0"/>
                        </a:rPr>
                        <a:t>tầng</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sân</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căn</a:t>
                      </a:r>
                      <a:r>
                        <a:rPr lang="en-US" sz="2400" b="0" dirty="0">
                          <a:latin typeface="Times New Roman" panose="02020603050405020304" pitchFamily="18" charset="0"/>
                          <a:ea typeface="Calibri"/>
                          <a:cs typeface="Times New Roman" panose="02020603050405020304" pitchFamily="18" charset="0"/>
                        </a:rPr>
                        <a:t> tin…</a:t>
                      </a:r>
                    </a:p>
                    <a:p>
                      <a:pPr marL="0" marR="0" algn="just">
                        <a:spcBef>
                          <a:spcPts val="0"/>
                        </a:spcBef>
                        <a:spcAft>
                          <a:spcPts val="0"/>
                        </a:spcAft>
                      </a:pP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Đường</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đi</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từ</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nhà</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tới</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trường</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phải</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đi</a:t>
                      </a:r>
                      <a:r>
                        <a:rPr lang="en-US" sz="2400" b="0" dirty="0">
                          <a:latin typeface="Times New Roman" panose="02020603050405020304" pitchFamily="18" charset="0"/>
                          <a:ea typeface="Calibri"/>
                          <a:cs typeface="Times New Roman" panose="02020603050405020304" pitchFamily="18" charset="0"/>
                        </a:rPr>
                        <a:t> qua </a:t>
                      </a:r>
                      <a:r>
                        <a:rPr lang="en-US" sz="2400" b="0" dirty="0" err="1">
                          <a:latin typeface="Times New Roman" panose="02020603050405020304" pitchFamily="18" charset="0"/>
                          <a:ea typeface="Calibri"/>
                          <a:cs typeface="Times New Roman" panose="02020603050405020304" pitchFamily="18" charset="0"/>
                        </a:rPr>
                        <a:t>siêu</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thị</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bệnh</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viện</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cây</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xăng</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nhà</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sách</a:t>
                      </a:r>
                      <a:r>
                        <a:rPr lang="en-US" sz="2400" b="0" dirty="0">
                          <a:latin typeface="Times New Roman" panose="02020603050405020304" pitchFamily="18" charset="0"/>
                          <a:ea typeface="Calibri"/>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422108">
                <a:tc>
                  <a:txBody>
                    <a:bodyPr/>
                    <a:lstStyle/>
                    <a:p>
                      <a:pPr marL="0" marR="0" algn="just">
                        <a:spcBef>
                          <a:spcPts val="0"/>
                        </a:spcBef>
                        <a:spcAft>
                          <a:spcPts val="0"/>
                        </a:spcAft>
                      </a:pPr>
                      <a:r>
                        <a:rPr lang="nl-NL" sz="2400" i="1">
                          <a:latin typeface="Times New Roman" panose="02020603050405020304" pitchFamily="18" charset="0"/>
                          <a:ea typeface="Calibri"/>
                          <a:cs typeface="Times New Roman" panose="02020603050405020304" pitchFamily="18" charset="0"/>
                        </a:rPr>
                        <a:t>Vị trí bắt đầu</a:t>
                      </a:r>
                      <a:endParaRPr lang="en-US" sz="2400">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endParaRPr lang="en-US" sz="2400" dirty="0">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400" b="0" dirty="0" err="1">
                          <a:latin typeface="Times New Roman" panose="02020603050405020304" pitchFamily="18" charset="0"/>
                          <a:ea typeface="Calibri"/>
                          <a:cs typeface="Times New Roman" panose="02020603050405020304" pitchFamily="18" charset="0"/>
                        </a:rPr>
                        <a:t>Nhà</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của</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em</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trường</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học</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của</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em</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là</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một</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điểm</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bất</a:t>
                      </a:r>
                      <a:r>
                        <a:rPr lang="en-US" sz="2400" b="0" dirty="0">
                          <a:latin typeface="Times New Roman" panose="02020603050405020304" pitchFamily="18" charset="0"/>
                          <a:ea typeface="Calibri"/>
                          <a:cs typeface="Times New Roman" panose="02020603050405020304" pitchFamily="18" charset="0"/>
                        </a:rPr>
                        <a:t> </a:t>
                      </a:r>
                      <a:r>
                        <a:rPr lang="en-US" sz="2400" b="0" dirty="0" err="1">
                          <a:latin typeface="Times New Roman" panose="02020603050405020304" pitchFamily="18" charset="0"/>
                          <a:ea typeface="Calibri"/>
                          <a:cs typeface="Times New Roman" panose="02020603050405020304" pitchFamily="18" charset="0"/>
                        </a:rPr>
                        <a:t>kì</a:t>
                      </a:r>
                      <a:endParaRPr lang="en-US" sz="2400" b="0" dirty="0">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
        <p:nvSpPr>
          <p:cNvPr id="8" name="TextBox 7">
            <a:extLst>
              <a:ext uri="{FF2B5EF4-FFF2-40B4-BE49-F238E27FC236}">
                <a16:creationId xmlns="" xmlns:a16="http://schemas.microsoft.com/office/drawing/2014/main" id="{13559958-C67E-F945-870D-06F27746D5D2}"/>
              </a:ext>
            </a:extLst>
          </p:cNvPr>
          <p:cNvSpPr txBox="1"/>
          <p:nvPr/>
        </p:nvSpPr>
        <p:spPr>
          <a:xfrm>
            <a:off x="3576502" y="1712703"/>
            <a:ext cx="4321627" cy="1107996"/>
          </a:xfrm>
          <a:prstGeom prst="rect">
            <a:avLst/>
          </a:prstGeom>
          <a:noFill/>
        </p:spPr>
        <p:txBody>
          <a:bodyPr wrap="square" rtlCol="0">
            <a:spAutoFit/>
          </a:bodyPr>
          <a:lstStyle/>
          <a:p>
            <a:r>
              <a:rPr lang="en-US" sz="2400" dirty="0" err="1">
                <a:latin typeface="Times New Roman" pitchFamily="18" charset="0"/>
                <a:cs typeface="Times New Roman" pitchFamily="18" charset="0"/>
              </a:rPr>
              <a:t>Nhớ</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a:t>
            </a:r>
          </a:p>
          <a:p>
            <a:endParaRPr lang="en-US" dirty="0"/>
          </a:p>
        </p:txBody>
      </p:sp>
      <p:sp>
        <p:nvSpPr>
          <p:cNvPr id="9" name="TextBox 8">
            <a:extLst>
              <a:ext uri="{FF2B5EF4-FFF2-40B4-BE49-F238E27FC236}">
                <a16:creationId xmlns="" xmlns:a16="http://schemas.microsoft.com/office/drawing/2014/main" id="{594F004F-3DA0-8545-AA8F-025B55F6178E}"/>
              </a:ext>
            </a:extLst>
          </p:cNvPr>
          <p:cNvSpPr txBox="1"/>
          <p:nvPr/>
        </p:nvSpPr>
        <p:spPr>
          <a:xfrm>
            <a:off x="3714750" y="2690336"/>
            <a:ext cx="4183379" cy="1846659"/>
          </a:xfrm>
          <a:prstGeom prst="rect">
            <a:avLst/>
          </a:prstGeom>
          <a:noFill/>
        </p:spPr>
        <p:txBody>
          <a:bodyPr wrap="square" rtlCol="0">
            <a:spAutoFit/>
          </a:bodyPr>
          <a:lstStyle/>
          <a:p>
            <a:r>
              <a:rPr lang="en-US" sz="2400" dirty="0" err="1">
                <a:latin typeface="Times New Roman" pitchFamily="18" charset="0"/>
                <a:cs typeface="Times New Roman" pitchFamily="18" charset="0"/>
              </a:rPr>
              <a:t>Suy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xếp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sz="2400" dirty="0">
                <a:latin typeface="Times New Roman" pitchFamily="18" charset="0"/>
                <a:cs typeface="Times New Roman" pitchFamily="18" charset="0"/>
              </a:rPr>
              <a:t>.</a:t>
            </a:r>
          </a:p>
          <a:p>
            <a:endParaRPr lang="en-US" dirty="0"/>
          </a:p>
        </p:txBody>
      </p:sp>
      <p:sp>
        <p:nvSpPr>
          <p:cNvPr id="11" name="TextBox 10">
            <a:extLst>
              <a:ext uri="{FF2B5EF4-FFF2-40B4-BE49-F238E27FC236}">
                <a16:creationId xmlns="" xmlns:a16="http://schemas.microsoft.com/office/drawing/2014/main" id="{B9EE3D15-A952-F74D-9385-9BAD92091A7E}"/>
              </a:ext>
            </a:extLst>
          </p:cNvPr>
          <p:cNvSpPr txBox="1"/>
          <p:nvPr/>
        </p:nvSpPr>
        <p:spPr>
          <a:xfrm>
            <a:off x="3816532" y="5349620"/>
            <a:ext cx="4321627" cy="830997"/>
          </a:xfrm>
          <a:prstGeom prst="rect">
            <a:avLst/>
          </a:prstGeom>
          <a:noFill/>
        </p:spPr>
        <p:txBody>
          <a:bodyPr wrap="square" rtlCol="0">
            <a:spAutoFit/>
          </a:bodyPr>
          <a:lstStyle/>
          <a:p>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chọn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dirty="0"/>
              <a:t>.</a:t>
            </a:r>
          </a:p>
        </p:txBody>
      </p:sp>
    </p:spTree>
    <p:extLst>
      <p:ext uri="{BB962C8B-B14F-4D97-AF65-F5344CB8AC3E}">
        <p14:creationId xmlns:p14="http://schemas.microsoft.com/office/powerpoint/2010/main" val="1776800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1488" y="109957"/>
            <a:ext cx="6994828" cy="707886"/>
          </a:xfrm>
          <a:prstGeom prst="rect">
            <a:avLst/>
          </a:prstGeom>
          <a:noFill/>
        </p:spPr>
        <p:txBody>
          <a:bodyPr wrap="square" rtlCol="0">
            <a:spAutoFit/>
          </a:bodyPr>
          <a:lstStyle/>
          <a:p>
            <a:r>
              <a:rPr lang="en-US" sz="4000" b="1" dirty="0">
                <a:solidFill>
                  <a:srgbClr val="FF0000"/>
                </a:solidFill>
                <a:latin typeface="Times New Roman" pitchFamily="18" charset="0"/>
                <a:cs typeface="Times New Roman" pitchFamily="18" charset="0"/>
              </a:rPr>
              <a:t>III. </a:t>
            </a:r>
            <a:r>
              <a:rPr lang="en-US" sz="4000" b="1" dirty="0" err="1">
                <a:solidFill>
                  <a:srgbClr val="FF0000"/>
                </a:solidFill>
                <a:latin typeface="Times New Roman" pitchFamily="18" charset="0"/>
                <a:cs typeface="Times New Roman" pitchFamily="18" charset="0"/>
              </a:rPr>
              <a:t>Luyện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tập</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vận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dụng</a:t>
            </a:r>
            <a:r>
              <a:rPr lang="en-US" sz="4000" b="1" dirty="0">
                <a:solidFill>
                  <a:srgbClr val="FF0000"/>
                </a:solidFill>
                <a:latin typeface="Times New Roman" pitchFamily="18" charset="0"/>
                <a:cs typeface="Times New Roman" pitchFamily="18" charset="0"/>
              </a:rPr>
              <a:t>: </a:t>
            </a:r>
          </a:p>
        </p:txBody>
      </p:sp>
      <p:pic>
        <p:nvPicPr>
          <p:cNvPr id="3073" name="Picture 1"/>
          <p:cNvPicPr>
            <a:picLocks noChangeAspect="1" noChangeArrowheads="1"/>
          </p:cNvPicPr>
          <p:nvPr/>
        </p:nvPicPr>
        <p:blipFill>
          <a:blip r:embed="rId2"/>
          <a:srcRect/>
          <a:stretch>
            <a:fillRect/>
          </a:stretch>
        </p:blipFill>
        <p:spPr bwMode="auto">
          <a:xfrm>
            <a:off x="6328230" y="857704"/>
            <a:ext cx="5109028" cy="5094756"/>
          </a:xfrm>
          <a:prstGeom prst="rect">
            <a:avLst/>
          </a:prstGeom>
          <a:noFill/>
          <a:ln w="9525">
            <a:noFill/>
            <a:miter lim="800000"/>
            <a:headEnd/>
            <a:tailEnd/>
          </a:ln>
          <a:effectLst/>
        </p:spPr>
      </p:pic>
      <p:sp>
        <p:nvSpPr>
          <p:cNvPr id="7" name="TextBox 6"/>
          <p:cNvSpPr txBox="1"/>
          <p:nvPr/>
        </p:nvSpPr>
        <p:spPr>
          <a:xfrm>
            <a:off x="740228" y="1219200"/>
            <a:ext cx="5416868" cy="461665"/>
          </a:xfrm>
          <a:prstGeom prst="rect">
            <a:avLst/>
          </a:prstGeom>
          <a:noFill/>
        </p:spPr>
        <p:txBody>
          <a:bodyPr wrap="none" rtlCol="0">
            <a:spAutoFit/>
          </a:bodyPr>
          <a:lstStyle/>
          <a:p>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4, </a:t>
            </a:r>
            <a:r>
              <a:rPr lang="en-US" sz="2400" dirty="0" err="1">
                <a:latin typeface="Times New Roman" pitchFamily="18" charset="0"/>
                <a:cs typeface="Times New Roman" pitchFamily="18" charset="0"/>
              </a:rPr>
              <a:t>trả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a:t>
            </a:r>
          </a:p>
        </p:txBody>
      </p:sp>
      <p:sp>
        <p:nvSpPr>
          <p:cNvPr id="8" name="TextBox 7"/>
          <p:cNvSpPr txBox="1"/>
          <p:nvPr/>
        </p:nvSpPr>
        <p:spPr>
          <a:xfrm>
            <a:off x="696686" y="1669143"/>
            <a:ext cx="5602514" cy="1200329"/>
          </a:xfrm>
          <a:prstGeom prst="rect">
            <a:avLst/>
          </a:prstGeom>
          <a:noFill/>
        </p:spPr>
        <p:txBody>
          <a:bodyPr wrap="square" rtlCol="0">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đâu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a:t>
            </a:r>
          </a:p>
        </p:txBody>
      </p:sp>
      <p:sp>
        <p:nvSpPr>
          <p:cNvPr id="9" name="TextBox 8"/>
          <p:cNvSpPr txBox="1"/>
          <p:nvPr/>
        </p:nvSpPr>
        <p:spPr>
          <a:xfrm>
            <a:off x="725714" y="2888343"/>
            <a:ext cx="5515429" cy="830997"/>
          </a:xfrm>
          <a:prstGeom prst="rect">
            <a:avLst/>
          </a:prstGeom>
          <a:noFill/>
        </p:spPr>
        <p:txBody>
          <a:bodyPr wrap="square" rtlCol="0">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trấn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a:t>
            </a:r>
            <a:r>
              <a:rPr lang="en-US" sz="2400" dirty="0">
                <a:latin typeface="Times New Roman" pitchFamily="18" charset="0"/>
                <a:cs typeface="Times New Roman" pitchFamily="18" charset="0"/>
              </a:rPr>
              <a:t> qua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a:t>
            </a:r>
          </a:p>
        </p:txBody>
      </p:sp>
      <p:sp>
        <p:nvSpPr>
          <p:cNvPr id="10" name="TextBox 9"/>
          <p:cNvSpPr txBox="1"/>
          <p:nvPr/>
        </p:nvSpPr>
        <p:spPr>
          <a:xfrm>
            <a:off x="711200" y="3730171"/>
            <a:ext cx="5573486" cy="830997"/>
          </a:xfrm>
          <a:prstGeom prst="rect">
            <a:avLst/>
          </a:prstGeom>
          <a:noFill/>
        </p:spPr>
        <p:txBody>
          <a:bodyPr wrap="square" rtlCol="0">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kéo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bắc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nam</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rìa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a:t>
            </a:r>
          </a:p>
        </p:txBody>
      </p:sp>
      <p:sp>
        <p:nvSpPr>
          <p:cNvPr id="11" name="TextBox 10"/>
          <p:cNvSpPr txBox="1"/>
          <p:nvPr/>
        </p:nvSpPr>
        <p:spPr>
          <a:xfrm>
            <a:off x="740229" y="4601029"/>
            <a:ext cx="4477508" cy="461665"/>
          </a:xfrm>
          <a:prstGeom prst="rect">
            <a:avLst/>
          </a:prstGeom>
          <a:noFill/>
        </p:spPr>
        <p:txBody>
          <a:bodyPr wrap="none" rtlCol="0">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nằm</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vị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a:t>
            </a:r>
          </a:p>
        </p:txBody>
      </p:sp>
      <p:sp>
        <p:nvSpPr>
          <p:cNvPr id="12" name="TextBox 11"/>
          <p:cNvSpPr txBox="1"/>
          <p:nvPr/>
        </p:nvSpPr>
        <p:spPr>
          <a:xfrm>
            <a:off x="1053170" y="738664"/>
            <a:ext cx="1544012" cy="461665"/>
          </a:xfrm>
          <a:prstGeom prst="rect">
            <a:avLst/>
          </a:prstGeom>
          <a:noFill/>
        </p:spPr>
        <p:txBody>
          <a:bodyPr wrap="none" rtlCol="0">
            <a:spAutoFit/>
          </a:bodyPr>
          <a:lstStyle/>
          <a:p>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tập</a:t>
            </a:r>
            <a:r>
              <a:rPr lang="en-US" sz="2400" b="1" dirty="0">
                <a:solidFill>
                  <a:srgbClr val="FF0000"/>
                </a:solidFill>
                <a:latin typeface="Times New Roman" pitchFamily="18" charset="0"/>
                <a:cs typeface="Times New Roman" pitchFamily="18" charset="0"/>
              </a:rPr>
              <a:t> 1</a:t>
            </a:r>
            <a:r>
              <a:rPr lang="en-US" sz="2400" b="1" dirty="0">
                <a:latin typeface="Times New Roman" pitchFamily="18" charset="0"/>
                <a:cs typeface="Times New Roman" pitchFamily="18" charset="0"/>
              </a:rPr>
              <a:t>: </a:t>
            </a:r>
          </a:p>
        </p:txBody>
      </p:sp>
      <mc:AlternateContent xmlns:mc="http://schemas.openxmlformats.org/markup-compatibility/2006" xmlns:p14="http://schemas.microsoft.com/office/powerpoint/2010/main">
        <mc:Choice Requires="p14">
          <p:contentPart p14:bwMode="auto" r:id="rId3">
            <p14:nvContentPartPr>
              <p14:cNvPr id="3077" name="Ink 3076">
                <a:extLst>
                  <a:ext uri="{FF2B5EF4-FFF2-40B4-BE49-F238E27FC236}">
                    <a16:creationId xmlns="" xmlns:a16="http://schemas.microsoft.com/office/drawing/2014/main" id="{17A347AB-505C-CC40-ABBF-BD6E13E2F513}"/>
                  </a:ext>
                </a:extLst>
              </p14:cNvPr>
              <p14:cNvContentPartPr/>
              <p14:nvPr/>
            </p14:nvContentPartPr>
            <p14:xfrm>
              <a:off x="3717142" y="4221960"/>
              <a:ext cx="360" cy="6120"/>
            </p14:xfrm>
          </p:contentPart>
        </mc:Choice>
        <mc:Fallback xmlns="">
          <p:pic>
            <p:nvPicPr>
              <p:cNvPr id="3077" name="Ink 3076">
                <a:extLst>
                  <a:ext uri="{FF2B5EF4-FFF2-40B4-BE49-F238E27FC236}">
                    <a16:creationId xmlns:a16="http://schemas.microsoft.com/office/drawing/2014/main" id="{17A347AB-505C-CC40-ABBF-BD6E13E2F513}"/>
                  </a:ext>
                </a:extLst>
              </p:cNvPr>
              <p:cNvPicPr/>
              <p:nvPr/>
            </p:nvPicPr>
            <p:blipFill>
              <a:blip r:embed="rId4"/>
              <a:stretch>
                <a:fillRect/>
              </a:stretch>
            </p:blipFill>
            <p:spPr>
              <a:xfrm>
                <a:off x="3708502" y="4212960"/>
                <a:ext cx="18000"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078" name="Ink 3077">
                <a:extLst>
                  <a:ext uri="{FF2B5EF4-FFF2-40B4-BE49-F238E27FC236}">
                    <a16:creationId xmlns="" xmlns:a16="http://schemas.microsoft.com/office/drawing/2014/main" id="{1C4EDF6C-7323-5549-8DC7-2CA015DC0CE4}"/>
                  </a:ext>
                </a:extLst>
              </p14:cNvPr>
              <p14:cNvContentPartPr/>
              <p14:nvPr/>
            </p14:nvContentPartPr>
            <p14:xfrm>
              <a:off x="2987062" y="6174960"/>
              <a:ext cx="360" cy="360"/>
            </p14:xfrm>
          </p:contentPart>
        </mc:Choice>
        <mc:Fallback xmlns="">
          <p:pic>
            <p:nvPicPr>
              <p:cNvPr id="3078" name="Ink 3077">
                <a:extLst>
                  <a:ext uri="{FF2B5EF4-FFF2-40B4-BE49-F238E27FC236}">
                    <a16:creationId xmlns:a16="http://schemas.microsoft.com/office/drawing/2014/main" id="{1C4EDF6C-7323-5549-8DC7-2CA015DC0CE4}"/>
                  </a:ext>
                </a:extLst>
              </p:cNvPr>
              <p:cNvPicPr/>
              <p:nvPr/>
            </p:nvPicPr>
            <p:blipFill>
              <a:blip r:embed="rId6"/>
              <a:stretch>
                <a:fillRect/>
              </a:stretch>
            </p:blipFill>
            <p:spPr>
              <a:xfrm>
                <a:off x="2978422" y="61659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087" name="Ink 3086">
                <a:extLst>
                  <a:ext uri="{FF2B5EF4-FFF2-40B4-BE49-F238E27FC236}">
                    <a16:creationId xmlns="" xmlns:a16="http://schemas.microsoft.com/office/drawing/2014/main" id="{DD7BA269-C61D-344A-8910-A0DD965E9912}"/>
                  </a:ext>
                </a:extLst>
              </p14:cNvPr>
              <p14:cNvContentPartPr/>
              <p14:nvPr/>
            </p14:nvContentPartPr>
            <p14:xfrm>
              <a:off x="4118902" y="-765840"/>
              <a:ext cx="360" cy="360"/>
            </p14:xfrm>
          </p:contentPart>
        </mc:Choice>
        <mc:Fallback xmlns="">
          <p:pic>
            <p:nvPicPr>
              <p:cNvPr id="3087" name="Ink 3086">
                <a:extLst>
                  <a:ext uri="{FF2B5EF4-FFF2-40B4-BE49-F238E27FC236}">
                    <a16:creationId xmlns:a16="http://schemas.microsoft.com/office/drawing/2014/main" id="{DD7BA269-C61D-344A-8910-A0DD965E9912}"/>
                  </a:ext>
                </a:extLst>
              </p:cNvPr>
              <p:cNvPicPr/>
              <p:nvPr/>
            </p:nvPicPr>
            <p:blipFill>
              <a:blip r:embed="rId6"/>
              <a:stretch>
                <a:fillRect/>
              </a:stretch>
            </p:blipFill>
            <p:spPr>
              <a:xfrm>
                <a:off x="4110262" y="-7744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088" name="Ink 3087">
                <a:extLst>
                  <a:ext uri="{FF2B5EF4-FFF2-40B4-BE49-F238E27FC236}">
                    <a16:creationId xmlns="" xmlns:a16="http://schemas.microsoft.com/office/drawing/2014/main" id="{4943E5B5-AB46-D24B-999E-C7FDDAFCAFB8}"/>
                  </a:ext>
                </a:extLst>
              </p14:cNvPr>
              <p14:cNvContentPartPr/>
              <p14:nvPr/>
            </p14:nvContentPartPr>
            <p14:xfrm>
              <a:off x="8904382" y="-757920"/>
              <a:ext cx="360" cy="360"/>
            </p14:xfrm>
          </p:contentPart>
        </mc:Choice>
        <mc:Fallback xmlns="">
          <p:pic>
            <p:nvPicPr>
              <p:cNvPr id="3088" name="Ink 3087">
                <a:extLst>
                  <a:ext uri="{FF2B5EF4-FFF2-40B4-BE49-F238E27FC236}">
                    <a16:creationId xmlns:a16="http://schemas.microsoft.com/office/drawing/2014/main" id="{4943E5B5-AB46-D24B-999E-C7FDDAFCAFB8}"/>
                  </a:ext>
                </a:extLst>
              </p:cNvPr>
              <p:cNvPicPr/>
              <p:nvPr/>
            </p:nvPicPr>
            <p:blipFill>
              <a:blip r:embed="rId6"/>
              <a:stretch>
                <a:fillRect/>
              </a:stretch>
            </p:blipFill>
            <p:spPr>
              <a:xfrm>
                <a:off x="8895742" y="-7669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089" name="Ink 3088">
                <a:extLst>
                  <a:ext uri="{FF2B5EF4-FFF2-40B4-BE49-F238E27FC236}">
                    <a16:creationId xmlns="" xmlns:a16="http://schemas.microsoft.com/office/drawing/2014/main" id="{1E262150-3A5C-7144-86F0-FCCFAE913330}"/>
                  </a:ext>
                </a:extLst>
              </p14:cNvPr>
              <p14:cNvContentPartPr/>
              <p14:nvPr/>
            </p14:nvContentPartPr>
            <p14:xfrm>
              <a:off x="1116142" y="-761160"/>
              <a:ext cx="360" cy="360"/>
            </p14:xfrm>
          </p:contentPart>
        </mc:Choice>
        <mc:Fallback xmlns="">
          <p:pic>
            <p:nvPicPr>
              <p:cNvPr id="3089" name="Ink 3088">
                <a:extLst>
                  <a:ext uri="{FF2B5EF4-FFF2-40B4-BE49-F238E27FC236}">
                    <a16:creationId xmlns:a16="http://schemas.microsoft.com/office/drawing/2014/main" id="{1E262150-3A5C-7144-86F0-FCCFAE913330}"/>
                  </a:ext>
                </a:extLst>
              </p:cNvPr>
              <p:cNvPicPr/>
              <p:nvPr/>
            </p:nvPicPr>
            <p:blipFill>
              <a:blip r:embed="rId6"/>
              <a:stretch>
                <a:fillRect/>
              </a:stretch>
            </p:blipFill>
            <p:spPr>
              <a:xfrm>
                <a:off x="1107142" y="-7701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094" name="Ink 3093">
                <a:extLst>
                  <a:ext uri="{FF2B5EF4-FFF2-40B4-BE49-F238E27FC236}">
                    <a16:creationId xmlns="" xmlns:a16="http://schemas.microsoft.com/office/drawing/2014/main" id="{F969F630-E3D4-9446-A202-A1C45D90685D}"/>
                  </a:ext>
                </a:extLst>
              </p14:cNvPr>
              <p14:cNvContentPartPr/>
              <p14:nvPr/>
            </p14:nvContentPartPr>
            <p14:xfrm>
              <a:off x="2568742" y="4278120"/>
              <a:ext cx="28440" cy="360"/>
            </p14:xfrm>
          </p:contentPart>
        </mc:Choice>
        <mc:Fallback xmlns="">
          <p:pic>
            <p:nvPicPr>
              <p:cNvPr id="3094" name="Ink 3093">
                <a:extLst>
                  <a:ext uri="{FF2B5EF4-FFF2-40B4-BE49-F238E27FC236}">
                    <a16:creationId xmlns:a16="http://schemas.microsoft.com/office/drawing/2014/main" id="{F969F630-E3D4-9446-A202-A1C45D90685D}"/>
                  </a:ext>
                </a:extLst>
              </p:cNvPr>
              <p:cNvPicPr/>
              <p:nvPr/>
            </p:nvPicPr>
            <p:blipFill>
              <a:blip r:embed="rId11"/>
              <a:stretch>
                <a:fillRect/>
              </a:stretch>
            </p:blipFill>
            <p:spPr>
              <a:xfrm>
                <a:off x="2560102" y="4269480"/>
                <a:ext cx="460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095" name="Ink 3094">
                <a:extLst>
                  <a:ext uri="{FF2B5EF4-FFF2-40B4-BE49-F238E27FC236}">
                    <a16:creationId xmlns="" xmlns:a16="http://schemas.microsoft.com/office/drawing/2014/main" id="{3C64802B-EA27-1A44-A172-550D4C10B314}"/>
                  </a:ext>
                </a:extLst>
              </p14:cNvPr>
              <p14:cNvContentPartPr/>
              <p14:nvPr/>
            </p14:nvContentPartPr>
            <p14:xfrm>
              <a:off x="214342" y="357720"/>
              <a:ext cx="360" cy="360"/>
            </p14:xfrm>
          </p:contentPart>
        </mc:Choice>
        <mc:Fallback xmlns="">
          <p:pic>
            <p:nvPicPr>
              <p:cNvPr id="3095" name="Ink 3094">
                <a:extLst>
                  <a:ext uri="{FF2B5EF4-FFF2-40B4-BE49-F238E27FC236}">
                    <a16:creationId xmlns:a16="http://schemas.microsoft.com/office/drawing/2014/main" id="{3C64802B-EA27-1A44-A172-550D4C10B314}"/>
                  </a:ext>
                </a:extLst>
              </p:cNvPr>
              <p:cNvPicPr/>
              <p:nvPr/>
            </p:nvPicPr>
            <p:blipFill>
              <a:blip r:embed="rId6"/>
              <a:stretch>
                <a:fillRect/>
              </a:stretch>
            </p:blipFill>
            <p:spPr>
              <a:xfrm>
                <a:off x="205702" y="3487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096" name="Ink 3095">
                <a:extLst>
                  <a:ext uri="{FF2B5EF4-FFF2-40B4-BE49-F238E27FC236}">
                    <a16:creationId xmlns="" xmlns:a16="http://schemas.microsoft.com/office/drawing/2014/main" id="{47C96749-3B6E-D040-8047-BFD7C4705BB5}"/>
                  </a:ext>
                </a:extLst>
              </p14:cNvPr>
              <p14:cNvContentPartPr/>
              <p14:nvPr/>
            </p14:nvContentPartPr>
            <p14:xfrm>
              <a:off x="7102222" y="2468400"/>
              <a:ext cx="360" cy="360"/>
            </p14:xfrm>
          </p:contentPart>
        </mc:Choice>
        <mc:Fallback xmlns="">
          <p:pic>
            <p:nvPicPr>
              <p:cNvPr id="3096" name="Ink 3095">
                <a:extLst>
                  <a:ext uri="{FF2B5EF4-FFF2-40B4-BE49-F238E27FC236}">
                    <a16:creationId xmlns:a16="http://schemas.microsoft.com/office/drawing/2014/main" id="{47C96749-3B6E-D040-8047-BFD7C4705BB5}"/>
                  </a:ext>
                </a:extLst>
              </p:cNvPr>
              <p:cNvPicPr/>
              <p:nvPr/>
            </p:nvPicPr>
            <p:blipFill>
              <a:blip r:embed="rId6"/>
              <a:stretch>
                <a:fillRect/>
              </a:stretch>
            </p:blipFill>
            <p:spPr>
              <a:xfrm>
                <a:off x="7093582" y="24594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099" name="Ink 3098">
                <a:extLst>
                  <a:ext uri="{FF2B5EF4-FFF2-40B4-BE49-F238E27FC236}">
                    <a16:creationId xmlns="" xmlns:a16="http://schemas.microsoft.com/office/drawing/2014/main" id="{CCACA9DE-1508-804F-91D6-4E40A239B432}"/>
                  </a:ext>
                </a:extLst>
              </p14:cNvPr>
              <p14:cNvContentPartPr/>
              <p14:nvPr/>
            </p14:nvContentPartPr>
            <p14:xfrm>
              <a:off x="6005662" y="991680"/>
              <a:ext cx="360" cy="360"/>
            </p14:xfrm>
          </p:contentPart>
        </mc:Choice>
        <mc:Fallback xmlns="">
          <p:pic>
            <p:nvPicPr>
              <p:cNvPr id="3099" name="Ink 3098">
                <a:extLst>
                  <a:ext uri="{FF2B5EF4-FFF2-40B4-BE49-F238E27FC236}">
                    <a16:creationId xmlns:a16="http://schemas.microsoft.com/office/drawing/2014/main" id="{CCACA9DE-1508-804F-91D6-4E40A239B432}"/>
                  </a:ext>
                </a:extLst>
              </p:cNvPr>
              <p:cNvPicPr/>
              <p:nvPr/>
            </p:nvPicPr>
            <p:blipFill>
              <a:blip r:embed="rId15"/>
              <a:stretch>
                <a:fillRect/>
              </a:stretch>
            </p:blipFill>
            <p:spPr>
              <a:xfrm>
                <a:off x="5997022" y="982680"/>
                <a:ext cx="18000" cy="18000"/>
              </a:xfrm>
              <a:prstGeom prst="rect">
                <a:avLst/>
              </a:prstGeom>
            </p:spPr>
          </p:pic>
        </mc:Fallback>
      </mc:AlternateContent>
    </p:spTree>
    <p:extLst>
      <p:ext uri="{BB962C8B-B14F-4D97-AF65-F5344CB8AC3E}">
        <p14:creationId xmlns:p14="http://schemas.microsoft.com/office/powerpoint/2010/main" val="393652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073"/>
                                        </p:tgtEl>
                                        <p:attrNameLst>
                                          <p:attrName>style.visibility</p:attrName>
                                        </p:attrNameLst>
                                      </p:cBhvr>
                                      <p:to>
                                        <p:strVal val="visible"/>
                                      </p:to>
                                    </p:set>
                                    <p:animEffect transition="in" filter="blinds(horizontal)">
                                      <p:cBhvr>
                                        <p:cTn id="17" dur="500"/>
                                        <p:tgtEl>
                                          <p:spTgt spid="307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linds(horizontal)">
                                      <p:cBhvr>
                                        <p:cTn id="31" dur="500"/>
                                        <p:tgtEl>
                                          <p:spTgt spid="10"/>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linds(horizont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55213C8B-09BD-5742-BF0A-4855C57A2FE5}"/>
              </a:ext>
            </a:extLst>
          </p:cNvPr>
          <p:cNvSpPr/>
          <p:nvPr/>
        </p:nvSpPr>
        <p:spPr>
          <a:xfrm>
            <a:off x="294244" y="325681"/>
            <a:ext cx="6494484" cy="6186309"/>
          </a:xfrm>
          <a:prstGeom prst="rect">
            <a:avLst/>
          </a:prstGeom>
        </p:spPr>
        <p:txBody>
          <a:bodyPr wrap="square">
            <a:spAutoFit/>
          </a:bodyPr>
          <a:lstStyle/>
          <a:p>
            <a:r>
              <a:rPr lang="vi-VN" sz="2200" b="1" i="0" u="none" strike="noStrike" dirty="0">
                <a:solidFill>
                  <a:srgbClr val="FF0000"/>
                </a:solidFill>
                <a:effectLst/>
                <a:latin typeface="Open Sans"/>
              </a:rPr>
              <a:t>Câu 1:</a:t>
            </a:r>
            <a:r>
              <a:rPr lang="vi-VN" sz="2200" b="0" i="0" u="none" strike="noStrike" dirty="0">
                <a:solidFill>
                  <a:srgbClr val="FF0000"/>
                </a:solidFill>
                <a:effectLst/>
                <a:latin typeface="Open Sans"/>
              </a:rPr>
              <a:t> Người vẽ lược đồ này sống ở đâu? Nơi đó có thể xem là vị trí để bắt đầu vẽ lược đồ này không?</a:t>
            </a:r>
          </a:p>
          <a:p>
            <a:r>
              <a:rPr lang="vi-VN" sz="2200" b="0" i="0" u="sng" strike="noStrike" dirty="0">
                <a:solidFill>
                  <a:srgbClr val="000000"/>
                </a:solidFill>
                <a:effectLst/>
                <a:latin typeface="Open Sans"/>
              </a:rPr>
              <a:t>Đáp án chi tiết:</a:t>
            </a:r>
            <a:endParaRPr lang="vi-VN" sz="2200" b="0" i="0" u="none" strike="noStrike" dirty="0">
              <a:solidFill>
                <a:srgbClr val="000000"/>
              </a:solidFill>
              <a:effectLst/>
              <a:latin typeface="Open Sans"/>
            </a:endParaRPr>
          </a:p>
          <a:p>
            <a:r>
              <a:rPr lang="vi-VN" sz="2200" b="0" i="0" u="none" strike="noStrike" dirty="0">
                <a:solidFill>
                  <a:srgbClr val="000000"/>
                </a:solidFill>
                <a:effectLst/>
                <a:latin typeface="Open Sans"/>
              </a:rPr>
              <a:t>Người vẽ lược đồ này sống ở thị trấn. Nơi đây có thể xem là vị trí bắt đầu vẽ lược đồ này.</a:t>
            </a:r>
          </a:p>
          <a:p>
            <a:r>
              <a:rPr lang="vi-VN" sz="2200" b="1" i="0" u="none" strike="noStrike" dirty="0">
                <a:solidFill>
                  <a:srgbClr val="FF0000"/>
                </a:solidFill>
                <a:effectLst/>
                <a:latin typeface="Open Sans"/>
              </a:rPr>
              <a:t>Câu 2:</a:t>
            </a:r>
            <a:r>
              <a:rPr lang="vi-VN" sz="2200" b="0" i="0" u="none" strike="noStrike" dirty="0">
                <a:solidFill>
                  <a:srgbClr val="FF0000"/>
                </a:solidFill>
                <a:effectLst/>
                <a:latin typeface="Open Sans"/>
              </a:rPr>
              <a:t> Từ thị trấn đến trường học sẽ đi qua những đối tượng địa lí nào?</a:t>
            </a:r>
          </a:p>
          <a:p>
            <a:r>
              <a:rPr lang="vi-VN" sz="2200" b="0" i="0" u="sng" strike="noStrike" dirty="0">
                <a:solidFill>
                  <a:srgbClr val="000000"/>
                </a:solidFill>
                <a:effectLst/>
                <a:latin typeface="Open Sans"/>
              </a:rPr>
              <a:t>Đáp án chi tiết:</a:t>
            </a:r>
            <a:endParaRPr lang="vi-VN" sz="2200" b="0" i="0" u="none" strike="noStrike" dirty="0">
              <a:solidFill>
                <a:srgbClr val="000000"/>
              </a:solidFill>
              <a:effectLst/>
              <a:latin typeface="Open Sans"/>
            </a:endParaRPr>
          </a:p>
          <a:p>
            <a:r>
              <a:rPr lang="vi-VN" sz="2200" b="0" i="0" u="none" strike="noStrike" dirty="0">
                <a:solidFill>
                  <a:srgbClr val="000000"/>
                </a:solidFill>
                <a:effectLst/>
                <a:latin typeface="Open Sans"/>
              </a:rPr>
              <a:t>Từ thị trấn đến trường học phải đi trên đường giao thông để qua rừng, cánh đồng</a:t>
            </a:r>
          </a:p>
          <a:p>
            <a:r>
              <a:rPr lang="vi-VN" sz="2200" b="1" i="0" u="none" strike="noStrike" dirty="0">
                <a:solidFill>
                  <a:srgbClr val="FF0000"/>
                </a:solidFill>
                <a:effectLst/>
                <a:latin typeface="Open Sans"/>
              </a:rPr>
              <a:t>Câu 3:</a:t>
            </a:r>
            <a:r>
              <a:rPr lang="vi-VN" sz="2200" b="0" i="0" u="none" strike="noStrike" dirty="0">
                <a:solidFill>
                  <a:srgbClr val="FF0000"/>
                </a:solidFill>
                <a:effectLst/>
                <a:latin typeface="Open Sans"/>
              </a:rPr>
              <a:t> Đối tượng địa lí nào kéo dài từ bắc đến nam ở rìa phía Tây lược đồ?</a:t>
            </a:r>
          </a:p>
          <a:p>
            <a:r>
              <a:rPr lang="vi-VN" sz="2200" b="0" i="0" u="sng" strike="noStrike" dirty="0">
                <a:solidFill>
                  <a:srgbClr val="000000"/>
                </a:solidFill>
                <a:effectLst/>
                <a:latin typeface="Open Sans"/>
              </a:rPr>
              <a:t>Đáp án chi tiết:</a:t>
            </a:r>
            <a:endParaRPr lang="vi-VN" sz="2200" b="0" i="0" u="none" strike="noStrike" dirty="0">
              <a:solidFill>
                <a:srgbClr val="000000"/>
              </a:solidFill>
              <a:effectLst/>
              <a:latin typeface="Open Sans"/>
            </a:endParaRPr>
          </a:p>
          <a:p>
            <a:r>
              <a:rPr lang="vi-VN" sz="2200" b="0" i="0" u="none" strike="noStrike" dirty="0">
                <a:solidFill>
                  <a:srgbClr val="000000"/>
                </a:solidFill>
                <a:effectLst/>
                <a:latin typeface="Open Sans"/>
              </a:rPr>
              <a:t>Đối tượng địa lí kéo dài từ bắc đến nam ở rìa phía Tây lược đồ là sông</a:t>
            </a:r>
          </a:p>
          <a:p>
            <a:r>
              <a:rPr lang="vi-VN" sz="2200" b="1" i="0" u="none" strike="noStrike" dirty="0">
                <a:solidFill>
                  <a:srgbClr val="FF0000"/>
                </a:solidFill>
                <a:effectLst/>
                <a:latin typeface="Open Sans"/>
              </a:rPr>
              <a:t>Câu 4:</a:t>
            </a:r>
            <a:r>
              <a:rPr lang="vi-VN" sz="2200" b="0" i="0" u="none" strike="noStrike" dirty="0">
                <a:solidFill>
                  <a:srgbClr val="FF0000"/>
                </a:solidFill>
                <a:effectLst/>
                <a:latin typeface="Open Sans"/>
              </a:rPr>
              <a:t> Hồ nằm ở hướng nào trên lược đồ?</a:t>
            </a:r>
          </a:p>
          <a:p>
            <a:r>
              <a:rPr lang="vi-VN" sz="2200" b="0" i="0" u="sng" strike="noStrike" dirty="0">
                <a:solidFill>
                  <a:srgbClr val="000000"/>
                </a:solidFill>
                <a:effectLst/>
                <a:latin typeface="Open Sans"/>
              </a:rPr>
              <a:t>Đáp án chi tiết:</a:t>
            </a:r>
            <a:endParaRPr lang="vi-VN" sz="2200" b="0" i="0" u="none" strike="noStrike" dirty="0">
              <a:solidFill>
                <a:srgbClr val="000000"/>
              </a:solidFill>
              <a:effectLst/>
              <a:latin typeface="Open Sans"/>
            </a:endParaRPr>
          </a:p>
          <a:p>
            <a:r>
              <a:rPr lang="vi-VN" sz="2200" b="0" i="0" u="none" strike="noStrike" dirty="0">
                <a:solidFill>
                  <a:srgbClr val="000000"/>
                </a:solidFill>
                <a:effectLst/>
                <a:latin typeface="Open Sans"/>
              </a:rPr>
              <a:t>Hồ nằm ở phía </a:t>
            </a:r>
            <a:r>
              <a:rPr lang="vi-VN" sz="2200" b="1" i="0" u="none" strike="noStrike" dirty="0">
                <a:solidFill>
                  <a:srgbClr val="000000"/>
                </a:solidFill>
                <a:effectLst/>
                <a:latin typeface="Open Sans"/>
              </a:rPr>
              <a:t>Bắc</a:t>
            </a:r>
            <a:r>
              <a:rPr lang="vi-VN" sz="2200" b="0" i="0" u="none" strike="noStrike" dirty="0">
                <a:solidFill>
                  <a:srgbClr val="000000"/>
                </a:solidFill>
                <a:effectLst/>
                <a:latin typeface="Open Sans"/>
              </a:rPr>
              <a:t> trên lược đồ</a:t>
            </a:r>
          </a:p>
        </p:txBody>
      </p:sp>
      <p:pic>
        <p:nvPicPr>
          <p:cNvPr id="3" name="Picture 1">
            <a:extLst>
              <a:ext uri="{FF2B5EF4-FFF2-40B4-BE49-F238E27FC236}">
                <a16:creationId xmlns="" xmlns:a16="http://schemas.microsoft.com/office/drawing/2014/main" id="{8F5748E6-6C19-484E-9675-1F9C0069CD0F}"/>
              </a:ext>
            </a:extLst>
          </p:cNvPr>
          <p:cNvPicPr>
            <a:picLocks noChangeAspect="1" noChangeArrowheads="1"/>
          </p:cNvPicPr>
          <p:nvPr/>
        </p:nvPicPr>
        <p:blipFill>
          <a:blip r:embed="rId2"/>
          <a:srcRect/>
          <a:stretch>
            <a:fillRect/>
          </a:stretch>
        </p:blipFill>
        <p:spPr bwMode="auto">
          <a:xfrm>
            <a:off x="6788728" y="124691"/>
            <a:ext cx="5109028" cy="5843465"/>
          </a:xfrm>
          <a:prstGeom prst="rect">
            <a:avLst/>
          </a:prstGeom>
          <a:solidFill>
            <a:srgbClr val="FF0000"/>
          </a:solidFill>
          <a:ln w="9525">
            <a:solidFill>
              <a:srgbClr val="FF0000"/>
            </a:solidFill>
            <a:miter lim="800000"/>
            <a:headEnd/>
            <a:tailEnd/>
          </a:ln>
          <a:effectLst/>
        </p:spPr>
      </p:pic>
      <p:sp>
        <p:nvSpPr>
          <p:cNvPr id="6" name="Oval 5">
            <a:extLst>
              <a:ext uri="{FF2B5EF4-FFF2-40B4-BE49-F238E27FC236}">
                <a16:creationId xmlns="" xmlns:a16="http://schemas.microsoft.com/office/drawing/2014/main" id="{926517D3-402F-2A4F-AFD6-F52929BAA0E7}"/>
              </a:ext>
            </a:extLst>
          </p:cNvPr>
          <p:cNvSpPr/>
          <p:nvPr/>
        </p:nvSpPr>
        <p:spPr>
          <a:xfrm>
            <a:off x="10584873" y="3740727"/>
            <a:ext cx="1312883" cy="5403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 xmlns:a16="http://schemas.microsoft.com/office/drawing/2014/main" id="{116E1EBB-64D7-B84E-83E9-59A889F2319C}"/>
              </a:ext>
            </a:extLst>
          </p:cNvPr>
          <p:cNvSpPr/>
          <p:nvPr/>
        </p:nvSpPr>
        <p:spPr>
          <a:xfrm flipH="1" flipV="1">
            <a:off x="10233229" y="3314697"/>
            <a:ext cx="1806369" cy="12434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 xmlns:a16="http://schemas.microsoft.com/office/drawing/2014/main" id="{331C5E34-6C3A-2841-8C01-05F1789961F7}"/>
              </a:ext>
            </a:extLst>
          </p:cNvPr>
          <p:cNvSpPr/>
          <p:nvPr/>
        </p:nvSpPr>
        <p:spPr>
          <a:xfrm flipH="1">
            <a:off x="10515598" y="2708565"/>
            <a:ext cx="374074" cy="4087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 xmlns:a16="http://schemas.microsoft.com/office/drawing/2014/main" id="{C42C1E9C-68EA-ED40-A951-CA669F58FF16}"/>
              </a:ext>
            </a:extLst>
          </p:cNvPr>
          <p:cNvSpPr/>
          <p:nvPr/>
        </p:nvSpPr>
        <p:spPr>
          <a:xfrm>
            <a:off x="9836728" y="2935178"/>
            <a:ext cx="263236" cy="16408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14" name="Ink 13">
                <a:extLst>
                  <a:ext uri="{FF2B5EF4-FFF2-40B4-BE49-F238E27FC236}">
                    <a16:creationId xmlns="" xmlns:a16="http://schemas.microsoft.com/office/drawing/2014/main" id="{683F8FD4-D049-FA48-B82A-BC1CF0CECC4D}"/>
                  </a:ext>
                </a:extLst>
              </p14:cNvPr>
              <p14:cNvContentPartPr/>
              <p14:nvPr/>
            </p14:nvContentPartPr>
            <p14:xfrm>
              <a:off x="9455182" y="2186160"/>
              <a:ext cx="1272600" cy="1191960"/>
            </p14:xfrm>
          </p:contentPart>
        </mc:Choice>
        <mc:Fallback xmlns="">
          <p:pic>
            <p:nvPicPr>
              <p:cNvPr id="14" name="Ink 13">
                <a:extLst>
                  <a:ext uri="{FF2B5EF4-FFF2-40B4-BE49-F238E27FC236}">
                    <a16:creationId xmlns:a16="http://schemas.microsoft.com/office/drawing/2014/main" id="{683F8FD4-D049-FA48-B82A-BC1CF0CECC4D}"/>
                  </a:ext>
                </a:extLst>
              </p:cNvPr>
              <p:cNvPicPr/>
              <p:nvPr/>
            </p:nvPicPr>
            <p:blipFill>
              <a:blip r:embed="rId4"/>
              <a:stretch>
                <a:fillRect/>
              </a:stretch>
            </p:blipFill>
            <p:spPr>
              <a:xfrm>
                <a:off x="9419542" y="2150160"/>
                <a:ext cx="1344240" cy="1263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3" name="Ink 22">
                <a:extLst>
                  <a:ext uri="{FF2B5EF4-FFF2-40B4-BE49-F238E27FC236}">
                    <a16:creationId xmlns="" xmlns:a16="http://schemas.microsoft.com/office/drawing/2014/main" id="{B9E3F8D6-5246-C747-8551-45E1D82A449D}"/>
                  </a:ext>
                </a:extLst>
              </p14:cNvPr>
              <p14:cNvContentPartPr/>
              <p14:nvPr/>
            </p14:nvContentPartPr>
            <p14:xfrm>
              <a:off x="7390582" y="325680"/>
              <a:ext cx="667800" cy="4934520"/>
            </p14:xfrm>
          </p:contentPart>
        </mc:Choice>
        <mc:Fallback xmlns="">
          <p:pic>
            <p:nvPicPr>
              <p:cNvPr id="23" name="Ink 22">
                <a:extLst>
                  <a:ext uri="{FF2B5EF4-FFF2-40B4-BE49-F238E27FC236}">
                    <a16:creationId xmlns:a16="http://schemas.microsoft.com/office/drawing/2014/main" id="{B9E3F8D6-5246-C747-8551-45E1D82A449D}"/>
                  </a:ext>
                </a:extLst>
              </p:cNvPr>
              <p:cNvPicPr/>
              <p:nvPr/>
            </p:nvPicPr>
            <p:blipFill>
              <a:blip r:embed="rId6"/>
              <a:stretch>
                <a:fillRect/>
              </a:stretch>
            </p:blipFill>
            <p:spPr>
              <a:xfrm>
                <a:off x="7327582" y="263040"/>
                <a:ext cx="793440" cy="5060160"/>
              </a:xfrm>
              <a:prstGeom prst="rect">
                <a:avLst/>
              </a:prstGeom>
            </p:spPr>
          </p:pic>
        </mc:Fallback>
      </mc:AlternateContent>
      <p:cxnSp>
        <p:nvCxnSpPr>
          <p:cNvPr id="25" name="Straight Connector 24">
            <a:extLst>
              <a:ext uri="{FF2B5EF4-FFF2-40B4-BE49-F238E27FC236}">
                <a16:creationId xmlns="" xmlns:a16="http://schemas.microsoft.com/office/drawing/2014/main" id="{8CA067CB-500B-1047-AC7A-CA288988FC5C}"/>
              </a:ext>
            </a:extLst>
          </p:cNvPr>
          <p:cNvCxnSpPr>
            <a:cxnSpLocks/>
            <a:stCxn id="3" idx="0"/>
            <a:endCxn id="16" idx="0"/>
          </p:cNvCxnSpPr>
          <p:nvPr/>
        </p:nvCxnSpPr>
        <p:spPr>
          <a:xfrm>
            <a:off x="9343242" y="124691"/>
            <a:ext cx="8576" cy="58058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40F25E5E-7544-684D-81CC-2E2A32FF9D07}"/>
              </a:ext>
            </a:extLst>
          </p:cNvPr>
          <p:cNvCxnSpPr>
            <a:cxnSpLocks/>
            <a:stCxn id="3" idx="1"/>
            <a:endCxn id="3" idx="3"/>
          </p:cNvCxnSpPr>
          <p:nvPr/>
        </p:nvCxnSpPr>
        <p:spPr>
          <a:xfrm>
            <a:off x="6788728" y="3046424"/>
            <a:ext cx="5109028"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 xmlns:a16="http://schemas.microsoft.com/office/drawing/2014/main" id="{300F8FFB-6A53-AF46-B0FA-38E405519D14}"/>
              </a:ext>
            </a:extLst>
          </p:cNvPr>
          <p:cNvSpPr txBox="1"/>
          <p:nvPr/>
        </p:nvSpPr>
        <p:spPr>
          <a:xfrm>
            <a:off x="9351818" y="141014"/>
            <a:ext cx="644782" cy="369332"/>
          </a:xfrm>
          <a:prstGeom prst="rect">
            <a:avLst/>
          </a:prstGeom>
          <a:solidFill>
            <a:srgbClr val="FFFF00"/>
          </a:solidFill>
        </p:spPr>
        <p:txBody>
          <a:bodyPr wrap="square" rtlCol="0">
            <a:spAutoFit/>
          </a:bodyPr>
          <a:lstStyle/>
          <a:p>
            <a:r>
              <a:rPr lang="en-US" dirty="0" err="1"/>
              <a:t>Bắc</a:t>
            </a:r>
            <a:endParaRPr lang="en-US" dirty="0"/>
          </a:p>
        </p:txBody>
      </p:sp>
      <p:sp>
        <p:nvSpPr>
          <p:cNvPr id="13" name="TextBox 12">
            <a:extLst>
              <a:ext uri="{FF2B5EF4-FFF2-40B4-BE49-F238E27FC236}">
                <a16:creationId xmlns="" xmlns:a16="http://schemas.microsoft.com/office/drawing/2014/main" id="{2C28111C-2FA0-304B-B73A-1CEC8AB143F8}"/>
              </a:ext>
            </a:extLst>
          </p:cNvPr>
          <p:cNvSpPr txBox="1"/>
          <p:nvPr/>
        </p:nvSpPr>
        <p:spPr>
          <a:xfrm>
            <a:off x="11333919" y="2972590"/>
            <a:ext cx="858081" cy="369332"/>
          </a:xfrm>
          <a:prstGeom prst="rect">
            <a:avLst/>
          </a:prstGeom>
          <a:solidFill>
            <a:srgbClr val="FFFF00"/>
          </a:solidFill>
        </p:spPr>
        <p:txBody>
          <a:bodyPr wrap="square" rtlCol="0">
            <a:spAutoFit/>
          </a:bodyPr>
          <a:lstStyle/>
          <a:p>
            <a:r>
              <a:rPr lang="en-US" dirty="0" err="1"/>
              <a:t>Đông</a:t>
            </a:r>
            <a:endParaRPr lang="en-US" dirty="0"/>
          </a:p>
        </p:txBody>
      </p:sp>
      <p:sp>
        <p:nvSpPr>
          <p:cNvPr id="15" name="TextBox 14">
            <a:extLst>
              <a:ext uri="{FF2B5EF4-FFF2-40B4-BE49-F238E27FC236}">
                <a16:creationId xmlns="" xmlns:a16="http://schemas.microsoft.com/office/drawing/2014/main" id="{44DC2A7F-3DB4-2A4A-9DC2-4B9A61BD0B90}"/>
              </a:ext>
            </a:extLst>
          </p:cNvPr>
          <p:cNvSpPr txBox="1"/>
          <p:nvPr/>
        </p:nvSpPr>
        <p:spPr>
          <a:xfrm>
            <a:off x="6728933" y="3017221"/>
            <a:ext cx="644782" cy="369332"/>
          </a:xfrm>
          <a:prstGeom prst="rect">
            <a:avLst/>
          </a:prstGeom>
          <a:solidFill>
            <a:srgbClr val="FFFF00"/>
          </a:solidFill>
        </p:spPr>
        <p:txBody>
          <a:bodyPr wrap="square" rtlCol="0">
            <a:spAutoFit/>
          </a:bodyPr>
          <a:lstStyle/>
          <a:p>
            <a:r>
              <a:rPr lang="en-US" dirty="0" err="1"/>
              <a:t>Tây</a:t>
            </a:r>
            <a:endParaRPr lang="en-US" dirty="0"/>
          </a:p>
        </p:txBody>
      </p:sp>
      <p:sp>
        <p:nvSpPr>
          <p:cNvPr id="16" name="TextBox 15">
            <a:extLst>
              <a:ext uri="{FF2B5EF4-FFF2-40B4-BE49-F238E27FC236}">
                <a16:creationId xmlns="" xmlns:a16="http://schemas.microsoft.com/office/drawing/2014/main" id="{D2E558B1-6883-5040-ABC6-6277FE107265}"/>
              </a:ext>
            </a:extLst>
          </p:cNvPr>
          <p:cNvSpPr txBox="1"/>
          <p:nvPr/>
        </p:nvSpPr>
        <p:spPr>
          <a:xfrm>
            <a:off x="9029427" y="5930521"/>
            <a:ext cx="644782" cy="369332"/>
          </a:xfrm>
          <a:prstGeom prst="rect">
            <a:avLst/>
          </a:prstGeom>
          <a:solidFill>
            <a:srgbClr val="FFFF00"/>
          </a:solidFill>
        </p:spPr>
        <p:txBody>
          <a:bodyPr wrap="square" rtlCol="0">
            <a:spAutoFit/>
          </a:bodyPr>
          <a:lstStyle/>
          <a:p>
            <a:r>
              <a:rPr lang="en-US" dirty="0"/>
              <a:t>Nam</a:t>
            </a:r>
          </a:p>
        </p:txBody>
      </p:sp>
    </p:spTree>
    <p:extLst>
      <p:ext uri="{BB962C8B-B14F-4D97-AF65-F5344CB8AC3E}">
        <p14:creationId xmlns:p14="http://schemas.microsoft.com/office/powerpoint/2010/main" val="255364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linds(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blinds(horizontal)">
                                      <p:cBhvr>
                                        <p:cTn id="21" dur="500"/>
                                        <p:tgtEl>
                                          <p:spTgt spid="2">
                                            <p:txEl>
                                              <p:pRg st="1" end="1"/>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linds(horizontal)">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checkerboard(across)">
                                      <p:cBhvr>
                                        <p:cTn id="29" dur="5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2">
                                            <p:txEl>
                                              <p:pRg st="4" end="4"/>
                                            </p:txEl>
                                          </p:spTgt>
                                        </p:tgtEl>
                                        <p:attrNameLst>
                                          <p:attrName>style.visibility</p:attrName>
                                        </p:attrNameLst>
                                      </p:cBhvr>
                                      <p:to>
                                        <p:strVal val="visible"/>
                                      </p:to>
                                    </p:set>
                                    <p:animEffect transition="in" filter="blinds(horizontal)">
                                      <p:cBhvr>
                                        <p:cTn id="46" dur="500"/>
                                        <p:tgtEl>
                                          <p:spTgt spid="2">
                                            <p:txEl>
                                              <p:pRg st="4" end="4"/>
                                            </p:txEl>
                                          </p:spTgt>
                                        </p:tgtEl>
                                      </p:cBhvr>
                                    </p:animEffect>
                                  </p:childTnLst>
                                </p:cTn>
                              </p:par>
                              <p:par>
                                <p:cTn id="47" presetID="3" presetClass="entr" presetSubtype="10" fill="hold" nodeType="withEffect">
                                  <p:stCondLst>
                                    <p:cond delay="0"/>
                                  </p:stCondLst>
                                  <p:childTnLst>
                                    <p:set>
                                      <p:cBhvr>
                                        <p:cTn id="48" dur="1" fill="hold">
                                          <p:stCondLst>
                                            <p:cond delay="0"/>
                                          </p:stCondLst>
                                        </p:cTn>
                                        <p:tgtEl>
                                          <p:spTgt spid="2">
                                            <p:txEl>
                                              <p:pRg st="5" end="5"/>
                                            </p:txEl>
                                          </p:spTgt>
                                        </p:tgtEl>
                                        <p:attrNameLst>
                                          <p:attrName>style.visibility</p:attrName>
                                        </p:attrNameLst>
                                      </p:cBhvr>
                                      <p:to>
                                        <p:strVal val="visible"/>
                                      </p:to>
                                    </p:set>
                                    <p:animEffect transition="in" filter="blinds(horizontal)">
                                      <p:cBhvr>
                                        <p:cTn id="49" dur="500"/>
                                        <p:tgtEl>
                                          <p:spTgt spid="2">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2">
                                            <p:txEl>
                                              <p:pRg st="6" end="6"/>
                                            </p:txEl>
                                          </p:spTgt>
                                        </p:tgtEl>
                                        <p:attrNameLst>
                                          <p:attrName>style.visibility</p:attrName>
                                        </p:attrNameLst>
                                      </p:cBhvr>
                                      <p:to>
                                        <p:strVal val="visible"/>
                                      </p:to>
                                    </p:set>
                                    <p:animEffect transition="in" filter="blinds(horizontal)">
                                      <p:cBhvr>
                                        <p:cTn id="54" dur="500"/>
                                        <p:tgtEl>
                                          <p:spTgt spid="2">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2">
                                            <p:txEl>
                                              <p:pRg st="7" end="7"/>
                                            </p:txEl>
                                          </p:spTgt>
                                        </p:tgtEl>
                                        <p:attrNameLst>
                                          <p:attrName>style.visibility</p:attrName>
                                        </p:attrNameLst>
                                      </p:cBhvr>
                                      <p:to>
                                        <p:strVal val="visible"/>
                                      </p:to>
                                    </p:set>
                                    <p:animEffect transition="in" filter="blinds(horizontal)">
                                      <p:cBhvr>
                                        <p:cTn id="63" dur="500"/>
                                        <p:tgtEl>
                                          <p:spTgt spid="2">
                                            <p:txEl>
                                              <p:pRg st="7" end="7"/>
                                            </p:txEl>
                                          </p:spTgt>
                                        </p:tgtEl>
                                      </p:cBhvr>
                                    </p:animEffect>
                                  </p:childTnLst>
                                </p:cTn>
                              </p:par>
                              <p:par>
                                <p:cTn id="64" presetID="3" presetClass="entr" presetSubtype="10" fill="hold" nodeType="withEffect">
                                  <p:stCondLst>
                                    <p:cond delay="0"/>
                                  </p:stCondLst>
                                  <p:childTnLst>
                                    <p:set>
                                      <p:cBhvr>
                                        <p:cTn id="65" dur="1" fill="hold">
                                          <p:stCondLst>
                                            <p:cond delay="0"/>
                                          </p:stCondLst>
                                        </p:cTn>
                                        <p:tgtEl>
                                          <p:spTgt spid="2">
                                            <p:txEl>
                                              <p:pRg st="8" end="8"/>
                                            </p:txEl>
                                          </p:spTgt>
                                        </p:tgtEl>
                                        <p:attrNameLst>
                                          <p:attrName>style.visibility</p:attrName>
                                        </p:attrNameLst>
                                      </p:cBhvr>
                                      <p:to>
                                        <p:strVal val="visible"/>
                                      </p:to>
                                    </p:set>
                                    <p:animEffect transition="in" filter="blinds(horizontal)">
                                      <p:cBhvr>
                                        <p:cTn id="66" dur="500"/>
                                        <p:tgtEl>
                                          <p:spTgt spid="2">
                                            <p:txEl>
                                              <p:pRg st="8" end="8"/>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nodeType="clickEffect">
                                  <p:stCondLst>
                                    <p:cond delay="0"/>
                                  </p:stCondLst>
                                  <p:childTnLst>
                                    <p:set>
                                      <p:cBhvr>
                                        <p:cTn id="70" dur="1" fill="hold">
                                          <p:stCondLst>
                                            <p:cond delay="0"/>
                                          </p:stCondLst>
                                        </p:cTn>
                                        <p:tgtEl>
                                          <p:spTgt spid="2">
                                            <p:txEl>
                                              <p:pRg st="9" end="9"/>
                                            </p:txEl>
                                          </p:spTgt>
                                        </p:tgtEl>
                                        <p:attrNameLst>
                                          <p:attrName>style.visibility</p:attrName>
                                        </p:attrNameLst>
                                      </p:cBhvr>
                                      <p:to>
                                        <p:strVal val="visible"/>
                                      </p:to>
                                    </p:set>
                                    <p:animEffect transition="in" filter="blinds(horizontal)">
                                      <p:cBhvr>
                                        <p:cTn id="71" dur="500"/>
                                        <p:tgtEl>
                                          <p:spTgt spid="2">
                                            <p:txEl>
                                              <p:pRg st="9" end="9"/>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4"/>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7"/>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15"/>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13"/>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3" presetClass="exit" presetSubtype="10" fill="hold" nodeType="clickEffect">
                                  <p:stCondLst>
                                    <p:cond delay="0"/>
                                  </p:stCondLst>
                                  <p:childTnLst>
                                    <p:animEffect transition="out" filter="blinds(horizontal)">
                                      <p:cBhvr>
                                        <p:cTn id="99" dur="500"/>
                                        <p:tgtEl>
                                          <p:spTgt spid="25"/>
                                        </p:tgtEl>
                                      </p:cBhvr>
                                    </p:animEffect>
                                    <p:set>
                                      <p:cBhvr>
                                        <p:cTn id="100" dur="1" fill="hold">
                                          <p:stCondLst>
                                            <p:cond delay="499"/>
                                          </p:stCondLst>
                                        </p:cTn>
                                        <p:tgtEl>
                                          <p:spTgt spid="25"/>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3" presetClass="exit" presetSubtype="10" fill="hold" nodeType="clickEffect">
                                  <p:stCondLst>
                                    <p:cond delay="0"/>
                                  </p:stCondLst>
                                  <p:childTnLst>
                                    <p:animEffect transition="out" filter="blinds(horizontal)">
                                      <p:cBhvr>
                                        <p:cTn id="104" dur="500"/>
                                        <p:tgtEl>
                                          <p:spTgt spid="27"/>
                                        </p:tgtEl>
                                      </p:cBhvr>
                                    </p:animEffect>
                                    <p:set>
                                      <p:cBhvr>
                                        <p:cTn id="105" dur="1" fill="hold">
                                          <p:stCondLst>
                                            <p:cond delay="499"/>
                                          </p:stCondLst>
                                        </p:cTn>
                                        <p:tgtEl>
                                          <p:spTgt spid="27"/>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3" presetClass="entr" presetSubtype="10" fill="hold" nodeType="clickEffect">
                                  <p:stCondLst>
                                    <p:cond delay="0"/>
                                  </p:stCondLst>
                                  <p:childTnLst>
                                    <p:set>
                                      <p:cBhvr>
                                        <p:cTn id="109" dur="1" fill="hold">
                                          <p:stCondLst>
                                            <p:cond delay="0"/>
                                          </p:stCondLst>
                                        </p:cTn>
                                        <p:tgtEl>
                                          <p:spTgt spid="2">
                                            <p:txEl>
                                              <p:pRg st="10" end="10"/>
                                            </p:txEl>
                                          </p:spTgt>
                                        </p:tgtEl>
                                        <p:attrNameLst>
                                          <p:attrName>style.visibility</p:attrName>
                                        </p:attrNameLst>
                                      </p:cBhvr>
                                      <p:to>
                                        <p:strVal val="visible"/>
                                      </p:to>
                                    </p:set>
                                    <p:animEffect transition="in" filter="blinds(horizontal)">
                                      <p:cBhvr>
                                        <p:cTn id="110" dur="500"/>
                                        <p:tgtEl>
                                          <p:spTgt spid="2">
                                            <p:txEl>
                                              <p:pRg st="10" end="10"/>
                                            </p:txEl>
                                          </p:spTgt>
                                        </p:tgtEl>
                                      </p:cBhvr>
                                    </p:animEffect>
                                  </p:childTnLst>
                                </p:cTn>
                              </p:par>
                              <p:par>
                                <p:cTn id="111" presetID="3" presetClass="entr" presetSubtype="10" fill="hold" nodeType="withEffect">
                                  <p:stCondLst>
                                    <p:cond delay="0"/>
                                  </p:stCondLst>
                                  <p:childTnLst>
                                    <p:set>
                                      <p:cBhvr>
                                        <p:cTn id="112" dur="1" fill="hold">
                                          <p:stCondLst>
                                            <p:cond delay="0"/>
                                          </p:stCondLst>
                                        </p:cTn>
                                        <p:tgtEl>
                                          <p:spTgt spid="2">
                                            <p:txEl>
                                              <p:pRg st="11" end="11"/>
                                            </p:txEl>
                                          </p:spTgt>
                                        </p:tgtEl>
                                        <p:attrNameLst>
                                          <p:attrName>style.visibility</p:attrName>
                                        </p:attrNameLst>
                                      </p:cBhvr>
                                      <p:to>
                                        <p:strVal val="visible"/>
                                      </p:to>
                                    </p:set>
                                    <p:animEffect transition="in" filter="blinds(horizontal)">
                                      <p:cBhvr>
                                        <p:cTn id="113"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4" grpId="0" animBg="1"/>
      <p:bldP spid="13"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2823" y="301758"/>
            <a:ext cx="3918856" cy="707886"/>
          </a:xfrm>
          <a:prstGeom prst="rect">
            <a:avLst/>
          </a:prstGeom>
        </p:spPr>
        <p:txBody>
          <a:bodyPr wrap="square">
            <a:spAutoFit/>
          </a:bodyPr>
          <a:lstStyle/>
          <a:p>
            <a:r>
              <a:rPr lang="en-US" altLang="zh-CN" sz="4000" b="1" dirty="0" err="1">
                <a:solidFill>
                  <a:srgbClr val="FF0000"/>
                </a:solidFill>
                <a:latin typeface="Times New Roman" pitchFamily="18" charset="0"/>
                <a:ea typeface="汉仪喵魂体W" panose="00020600040101010101" pitchFamily="18" charset="-122"/>
                <a:cs typeface="Times New Roman" pitchFamily="18" charset="0"/>
              </a:rPr>
              <a:t>Bài</a:t>
            </a:r>
            <a:r>
              <a:rPr lang="en-US" altLang="zh-CN" sz="40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4000" b="1" dirty="0" err="1">
                <a:solidFill>
                  <a:srgbClr val="FF0000"/>
                </a:solidFill>
                <a:latin typeface="Times New Roman" pitchFamily="18" charset="0"/>
                <a:ea typeface="汉仪喵魂体W" panose="00020600040101010101" pitchFamily="18" charset="-122"/>
                <a:cs typeface="Times New Roman" pitchFamily="18" charset="0"/>
              </a:rPr>
              <a:t>tập</a:t>
            </a:r>
            <a:r>
              <a:rPr lang="en-US" altLang="zh-CN" sz="4000" b="1" dirty="0">
                <a:solidFill>
                  <a:srgbClr val="FF0000"/>
                </a:solidFill>
                <a:latin typeface="Times New Roman" pitchFamily="18" charset="0"/>
                <a:ea typeface="汉仪喵魂体W" panose="00020600040101010101" pitchFamily="18" charset="-122"/>
                <a:cs typeface="Times New Roman" pitchFamily="18" charset="0"/>
              </a:rPr>
              <a:t> 2:</a:t>
            </a:r>
            <a:endParaRPr lang="zh-CN" altLang="en-US" sz="4000" b="1" dirty="0">
              <a:solidFill>
                <a:srgbClr val="FF0000"/>
              </a:solidFill>
              <a:latin typeface="Times New Roman" pitchFamily="18" charset="0"/>
              <a:ea typeface="汉仪喵魂体W" panose="00020600040101010101" pitchFamily="18" charset="-122"/>
              <a:cs typeface="Times New Roman" pitchFamily="18" charset="0"/>
            </a:endParaRPr>
          </a:p>
        </p:txBody>
      </p:sp>
      <p:sp>
        <p:nvSpPr>
          <p:cNvPr id="3" name="Rectangle 2"/>
          <p:cNvSpPr/>
          <p:nvPr/>
        </p:nvSpPr>
        <p:spPr>
          <a:xfrm>
            <a:off x="632823" y="1125938"/>
            <a:ext cx="5460077" cy="1938992"/>
          </a:xfrm>
          <a:prstGeom prst="rect">
            <a:avLst/>
          </a:prstGeom>
        </p:spPr>
        <p:txBody>
          <a:bodyPr wrap="square">
            <a:spAutoFit/>
          </a:bodyPr>
          <a:lstStyle/>
          <a:p>
            <a:r>
              <a:rPr lang="nl-NL" sz="4000" i="1" dirty="0">
                <a:solidFill>
                  <a:srgbClr val="FF0000"/>
                </a:solidFill>
                <a:latin typeface="Times New Roman" pitchFamily="18" charset="0"/>
                <a:cs typeface="Times New Roman" pitchFamily="18" charset="0"/>
              </a:rPr>
              <a:t>Phác thảo lược đồ từ nhà em </a:t>
            </a:r>
            <a:r>
              <a:rPr lang="nl-NL" sz="4000" i="1" dirty="0" err="1">
                <a:solidFill>
                  <a:srgbClr val="FF0000"/>
                </a:solidFill>
                <a:latin typeface="Times New Roman" pitchFamily="18" charset="0"/>
                <a:cs typeface="Times New Roman" pitchFamily="18" charset="0"/>
              </a:rPr>
              <a:t>đến</a:t>
            </a:r>
            <a:r>
              <a:rPr lang="nl-NL" sz="4000" i="1" dirty="0">
                <a:solidFill>
                  <a:srgbClr val="FF0000"/>
                </a:solidFill>
                <a:latin typeface="Times New Roman" pitchFamily="18" charset="0"/>
                <a:cs typeface="Times New Roman" pitchFamily="18" charset="0"/>
              </a:rPr>
              <a:t> </a:t>
            </a:r>
            <a:r>
              <a:rPr lang="nl-NL" sz="4000" i="1" dirty="0" err="1">
                <a:solidFill>
                  <a:srgbClr val="FF0000"/>
                </a:solidFill>
                <a:latin typeface="Times New Roman" pitchFamily="18" charset="0"/>
                <a:cs typeface="Times New Roman" pitchFamily="18" charset="0"/>
              </a:rPr>
              <a:t>Trường</a:t>
            </a:r>
            <a:r>
              <a:rPr lang="nl-NL" sz="4000" i="1" dirty="0">
                <a:solidFill>
                  <a:srgbClr val="FF0000"/>
                </a:solidFill>
                <a:latin typeface="Times New Roman" pitchFamily="18" charset="0"/>
                <a:cs typeface="Times New Roman" pitchFamily="18" charset="0"/>
              </a:rPr>
              <a:t> </a:t>
            </a:r>
            <a:r>
              <a:rPr lang="nl-NL" sz="4000" i="1" dirty="0" err="1">
                <a:solidFill>
                  <a:srgbClr val="FF0000"/>
                </a:solidFill>
                <a:latin typeface="Times New Roman" pitchFamily="18" charset="0"/>
                <a:cs typeface="Times New Roman" pitchFamily="18" charset="0"/>
              </a:rPr>
              <a:t>và</a:t>
            </a:r>
            <a:r>
              <a:rPr lang="nl-NL" sz="4000" i="1" dirty="0">
                <a:solidFill>
                  <a:srgbClr val="FF0000"/>
                </a:solidFill>
                <a:latin typeface="Times New Roman" pitchFamily="18" charset="0"/>
                <a:cs typeface="Times New Roman" pitchFamily="18" charset="0"/>
              </a:rPr>
              <a:t> </a:t>
            </a:r>
            <a:r>
              <a:rPr lang="nl-NL" sz="4000" i="1" dirty="0" err="1">
                <a:solidFill>
                  <a:srgbClr val="FF0000"/>
                </a:solidFill>
                <a:latin typeface="Times New Roman" pitchFamily="18" charset="0"/>
                <a:cs typeface="Times New Roman" pitchFamily="18" charset="0"/>
              </a:rPr>
              <a:t>trình</a:t>
            </a:r>
            <a:r>
              <a:rPr lang="nl-NL" sz="4000" i="1" dirty="0">
                <a:solidFill>
                  <a:srgbClr val="FF0000"/>
                </a:solidFill>
                <a:latin typeface="Times New Roman" pitchFamily="18" charset="0"/>
                <a:cs typeface="Times New Roman" pitchFamily="18" charset="0"/>
              </a:rPr>
              <a:t> </a:t>
            </a:r>
            <a:r>
              <a:rPr lang="nl-NL" sz="4000" i="1" dirty="0" err="1">
                <a:solidFill>
                  <a:srgbClr val="FF0000"/>
                </a:solidFill>
                <a:latin typeface="Times New Roman" pitchFamily="18" charset="0"/>
                <a:cs typeface="Times New Roman" pitchFamily="18" charset="0"/>
              </a:rPr>
              <a:t>bày</a:t>
            </a:r>
            <a:r>
              <a:rPr lang="nl-NL" sz="4000" i="1" dirty="0">
                <a:solidFill>
                  <a:srgbClr val="FF0000"/>
                </a:solidFill>
                <a:latin typeface="Times New Roman" pitchFamily="18" charset="0"/>
                <a:cs typeface="Times New Roman" pitchFamily="18" charset="0"/>
              </a:rPr>
              <a:t> </a:t>
            </a:r>
            <a:r>
              <a:rPr lang="nl-NL" sz="4000" i="1" dirty="0" err="1">
                <a:solidFill>
                  <a:srgbClr val="FF0000"/>
                </a:solidFill>
                <a:latin typeface="Times New Roman" pitchFamily="18" charset="0"/>
                <a:cs typeface="Times New Roman" pitchFamily="18" charset="0"/>
              </a:rPr>
              <a:t>trước</a:t>
            </a:r>
            <a:r>
              <a:rPr lang="nl-NL" sz="4000" i="1" dirty="0">
                <a:solidFill>
                  <a:srgbClr val="FF0000"/>
                </a:solidFill>
                <a:latin typeface="Times New Roman" pitchFamily="18" charset="0"/>
                <a:cs typeface="Times New Roman" pitchFamily="18" charset="0"/>
              </a:rPr>
              <a:t> </a:t>
            </a:r>
            <a:r>
              <a:rPr lang="nl-NL" sz="4000" i="1" dirty="0" err="1">
                <a:solidFill>
                  <a:srgbClr val="FF0000"/>
                </a:solidFill>
                <a:latin typeface="Times New Roman" pitchFamily="18" charset="0"/>
                <a:cs typeface="Times New Roman" pitchFamily="18" charset="0"/>
              </a:rPr>
              <a:t>lớp</a:t>
            </a:r>
            <a:r>
              <a:rPr lang="nl-NL" sz="4000" i="1" dirty="0">
                <a:solidFill>
                  <a:srgbClr val="FF0000"/>
                </a:solidFill>
                <a:latin typeface="Times New Roman" pitchFamily="18" charset="0"/>
                <a:cs typeface="Times New Roman" pitchFamily="18" charset="0"/>
              </a:rPr>
              <a:t>? ( 3 </a:t>
            </a:r>
            <a:r>
              <a:rPr lang="nl-NL" sz="4000" i="1" dirty="0" err="1">
                <a:solidFill>
                  <a:srgbClr val="FF0000"/>
                </a:solidFill>
                <a:latin typeface="Times New Roman" pitchFamily="18" charset="0"/>
                <a:cs typeface="Times New Roman" pitchFamily="18" charset="0"/>
              </a:rPr>
              <a:t>phút</a:t>
            </a:r>
            <a:r>
              <a:rPr lang="nl-NL" sz="4000" i="1" dirty="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 xmlns:a16="http://schemas.microsoft.com/office/drawing/2014/main" id="{8C6871C6-F516-1141-B6D3-F1A342533C00}"/>
              </a:ext>
            </a:extLst>
          </p:cNvPr>
          <p:cNvSpPr/>
          <p:nvPr/>
        </p:nvSpPr>
        <p:spPr>
          <a:xfrm>
            <a:off x="537359" y="3064930"/>
            <a:ext cx="5460077" cy="3416320"/>
          </a:xfrm>
          <a:prstGeom prst="rect">
            <a:avLst/>
          </a:prstGeom>
        </p:spPr>
        <p:txBody>
          <a:bodyPr wrap="square">
            <a:spAutoFit/>
          </a:bodyPr>
          <a:lstStyle/>
          <a:p>
            <a:r>
              <a:rPr lang="vi-VN" sz="3600" u="sng" dirty="0">
                <a:solidFill>
                  <a:srgbClr val="000000"/>
                </a:solidFill>
                <a:latin typeface="Open Sans"/>
              </a:rPr>
              <a:t>Hướng dẫn </a:t>
            </a:r>
            <a:r>
              <a:rPr lang="vi-VN" sz="3600" b="0" i="0" u="sng" strike="noStrike" dirty="0">
                <a:solidFill>
                  <a:srgbClr val="000000"/>
                </a:solidFill>
                <a:effectLst/>
                <a:latin typeface="Open Sans"/>
              </a:rPr>
              <a:t>chi tiết:</a:t>
            </a:r>
            <a:endParaRPr lang="vi-VN" sz="3600" b="0" i="0" u="none" strike="noStrike" dirty="0">
              <a:solidFill>
                <a:srgbClr val="000000"/>
              </a:solidFill>
              <a:effectLst/>
              <a:latin typeface="Open Sans"/>
            </a:endParaRPr>
          </a:p>
          <a:p>
            <a:r>
              <a:rPr lang="vi-VN" sz="3600" b="0" i="0" u="none" strike="noStrike" dirty="0">
                <a:solidFill>
                  <a:srgbClr val="000000"/>
                </a:solidFill>
                <a:effectLst/>
                <a:latin typeface="Open Sans"/>
              </a:rPr>
              <a:t>Do con đường từ nhà em đến trường của các em là khác nhau nên học sinh các em hãy tự tưởng tượng và vẽ lại</a:t>
            </a:r>
          </a:p>
        </p:txBody>
      </p:sp>
      <p:pic>
        <p:nvPicPr>
          <p:cNvPr id="6" name="Picture 5">
            <a:extLst>
              <a:ext uri="{FF2B5EF4-FFF2-40B4-BE49-F238E27FC236}">
                <a16:creationId xmlns="" xmlns:a16="http://schemas.microsoft.com/office/drawing/2014/main" id="{442AB7CA-2264-0440-922E-ACBC5FFB660C}"/>
              </a:ext>
            </a:extLst>
          </p:cNvPr>
          <p:cNvPicPr>
            <a:picLocks noChangeAspect="1"/>
          </p:cNvPicPr>
          <p:nvPr/>
        </p:nvPicPr>
        <p:blipFill>
          <a:blip r:embed="rId2"/>
          <a:stretch>
            <a:fillRect/>
          </a:stretch>
        </p:blipFill>
        <p:spPr>
          <a:xfrm>
            <a:off x="6289963" y="301757"/>
            <a:ext cx="5460077" cy="5680233"/>
          </a:xfrm>
          <a:prstGeom prst="rect">
            <a:avLst/>
          </a:prstGeom>
        </p:spPr>
      </p:pic>
    </p:spTree>
    <p:extLst>
      <p:ext uri="{BB962C8B-B14F-4D97-AF65-F5344CB8AC3E}">
        <p14:creationId xmlns:p14="http://schemas.microsoft.com/office/powerpoint/2010/main" val="13655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5114431" y="1124857"/>
            <a:ext cx="7090914" cy="5370286"/>
          </a:xfrm>
          <a:prstGeom prst="rect">
            <a:avLst/>
          </a:prstGeom>
        </p:spPr>
      </p:pic>
      <p:sp>
        <p:nvSpPr>
          <p:cNvPr id="3" name="AutoShape 6"/>
          <p:cNvSpPr>
            <a:spLocks noChangeArrowheads="1"/>
          </p:cNvSpPr>
          <p:nvPr/>
        </p:nvSpPr>
        <p:spPr bwMode="auto">
          <a:xfrm>
            <a:off x="127679" y="-39462"/>
            <a:ext cx="4929188" cy="3251201"/>
          </a:xfrm>
          <a:prstGeom prst="cloudCallout">
            <a:avLst>
              <a:gd name="adj1" fmla="val 140600"/>
              <a:gd name="adj2" fmla="val 118861"/>
            </a:avLst>
          </a:prstGeom>
          <a:solidFill>
            <a:srgbClr val="FF99CC"/>
          </a:solidFill>
          <a:ln w="9525">
            <a:solidFill>
              <a:schemeClr val="tx1"/>
            </a:solidFill>
            <a:round/>
            <a:headEnd/>
            <a:tailEnd/>
          </a:ln>
        </p:spPr>
        <p:txBody>
          <a:bodyPr wrap="none" anchor="ctr"/>
          <a:lstStyle/>
          <a:p>
            <a:r>
              <a:rPr lang="nl-NL" sz="2800" i="1" dirty="0" err="1"/>
              <a:t>Gợi</a:t>
            </a:r>
            <a:r>
              <a:rPr lang="nl-NL" sz="2800" i="1" dirty="0"/>
              <a:t> </a:t>
            </a:r>
            <a:r>
              <a:rPr lang="nl-NL" sz="2800" i="1" dirty="0" err="1"/>
              <a:t>ý</a:t>
            </a:r>
            <a:r>
              <a:rPr lang="nl-NL" sz="2800" i="1" dirty="0"/>
              <a:t>: </a:t>
            </a:r>
            <a:r>
              <a:rPr lang="nl-NL" sz="2800" i="1" dirty="0" err="1"/>
              <a:t>Quan</a:t>
            </a:r>
            <a:r>
              <a:rPr lang="nl-NL" sz="2800" i="1" dirty="0"/>
              <a:t> sát lược đồ trí</a:t>
            </a:r>
          </a:p>
          <a:p>
            <a:r>
              <a:rPr lang="nl-NL" sz="2800" i="1" dirty="0"/>
              <a:t> nhớ đường từ nhà đến</a:t>
            </a:r>
          </a:p>
          <a:p>
            <a:r>
              <a:rPr lang="nl-NL" sz="2800" i="1" dirty="0"/>
              <a:t>trường  và mô</a:t>
            </a:r>
          </a:p>
          <a:p>
            <a:r>
              <a:rPr lang="nl-NL" sz="2800" i="1" dirty="0"/>
              <a:t> tả lại.</a:t>
            </a:r>
            <a:endParaRPr lang="en-US" sz="2800" b="1" dirty="0">
              <a:latin typeface="Times New Roman" pitchFamily="18" charset="0"/>
              <a:cs typeface="Times New Roman" pitchFamily="18" charset="0"/>
            </a:endParaRPr>
          </a:p>
        </p:txBody>
      </p:sp>
      <p:sp>
        <p:nvSpPr>
          <p:cNvPr id="4" name="Rectangle 2"/>
          <p:cNvSpPr txBox="1">
            <a:spLocks noChangeArrowheads="1"/>
          </p:cNvSpPr>
          <p:nvPr/>
        </p:nvSpPr>
        <p:spPr>
          <a:xfrm>
            <a:off x="6000751" y="6203723"/>
            <a:ext cx="5318274" cy="783772"/>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nl-NL" sz="2000" b="1" dirty="0">
                <a:latin typeface="Times New Roman" pitchFamily="18" charset="0"/>
                <a:ea typeface="Calibri" pitchFamily="34" charset="0"/>
                <a:cs typeface="Times New Roman" pitchFamily="18" charset="0"/>
              </a:rPr>
              <a:t>L</a:t>
            </a:r>
            <a:r>
              <a:rPr kumimoji="0" lang="nl-NL" sz="2000" b="1" i="0" u="none" strike="noStrike" kern="1200" cap="none" spc="0" normalizeH="0" baseline="0" noProof="0" dirty="0">
                <a:ln>
                  <a:noFill/>
                </a:ln>
                <a:solidFill>
                  <a:schemeClr val="tx1"/>
                </a:solidFill>
                <a:effectLst/>
                <a:uLnTx/>
                <a:uFillTx/>
                <a:latin typeface="Times New Roman" pitchFamily="18" charset="0"/>
                <a:ea typeface="Calibri" pitchFamily="34" charset="0"/>
                <a:cs typeface="Times New Roman" pitchFamily="18" charset="0"/>
              </a:rPr>
              <a:t>ược đồ trí nhớ</a:t>
            </a:r>
            <a:r>
              <a:rPr lang="nl-NL" sz="2000" b="1" dirty="0">
                <a:latin typeface="Times New Roman" pitchFamily="18" charset="0"/>
                <a:ea typeface="Calibri" pitchFamily="34" charset="0"/>
                <a:cs typeface="Times New Roman" pitchFamily="18" charset="0"/>
              </a:rPr>
              <a:t> từ nhà đến trường THCS</a:t>
            </a:r>
            <a:r>
              <a:rPr kumimoji="0" lang="nl-NL" sz="2000" b="1" i="0" u="none" strike="noStrike" kern="1200" cap="none" spc="0" normalizeH="0" baseline="0" noProof="0" dirty="0">
                <a:ln>
                  <a:noFill/>
                </a:ln>
                <a:solidFill>
                  <a:schemeClr val="tx1"/>
                </a:solidFill>
                <a:effectLst/>
                <a:uLnTx/>
                <a:uFillTx/>
                <a:latin typeface="Times New Roman" pitchFamily="18" charset="0"/>
                <a:ea typeface="Calibri" pitchFamily="34" charset="0"/>
                <a:cs typeface="Times New Roman" pitchFamily="18" charset="0"/>
              </a:rPr>
              <a:t>  </a:t>
            </a:r>
            <a:endParaRPr kumimoji="0" lang="nl-NL" sz="2000" b="1"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pic>
        <p:nvPicPr>
          <p:cNvPr id="5" name="Picture 4">
            <a:extLst>
              <a:ext uri="{FF2B5EF4-FFF2-40B4-BE49-F238E27FC236}">
                <a16:creationId xmlns="" xmlns:a16="http://schemas.microsoft.com/office/drawing/2014/main" id="{F3F1B378-CFF8-C743-BBB1-80A3916624DF}"/>
              </a:ext>
            </a:extLst>
          </p:cNvPr>
          <p:cNvPicPr>
            <a:picLocks noChangeAspect="1"/>
          </p:cNvPicPr>
          <p:nvPr/>
        </p:nvPicPr>
        <p:blipFill>
          <a:blip r:embed="rId3"/>
          <a:stretch>
            <a:fillRect/>
          </a:stretch>
        </p:blipFill>
        <p:spPr>
          <a:xfrm>
            <a:off x="1068838" y="3211739"/>
            <a:ext cx="3988029" cy="2848882"/>
          </a:xfrm>
          <a:prstGeom prst="rect">
            <a:avLst/>
          </a:prstGeom>
        </p:spPr>
      </p:pic>
    </p:spTree>
    <p:extLst>
      <p:ext uri="{BB962C8B-B14F-4D97-AF65-F5344CB8AC3E}">
        <p14:creationId xmlns:p14="http://schemas.microsoft.com/office/powerpoint/2010/main" val="285785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B4EE475-A47A-C646-9BF6-10776146A4FB}"/>
              </a:ext>
            </a:extLst>
          </p:cNvPr>
          <p:cNvPicPr>
            <a:picLocks noChangeAspect="1"/>
          </p:cNvPicPr>
          <p:nvPr/>
        </p:nvPicPr>
        <p:blipFill>
          <a:blip r:embed="rId2"/>
          <a:stretch>
            <a:fillRect/>
          </a:stretch>
        </p:blipFill>
        <p:spPr>
          <a:xfrm>
            <a:off x="6766559" y="1185863"/>
            <a:ext cx="5260853" cy="5134927"/>
          </a:xfrm>
          <a:prstGeom prst="rect">
            <a:avLst/>
          </a:prstGeom>
        </p:spPr>
      </p:pic>
      <p:sp>
        <p:nvSpPr>
          <p:cNvPr id="8" name="Rectangle 1">
            <a:extLst>
              <a:ext uri="{FF2B5EF4-FFF2-40B4-BE49-F238E27FC236}">
                <a16:creationId xmlns="" xmlns:a16="http://schemas.microsoft.com/office/drawing/2014/main" id="{8AF05170-B6A6-964F-9491-55BB6988E2CB}"/>
              </a:ext>
            </a:extLst>
          </p:cNvPr>
          <p:cNvSpPr>
            <a:spLocks noChangeArrowheads="1"/>
          </p:cNvSpPr>
          <p:nvPr/>
        </p:nvSpPr>
        <p:spPr bwMode="auto">
          <a:xfrm>
            <a:off x="617780" y="191427"/>
            <a:ext cx="5232458"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nl-NL" sz="2800" b="1" dirty="0">
                <a:solidFill>
                  <a:srgbClr val="FF0000"/>
                </a:solidFill>
                <a:latin typeface="Times New Roman" pitchFamily="18" charset="0"/>
                <a:ea typeface="Calibri" pitchFamily="34" charset="0"/>
                <a:cs typeface="Times New Roman" pitchFamily="18" charset="0"/>
              </a:rPr>
              <a:t>HƯỚNG DẪN SÁCH BÀI TẬP</a:t>
            </a:r>
            <a:r>
              <a:rPr kumimoji="0" lang="nl-NL" sz="28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endParaRPr kumimoji="0" lang="nl-NL" sz="2800" b="0" i="0" u="none" strike="noStrike" cap="none" normalizeH="0" baseline="0" dirty="0">
              <a:ln>
                <a:noFill/>
              </a:ln>
              <a:solidFill>
                <a:srgbClr val="FF0000"/>
              </a:solidFill>
              <a:effectLst/>
              <a:latin typeface="Arial" pitchFamily="34" charset="0"/>
              <a:cs typeface="Arial" pitchFamily="34" charset="0"/>
            </a:endParaRPr>
          </a:p>
        </p:txBody>
      </p:sp>
      <p:pic>
        <p:nvPicPr>
          <p:cNvPr id="9" name="Picture 2">
            <a:extLst>
              <a:ext uri="{FF2B5EF4-FFF2-40B4-BE49-F238E27FC236}">
                <a16:creationId xmlns="" xmlns:a16="http://schemas.microsoft.com/office/drawing/2014/main" id="{BBEF5A24-6AF0-F84C-95FF-3632BD2FCA53}"/>
              </a:ext>
            </a:extLst>
          </p:cNvPr>
          <p:cNvPicPr>
            <a:picLocks noChangeAspect="1" noChangeArrowheads="1"/>
          </p:cNvPicPr>
          <p:nvPr/>
        </p:nvPicPr>
        <p:blipFill>
          <a:blip r:embed="rId3"/>
          <a:srcRect/>
          <a:stretch>
            <a:fillRect/>
          </a:stretch>
        </p:blipFill>
        <p:spPr bwMode="auto">
          <a:xfrm>
            <a:off x="617780" y="930240"/>
            <a:ext cx="6912185" cy="5390550"/>
          </a:xfrm>
          <a:prstGeom prst="rect">
            <a:avLst/>
          </a:prstGeom>
          <a:noFill/>
          <a:ln w="9525">
            <a:noFill/>
            <a:miter lim="800000"/>
            <a:headEnd/>
            <a:tailEnd/>
          </a:ln>
          <a:effectLst/>
        </p:spPr>
      </p:pic>
    </p:spTree>
    <p:extLst>
      <p:ext uri="{BB962C8B-B14F-4D97-AF65-F5344CB8AC3E}">
        <p14:creationId xmlns:p14="http://schemas.microsoft.com/office/powerpoint/2010/main" val="340358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2857499" y="1014413"/>
            <a:ext cx="7229929" cy="5390550"/>
          </a:xfrm>
          <a:prstGeom prst="rect">
            <a:avLst/>
          </a:prstGeom>
          <a:noFill/>
          <a:ln w="9525">
            <a:noFill/>
            <a:miter lim="800000"/>
            <a:headEnd/>
            <a:tailEnd/>
          </a:ln>
          <a:effectLst/>
        </p:spPr>
      </p:pic>
      <p:sp>
        <p:nvSpPr>
          <p:cNvPr id="3" name="Rectangle 1"/>
          <p:cNvSpPr>
            <a:spLocks noChangeArrowheads="1"/>
          </p:cNvSpPr>
          <p:nvPr/>
        </p:nvSpPr>
        <p:spPr bwMode="auto">
          <a:xfrm>
            <a:off x="617780" y="191427"/>
            <a:ext cx="5232458"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nl-NL" sz="2800" b="1" dirty="0">
                <a:solidFill>
                  <a:srgbClr val="FF0000"/>
                </a:solidFill>
                <a:latin typeface="Times New Roman" pitchFamily="18" charset="0"/>
                <a:ea typeface="Calibri" pitchFamily="34" charset="0"/>
                <a:cs typeface="Times New Roman" pitchFamily="18" charset="0"/>
              </a:rPr>
              <a:t>HƯỚNG DẪN SÁCH BÀI TẬP</a:t>
            </a:r>
            <a:r>
              <a:rPr kumimoji="0" lang="nl-NL" sz="28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endParaRPr kumimoji="0" lang="nl-NL" sz="2800" b="0" i="0" u="none" strike="noStrike" cap="none" normalizeH="0" baseline="0" dirty="0">
              <a:ln>
                <a:noFill/>
              </a:ln>
              <a:solidFill>
                <a:srgbClr val="FF0000"/>
              </a:solidFill>
              <a:effectLst/>
              <a:latin typeface="Arial" pitchFamily="34" charset="0"/>
              <a:cs typeface="Arial" pitchFamily="34" charset="0"/>
            </a:endParaRPr>
          </a:p>
        </p:txBody>
      </p:sp>
      <p:cxnSp>
        <p:nvCxnSpPr>
          <p:cNvPr id="4" name="Straight Arrow Connector 3">
            <a:extLst>
              <a:ext uri="{FF2B5EF4-FFF2-40B4-BE49-F238E27FC236}">
                <a16:creationId xmlns="" xmlns:a16="http://schemas.microsoft.com/office/drawing/2014/main" id="{303E23DE-E35F-CE4C-964A-C2BFA489C790}"/>
              </a:ext>
            </a:extLst>
          </p:cNvPr>
          <p:cNvCxnSpPr/>
          <p:nvPr/>
        </p:nvCxnSpPr>
        <p:spPr>
          <a:xfrm flipV="1">
            <a:off x="5181600" y="1939636"/>
            <a:ext cx="668638" cy="2355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 xmlns:a16="http://schemas.microsoft.com/office/drawing/2014/main" id="{55803F1A-3043-8440-9493-AB4DEE628368}"/>
              </a:ext>
            </a:extLst>
          </p:cNvPr>
          <p:cNvCxnSpPr/>
          <p:nvPr/>
        </p:nvCxnSpPr>
        <p:spPr>
          <a:xfrm>
            <a:off x="5209309" y="2189018"/>
            <a:ext cx="640929" cy="14685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 xmlns:a16="http://schemas.microsoft.com/office/drawing/2014/main" id="{1967B864-9472-B94A-9301-1FD3790201ED}"/>
              </a:ext>
            </a:extLst>
          </p:cNvPr>
          <p:cNvCxnSpPr/>
          <p:nvPr/>
        </p:nvCxnSpPr>
        <p:spPr>
          <a:xfrm>
            <a:off x="5181600" y="2175164"/>
            <a:ext cx="668638" cy="32696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 xmlns:a16="http://schemas.microsoft.com/office/drawing/2014/main" id="{A821184D-CC1C-164A-8E98-4024601C770D}"/>
              </a:ext>
            </a:extLst>
          </p:cNvPr>
          <p:cNvCxnSpPr/>
          <p:nvPr/>
        </p:nvCxnSpPr>
        <p:spPr>
          <a:xfrm>
            <a:off x="5181600" y="3429000"/>
            <a:ext cx="789709" cy="9628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 xmlns:a16="http://schemas.microsoft.com/office/drawing/2014/main" id="{22606A06-9221-5C44-979C-1EA0DC7AB248}"/>
              </a:ext>
            </a:extLst>
          </p:cNvPr>
          <p:cNvCxnSpPr/>
          <p:nvPr/>
        </p:nvCxnSpPr>
        <p:spPr>
          <a:xfrm flipV="1">
            <a:off x="5209309" y="2923309"/>
            <a:ext cx="762000" cy="17595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4F67A38E-90AC-064F-9DA7-A4D3E111D7F9}"/>
              </a:ext>
            </a:extLst>
          </p:cNvPr>
          <p:cNvCxnSpPr/>
          <p:nvPr/>
        </p:nvCxnSpPr>
        <p:spPr>
          <a:xfrm>
            <a:off x="5209309" y="6054436"/>
            <a:ext cx="762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94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4578"/>
                                        </p:tgtEl>
                                        <p:attrNameLst>
                                          <p:attrName>style.visibility</p:attrName>
                                        </p:attrNameLst>
                                      </p:cBhvr>
                                      <p:to>
                                        <p:strVal val="visible"/>
                                      </p:to>
                                    </p:set>
                                    <p:animEffect transition="in" filter="blinds(horizontal)">
                                      <p:cBhvr>
                                        <p:cTn id="12" dur="500"/>
                                        <p:tgtEl>
                                          <p:spTgt spid="2457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06A39472-3E4F-1341-9C57-62C92914D2D2}"/>
              </a:ext>
            </a:extLst>
          </p:cNvPr>
          <p:cNvSpPr/>
          <p:nvPr/>
        </p:nvSpPr>
        <p:spPr>
          <a:xfrm>
            <a:off x="266700" y="114121"/>
            <a:ext cx="11925300" cy="7017306"/>
          </a:xfrm>
          <a:prstGeom prst="rect">
            <a:avLst/>
          </a:prstGeom>
        </p:spPr>
        <p:txBody>
          <a:bodyPr wrap="square">
            <a:spAutoFit/>
          </a:bodyPr>
          <a:lstStyle/>
          <a:p>
            <a:pPr algn="just"/>
            <a:r>
              <a:rPr lang="vi-VN" sz="2600" b="1" dirty="0">
                <a:solidFill>
                  <a:srgbClr val="FF0000"/>
                </a:solidFill>
                <a:latin typeface="+mj-lt"/>
              </a:rPr>
              <a:t>Câu 2. Hãy thực hiện lần lượt các bước theo chỉ dẫn (lưu ý: không được thay đổi thứ tự các bước)</a:t>
            </a:r>
            <a:endParaRPr lang="vi-VN" sz="2600" dirty="0">
              <a:solidFill>
                <a:srgbClr val="FF0000"/>
              </a:solidFill>
              <a:latin typeface="+mj-lt"/>
            </a:endParaRPr>
          </a:p>
          <a:p>
            <a:pPr algn="just"/>
            <a:r>
              <a:rPr lang="vi-VN" sz="2600" dirty="0">
                <a:solidFill>
                  <a:srgbClr val="00B050"/>
                </a:solidFill>
                <a:latin typeface="+mj-lt"/>
              </a:rPr>
              <a:t>Bước 1.</a:t>
            </a:r>
            <a:r>
              <a:rPr lang="vi-VN" sz="2600" dirty="0">
                <a:solidFill>
                  <a:srgbClr val="000000"/>
                </a:solidFill>
                <a:latin typeface="+mj-lt"/>
              </a:rPr>
              <a:t> Hãy đọc mô tả trong hộp thông tin sau:</a:t>
            </a:r>
          </a:p>
          <a:p>
            <a:pPr algn="just"/>
            <a:r>
              <a:rPr lang="vi-VN" sz="2600" dirty="0">
                <a:solidFill>
                  <a:srgbClr val="000000"/>
                </a:solidFill>
                <a:latin typeface="+mj-lt"/>
              </a:rPr>
              <a:t>Để tìm hiểu văn hoá miền sông nước, một đoàn khách nước ngoài chọn tour du lịch tham quan các tỉnh Đồng bằng sông Cửu Long trong 3 ngày. Ngày thứ nhất, vào 6 giờ sáng, họ khởi hành từ Thành phố Hồ Chí Minh bằng xe du lịch; mất 4 giờ di chuyển để đến khu du lịch Xẻo Quýt (Đồng Tháp). Tại đây, đoàn khách tham quan các di tích lịch sử, hệ sinh thái rừng ngập mặn bằng xuồng ba lá. Rời Xẻo Quýt để đến với Mỹ Khánh, một khu du lịch nổi tiếng ở thành phố Cần Thơ xinh đẹp. Ngày thứ hai, đoàn khách tiếp tục di chuyển từ Cần Thơ đến Cà Mau, ở đây đoàn tham quan các địa điểm hấp dẫn, đặc biệt là xã Đất Mũi, huyện Ngọc Hiển ở vùng cực Nam của Việt Nam. Sáng hôm sau, đoàn quay trở về Thành phố Hồ Chí Minh và kết thúc một chuyến đi với nhiều trải nghiệm thú vị.</a:t>
            </a:r>
          </a:p>
          <a:p>
            <a:pPr algn="just"/>
            <a:r>
              <a:rPr lang="vi-VN" sz="2600" dirty="0">
                <a:solidFill>
                  <a:srgbClr val="00B050"/>
                </a:solidFill>
                <a:latin typeface="+mj-lt"/>
              </a:rPr>
              <a:t>Bước 2</a:t>
            </a:r>
            <a:r>
              <a:rPr lang="vi-VN" sz="2600" dirty="0">
                <a:solidFill>
                  <a:srgbClr val="000000"/>
                </a:solidFill>
                <a:latin typeface="+mj-lt"/>
              </a:rPr>
              <a:t>. Hãy quay ngược sách bài tập của em</a:t>
            </a:r>
          </a:p>
          <a:p>
            <a:pPr algn="just"/>
            <a:r>
              <a:rPr lang="vi-VN" sz="2600" dirty="0">
                <a:solidFill>
                  <a:srgbClr val="00B050"/>
                </a:solidFill>
                <a:latin typeface="+mj-lt"/>
              </a:rPr>
              <a:t>Bước 3. </a:t>
            </a:r>
            <a:r>
              <a:rPr lang="vi-VN" sz="2600" dirty="0">
                <a:solidFill>
                  <a:srgbClr val="000000"/>
                </a:solidFill>
                <a:latin typeface="+mj-lt"/>
              </a:rPr>
              <a:t>Kiểm tra hành trình của đoàn khách du lịch trên lược đồ</a:t>
            </a:r>
          </a:p>
          <a:p>
            <a:pPr algn="just"/>
            <a:endParaRPr lang="vi-VN" sz="2400" dirty="0">
              <a:solidFill>
                <a:srgbClr val="000000"/>
              </a:solidFill>
              <a:latin typeface="arial" panose="020B0604020202020204" pitchFamily="34" charset="0"/>
            </a:endParaRPr>
          </a:p>
          <a:p>
            <a:r>
              <a:rPr lang="vi-VN" dirty="0">
                <a:solidFill>
                  <a:srgbClr val="00B050"/>
                </a:solidFill>
              </a:rPr>
              <a:t/>
            </a:r>
            <a:br>
              <a:rPr lang="vi-VN" dirty="0">
                <a:solidFill>
                  <a:srgbClr val="00B050"/>
                </a:solidFill>
              </a:rPr>
            </a:br>
            <a:endParaRPr lang="en-US" dirty="0">
              <a:solidFill>
                <a:srgbClr val="00B050"/>
              </a:solidFill>
            </a:endParaRPr>
          </a:p>
        </p:txBody>
      </p:sp>
    </p:spTree>
    <p:extLst>
      <p:ext uri="{BB962C8B-B14F-4D97-AF65-F5344CB8AC3E}">
        <p14:creationId xmlns:p14="http://schemas.microsoft.com/office/powerpoint/2010/main" val="2376208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01FA83B-1920-B34D-BD90-929DBD16E80B}"/>
              </a:ext>
            </a:extLst>
          </p:cNvPr>
          <p:cNvPicPr>
            <a:picLocks noChangeAspect="1"/>
          </p:cNvPicPr>
          <p:nvPr/>
        </p:nvPicPr>
        <p:blipFill>
          <a:blip r:embed="rId2"/>
          <a:stretch>
            <a:fillRect/>
          </a:stretch>
        </p:blipFill>
        <p:spPr>
          <a:xfrm>
            <a:off x="324986" y="1109622"/>
            <a:ext cx="11542028" cy="4687887"/>
          </a:xfrm>
          <a:prstGeom prst="rect">
            <a:avLst/>
          </a:prstGeom>
        </p:spPr>
      </p:pic>
      <p:sp>
        <p:nvSpPr>
          <p:cNvPr id="3" name="TextBox 2">
            <a:extLst>
              <a:ext uri="{FF2B5EF4-FFF2-40B4-BE49-F238E27FC236}">
                <a16:creationId xmlns="" xmlns:a16="http://schemas.microsoft.com/office/drawing/2014/main" id="{F0FC0192-7FD4-AA4A-A1B5-406C225147DC}"/>
              </a:ext>
            </a:extLst>
          </p:cNvPr>
          <p:cNvSpPr txBox="1"/>
          <p:nvPr/>
        </p:nvSpPr>
        <p:spPr>
          <a:xfrm>
            <a:off x="1452562" y="5943600"/>
            <a:ext cx="8963026" cy="646331"/>
          </a:xfrm>
          <a:prstGeom prst="rect">
            <a:avLst/>
          </a:prstGeom>
          <a:noFill/>
        </p:spPr>
        <p:txBody>
          <a:bodyPr wrap="square" rtlCol="0">
            <a:spAutoFit/>
          </a:bodyPr>
          <a:lstStyle/>
          <a:p>
            <a:pPr algn="ctr"/>
            <a:r>
              <a:rPr lang="en-US" sz="3600" dirty="0" err="1">
                <a:solidFill>
                  <a:srgbClr val="FF0000"/>
                </a:solidFill>
                <a:latin typeface="Times New Roman" panose="02020603050405020304" pitchFamily="18" charset="0"/>
                <a:cs typeface="Times New Roman" panose="02020603050405020304" pitchFamily="18" charset="0"/>
              </a:rPr>
              <a:t>Tuyến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đường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của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đoàn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khách</a:t>
            </a:r>
            <a:r>
              <a:rPr lang="en-US" sz="3600" dirty="0">
                <a:solidFill>
                  <a:srgbClr val="FF0000"/>
                </a:solidFill>
                <a:latin typeface="Times New Roman" panose="02020603050405020304" pitchFamily="18" charset="0"/>
                <a:cs typeface="Times New Roman" panose="02020603050405020304" pitchFamily="18" charset="0"/>
              </a:rPr>
              <a:t> du </a:t>
            </a:r>
            <a:r>
              <a:rPr lang="en-US" sz="3600" dirty="0" err="1">
                <a:solidFill>
                  <a:srgbClr val="FF0000"/>
                </a:solidFill>
                <a:latin typeface="Times New Roman" panose="02020603050405020304" pitchFamily="18" charset="0"/>
                <a:cs typeface="Times New Roman" panose="02020603050405020304" pitchFamily="18" charset="0"/>
              </a:rPr>
              <a:t>lịch</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0DD68646-2593-7A4B-BB4E-87D3F74A73DD}"/>
              </a:ext>
            </a:extLst>
          </p:cNvPr>
          <p:cNvSpPr/>
          <p:nvPr/>
        </p:nvSpPr>
        <p:spPr>
          <a:xfrm>
            <a:off x="731520" y="440312"/>
            <a:ext cx="9357360" cy="523220"/>
          </a:xfrm>
          <a:prstGeom prst="rect">
            <a:avLst/>
          </a:prstGeom>
        </p:spPr>
        <p:txBody>
          <a:bodyPr wrap="square">
            <a:spAutoFit/>
          </a:bodyPr>
          <a:lstStyle/>
          <a:p>
            <a:pPr algn="just"/>
            <a:r>
              <a:rPr lang="vi-VN" sz="2800" b="1" dirty="0">
                <a:solidFill>
                  <a:srgbClr val="000000"/>
                </a:solidFill>
                <a:latin typeface="+mj-lt"/>
              </a:rPr>
              <a:t>Trả lời: </a:t>
            </a:r>
            <a:r>
              <a:rPr lang="vi-VN" sz="2800" dirty="0">
                <a:solidFill>
                  <a:srgbClr val="000000"/>
                </a:solidFill>
                <a:latin typeface="+mj-lt"/>
              </a:rPr>
              <a:t>Các em thực hiện theo các bước hướng dẫn</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 xmlns:a16="http://schemas.microsoft.com/office/drawing/2014/main" id="{1904146F-EB20-7E4C-A332-20EE6C86E17A}"/>
                  </a:ext>
                </a:extLst>
              </p14:cNvPr>
              <p14:cNvContentPartPr/>
              <p14:nvPr/>
            </p14:nvContentPartPr>
            <p14:xfrm>
              <a:off x="9381420" y="1644840"/>
              <a:ext cx="360" cy="360"/>
            </p14:xfrm>
          </p:contentPart>
        </mc:Choice>
        <mc:Fallback xmlns="">
          <p:pic>
            <p:nvPicPr>
              <p:cNvPr id="5" name="Ink 4">
                <a:extLst>
                  <a:ext uri="{FF2B5EF4-FFF2-40B4-BE49-F238E27FC236}">
                    <a16:creationId xmlns:a16="http://schemas.microsoft.com/office/drawing/2014/main" id="{1904146F-EB20-7E4C-A332-20EE6C86E17A}"/>
                  </a:ext>
                </a:extLst>
              </p:cNvPr>
              <p:cNvPicPr/>
              <p:nvPr/>
            </p:nvPicPr>
            <p:blipFill>
              <a:blip r:embed="rId4"/>
              <a:stretch>
                <a:fillRect/>
              </a:stretch>
            </p:blipFill>
            <p:spPr>
              <a:xfrm>
                <a:off x="9318780" y="15822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 xmlns:a16="http://schemas.microsoft.com/office/drawing/2014/main" id="{C4FE0111-0819-6345-8569-173E6E3716F6}"/>
                  </a:ext>
                </a:extLst>
              </p14:cNvPr>
              <p14:cNvContentPartPr/>
              <p14:nvPr/>
            </p14:nvContentPartPr>
            <p14:xfrm>
              <a:off x="6521100" y="2301120"/>
              <a:ext cx="360" cy="360"/>
            </p14:xfrm>
          </p:contentPart>
        </mc:Choice>
        <mc:Fallback xmlns="">
          <p:pic>
            <p:nvPicPr>
              <p:cNvPr id="9" name="Ink 8">
                <a:extLst>
                  <a:ext uri="{FF2B5EF4-FFF2-40B4-BE49-F238E27FC236}">
                    <a16:creationId xmlns:a16="http://schemas.microsoft.com/office/drawing/2014/main" id="{C4FE0111-0819-6345-8569-173E6E3716F6}"/>
                  </a:ext>
                </a:extLst>
              </p:cNvPr>
              <p:cNvPicPr/>
              <p:nvPr/>
            </p:nvPicPr>
            <p:blipFill>
              <a:blip r:embed="rId4"/>
              <a:stretch>
                <a:fillRect/>
              </a:stretch>
            </p:blipFill>
            <p:spPr>
              <a:xfrm>
                <a:off x="6458100" y="223848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 xmlns:a16="http://schemas.microsoft.com/office/drawing/2014/main" id="{852CEE8F-37F2-2F42-9691-5E8F15F72033}"/>
                  </a:ext>
                </a:extLst>
              </p14:cNvPr>
              <p14:cNvContentPartPr/>
              <p14:nvPr/>
            </p14:nvContentPartPr>
            <p14:xfrm>
              <a:off x="6402420" y="2867760"/>
              <a:ext cx="360" cy="360"/>
            </p14:xfrm>
          </p:contentPart>
        </mc:Choice>
        <mc:Fallback xmlns="">
          <p:pic>
            <p:nvPicPr>
              <p:cNvPr id="10" name="Ink 9">
                <a:extLst>
                  <a:ext uri="{FF2B5EF4-FFF2-40B4-BE49-F238E27FC236}">
                    <a16:creationId xmlns:a16="http://schemas.microsoft.com/office/drawing/2014/main" id="{852CEE8F-37F2-2F42-9691-5E8F15F72033}"/>
                  </a:ext>
                </a:extLst>
              </p:cNvPr>
              <p:cNvPicPr/>
              <p:nvPr/>
            </p:nvPicPr>
            <p:blipFill>
              <a:blip r:embed="rId4"/>
              <a:stretch>
                <a:fillRect/>
              </a:stretch>
            </p:blipFill>
            <p:spPr>
              <a:xfrm>
                <a:off x="6339780" y="280512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 xmlns:a16="http://schemas.microsoft.com/office/drawing/2014/main" id="{A6121ABB-51B5-7A44-A40E-3D75F0778211}"/>
                  </a:ext>
                </a:extLst>
              </p14:cNvPr>
              <p14:cNvContentPartPr/>
              <p14:nvPr/>
            </p14:nvContentPartPr>
            <p14:xfrm>
              <a:off x="4384740" y="4306560"/>
              <a:ext cx="360" cy="360"/>
            </p14:xfrm>
          </p:contentPart>
        </mc:Choice>
        <mc:Fallback xmlns="">
          <p:pic>
            <p:nvPicPr>
              <p:cNvPr id="11" name="Ink 10">
                <a:extLst>
                  <a:ext uri="{FF2B5EF4-FFF2-40B4-BE49-F238E27FC236}">
                    <a16:creationId xmlns:a16="http://schemas.microsoft.com/office/drawing/2014/main" id="{A6121ABB-51B5-7A44-A40E-3D75F0778211}"/>
                  </a:ext>
                </a:extLst>
              </p:cNvPr>
              <p:cNvPicPr/>
              <p:nvPr/>
            </p:nvPicPr>
            <p:blipFill>
              <a:blip r:embed="rId8"/>
              <a:stretch>
                <a:fillRect/>
              </a:stretch>
            </p:blipFill>
            <p:spPr>
              <a:xfrm>
                <a:off x="4321740" y="424356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3" name="Ink 22">
                <a:extLst>
                  <a:ext uri="{FF2B5EF4-FFF2-40B4-BE49-F238E27FC236}">
                    <a16:creationId xmlns="" xmlns:a16="http://schemas.microsoft.com/office/drawing/2014/main" id="{AD1013DC-7715-D94C-8AD1-BA5099658454}"/>
                  </a:ext>
                </a:extLst>
              </p14:cNvPr>
              <p14:cNvContentPartPr/>
              <p14:nvPr/>
            </p14:nvContentPartPr>
            <p14:xfrm>
              <a:off x="9540960" y="-650160"/>
              <a:ext cx="3960" cy="19080"/>
            </p14:xfrm>
          </p:contentPart>
        </mc:Choice>
        <mc:Fallback xmlns="">
          <p:pic>
            <p:nvPicPr>
              <p:cNvPr id="23" name="Ink 22">
                <a:extLst>
                  <a:ext uri="{FF2B5EF4-FFF2-40B4-BE49-F238E27FC236}">
                    <a16:creationId xmlns:a16="http://schemas.microsoft.com/office/drawing/2014/main" id="{AD1013DC-7715-D94C-8AD1-BA5099658454}"/>
                  </a:ext>
                </a:extLst>
              </p:cNvPr>
              <p:cNvPicPr/>
              <p:nvPr/>
            </p:nvPicPr>
            <p:blipFill>
              <a:blip r:embed="rId12"/>
              <a:stretch>
                <a:fillRect/>
              </a:stretch>
            </p:blipFill>
            <p:spPr>
              <a:xfrm>
                <a:off x="9523320" y="-685800"/>
                <a:ext cx="3960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4" name="Ink 23">
                <a:extLst>
                  <a:ext uri="{FF2B5EF4-FFF2-40B4-BE49-F238E27FC236}">
                    <a16:creationId xmlns="" xmlns:a16="http://schemas.microsoft.com/office/drawing/2014/main" id="{C0270DE1-F18F-8847-92F1-3F228EAAAE75}"/>
                  </a:ext>
                </a:extLst>
              </p14:cNvPr>
              <p14:cNvContentPartPr/>
              <p14:nvPr/>
            </p14:nvContentPartPr>
            <p14:xfrm>
              <a:off x="9544560" y="-631440"/>
              <a:ext cx="360" cy="360"/>
            </p14:xfrm>
          </p:contentPart>
        </mc:Choice>
        <mc:Fallback xmlns="">
          <p:pic>
            <p:nvPicPr>
              <p:cNvPr id="24" name="Ink 23">
                <a:extLst>
                  <a:ext uri="{FF2B5EF4-FFF2-40B4-BE49-F238E27FC236}">
                    <a16:creationId xmlns:a16="http://schemas.microsoft.com/office/drawing/2014/main" id="{C0270DE1-F18F-8847-92F1-3F228EAAAE75}"/>
                  </a:ext>
                </a:extLst>
              </p:cNvPr>
              <p:cNvPicPr/>
              <p:nvPr/>
            </p:nvPicPr>
            <p:blipFill>
              <a:blip r:embed="rId14"/>
              <a:stretch>
                <a:fillRect/>
              </a:stretch>
            </p:blipFill>
            <p:spPr>
              <a:xfrm>
                <a:off x="9526560" y="-66744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6" name="Ink 5">
                <a:extLst>
                  <a:ext uri="{FF2B5EF4-FFF2-40B4-BE49-F238E27FC236}">
                    <a16:creationId xmlns="" xmlns:a16="http://schemas.microsoft.com/office/drawing/2014/main" id="{1C6A7F3E-ED7B-9248-BC8E-339E061AD8CC}"/>
                  </a:ext>
                </a:extLst>
              </p14:cNvPr>
              <p14:cNvContentPartPr/>
              <p14:nvPr/>
            </p14:nvContentPartPr>
            <p14:xfrm>
              <a:off x="3163860" y="5294880"/>
              <a:ext cx="360" cy="360"/>
            </p14:xfrm>
          </p:contentPart>
        </mc:Choice>
        <mc:Fallback xmlns="">
          <p:pic>
            <p:nvPicPr>
              <p:cNvPr id="6" name="Ink 5">
                <a:extLst>
                  <a:ext uri="{FF2B5EF4-FFF2-40B4-BE49-F238E27FC236}">
                    <a16:creationId xmlns:a16="http://schemas.microsoft.com/office/drawing/2014/main" id="{1C6A7F3E-ED7B-9248-BC8E-339E061AD8CC}"/>
                  </a:ext>
                </a:extLst>
              </p:cNvPr>
              <p:cNvPicPr/>
              <p:nvPr/>
            </p:nvPicPr>
            <p:blipFill>
              <a:blip r:embed="rId14"/>
              <a:stretch>
                <a:fillRect/>
              </a:stretch>
            </p:blipFill>
            <p:spPr>
              <a:xfrm>
                <a:off x="3100860" y="523188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7" name="Ink 26">
                <a:extLst>
                  <a:ext uri="{FF2B5EF4-FFF2-40B4-BE49-F238E27FC236}">
                    <a16:creationId xmlns="" xmlns:a16="http://schemas.microsoft.com/office/drawing/2014/main" id="{8AE7C634-960A-0E47-927D-607311A2FDC2}"/>
                  </a:ext>
                </a:extLst>
              </p14:cNvPr>
              <p14:cNvContentPartPr/>
              <p14:nvPr/>
            </p14:nvContentPartPr>
            <p14:xfrm>
              <a:off x="3260400" y="1789200"/>
              <a:ext cx="6161400" cy="3720960"/>
            </p14:xfrm>
          </p:contentPart>
        </mc:Choice>
        <mc:Fallback xmlns="">
          <p:pic>
            <p:nvPicPr>
              <p:cNvPr id="27" name="Ink 26">
                <a:extLst>
                  <a:ext uri="{FF2B5EF4-FFF2-40B4-BE49-F238E27FC236}">
                    <a16:creationId xmlns:a16="http://schemas.microsoft.com/office/drawing/2014/main" id="{8AE7C634-960A-0E47-927D-607311A2FDC2}"/>
                  </a:ext>
                </a:extLst>
              </p:cNvPr>
              <p:cNvPicPr/>
              <p:nvPr/>
            </p:nvPicPr>
            <p:blipFill>
              <a:blip r:embed="rId17"/>
              <a:stretch>
                <a:fillRect/>
              </a:stretch>
            </p:blipFill>
            <p:spPr>
              <a:xfrm>
                <a:off x="3197400" y="1726200"/>
                <a:ext cx="6287040" cy="3846600"/>
              </a:xfrm>
              <a:prstGeom prst="rect">
                <a:avLst/>
              </a:prstGeom>
            </p:spPr>
          </p:pic>
        </mc:Fallback>
      </mc:AlternateContent>
    </p:spTree>
    <p:extLst>
      <p:ext uri="{BB962C8B-B14F-4D97-AF65-F5344CB8AC3E}">
        <p14:creationId xmlns:p14="http://schemas.microsoft.com/office/powerpoint/2010/main" val="160400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linds(horizont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linds(horizont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linds(horizont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ircle(in)">
                                      <p:cBhvr>
                                        <p:cTn id="47" dur="20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nodeType="clickEffect">
                                  <p:stCondLst>
                                    <p:cond delay="0"/>
                                  </p:stCondLst>
                                  <p:childTnLst>
                                    <p:animEffect transition="out" filter="blinds(horizontal)">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blinds(horizontal)">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blinds(horizontal)">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circle(in)">
                                      <p:cBhvr>
                                        <p:cTn id="67" dur="20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xit" presetSubtype="10" fill="hold" nodeType="clickEffect">
                                  <p:stCondLst>
                                    <p:cond delay="0"/>
                                  </p:stCondLst>
                                  <p:childTnLst>
                                    <p:animEffect transition="out" filter="blinds(horizontal)">
                                      <p:cBhvr>
                                        <p:cTn id="71" dur="500"/>
                                        <p:tgtEl>
                                          <p:spTgt spid="11"/>
                                        </p:tgtEl>
                                      </p:cBhvr>
                                    </p:animEffect>
                                    <p:set>
                                      <p:cBhvr>
                                        <p:cTn id="72" dur="1" fill="hold">
                                          <p:stCondLst>
                                            <p:cond delay="499"/>
                                          </p:stCondLst>
                                        </p:cTn>
                                        <p:tgtEl>
                                          <p:spTgt spid="1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nodeType="click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circle(in)">
                                      <p:cBhvr>
                                        <p:cTn id="7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37383B74-7C73-C647-BCFE-F3595D533C3C}"/>
              </a:ext>
            </a:extLst>
          </p:cNvPr>
          <p:cNvSpPr/>
          <p:nvPr/>
        </p:nvSpPr>
        <p:spPr>
          <a:xfrm>
            <a:off x="1012031" y="357366"/>
            <a:ext cx="10167938" cy="7017306"/>
          </a:xfrm>
          <a:prstGeom prst="rect">
            <a:avLst/>
          </a:prstGeom>
        </p:spPr>
        <p:txBody>
          <a:bodyPr wrap="square">
            <a:spAutoFit/>
          </a:bodyPr>
          <a:lstStyle/>
          <a:p>
            <a:pPr algn="just"/>
            <a:r>
              <a:rPr lang="vi-VN" b="1" dirty="0">
                <a:solidFill>
                  <a:srgbClr val="FF0000"/>
                </a:solidFill>
                <a:latin typeface="arial" panose="020B0604020202020204" pitchFamily="34" charset="0"/>
              </a:rPr>
              <a:t>Câu 3. Hãy đọc bài văn mô tả về tấm bản đồ và hãy cùng hình dung về những điều tác giả viết về đất nước ta trong từng câu văn.</a:t>
            </a:r>
            <a:endParaRPr lang="vi-VN" dirty="0">
              <a:solidFill>
                <a:srgbClr val="FF0000"/>
              </a:solidFill>
              <a:latin typeface="arial" panose="020B0604020202020204" pitchFamily="34" charset="0"/>
            </a:endParaRPr>
          </a:p>
          <a:p>
            <a:pPr algn="ctr"/>
            <a:r>
              <a:rPr lang="vi-VN" b="1" i="1" dirty="0">
                <a:solidFill>
                  <a:srgbClr val="000000"/>
                </a:solidFill>
                <a:latin typeface="arial" panose="020B0604020202020204" pitchFamily="34" charset="0"/>
              </a:rPr>
              <a:t>Tấm bản đồ Việt Nam</a:t>
            </a:r>
            <a:endParaRPr lang="vi-VN" dirty="0">
              <a:solidFill>
                <a:srgbClr val="000000"/>
              </a:solidFill>
              <a:latin typeface="arial" panose="020B0604020202020204" pitchFamily="34" charset="0"/>
            </a:endParaRPr>
          </a:p>
          <a:p>
            <a:pPr algn="just"/>
            <a:r>
              <a:rPr lang="vi-VN" dirty="0">
                <a:solidFill>
                  <a:srgbClr val="000000"/>
                </a:solidFill>
                <a:latin typeface="arial" panose="020B0604020202020204" pitchFamily="34" charset="0"/>
              </a:rPr>
              <a:t>Hồi đầu năm học, ai đó đã gửi tặng bố tấm bản đồ Việt Nam. Bố cho em để trang trí phòng học của mình. Vị trí mà em chọn treo tấm bản đồ đó là ngay cạnh cửa số trên bàn học. Những lúc học bài xong, em thường nhìn lên bản đồ để tìm các địa danh cần tìm. Tấm bản đồ được bố em tìm người đóng khung và lồng vào trong một tấm mica nên rất dễ bảo quản. Kích thước tấm bản đồ cũng xấp xỉ bằng tấm bảng với chiều ngang khoảng 50 cm, chiều dài khoảng 70 cm. Đất nước Việt Nam hình chữ S hiện lên rất rõ, mềm mại và duyên dáng. Các màu sắc được dùng trên tấm bản đồ rất phù hợp với cảm quan của người xem. Chung quanh là các nước có đường biên giới chung với nước ta: Trung Quốc, Lào, Cam-pu-chia. Biển Đông được tô màu xanh nước biển đậm dần ra ngoài khơi, nơi có hai quần đảo Hoàng Sa và Trường Sa. Ở trung tâm khu vực phía Bắc có đánh một vòng tròn, ở giữa là ngôi sao năm cánh màu đỏ, đó chính là Thủ đô Hà Nội thân yêu của chúng ta. Ở đó có quảng trường Ba Đình lịch sử, nơi Bác Hồ kính yêu đã đọc bản Tuyên ngôn Độc lập khai sinh nước Việt Nam Dân chủ Cộng hòa. Và bây giờ là nơi Bác đang nằm yên nghỉ.</a:t>
            </a:r>
          </a:p>
          <a:p>
            <a:pPr algn="just"/>
            <a:r>
              <a:rPr lang="vi-VN" dirty="0">
                <a:solidFill>
                  <a:srgbClr val="000000"/>
                </a:solidFill>
                <a:latin typeface="arial" panose="020B0604020202020204" pitchFamily="34" charset="0"/>
              </a:rPr>
              <a:t>Các thành phố lớn như Hải Phòng, Thanh Hoá, Vinh, Huế, Đà Nẵng, Thành phố Hồ Chí Minh,... được khoanh bằng những vòng tròn nhỏ hơn. Các thành phố, thị trấn,... của các tỉnh trong cả nước đều được ghi rõ trên tấm bản đồ. Bố em nói: “Bây giờ và cả khi con lớn lên, tấm bản đồ này sẽ giúp con rất nhiều, nhất là khi học môn Địa lí Việt Nam đấy con ạ! Hãy giữ gìn tấm bản đồ này cẩn thận con nhé!“</a:t>
            </a:r>
          </a:p>
          <a:p>
            <a:pPr algn="r"/>
            <a:r>
              <a:rPr lang="vi-VN" i="1" dirty="0">
                <a:solidFill>
                  <a:srgbClr val="000000"/>
                </a:solidFill>
                <a:latin typeface="arial" panose="020B0604020202020204" pitchFamily="34" charset="0"/>
              </a:rPr>
              <a:t>Nguồn: Top 10 bài văn tả tấm bản đồ Việt Nam hay nhất)</a:t>
            </a:r>
            <a:endParaRPr lang="vi-VN" dirty="0">
              <a:solidFill>
                <a:srgbClr val="000000"/>
              </a:solidFill>
              <a:latin typeface="arial" panose="020B0604020202020204" pitchFamily="34" charset="0"/>
            </a:endParaRPr>
          </a:p>
          <a:p>
            <a:pPr algn="r"/>
            <a:r>
              <a:rPr lang="vi-VN" dirty="0">
                <a:solidFill>
                  <a:srgbClr val="000000"/>
                </a:solidFill>
                <a:latin typeface="arial" panose="020B0604020202020204" pitchFamily="34" charset="0"/>
              </a:rPr>
              <a:t>(https:⁄toplist.vn/top-list/bai-van-ta-tam-ban-do-viet-nam-hay-nhat-21562.htm)</a:t>
            </a:r>
          </a:p>
          <a:p>
            <a:pPr algn="just"/>
            <a:endParaRPr lang="vi-VN" dirty="0">
              <a:solidFill>
                <a:srgbClr val="000000"/>
              </a:solidFill>
              <a:latin typeface="arial" panose="020B0604020202020204" pitchFamily="34" charset="0"/>
            </a:endParaRPr>
          </a:p>
          <a:p>
            <a:r>
              <a:rPr lang="vi-VN" dirty="0"/>
              <a:t/>
            </a:r>
            <a:br>
              <a:rPr lang="vi-VN" dirty="0"/>
            </a:br>
            <a:endParaRPr lang="en-US" dirty="0"/>
          </a:p>
        </p:txBody>
      </p:sp>
    </p:spTree>
    <p:extLst>
      <p:ext uri="{BB962C8B-B14F-4D97-AF65-F5344CB8AC3E}">
        <p14:creationId xmlns:p14="http://schemas.microsoft.com/office/powerpoint/2010/main" val="1355283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484" y="1273512"/>
            <a:ext cx="5449529" cy="4818742"/>
          </a:xfrm>
        </p:spPr>
        <p:txBody>
          <a:bodyPr>
            <a:normAutofit fontScale="90000"/>
          </a:bodyPr>
          <a:lstStyle/>
          <a:p>
            <a:r>
              <a:rPr lang="en-US" b="1" dirty="0">
                <a:latin typeface="Times New Roman" pitchFamily="18" charset="0"/>
                <a:cs typeface="Times New Roman" pitchFamily="18" charset="0"/>
              </a:rPr>
              <a:t/>
            </a:r>
            <a:br>
              <a:rPr lang="en-US" b="1" dirty="0">
                <a:latin typeface="Times New Roman" pitchFamily="18" charset="0"/>
                <a:cs typeface="Times New Roman" pitchFamily="18" charset="0"/>
              </a:rPr>
            </a:br>
            <a:r>
              <a:rPr lang="en-US" b="1" dirty="0" err="1">
                <a:solidFill>
                  <a:srgbClr val="00B0F0"/>
                </a:solidFill>
                <a:latin typeface="Times New Roman" pitchFamily="18" charset="0"/>
                <a:cs typeface="Times New Roman" pitchFamily="18" charset="0"/>
              </a:rPr>
              <a:t>Trên</a:t>
            </a:r>
            <a:r>
              <a:rPr lang="en-US" b="1" dirty="0">
                <a:solidFill>
                  <a:srgbClr val="00B0F0"/>
                </a:solidFill>
                <a:latin typeface="Times New Roman" pitchFamily="18" charset="0"/>
                <a:cs typeface="Times New Roman" pitchFamily="18" charset="0"/>
              </a:rPr>
              <a:t> </a:t>
            </a:r>
            <a:r>
              <a:rPr lang="en-US" b="1" dirty="0" err="1">
                <a:solidFill>
                  <a:srgbClr val="00B0F0"/>
                </a:solidFill>
                <a:latin typeface="Times New Roman" pitchFamily="18" charset="0"/>
                <a:cs typeface="Times New Roman" pitchFamily="18" charset="0"/>
              </a:rPr>
              <a:t>đường</a:t>
            </a:r>
            <a:r>
              <a:rPr lang="en-US" b="1" dirty="0">
                <a:solidFill>
                  <a:srgbClr val="00B0F0"/>
                </a:solidFill>
                <a:latin typeface="Times New Roman" pitchFamily="18" charset="0"/>
                <a:cs typeface="Times New Roman" pitchFamily="18" charset="0"/>
              </a:rPr>
              <a:t> </a:t>
            </a:r>
            <a:r>
              <a:rPr lang="en-US" b="1" dirty="0" err="1">
                <a:solidFill>
                  <a:srgbClr val="00B0F0"/>
                </a:solidFill>
                <a:latin typeface="Times New Roman" pitchFamily="18" charset="0"/>
                <a:cs typeface="Times New Roman" pitchFamily="18" charset="0"/>
              </a:rPr>
              <a:t>đi</a:t>
            </a:r>
            <a:r>
              <a:rPr lang="en-US" b="1" dirty="0">
                <a:solidFill>
                  <a:srgbClr val="00B0F0"/>
                </a:solidFill>
                <a:latin typeface="Times New Roman" pitchFamily="18" charset="0"/>
                <a:cs typeface="Times New Roman" pitchFamily="18" charset="0"/>
              </a:rPr>
              <a:t> </a:t>
            </a:r>
            <a:r>
              <a:rPr lang="en-US" b="1" dirty="0" err="1">
                <a:solidFill>
                  <a:srgbClr val="00B0F0"/>
                </a:solidFill>
                <a:latin typeface="Times New Roman" pitchFamily="18" charset="0"/>
                <a:cs typeface="Times New Roman" pitchFamily="18" charset="0"/>
              </a:rPr>
              <a:t>học</a:t>
            </a:r>
            <a:r>
              <a:rPr lang="en-US" b="1" dirty="0">
                <a:solidFill>
                  <a:srgbClr val="00B0F0"/>
                </a:solidFill>
                <a:latin typeface="Times New Roman" pitchFamily="18" charset="0"/>
                <a:cs typeface="Times New Roman" pitchFamily="18" charset="0"/>
              </a:rPr>
              <a:t> </a:t>
            </a:r>
            <a:r>
              <a:rPr lang="en-US" b="1" dirty="0" err="1">
                <a:solidFill>
                  <a:srgbClr val="00B0F0"/>
                </a:solidFill>
                <a:latin typeface="Times New Roman" pitchFamily="18" charset="0"/>
                <a:cs typeface="Times New Roman" pitchFamily="18" charset="0"/>
              </a:rPr>
              <a:t>về</a:t>
            </a:r>
            <a:r>
              <a:rPr lang="en-US" b="1" dirty="0">
                <a:solidFill>
                  <a:srgbClr val="00B0F0"/>
                </a:solidFill>
                <a:latin typeface="Times New Roman" pitchFamily="18" charset="0"/>
                <a:cs typeface="Times New Roman" pitchFamily="18" charset="0"/>
              </a:rPr>
              <a:t> </a:t>
            </a:r>
            <a:r>
              <a:rPr lang="en-US" b="1" dirty="0" err="1">
                <a:solidFill>
                  <a:srgbClr val="00B0F0"/>
                </a:solidFill>
                <a:latin typeface="Times New Roman" pitchFamily="18" charset="0"/>
                <a:cs typeface="Times New Roman" pitchFamily="18" charset="0"/>
              </a:rPr>
              <a:t>em</a:t>
            </a:r>
            <a:r>
              <a:rPr lang="en-US" b="1" dirty="0">
                <a:solidFill>
                  <a:srgbClr val="00B0F0"/>
                </a:solidFill>
                <a:latin typeface="Times New Roman" pitchFamily="18" charset="0"/>
                <a:cs typeface="Times New Roman" pitchFamily="18" charset="0"/>
              </a:rPr>
              <a:t> </a:t>
            </a:r>
            <a:r>
              <a:rPr lang="en-US" b="1" dirty="0" err="1">
                <a:solidFill>
                  <a:srgbClr val="00B0F0"/>
                </a:solidFill>
                <a:latin typeface="Times New Roman" pitchFamily="18" charset="0"/>
                <a:cs typeface="Times New Roman" pitchFamily="18" charset="0"/>
              </a:rPr>
              <a:t>gặp</a:t>
            </a:r>
            <a:r>
              <a:rPr lang="en-US" b="1" dirty="0">
                <a:solidFill>
                  <a:srgbClr val="00B0F0"/>
                </a:solidFill>
                <a:latin typeface="Times New Roman" pitchFamily="18" charset="0"/>
                <a:cs typeface="Times New Roman" pitchFamily="18" charset="0"/>
              </a:rPr>
              <a:t> 1 </a:t>
            </a:r>
            <a:r>
              <a:rPr lang="en-US" b="1" dirty="0" err="1">
                <a:solidFill>
                  <a:srgbClr val="00B0F0"/>
                </a:solidFill>
                <a:latin typeface="Times New Roman" pitchFamily="18" charset="0"/>
                <a:cs typeface="Times New Roman" pitchFamily="18" charset="0"/>
              </a:rPr>
              <a:t>đoàn</a:t>
            </a:r>
            <a:r>
              <a:rPr lang="en-US" b="1" dirty="0">
                <a:solidFill>
                  <a:srgbClr val="00B0F0"/>
                </a:solidFill>
                <a:latin typeface="Times New Roman" pitchFamily="18" charset="0"/>
                <a:cs typeface="Times New Roman" pitchFamily="18" charset="0"/>
              </a:rPr>
              <a:t> </a:t>
            </a:r>
            <a:r>
              <a:rPr lang="en-US" b="1" dirty="0" err="1">
                <a:solidFill>
                  <a:srgbClr val="00B0F0"/>
                </a:solidFill>
                <a:latin typeface="Times New Roman" pitchFamily="18" charset="0"/>
                <a:cs typeface="Times New Roman" pitchFamily="18" charset="0"/>
              </a:rPr>
              <a:t>khách</a:t>
            </a:r>
            <a:r>
              <a:rPr lang="en-US" b="1" dirty="0">
                <a:solidFill>
                  <a:srgbClr val="00B0F0"/>
                </a:solidFill>
                <a:latin typeface="Times New Roman" pitchFamily="18" charset="0"/>
                <a:cs typeface="Times New Roman" pitchFamily="18" charset="0"/>
              </a:rPr>
              <a:t> du </a:t>
            </a:r>
            <a:r>
              <a:rPr lang="en-US" b="1" dirty="0" err="1">
                <a:solidFill>
                  <a:srgbClr val="00B0F0"/>
                </a:solidFill>
                <a:latin typeface="Times New Roman" pitchFamily="18" charset="0"/>
                <a:cs typeface="Times New Roman" pitchFamily="18" charset="0"/>
              </a:rPr>
              <a:t>lịch</a:t>
            </a:r>
            <a:r>
              <a:rPr lang="en-US" b="1" dirty="0">
                <a:solidFill>
                  <a:srgbClr val="00B0F0"/>
                </a:solidFill>
                <a:latin typeface="Times New Roman" pitchFamily="18" charset="0"/>
                <a:cs typeface="Times New Roman" pitchFamily="18" charset="0"/>
              </a:rPr>
              <a:t>. </a:t>
            </a:r>
            <a:r>
              <a:rPr lang="en-US" b="1" dirty="0" err="1">
                <a:solidFill>
                  <a:srgbClr val="00B0F0"/>
                </a:solidFill>
                <a:latin typeface="Times New Roman" pitchFamily="18" charset="0"/>
                <a:cs typeface="Times New Roman" pitchFamily="18" charset="0"/>
              </a:rPr>
              <a:t>Đoàn</a:t>
            </a:r>
            <a:r>
              <a:rPr lang="en-US" b="1" dirty="0">
                <a:solidFill>
                  <a:srgbClr val="00B0F0"/>
                </a:solidFill>
                <a:latin typeface="Times New Roman" pitchFamily="18" charset="0"/>
                <a:cs typeface="Times New Roman" pitchFamily="18" charset="0"/>
              </a:rPr>
              <a:t> </a:t>
            </a:r>
            <a:r>
              <a:rPr lang="en-US" b="1" dirty="0" err="1">
                <a:solidFill>
                  <a:srgbClr val="00B0F0"/>
                </a:solidFill>
                <a:latin typeface="Times New Roman" pitchFamily="18" charset="0"/>
                <a:cs typeface="Times New Roman" pitchFamily="18" charset="0"/>
              </a:rPr>
              <a:t>khách</a:t>
            </a:r>
            <a:r>
              <a:rPr lang="en-US" b="1" dirty="0">
                <a:solidFill>
                  <a:srgbClr val="00B0F0"/>
                </a:solidFill>
                <a:latin typeface="Times New Roman" pitchFamily="18" charset="0"/>
                <a:cs typeface="Times New Roman" pitchFamily="18" charset="0"/>
              </a:rPr>
              <a:t> </a:t>
            </a:r>
            <a:r>
              <a:rPr lang="en-US" b="1" dirty="0" err="1">
                <a:solidFill>
                  <a:srgbClr val="00B0F0"/>
                </a:solidFill>
                <a:latin typeface="Times New Roman" pitchFamily="18" charset="0"/>
                <a:cs typeface="Times New Roman" pitchFamily="18" charset="0"/>
              </a:rPr>
              <a:t>hỏi</a:t>
            </a:r>
            <a:r>
              <a:rPr lang="en-US" b="1" dirty="0">
                <a:solidFill>
                  <a:srgbClr val="00B0F0"/>
                </a:solidFill>
                <a:latin typeface="Times New Roman" pitchFamily="18" charset="0"/>
                <a:cs typeface="Times New Roman" pitchFamily="18" charset="0"/>
              </a:rPr>
              <a:t> </a:t>
            </a:r>
            <a:r>
              <a:rPr lang="en-US" b="1" dirty="0" err="1">
                <a:solidFill>
                  <a:srgbClr val="00B0F0"/>
                </a:solidFill>
                <a:latin typeface="Times New Roman" pitchFamily="18" charset="0"/>
                <a:cs typeface="Times New Roman" pitchFamily="18" charset="0"/>
              </a:rPr>
              <a:t>thăm</a:t>
            </a:r>
            <a:r>
              <a:rPr lang="en-US" b="1" dirty="0">
                <a:solidFill>
                  <a:srgbClr val="00B0F0"/>
                </a:solidFill>
                <a:latin typeface="Times New Roman" pitchFamily="18" charset="0"/>
                <a:cs typeface="Times New Roman" pitchFamily="18" charset="0"/>
              </a:rPr>
              <a:t> </a:t>
            </a:r>
            <a:r>
              <a:rPr lang="en-US" b="1" dirty="0" err="1">
                <a:solidFill>
                  <a:srgbClr val="00B0F0"/>
                </a:solidFill>
                <a:latin typeface="Times New Roman" pitchFamily="18" charset="0"/>
                <a:cs typeface="Times New Roman" pitchFamily="18" charset="0"/>
              </a:rPr>
              <a:t>em</a:t>
            </a:r>
            <a:r>
              <a:rPr lang="en-US" b="1" dirty="0">
                <a:solidFill>
                  <a:srgbClr val="00B0F0"/>
                </a:solidFill>
                <a:latin typeface="Times New Roman" pitchFamily="18" charset="0"/>
                <a:cs typeface="Times New Roman" pitchFamily="18" charset="0"/>
              </a:rPr>
              <a:t> </a:t>
            </a:r>
            <a:r>
              <a:rPr lang="en-US" b="1" dirty="0" err="1">
                <a:solidFill>
                  <a:srgbClr val="00B0F0"/>
                </a:solidFill>
                <a:latin typeface="Times New Roman" pitchFamily="18" charset="0"/>
                <a:cs typeface="Times New Roman" pitchFamily="18" charset="0"/>
              </a:rPr>
              <a:t>đường</a:t>
            </a:r>
            <a:r>
              <a:rPr lang="en-US" b="1" dirty="0">
                <a:solidFill>
                  <a:srgbClr val="00B0F0"/>
                </a:solidFill>
                <a:latin typeface="Times New Roman" pitchFamily="18" charset="0"/>
                <a:cs typeface="Times New Roman" pitchFamily="18" charset="0"/>
              </a:rPr>
              <a:t> </a:t>
            </a:r>
            <a:r>
              <a:rPr lang="en-US" b="1" dirty="0" err="1">
                <a:solidFill>
                  <a:srgbClr val="00B0F0"/>
                </a:solidFill>
                <a:latin typeface="Times New Roman" pitchFamily="18" charset="0"/>
                <a:cs typeface="Times New Roman" pitchFamily="18" charset="0"/>
              </a:rPr>
              <a:t>đến</a:t>
            </a:r>
            <a:r>
              <a:rPr lang="en-US" b="1" dirty="0">
                <a:solidFill>
                  <a:srgbClr val="00B0F0"/>
                </a:solidFill>
                <a:latin typeface="Times New Roman" pitchFamily="18" charset="0"/>
                <a:cs typeface="Times New Roman" pitchFamily="18" charset="0"/>
              </a:rPr>
              <a:t> </a:t>
            </a:r>
            <a:r>
              <a:rPr lang="en-US" b="1" dirty="0" err="1">
                <a:solidFill>
                  <a:srgbClr val="00B0F0"/>
                </a:solidFill>
                <a:latin typeface="Times New Roman" pitchFamily="18" charset="0"/>
                <a:cs typeface="Times New Roman" pitchFamily="18" charset="0"/>
              </a:rPr>
              <a:t>Công</a:t>
            </a:r>
            <a:r>
              <a:rPr lang="en-US" b="1" dirty="0">
                <a:solidFill>
                  <a:srgbClr val="00B0F0"/>
                </a:solidFill>
                <a:latin typeface="Times New Roman" pitchFamily="18" charset="0"/>
                <a:cs typeface="Times New Roman" pitchFamily="18" charset="0"/>
              </a:rPr>
              <a:t> </a:t>
            </a:r>
            <a:r>
              <a:rPr lang="en-US" b="1" dirty="0" err="1">
                <a:solidFill>
                  <a:srgbClr val="00B0F0"/>
                </a:solidFill>
                <a:latin typeface="Times New Roman" pitchFamily="18" charset="0"/>
                <a:cs typeface="Times New Roman" pitchFamily="18" charset="0"/>
              </a:rPr>
              <a:t>viên</a:t>
            </a:r>
            <a:r>
              <a:rPr lang="en-US" b="1" dirty="0">
                <a:solidFill>
                  <a:srgbClr val="00B0F0"/>
                </a:solidFill>
                <a:latin typeface="Times New Roman" pitchFamily="18" charset="0"/>
                <a:cs typeface="Times New Roman" pitchFamily="18" charset="0"/>
              </a:rPr>
              <a:t> </a:t>
            </a:r>
            <a:r>
              <a:rPr lang="en-US" b="1" dirty="0" err="1">
                <a:solidFill>
                  <a:srgbClr val="00B0F0"/>
                </a:solidFill>
                <a:latin typeface="Times New Roman" pitchFamily="18" charset="0"/>
                <a:cs typeface="Times New Roman" pitchFamily="18" charset="0"/>
              </a:rPr>
              <a:t>làng</a:t>
            </a:r>
            <a:r>
              <a:rPr lang="en-US" b="1" dirty="0">
                <a:solidFill>
                  <a:srgbClr val="00B0F0"/>
                </a:solidFill>
                <a:latin typeface="Times New Roman" pitchFamily="18" charset="0"/>
                <a:cs typeface="Times New Roman" pitchFamily="18" charset="0"/>
              </a:rPr>
              <a:t> </a:t>
            </a:r>
            <a:r>
              <a:rPr lang="en-US" b="1" dirty="0" err="1">
                <a:solidFill>
                  <a:srgbClr val="00B0F0"/>
                </a:solidFill>
                <a:latin typeface="Times New Roman" pitchFamily="18" charset="0"/>
                <a:cs typeface="Times New Roman" pitchFamily="18" charset="0"/>
              </a:rPr>
              <a:t>hoa</a:t>
            </a:r>
            <a:r>
              <a:rPr lang="en-US" b="1" dirty="0">
                <a:solidFill>
                  <a:srgbClr val="00B0F0"/>
                </a:solidFill>
                <a:latin typeface="Times New Roman" pitchFamily="18" charset="0"/>
                <a:cs typeface="Times New Roman" pitchFamily="18" charset="0"/>
              </a:rPr>
              <a:t> </a:t>
            </a:r>
            <a:r>
              <a:rPr lang="en-US" b="1" dirty="0" err="1">
                <a:solidFill>
                  <a:srgbClr val="00B0F0"/>
                </a:solidFill>
                <a:latin typeface="Times New Roman" pitchFamily="18" charset="0"/>
                <a:cs typeface="Times New Roman" pitchFamily="18" charset="0"/>
              </a:rPr>
              <a:t>Gò</a:t>
            </a:r>
            <a:r>
              <a:rPr lang="en-US" b="1" dirty="0">
                <a:solidFill>
                  <a:srgbClr val="00B0F0"/>
                </a:solidFill>
                <a:latin typeface="Times New Roman" pitchFamily="18" charset="0"/>
                <a:cs typeface="Times New Roman" pitchFamily="18" charset="0"/>
              </a:rPr>
              <a:t> </a:t>
            </a:r>
            <a:r>
              <a:rPr lang="en-US" b="1" dirty="0" err="1">
                <a:solidFill>
                  <a:srgbClr val="00B0F0"/>
                </a:solidFill>
                <a:latin typeface="Times New Roman" pitchFamily="18" charset="0"/>
                <a:cs typeface="Times New Roman" pitchFamily="18" charset="0"/>
              </a:rPr>
              <a:t>Vấp</a:t>
            </a:r>
            <a:r>
              <a:rPr lang="en-US" b="1" dirty="0">
                <a:solidFill>
                  <a:srgbClr val="00B0F0"/>
                </a:solidFill>
                <a:latin typeface="Times New Roman" pitchFamily="18" charset="0"/>
                <a:cs typeface="Times New Roman" pitchFamily="18" charset="0"/>
              </a:rPr>
              <a:t>. </a:t>
            </a:r>
            <a:r>
              <a:rPr lang="en-US" b="1" dirty="0" err="1">
                <a:solidFill>
                  <a:srgbClr val="00B0F0"/>
                </a:solidFill>
                <a:latin typeface="Times New Roman" pitchFamily="18" charset="0"/>
                <a:cs typeface="Times New Roman" pitchFamily="18" charset="0"/>
              </a:rPr>
              <a:t>Vậy</a:t>
            </a:r>
            <a:r>
              <a:rPr lang="en-US" b="1" dirty="0">
                <a:solidFill>
                  <a:srgbClr val="00B0F0"/>
                </a:solidFill>
                <a:latin typeface="Times New Roman" pitchFamily="18" charset="0"/>
                <a:cs typeface="Times New Roman" pitchFamily="18" charset="0"/>
              </a:rPr>
              <a:t> </a:t>
            </a:r>
            <a:r>
              <a:rPr lang="en-US" b="1" dirty="0" err="1">
                <a:solidFill>
                  <a:srgbClr val="00B0F0"/>
                </a:solidFill>
                <a:latin typeface="Times New Roman" pitchFamily="18" charset="0"/>
                <a:cs typeface="Times New Roman" pitchFamily="18" charset="0"/>
              </a:rPr>
              <a:t>lúc</a:t>
            </a:r>
            <a:r>
              <a:rPr lang="en-US" b="1" dirty="0">
                <a:solidFill>
                  <a:srgbClr val="00B0F0"/>
                </a:solidFill>
                <a:latin typeface="Times New Roman" pitchFamily="18" charset="0"/>
                <a:cs typeface="Times New Roman" pitchFamily="18" charset="0"/>
              </a:rPr>
              <a:t> </a:t>
            </a:r>
            <a:r>
              <a:rPr lang="en-US" b="1" dirty="0" err="1">
                <a:solidFill>
                  <a:srgbClr val="00B0F0"/>
                </a:solidFill>
                <a:latin typeface="Times New Roman" pitchFamily="18" charset="0"/>
                <a:cs typeface="Times New Roman" pitchFamily="18" charset="0"/>
              </a:rPr>
              <a:t>đó</a:t>
            </a:r>
            <a:r>
              <a:rPr lang="en-US" b="1" dirty="0">
                <a:solidFill>
                  <a:srgbClr val="00B0F0"/>
                </a:solidFill>
                <a:latin typeface="Times New Roman" pitchFamily="18" charset="0"/>
                <a:cs typeface="Times New Roman" pitchFamily="18" charset="0"/>
              </a:rPr>
              <a:t> </a:t>
            </a:r>
            <a:r>
              <a:rPr lang="en-US" b="1" dirty="0" err="1">
                <a:solidFill>
                  <a:srgbClr val="00B0F0"/>
                </a:solidFill>
                <a:latin typeface="Times New Roman" pitchFamily="18" charset="0"/>
                <a:cs typeface="Times New Roman" pitchFamily="18" charset="0"/>
              </a:rPr>
              <a:t>em</a:t>
            </a:r>
            <a:r>
              <a:rPr lang="en-US" b="1" dirty="0">
                <a:solidFill>
                  <a:srgbClr val="00B0F0"/>
                </a:solidFill>
                <a:latin typeface="Times New Roman" pitchFamily="18" charset="0"/>
                <a:cs typeface="Times New Roman" pitchFamily="18" charset="0"/>
              </a:rPr>
              <a:t> </a:t>
            </a:r>
            <a:r>
              <a:rPr lang="en-US" b="1" dirty="0" err="1">
                <a:solidFill>
                  <a:srgbClr val="00B0F0"/>
                </a:solidFill>
                <a:latin typeface="Times New Roman" pitchFamily="18" charset="0"/>
                <a:cs typeface="Times New Roman" pitchFamily="18" charset="0"/>
              </a:rPr>
              <a:t>sẽ</a:t>
            </a:r>
            <a:r>
              <a:rPr lang="en-US" b="1" dirty="0">
                <a:solidFill>
                  <a:srgbClr val="00B0F0"/>
                </a:solidFill>
                <a:latin typeface="Times New Roman" pitchFamily="18" charset="0"/>
                <a:cs typeface="Times New Roman" pitchFamily="18" charset="0"/>
              </a:rPr>
              <a:t> </a:t>
            </a:r>
            <a:r>
              <a:rPr lang="en-US" b="1" dirty="0" err="1">
                <a:solidFill>
                  <a:srgbClr val="00B0F0"/>
                </a:solidFill>
                <a:latin typeface="Times New Roman" pitchFamily="18" charset="0"/>
                <a:cs typeface="Times New Roman" pitchFamily="18" charset="0"/>
              </a:rPr>
              <a:t>làm</a:t>
            </a:r>
            <a:r>
              <a:rPr lang="en-US" b="1" dirty="0">
                <a:solidFill>
                  <a:srgbClr val="00B0F0"/>
                </a:solidFill>
                <a:latin typeface="Times New Roman" pitchFamily="18" charset="0"/>
                <a:cs typeface="Times New Roman" pitchFamily="18" charset="0"/>
              </a:rPr>
              <a:t> </a:t>
            </a:r>
            <a:r>
              <a:rPr lang="en-US" b="1" dirty="0" err="1">
                <a:solidFill>
                  <a:srgbClr val="00B0F0"/>
                </a:solidFill>
                <a:latin typeface="Times New Roman" pitchFamily="18" charset="0"/>
                <a:cs typeface="Times New Roman" pitchFamily="18" charset="0"/>
              </a:rPr>
              <a:t>thế</a:t>
            </a:r>
            <a:r>
              <a:rPr lang="en-US" b="1" dirty="0">
                <a:solidFill>
                  <a:srgbClr val="00B0F0"/>
                </a:solidFill>
                <a:latin typeface="Times New Roman" pitchFamily="18" charset="0"/>
                <a:cs typeface="Times New Roman" pitchFamily="18" charset="0"/>
              </a:rPr>
              <a:t> </a:t>
            </a:r>
            <a:r>
              <a:rPr lang="en-US" b="1" dirty="0" err="1">
                <a:solidFill>
                  <a:srgbClr val="00B0F0"/>
                </a:solidFill>
                <a:latin typeface="Times New Roman" pitchFamily="18" charset="0"/>
                <a:cs typeface="Times New Roman" pitchFamily="18" charset="0"/>
              </a:rPr>
              <a:t>nào</a:t>
            </a:r>
            <a:r>
              <a:rPr lang="en-US" b="1" dirty="0">
                <a:solidFill>
                  <a:srgbClr val="00B0F0"/>
                </a:solidFill>
                <a:latin typeface="Times New Roman" pitchFamily="18" charset="0"/>
                <a:cs typeface="Times New Roman" pitchFamily="18" charset="0"/>
              </a:rPr>
              <a:t>?</a:t>
            </a:r>
            <a:r>
              <a:rPr lang="en-US" dirty="0">
                <a:solidFill>
                  <a:srgbClr val="00B0F0"/>
                </a:solidFill>
              </a:rPr>
              <a:t/>
            </a:r>
            <a:br>
              <a:rPr lang="en-US" dirty="0">
                <a:solidFill>
                  <a:srgbClr val="00B0F0"/>
                </a:solidFill>
              </a:rPr>
            </a:br>
            <a:endParaRPr lang="en-US" dirty="0">
              <a:solidFill>
                <a:srgbClr val="00B0F0"/>
              </a:solidFill>
            </a:endParaRPr>
          </a:p>
        </p:txBody>
      </p:sp>
      <p:sp>
        <p:nvSpPr>
          <p:cNvPr id="4" name="WordArt 2"/>
          <p:cNvSpPr>
            <a:spLocks noChangeArrowheads="1" noChangeShapeType="1" noTextEdit="1"/>
          </p:cNvSpPr>
          <p:nvPr/>
        </p:nvSpPr>
        <p:spPr bwMode="auto">
          <a:xfrm>
            <a:off x="2852056" y="290286"/>
            <a:ext cx="5783943" cy="1103085"/>
          </a:xfrm>
          <a:prstGeom prst="rect">
            <a:avLst/>
          </a:prstGeom>
        </p:spPr>
        <p:txBody>
          <a:bodyPr wrap="none" fromWordArt="1">
            <a:prstTxWarp prst="textWave1">
              <a:avLst>
                <a:gd name="adj1" fmla="val 13005"/>
                <a:gd name="adj2" fmla="val 251"/>
              </a:avLst>
            </a:prstTxWarp>
          </a:bodyPr>
          <a:lstStyle/>
          <a:p>
            <a:r>
              <a:rPr lang="en-US" sz="3200" kern="10" dirty="0" err="1">
                <a:ln w="9525">
                  <a:solidFill>
                    <a:srgbClr val="0000FF"/>
                  </a:solidFill>
                  <a:round/>
                  <a:headEnd/>
                  <a:tailEnd/>
                </a:ln>
                <a:solidFill>
                  <a:srgbClr val="FF0000"/>
                </a:solidFill>
                <a:effectLst>
                  <a:outerShdw dist="53882" dir="2700000" algn="ctr" rotWithShape="0">
                    <a:srgbClr val="C0C0C0">
                      <a:alpha val="75000"/>
                    </a:srgbClr>
                  </a:outerShdw>
                </a:effectLst>
                <a:latin typeface="Times New Roman"/>
                <a:cs typeface="Times New Roman"/>
              </a:rPr>
              <a:t>Tình</a:t>
            </a:r>
            <a:r>
              <a:rPr lang="en-US" sz="3200" kern="10" dirty="0">
                <a:ln w="9525">
                  <a:solidFill>
                    <a:srgbClr val="0000FF"/>
                  </a:solidFill>
                  <a:round/>
                  <a:headEnd/>
                  <a:tailEnd/>
                </a:ln>
                <a:solidFill>
                  <a:srgbClr val="FF0000"/>
                </a:solidFill>
                <a:effectLst>
                  <a:outerShdw dist="53882" dir="2700000" algn="ctr" rotWithShape="0">
                    <a:srgbClr val="C0C0C0">
                      <a:alpha val="75000"/>
                    </a:srgbClr>
                  </a:outerShdw>
                </a:effectLst>
                <a:latin typeface="Times New Roman"/>
                <a:cs typeface="Times New Roman"/>
              </a:rPr>
              <a:t> </a:t>
            </a:r>
            <a:r>
              <a:rPr lang="en-US" sz="3200" kern="10" dirty="0" err="1">
                <a:ln w="9525">
                  <a:solidFill>
                    <a:srgbClr val="0000FF"/>
                  </a:solidFill>
                  <a:round/>
                  <a:headEnd/>
                  <a:tailEnd/>
                </a:ln>
                <a:solidFill>
                  <a:srgbClr val="FF0000"/>
                </a:solidFill>
                <a:effectLst>
                  <a:outerShdw dist="53882" dir="2700000" algn="ctr" rotWithShape="0">
                    <a:srgbClr val="C0C0C0">
                      <a:alpha val="75000"/>
                    </a:srgbClr>
                  </a:outerShdw>
                </a:effectLst>
                <a:latin typeface="Times New Roman"/>
                <a:cs typeface="Times New Roman"/>
              </a:rPr>
              <a:t>huống</a:t>
            </a:r>
            <a:endParaRPr lang="en-US" sz="3200" kern="10" dirty="0">
              <a:ln w="9525">
                <a:solidFill>
                  <a:srgbClr val="0000FF"/>
                </a:solidFill>
                <a:round/>
                <a:headEnd/>
                <a:tailEnd/>
              </a:ln>
              <a:solidFill>
                <a:srgbClr val="FF0000"/>
              </a:solidFill>
              <a:effectLst>
                <a:outerShdw dist="53882" dir="2700000" algn="ctr" rotWithShape="0">
                  <a:srgbClr val="C0C0C0">
                    <a:alpha val="75000"/>
                  </a:srgbClr>
                </a:outerShdw>
              </a:effectLst>
              <a:latin typeface="Times New Roman"/>
              <a:cs typeface="Times New Roman"/>
            </a:endParaRPr>
          </a:p>
        </p:txBody>
      </p:sp>
      <p:pic>
        <p:nvPicPr>
          <p:cNvPr id="3" name="Picture 2">
            <a:extLst>
              <a:ext uri="{FF2B5EF4-FFF2-40B4-BE49-F238E27FC236}">
                <a16:creationId xmlns="" xmlns:a16="http://schemas.microsoft.com/office/drawing/2014/main" id="{5AD66DE1-E076-6145-B732-9FEF1D7E94E2}"/>
              </a:ext>
            </a:extLst>
          </p:cNvPr>
          <p:cNvPicPr>
            <a:picLocks noChangeAspect="1"/>
          </p:cNvPicPr>
          <p:nvPr/>
        </p:nvPicPr>
        <p:blipFill>
          <a:blip r:embed="rId2"/>
          <a:stretch>
            <a:fillRect/>
          </a:stretch>
        </p:blipFill>
        <p:spPr>
          <a:xfrm>
            <a:off x="6930718" y="1775542"/>
            <a:ext cx="5015476" cy="4448278"/>
          </a:xfrm>
          <a:prstGeom prst="rect">
            <a:avLst/>
          </a:prstGeom>
        </p:spPr>
      </p:pic>
    </p:spTree>
    <p:extLst>
      <p:ext uri="{BB962C8B-B14F-4D97-AF65-F5344CB8AC3E}">
        <p14:creationId xmlns:p14="http://schemas.microsoft.com/office/powerpoint/2010/main" val="23118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6B3B104-2024-C843-8DBD-D52829806E24}"/>
              </a:ext>
            </a:extLst>
          </p:cNvPr>
          <p:cNvPicPr>
            <a:picLocks noChangeAspect="1"/>
          </p:cNvPicPr>
          <p:nvPr/>
        </p:nvPicPr>
        <p:blipFill>
          <a:blip r:embed="rId2"/>
          <a:stretch>
            <a:fillRect/>
          </a:stretch>
        </p:blipFill>
        <p:spPr>
          <a:xfrm>
            <a:off x="98136" y="0"/>
            <a:ext cx="7466445" cy="6858000"/>
          </a:xfrm>
          <a:prstGeom prst="rect">
            <a:avLst/>
          </a:prstGeom>
        </p:spPr>
      </p:pic>
      <p:sp>
        <p:nvSpPr>
          <p:cNvPr id="3" name="Rectangle 2">
            <a:extLst>
              <a:ext uri="{FF2B5EF4-FFF2-40B4-BE49-F238E27FC236}">
                <a16:creationId xmlns="" xmlns:a16="http://schemas.microsoft.com/office/drawing/2014/main" id="{8FEFFE09-461A-2342-9F48-6D149B5B9C9C}"/>
              </a:ext>
            </a:extLst>
          </p:cNvPr>
          <p:cNvSpPr/>
          <p:nvPr/>
        </p:nvSpPr>
        <p:spPr>
          <a:xfrm>
            <a:off x="6857999" y="0"/>
            <a:ext cx="5070763" cy="7478970"/>
          </a:xfrm>
          <a:prstGeom prst="rect">
            <a:avLst/>
          </a:prstGeom>
        </p:spPr>
        <p:txBody>
          <a:bodyPr wrap="square">
            <a:spAutoFit/>
          </a:bodyPr>
          <a:lstStyle/>
          <a:p>
            <a:r>
              <a:rPr lang="vi-VN" sz="4000" b="0" i="0" u="none" strike="noStrike" dirty="0">
                <a:solidFill>
                  <a:srgbClr val="000000"/>
                </a:solidFill>
                <a:effectLst/>
                <a:latin typeface="Open Sans"/>
              </a:rPr>
              <a:t>Sau khi đọc xong bài văn, hãy xác định trên lược đồ các địa danh sau:</a:t>
            </a:r>
          </a:p>
          <a:p>
            <a:r>
              <a:rPr lang="vi-VN" sz="4000" b="0" i="1" u="none" strike="noStrike" dirty="0">
                <a:solidFill>
                  <a:srgbClr val="000000"/>
                </a:solidFill>
                <a:effectLst/>
                <a:latin typeface="Open Sans"/>
              </a:rPr>
              <a:t>Biển Đông, Thủ đô Hà Nội, Hải Phòng, Thanh Hóa, Vinh, Huế, Đà Nẵng, Thành phố Hồ Chí Minh, Trung Quốc, Lào, Cam – pu – chia</a:t>
            </a:r>
            <a:endParaRPr lang="vi-VN" sz="4000" b="0" i="0" u="none" strike="noStrike" dirty="0">
              <a:solidFill>
                <a:srgbClr val="000000"/>
              </a:solidFill>
              <a:effectLst/>
              <a:latin typeface="Open Sans"/>
            </a:endParaRPr>
          </a:p>
          <a:p>
            <a:r>
              <a:rPr lang="vi-VN" sz="4000" dirty="0"/>
              <a:t/>
            </a:r>
            <a:br>
              <a:rPr lang="vi-VN" sz="4000" dirty="0"/>
            </a:br>
            <a:endParaRPr lang="en-US" sz="4000" dirty="0"/>
          </a:p>
        </p:txBody>
      </p:sp>
    </p:spTree>
    <p:extLst>
      <p:ext uri="{BB962C8B-B14F-4D97-AF65-F5344CB8AC3E}">
        <p14:creationId xmlns:p14="http://schemas.microsoft.com/office/powerpoint/2010/main" val="1317503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Cover"/>
          <p:cNvPicPr>
            <a:picLocks noChangeAspect="1" noChangeArrowheads="1"/>
          </p:cNvPicPr>
          <p:nvPr/>
        </p:nvPicPr>
        <p:blipFill>
          <a:blip r:embed="rId2"/>
          <a:srcRect/>
          <a:stretch>
            <a:fillRect/>
          </a:stretch>
        </p:blipFill>
        <p:spPr bwMode="auto">
          <a:xfrm>
            <a:off x="51682" y="2034029"/>
            <a:ext cx="3231131" cy="2541318"/>
          </a:xfrm>
          <a:prstGeom prst="rect">
            <a:avLst/>
          </a:prstGeom>
          <a:solidFill>
            <a:srgbClr val="FFFF00"/>
          </a:solidFill>
        </p:spPr>
      </p:pic>
      <p:sp>
        <p:nvSpPr>
          <p:cNvPr id="19" name="TextBox 18">
            <a:extLst>
              <a:ext uri="{FF2B5EF4-FFF2-40B4-BE49-F238E27FC236}">
                <a16:creationId xmlns="" xmlns:a16="http://schemas.microsoft.com/office/drawing/2014/main" id="{EEA432B7-3420-4B4A-B5D2-216A87230519}"/>
              </a:ext>
            </a:extLst>
          </p:cNvPr>
          <p:cNvSpPr txBox="1"/>
          <p:nvPr/>
        </p:nvSpPr>
        <p:spPr>
          <a:xfrm>
            <a:off x="8377084" y="2462981"/>
            <a:ext cx="2448232" cy="369332"/>
          </a:xfrm>
          <a:prstGeom prst="rect">
            <a:avLst/>
          </a:prstGeom>
          <a:noFill/>
        </p:spPr>
        <p:txBody>
          <a:bodyPr wrap="square" rtlCol="0">
            <a:spAutoFit/>
          </a:bodyPr>
          <a:lstStyle/>
          <a:p>
            <a:endParaRPr lang="en-US" dirty="0"/>
          </a:p>
        </p:txBody>
      </p:sp>
      <p:sp>
        <p:nvSpPr>
          <p:cNvPr id="24" name="Rounded Rectangle 23">
            <a:extLst>
              <a:ext uri="{FF2B5EF4-FFF2-40B4-BE49-F238E27FC236}">
                <a16:creationId xmlns="" xmlns:a16="http://schemas.microsoft.com/office/drawing/2014/main" id="{518A84C0-4B3E-0A48-9499-A6C47ED6B992}"/>
              </a:ext>
            </a:extLst>
          </p:cNvPr>
          <p:cNvSpPr/>
          <p:nvPr/>
        </p:nvSpPr>
        <p:spPr>
          <a:xfrm>
            <a:off x="8019771" y="4121438"/>
            <a:ext cx="4203291" cy="53094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Sắp</a:t>
            </a:r>
            <a:r>
              <a:rPr lang="en-US" sz="2000" dirty="0">
                <a:solidFill>
                  <a:schemeClr val="tx1"/>
                </a:solidFill>
              </a:rPr>
              <a:t> </a:t>
            </a:r>
            <a:r>
              <a:rPr lang="en-US" sz="2000" dirty="0" err="1">
                <a:solidFill>
                  <a:schemeClr val="tx1"/>
                </a:solidFill>
              </a:rPr>
              <a:t>xếp</a:t>
            </a:r>
            <a:r>
              <a:rPr lang="en-US" sz="2000" dirty="0">
                <a:solidFill>
                  <a:schemeClr val="tx1"/>
                </a:solidFill>
              </a:rPr>
              <a:t> </a:t>
            </a:r>
            <a:r>
              <a:rPr lang="en-US" sz="2000" dirty="0" err="1">
                <a:solidFill>
                  <a:schemeClr val="tx1"/>
                </a:solidFill>
              </a:rPr>
              <a:t>không</a:t>
            </a:r>
            <a:r>
              <a:rPr lang="en-US" sz="2000" dirty="0">
                <a:solidFill>
                  <a:schemeClr val="tx1"/>
                </a:solidFill>
              </a:rPr>
              <a:t> </a:t>
            </a:r>
            <a:r>
              <a:rPr lang="en-US" sz="2000" dirty="0" err="1">
                <a:solidFill>
                  <a:schemeClr val="tx1"/>
                </a:solidFill>
              </a:rPr>
              <a:t>gian</a:t>
            </a:r>
            <a:endParaRPr lang="en-US" sz="2000" dirty="0">
              <a:solidFill>
                <a:schemeClr val="tx1"/>
              </a:solidFill>
            </a:endParaRPr>
          </a:p>
        </p:txBody>
      </p:sp>
      <p:sp>
        <p:nvSpPr>
          <p:cNvPr id="25" name="Rounded Rectangle 24">
            <a:extLst>
              <a:ext uri="{FF2B5EF4-FFF2-40B4-BE49-F238E27FC236}">
                <a16:creationId xmlns="" xmlns:a16="http://schemas.microsoft.com/office/drawing/2014/main" id="{72132377-2A8D-7A4F-9949-369A4AEADCD1}"/>
              </a:ext>
            </a:extLst>
          </p:cNvPr>
          <p:cNvSpPr/>
          <p:nvPr/>
        </p:nvSpPr>
        <p:spPr>
          <a:xfrm>
            <a:off x="8019771" y="5206224"/>
            <a:ext cx="4203291" cy="53094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Vị</a:t>
            </a:r>
            <a:r>
              <a:rPr lang="en-US" sz="2000" dirty="0">
                <a:solidFill>
                  <a:schemeClr val="tx1"/>
                </a:solidFill>
              </a:rPr>
              <a:t> </a:t>
            </a:r>
            <a:r>
              <a:rPr lang="en-US" sz="2000" dirty="0" err="1">
                <a:solidFill>
                  <a:schemeClr val="tx1"/>
                </a:solidFill>
              </a:rPr>
              <a:t>trí</a:t>
            </a:r>
            <a:r>
              <a:rPr lang="en-US" sz="2000" dirty="0">
                <a:solidFill>
                  <a:schemeClr val="tx1"/>
                </a:solidFill>
              </a:rPr>
              <a:t> </a:t>
            </a:r>
            <a:r>
              <a:rPr lang="en-US" sz="2000" dirty="0" err="1">
                <a:solidFill>
                  <a:schemeClr val="tx1"/>
                </a:solidFill>
              </a:rPr>
              <a:t>bắt</a:t>
            </a:r>
            <a:r>
              <a:rPr lang="en-US" sz="2000" dirty="0">
                <a:solidFill>
                  <a:schemeClr val="tx1"/>
                </a:solidFill>
              </a:rPr>
              <a:t> </a:t>
            </a:r>
            <a:r>
              <a:rPr lang="en-US" sz="2000" dirty="0" err="1">
                <a:solidFill>
                  <a:schemeClr val="tx1"/>
                </a:solidFill>
              </a:rPr>
              <a:t>đầu</a:t>
            </a:r>
            <a:endParaRPr lang="en-US" sz="2000" dirty="0">
              <a:solidFill>
                <a:schemeClr val="tx1"/>
              </a:solidFill>
            </a:endParaRPr>
          </a:p>
        </p:txBody>
      </p:sp>
      <p:sp>
        <p:nvSpPr>
          <p:cNvPr id="26" name="Rounded Rectangle 25">
            <a:extLst>
              <a:ext uri="{FF2B5EF4-FFF2-40B4-BE49-F238E27FC236}">
                <a16:creationId xmlns="" xmlns:a16="http://schemas.microsoft.com/office/drawing/2014/main" id="{33B7088D-B9AD-C94D-B9A3-4139403EC334}"/>
              </a:ext>
            </a:extLst>
          </p:cNvPr>
          <p:cNvSpPr/>
          <p:nvPr/>
        </p:nvSpPr>
        <p:spPr>
          <a:xfrm>
            <a:off x="7937027" y="2884973"/>
            <a:ext cx="4203291" cy="53094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Hình</a:t>
            </a:r>
            <a:r>
              <a:rPr lang="en-US" sz="2000" dirty="0">
                <a:solidFill>
                  <a:schemeClr val="tx1"/>
                </a:solidFill>
                <a:latin typeface="Times New Roman" pitchFamily="18" charset="0"/>
                <a:cs typeface="Times New Roman" pitchFamily="18" charset="0"/>
              </a:rPr>
              <a:t> dung: </a:t>
            </a:r>
            <a:r>
              <a:rPr lang="en-US" sz="2000" dirty="0" err="1">
                <a:solidFill>
                  <a:schemeClr val="tx1"/>
                </a:solidFill>
                <a:latin typeface="Times New Roman" pitchFamily="18" charset="0"/>
                <a:cs typeface="Times New Roman" pitchFamily="18" charset="0"/>
              </a:rPr>
              <a:t>Nhớ</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lại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suy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nghĩ</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về</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nơi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em</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sẽ</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vẽ</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lược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đồ</a:t>
            </a:r>
            <a:r>
              <a:rPr lang="en-US" sz="2000" dirty="0">
                <a:solidFill>
                  <a:schemeClr val="tx1"/>
                </a:solidFill>
                <a:latin typeface="Times New Roman" pitchFamily="18" charset="0"/>
                <a:cs typeface="Times New Roman" pitchFamily="18" charset="0"/>
              </a:rPr>
              <a:t>.</a:t>
            </a:r>
          </a:p>
        </p:txBody>
      </p:sp>
      <p:sp>
        <p:nvSpPr>
          <p:cNvPr id="7" name="Cloud 6">
            <a:extLst>
              <a:ext uri="{FF2B5EF4-FFF2-40B4-BE49-F238E27FC236}">
                <a16:creationId xmlns="" xmlns:a16="http://schemas.microsoft.com/office/drawing/2014/main" id="{C307BF0E-9623-C043-80CC-A023394A6547}"/>
              </a:ext>
            </a:extLst>
          </p:cNvPr>
          <p:cNvSpPr/>
          <p:nvPr/>
        </p:nvSpPr>
        <p:spPr>
          <a:xfrm>
            <a:off x="2765969" y="3546213"/>
            <a:ext cx="4641161" cy="2626292"/>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a:extLst>
              <a:ext uri="{FF2B5EF4-FFF2-40B4-BE49-F238E27FC236}">
                <a16:creationId xmlns="" xmlns:a16="http://schemas.microsoft.com/office/drawing/2014/main" id="{8109C036-4117-B845-B0F0-D7652BA6D329}"/>
              </a:ext>
            </a:extLst>
          </p:cNvPr>
          <p:cNvSpPr/>
          <p:nvPr/>
        </p:nvSpPr>
        <p:spPr>
          <a:xfrm>
            <a:off x="3124017" y="0"/>
            <a:ext cx="4239231" cy="2895480"/>
          </a:xfrm>
          <a:prstGeom prst="clou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sz="2200" b="1" dirty="0" err="1">
                <a:solidFill>
                  <a:schemeClr val="tx1"/>
                </a:solidFill>
                <a:latin typeface="Times New Roman" panose="02020603050405020304" pitchFamily="18" charset="0"/>
                <a:cs typeface="Times New Roman" panose="02020603050405020304" pitchFamily="18" charset="0"/>
              </a:rPr>
              <a:t>Khái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niệm</a:t>
            </a:r>
            <a:r>
              <a:rPr lang="en-US" sz="2200" b="1" dirty="0">
                <a:solidFill>
                  <a:schemeClr val="tx1"/>
                </a:solidFill>
                <a:latin typeface="Times New Roman" panose="02020603050405020304" pitchFamily="18" charset="0"/>
                <a:cs typeface="Times New Roman" panose="02020603050405020304" pitchFamily="18" charset="0"/>
              </a:rPr>
              <a:t>:</a:t>
            </a:r>
            <a:r>
              <a:rPr lang="vi-VN" sz="2200" b="1" dirty="0">
                <a:solidFill>
                  <a:schemeClr val="tx1"/>
                </a:solidFill>
                <a:latin typeface="Times New Roman" panose="02020603050405020304" pitchFamily="18" charset="0"/>
                <a:cs typeface="Times New Roman" pitchFamily="18" charset="0"/>
              </a:rPr>
              <a:t>Lược đ</a:t>
            </a:r>
            <a:r>
              <a:rPr lang="en-US" sz="2200" b="1" dirty="0" err="1">
                <a:solidFill>
                  <a:schemeClr val="tx1"/>
                </a:solidFill>
                <a:latin typeface="Times New Roman" panose="02020603050405020304" pitchFamily="18" charset="0"/>
                <a:cs typeface="Times New Roman" pitchFamily="18" charset="0"/>
              </a:rPr>
              <a:t>ồ</a:t>
            </a:r>
            <a:r>
              <a:rPr lang="vi-VN" sz="2200" b="1" dirty="0">
                <a:solidFill>
                  <a:schemeClr val="tx1"/>
                </a:solidFill>
                <a:latin typeface="Times New Roman" panose="02020603050405020304" pitchFamily="18" charset="0"/>
                <a:cs typeface="Times New Roman" pitchFamily="18" charset="0"/>
              </a:rPr>
              <a:t> trí nhớ là </a:t>
            </a:r>
            <a:r>
              <a:rPr lang="en-US" sz="2200" b="1" dirty="0" err="1">
                <a:solidFill>
                  <a:schemeClr val="tx1"/>
                </a:solidFill>
                <a:latin typeface="Times New Roman" panose="02020603050405020304" pitchFamily="18" charset="0"/>
                <a:cs typeface="Times New Roman" pitchFamily="18" charset="0"/>
              </a:rPr>
              <a:t>hình</a:t>
            </a:r>
            <a:r>
              <a:rPr lang="en-US" sz="2200" b="1" dirty="0">
                <a:solidFill>
                  <a:schemeClr val="tx1"/>
                </a:solidFill>
                <a:latin typeface="Times New Roman" panose="02020603050405020304" pitchFamily="18" charset="0"/>
                <a:cs typeface="Times New Roman" pitchFamily="18" charset="0"/>
              </a:rPr>
              <a:t> </a:t>
            </a:r>
            <a:r>
              <a:rPr lang="en-US" sz="2200" b="1" dirty="0" err="1">
                <a:solidFill>
                  <a:schemeClr val="tx1"/>
                </a:solidFill>
                <a:latin typeface="Times New Roman" panose="02020603050405020304" pitchFamily="18" charset="0"/>
                <a:cs typeface="Times New Roman" pitchFamily="18" charset="0"/>
              </a:rPr>
              <a:t>ảnh</a:t>
            </a:r>
            <a:r>
              <a:rPr lang="en-US" sz="2200" b="1" dirty="0">
                <a:solidFill>
                  <a:schemeClr val="tx1"/>
                </a:solidFill>
                <a:latin typeface="Times New Roman" panose="02020603050405020304" pitchFamily="18" charset="0"/>
                <a:cs typeface="Times New Roman" pitchFamily="18" charset="0"/>
              </a:rPr>
              <a:t> </a:t>
            </a:r>
            <a:r>
              <a:rPr lang="en-US" sz="2200" b="1" dirty="0" err="1">
                <a:solidFill>
                  <a:schemeClr val="tx1"/>
                </a:solidFill>
                <a:latin typeface="Times New Roman" panose="02020603050405020304" pitchFamily="18" charset="0"/>
                <a:cs typeface="Times New Roman" pitchFamily="18" charset="0"/>
              </a:rPr>
              <a:t>về</a:t>
            </a:r>
            <a:r>
              <a:rPr lang="en-US" sz="2200" b="1" dirty="0">
                <a:solidFill>
                  <a:schemeClr val="tx1"/>
                </a:solidFill>
                <a:latin typeface="Times New Roman" panose="02020603050405020304" pitchFamily="18" charset="0"/>
                <a:cs typeface="Times New Roman" pitchFamily="18" charset="0"/>
              </a:rPr>
              <a:t> </a:t>
            </a:r>
            <a:r>
              <a:rPr lang="en-US" sz="2200" b="1" dirty="0" err="1">
                <a:solidFill>
                  <a:schemeClr val="tx1"/>
                </a:solidFill>
                <a:latin typeface="Times New Roman" panose="02020603050405020304" pitchFamily="18" charset="0"/>
                <a:cs typeface="Times New Roman" pitchFamily="18" charset="0"/>
              </a:rPr>
              <a:t>một</a:t>
            </a:r>
            <a:r>
              <a:rPr lang="en-US" sz="2200" b="1" dirty="0">
                <a:solidFill>
                  <a:schemeClr val="tx1"/>
                </a:solidFill>
                <a:latin typeface="Times New Roman" panose="02020603050405020304" pitchFamily="18" charset="0"/>
                <a:cs typeface="Times New Roman" pitchFamily="18" charset="0"/>
              </a:rPr>
              <a:t> </a:t>
            </a:r>
            <a:r>
              <a:rPr lang="en-US" sz="2200" b="1" dirty="0" err="1">
                <a:solidFill>
                  <a:schemeClr val="tx1"/>
                </a:solidFill>
                <a:latin typeface="Times New Roman" panose="02020603050405020304" pitchFamily="18" charset="0"/>
                <a:cs typeface="Times New Roman" pitchFamily="18" charset="0"/>
              </a:rPr>
              <a:t>địa</a:t>
            </a:r>
            <a:r>
              <a:rPr lang="en-US" sz="2200" b="1" dirty="0">
                <a:solidFill>
                  <a:schemeClr val="tx1"/>
                </a:solidFill>
                <a:latin typeface="Times New Roman" panose="02020603050405020304" pitchFamily="18" charset="0"/>
                <a:cs typeface="Times New Roman" pitchFamily="18" charset="0"/>
              </a:rPr>
              <a:t> </a:t>
            </a:r>
            <a:r>
              <a:rPr lang="en-US" sz="2200" b="1" dirty="0" err="1">
                <a:solidFill>
                  <a:schemeClr val="tx1"/>
                </a:solidFill>
                <a:latin typeface="Times New Roman" panose="02020603050405020304" pitchFamily="18" charset="0"/>
                <a:cs typeface="Times New Roman" pitchFamily="18" charset="0"/>
              </a:rPr>
              <a:t>điểm</a:t>
            </a:r>
            <a:r>
              <a:rPr lang="en-US" sz="2200" b="1" dirty="0">
                <a:solidFill>
                  <a:schemeClr val="tx1"/>
                </a:solidFill>
                <a:latin typeface="Times New Roman" panose="02020603050405020304" pitchFamily="18" charset="0"/>
                <a:cs typeface="Times New Roman" pitchFamily="18" charset="0"/>
              </a:rPr>
              <a:t> </a:t>
            </a:r>
            <a:r>
              <a:rPr lang="en-US" sz="2200" b="1" dirty="0" err="1">
                <a:solidFill>
                  <a:schemeClr val="tx1"/>
                </a:solidFill>
                <a:latin typeface="Times New Roman" panose="02020603050405020304" pitchFamily="18" charset="0"/>
                <a:cs typeface="Times New Roman" pitchFamily="18" charset="0"/>
              </a:rPr>
              <a:t>hoặc</a:t>
            </a:r>
            <a:r>
              <a:rPr lang="en-US" sz="2200" b="1" dirty="0">
                <a:solidFill>
                  <a:schemeClr val="tx1"/>
                </a:solidFill>
                <a:latin typeface="Times New Roman" panose="02020603050405020304" pitchFamily="18" charset="0"/>
                <a:cs typeface="Times New Roman" pitchFamily="18" charset="0"/>
              </a:rPr>
              <a:t> </a:t>
            </a:r>
            <a:r>
              <a:rPr lang="en-US" sz="2200" b="1" dirty="0" err="1">
                <a:solidFill>
                  <a:schemeClr val="tx1"/>
                </a:solidFill>
                <a:latin typeface="Times New Roman" panose="02020603050405020304" pitchFamily="18" charset="0"/>
                <a:cs typeface="Times New Roman" pitchFamily="18" charset="0"/>
              </a:rPr>
              <a:t>một</a:t>
            </a:r>
            <a:r>
              <a:rPr lang="en-US" sz="2200" b="1" dirty="0">
                <a:solidFill>
                  <a:schemeClr val="tx1"/>
                </a:solidFill>
                <a:latin typeface="Times New Roman" panose="02020603050405020304" pitchFamily="18" charset="0"/>
                <a:cs typeface="Times New Roman" pitchFamily="18" charset="0"/>
              </a:rPr>
              <a:t> </a:t>
            </a:r>
            <a:r>
              <a:rPr lang="en-US" sz="2200" b="1" dirty="0" err="1">
                <a:solidFill>
                  <a:schemeClr val="tx1"/>
                </a:solidFill>
                <a:latin typeface="Times New Roman" panose="02020603050405020304" pitchFamily="18" charset="0"/>
                <a:cs typeface="Times New Roman" pitchFamily="18" charset="0"/>
              </a:rPr>
              <a:t>khu</a:t>
            </a:r>
            <a:r>
              <a:rPr lang="en-US" sz="2200" b="1" dirty="0">
                <a:solidFill>
                  <a:schemeClr val="tx1"/>
                </a:solidFill>
                <a:latin typeface="Times New Roman" panose="02020603050405020304" pitchFamily="18" charset="0"/>
                <a:cs typeface="Times New Roman" pitchFamily="18" charset="0"/>
              </a:rPr>
              <a:t> </a:t>
            </a:r>
            <a:r>
              <a:rPr lang="en-US" sz="2200" b="1" dirty="0" err="1">
                <a:solidFill>
                  <a:schemeClr val="tx1"/>
                </a:solidFill>
                <a:latin typeface="Times New Roman" panose="02020603050405020304" pitchFamily="18" charset="0"/>
                <a:cs typeface="Times New Roman" pitchFamily="18" charset="0"/>
              </a:rPr>
              <a:t>vực</a:t>
            </a:r>
            <a:r>
              <a:rPr lang="en-US" sz="2200" b="1" dirty="0">
                <a:solidFill>
                  <a:schemeClr val="tx1"/>
                </a:solidFill>
                <a:latin typeface="Times New Roman" panose="02020603050405020304" pitchFamily="18" charset="0"/>
                <a:cs typeface="Times New Roman" pitchFamily="18" charset="0"/>
              </a:rPr>
              <a:t> </a:t>
            </a:r>
            <a:r>
              <a:rPr lang="en-US" sz="2200" b="1" dirty="0" err="1">
                <a:solidFill>
                  <a:schemeClr val="tx1"/>
                </a:solidFill>
                <a:latin typeface="Times New Roman" panose="02020603050405020304" pitchFamily="18" charset="0"/>
                <a:cs typeface="Times New Roman" pitchFamily="18" charset="0"/>
              </a:rPr>
              <a:t>cụ</a:t>
            </a:r>
            <a:r>
              <a:rPr lang="en-US" sz="2200" b="1" dirty="0">
                <a:solidFill>
                  <a:schemeClr val="tx1"/>
                </a:solidFill>
                <a:latin typeface="Times New Roman" panose="02020603050405020304" pitchFamily="18" charset="0"/>
                <a:cs typeface="Times New Roman" pitchFamily="18" charset="0"/>
              </a:rPr>
              <a:t> </a:t>
            </a:r>
            <a:r>
              <a:rPr lang="en-US" sz="2200" b="1" dirty="0" err="1">
                <a:solidFill>
                  <a:schemeClr val="tx1"/>
                </a:solidFill>
                <a:latin typeface="Times New Roman" panose="02020603050405020304" pitchFamily="18" charset="0"/>
                <a:cs typeface="Times New Roman" pitchFamily="18" charset="0"/>
              </a:rPr>
              <a:t>thể</a:t>
            </a:r>
            <a:r>
              <a:rPr lang="en-US" sz="2200" b="1" dirty="0">
                <a:solidFill>
                  <a:schemeClr val="tx1"/>
                </a:solidFill>
                <a:latin typeface="Times New Roman" panose="02020603050405020304" pitchFamily="18" charset="0"/>
                <a:cs typeface="Times New Roman" pitchFamily="18" charset="0"/>
              </a:rPr>
              <a:t> </a:t>
            </a:r>
            <a:r>
              <a:rPr lang="en-US" sz="2200" b="1" dirty="0" err="1">
                <a:solidFill>
                  <a:schemeClr val="tx1"/>
                </a:solidFill>
                <a:latin typeface="Times New Roman" panose="02020603050405020304" pitchFamily="18" charset="0"/>
                <a:cs typeface="Times New Roman" pitchFamily="18" charset="0"/>
              </a:rPr>
              <a:t>trong</a:t>
            </a:r>
            <a:r>
              <a:rPr lang="en-US" sz="2200" b="1" dirty="0">
                <a:solidFill>
                  <a:schemeClr val="tx1"/>
                </a:solidFill>
                <a:latin typeface="Times New Roman" panose="02020603050405020304" pitchFamily="18" charset="0"/>
                <a:cs typeface="Times New Roman" pitchFamily="18" charset="0"/>
              </a:rPr>
              <a:t> </a:t>
            </a:r>
            <a:r>
              <a:rPr lang="en-US" sz="2200" b="1" dirty="0" err="1">
                <a:solidFill>
                  <a:schemeClr val="tx1"/>
                </a:solidFill>
                <a:latin typeface="Times New Roman" panose="02020603050405020304" pitchFamily="18" charset="0"/>
                <a:cs typeface="Times New Roman" pitchFamily="18" charset="0"/>
              </a:rPr>
              <a:t>tâm</a:t>
            </a:r>
            <a:r>
              <a:rPr lang="en-US" sz="2200" b="1" dirty="0">
                <a:solidFill>
                  <a:schemeClr val="tx1"/>
                </a:solidFill>
                <a:latin typeface="Times New Roman" panose="02020603050405020304" pitchFamily="18" charset="0"/>
                <a:cs typeface="Times New Roman" pitchFamily="18" charset="0"/>
              </a:rPr>
              <a:t> </a:t>
            </a:r>
            <a:r>
              <a:rPr lang="en-US" sz="2200" b="1" dirty="0" err="1">
                <a:solidFill>
                  <a:schemeClr val="tx1"/>
                </a:solidFill>
                <a:latin typeface="Times New Roman" panose="02020603050405020304" pitchFamily="18" charset="0"/>
                <a:cs typeface="Times New Roman" pitchFamily="18" charset="0"/>
              </a:rPr>
              <a:t>trí</a:t>
            </a:r>
            <a:r>
              <a:rPr lang="en-US" sz="2200" b="1" dirty="0">
                <a:solidFill>
                  <a:schemeClr val="tx1"/>
                </a:solidFill>
                <a:latin typeface="Times New Roman" panose="02020603050405020304" pitchFamily="18" charset="0"/>
                <a:cs typeface="Times New Roman" pitchFamily="18" charset="0"/>
              </a:rPr>
              <a:t> </a:t>
            </a:r>
            <a:r>
              <a:rPr lang="en-US" sz="2200" b="1" dirty="0" err="1">
                <a:solidFill>
                  <a:schemeClr val="tx1"/>
                </a:solidFill>
                <a:latin typeface="Times New Roman" panose="02020603050405020304" pitchFamily="18" charset="0"/>
                <a:cs typeface="Times New Roman" pitchFamily="18" charset="0"/>
              </a:rPr>
              <a:t>của</a:t>
            </a:r>
            <a:r>
              <a:rPr lang="en-US" sz="2200" b="1" dirty="0">
                <a:solidFill>
                  <a:schemeClr val="tx1"/>
                </a:solidFill>
                <a:latin typeface="Times New Roman" panose="02020603050405020304" pitchFamily="18" charset="0"/>
                <a:cs typeface="Times New Roman" pitchFamily="18" charset="0"/>
              </a:rPr>
              <a:t> con </a:t>
            </a:r>
            <a:r>
              <a:rPr lang="en-US" sz="2200" b="1" dirty="0" err="1">
                <a:solidFill>
                  <a:schemeClr val="tx1"/>
                </a:solidFill>
                <a:latin typeface="Times New Roman" panose="02020603050405020304" pitchFamily="18" charset="0"/>
                <a:cs typeface="Times New Roman" pitchFamily="18" charset="0"/>
              </a:rPr>
              <a:t>người</a:t>
            </a:r>
            <a:r>
              <a:rPr lang="en-US" sz="2200" b="1" dirty="0">
                <a:solidFill>
                  <a:schemeClr val="tx1"/>
                </a:solidFill>
                <a:latin typeface="Times New Roman" panose="02020603050405020304" pitchFamily="18" charset="0"/>
                <a:cs typeface="Times New Roman" pitchFamily="18" charset="0"/>
              </a:rPr>
              <a:t>.</a:t>
            </a:r>
          </a:p>
          <a:p>
            <a:pPr algn="ctr"/>
            <a:r>
              <a:rPr lang="en-US" sz="2400" dirty="0">
                <a:solidFill>
                  <a:schemeClr val="tx1"/>
                </a:solidFill>
              </a:rPr>
              <a:t> </a:t>
            </a:r>
          </a:p>
        </p:txBody>
      </p:sp>
      <p:cxnSp>
        <p:nvCxnSpPr>
          <p:cNvPr id="9" name="Straight Arrow Connector 8">
            <a:extLst>
              <a:ext uri="{FF2B5EF4-FFF2-40B4-BE49-F238E27FC236}">
                <a16:creationId xmlns="" xmlns:a16="http://schemas.microsoft.com/office/drawing/2014/main" id="{6866B6D1-7C01-3B46-98DF-08534C0CC923}"/>
              </a:ext>
            </a:extLst>
          </p:cNvPr>
          <p:cNvCxnSpPr>
            <a:cxnSpLocks/>
            <a:stCxn id="7" idx="0"/>
            <a:endCxn id="26" idx="1"/>
          </p:cNvCxnSpPr>
          <p:nvPr/>
        </p:nvCxnSpPr>
        <p:spPr>
          <a:xfrm flipV="1">
            <a:off x="7403262" y="3150444"/>
            <a:ext cx="533765" cy="1708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EA640C23-58E5-954C-9D70-ADA039F45918}"/>
              </a:ext>
            </a:extLst>
          </p:cNvPr>
          <p:cNvCxnSpPr>
            <a:cxnSpLocks/>
            <a:stCxn id="7" idx="0"/>
            <a:endCxn id="24" idx="1"/>
          </p:cNvCxnSpPr>
          <p:nvPr/>
        </p:nvCxnSpPr>
        <p:spPr>
          <a:xfrm flipV="1">
            <a:off x="7403262" y="4386909"/>
            <a:ext cx="616509" cy="472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 xmlns:a16="http://schemas.microsoft.com/office/drawing/2014/main" id="{86066586-016D-CA43-923A-51039D65A4B9}"/>
              </a:ext>
            </a:extLst>
          </p:cNvPr>
          <p:cNvCxnSpPr>
            <a:cxnSpLocks/>
            <a:stCxn id="7" idx="0"/>
            <a:endCxn id="25" idx="1"/>
          </p:cNvCxnSpPr>
          <p:nvPr/>
        </p:nvCxnSpPr>
        <p:spPr>
          <a:xfrm>
            <a:off x="7403262" y="4859359"/>
            <a:ext cx="616509" cy="612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 xmlns:a16="http://schemas.microsoft.com/office/drawing/2014/main" id="{AA2B1793-D86F-8E42-A318-A41A62043D8B}"/>
              </a:ext>
            </a:extLst>
          </p:cNvPr>
          <p:cNvCxnSpPr>
            <a:cxnSpLocks/>
          </p:cNvCxnSpPr>
          <p:nvPr/>
        </p:nvCxnSpPr>
        <p:spPr>
          <a:xfrm>
            <a:off x="3227371" y="2791287"/>
            <a:ext cx="629220" cy="1186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 xmlns:a16="http://schemas.microsoft.com/office/drawing/2014/main" id="{43747C5A-65AC-8347-93AD-19D7B7EA08EC}"/>
              </a:ext>
            </a:extLst>
          </p:cNvPr>
          <p:cNvCxnSpPr>
            <a:cxnSpLocks/>
          </p:cNvCxnSpPr>
          <p:nvPr/>
        </p:nvCxnSpPr>
        <p:spPr>
          <a:xfrm flipV="1">
            <a:off x="3227371" y="2346960"/>
            <a:ext cx="552149" cy="444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Rectangle 2">
            <a:extLst>
              <a:ext uri="{FF2B5EF4-FFF2-40B4-BE49-F238E27FC236}">
                <a16:creationId xmlns="" xmlns:a16="http://schemas.microsoft.com/office/drawing/2014/main" id="{42C41FCA-526C-4D4E-B71C-810266D12481}"/>
              </a:ext>
            </a:extLst>
          </p:cNvPr>
          <p:cNvSpPr txBox="1">
            <a:spLocks noChangeArrowheads="1"/>
          </p:cNvSpPr>
          <p:nvPr/>
        </p:nvSpPr>
        <p:spPr>
          <a:xfrm>
            <a:off x="3757060" y="4575347"/>
            <a:ext cx="2658980" cy="63862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nl-NL" sz="2400" b="1" dirty="0" err="1">
                <a:latin typeface="Times New Roman" pitchFamily="18" charset="0"/>
                <a:cs typeface="Times New Roman" pitchFamily="18" charset="0"/>
              </a:rPr>
              <a:t>Phác</a:t>
            </a:r>
            <a:r>
              <a:rPr lang="nl-NL" sz="2400" b="1" dirty="0">
                <a:latin typeface="Times New Roman" pitchFamily="18" charset="0"/>
                <a:cs typeface="Times New Roman" pitchFamily="18" charset="0"/>
              </a:rPr>
              <a:t> </a:t>
            </a:r>
            <a:r>
              <a:rPr lang="nl-NL" sz="2400" b="1" dirty="0" err="1">
                <a:latin typeface="Times New Roman" pitchFamily="18" charset="0"/>
                <a:cs typeface="Times New Roman" pitchFamily="18" charset="0"/>
              </a:rPr>
              <a:t>hoạ</a:t>
            </a:r>
            <a:r>
              <a:rPr lang="nl-NL" sz="2400" b="1" dirty="0">
                <a:latin typeface="Times New Roman" pitchFamily="18" charset="0"/>
                <a:cs typeface="Times New Roman" pitchFamily="18" charset="0"/>
              </a:rPr>
              <a:t> </a:t>
            </a:r>
            <a:r>
              <a:rPr lang="nl-NL" sz="2400" b="1" dirty="0" err="1">
                <a:latin typeface="Times New Roman" pitchFamily="18" charset="0"/>
                <a:cs typeface="Times New Roman" pitchFamily="18" charset="0"/>
              </a:rPr>
              <a:t>lược</a:t>
            </a:r>
            <a:r>
              <a:rPr lang="nl-NL" sz="2400" b="1" dirty="0">
                <a:latin typeface="Times New Roman" pitchFamily="18" charset="0"/>
                <a:cs typeface="Times New Roman" pitchFamily="18" charset="0"/>
              </a:rPr>
              <a:t> </a:t>
            </a:r>
            <a:r>
              <a:rPr lang="nl-NL" sz="2400" b="1" dirty="0" err="1">
                <a:latin typeface="Times New Roman" pitchFamily="18" charset="0"/>
                <a:cs typeface="Times New Roman" pitchFamily="18" charset="0"/>
              </a:rPr>
              <a:t>đồ</a:t>
            </a:r>
            <a:r>
              <a:rPr lang="nl-NL" sz="2400" b="1" dirty="0">
                <a:latin typeface="Times New Roman" pitchFamily="18" charset="0"/>
                <a:cs typeface="Times New Roman" pitchFamily="18" charset="0"/>
              </a:rPr>
              <a:t> trí </a:t>
            </a:r>
            <a:r>
              <a:rPr lang="nl-NL" sz="2400" b="1" dirty="0" err="1">
                <a:latin typeface="Times New Roman" pitchFamily="18" charset="0"/>
                <a:cs typeface="Times New Roman" pitchFamily="18" charset="0"/>
              </a:rPr>
              <a:t>nhớ</a:t>
            </a:r>
            <a:r>
              <a:rPr lang="nl-NL" sz="2400" b="1" dirty="0">
                <a:latin typeface="Times New Roman" pitchFamily="18" charset="0"/>
                <a:cs typeface="Times New Roman" pitchFamily="18" charset="0"/>
              </a:rPr>
              <a:t>  ( 3 </a:t>
            </a:r>
            <a:r>
              <a:rPr lang="nl-NL" sz="2400" b="1" dirty="0" err="1">
                <a:latin typeface="Times New Roman" pitchFamily="18" charset="0"/>
                <a:cs typeface="Times New Roman" pitchFamily="18" charset="0"/>
              </a:rPr>
              <a:t>bước</a:t>
            </a:r>
            <a:r>
              <a:rPr lang="nl-NL" sz="2400" b="1" dirty="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sp>
        <p:nvSpPr>
          <p:cNvPr id="17" name="Rounded Rectangle 16">
            <a:extLst>
              <a:ext uri="{FF2B5EF4-FFF2-40B4-BE49-F238E27FC236}">
                <a16:creationId xmlns="" xmlns:a16="http://schemas.microsoft.com/office/drawing/2014/main" id="{4D65310A-FCC4-D34E-9A44-24AF33A21555}"/>
              </a:ext>
            </a:extLst>
          </p:cNvPr>
          <p:cNvSpPr/>
          <p:nvPr/>
        </p:nvSpPr>
        <p:spPr>
          <a:xfrm>
            <a:off x="7686366" y="373815"/>
            <a:ext cx="4239232" cy="61545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Giúp</a:t>
            </a:r>
            <a:r>
              <a:rPr lang="en-US" sz="2000" dirty="0">
                <a:solidFill>
                  <a:schemeClr val="tx1"/>
                </a:solidFill>
              </a:rPr>
              <a:t> </a:t>
            </a:r>
            <a:r>
              <a:rPr lang="en-US" sz="2000" dirty="0" err="1">
                <a:solidFill>
                  <a:schemeClr val="tx1"/>
                </a:solidFill>
              </a:rPr>
              <a:t>chúng</a:t>
            </a:r>
            <a:r>
              <a:rPr lang="en-US" sz="2000" dirty="0">
                <a:solidFill>
                  <a:schemeClr val="tx1"/>
                </a:solidFill>
              </a:rPr>
              <a:t> ta </a:t>
            </a:r>
            <a:r>
              <a:rPr lang="en-US" sz="2000" dirty="0" err="1">
                <a:solidFill>
                  <a:schemeClr val="tx1"/>
                </a:solidFill>
              </a:rPr>
              <a:t>định</a:t>
            </a:r>
            <a:r>
              <a:rPr lang="en-US" sz="2000" dirty="0">
                <a:solidFill>
                  <a:schemeClr val="tx1"/>
                </a:solidFill>
              </a:rPr>
              <a:t> </a:t>
            </a:r>
            <a:r>
              <a:rPr lang="en-US" sz="2000" dirty="0" err="1">
                <a:solidFill>
                  <a:schemeClr val="tx1"/>
                </a:solidFill>
              </a:rPr>
              <a:t>hướng</a:t>
            </a:r>
            <a:r>
              <a:rPr lang="en-US" sz="2000" dirty="0">
                <a:solidFill>
                  <a:schemeClr val="tx1"/>
                </a:solidFill>
              </a:rPr>
              <a:t> di </a:t>
            </a:r>
            <a:r>
              <a:rPr lang="en-US" sz="2000" dirty="0" err="1">
                <a:solidFill>
                  <a:schemeClr val="tx1"/>
                </a:solidFill>
              </a:rPr>
              <a:t>chuyển</a:t>
            </a:r>
            <a:endParaRPr lang="en-US" sz="2000" dirty="0">
              <a:solidFill>
                <a:schemeClr val="tx1"/>
              </a:solidFill>
            </a:endParaRPr>
          </a:p>
        </p:txBody>
      </p:sp>
      <p:sp>
        <p:nvSpPr>
          <p:cNvPr id="18" name="Rounded Rectangle 17">
            <a:extLst>
              <a:ext uri="{FF2B5EF4-FFF2-40B4-BE49-F238E27FC236}">
                <a16:creationId xmlns="" xmlns:a16="http://schemas.microsoft.com/office/drawing/2014/main" id="{ED8B1F1B-15BC-654B-90CE-AD3D63C00ADF}"/>
              </a:ext>
            </a:extLst>
          </p:cNvPr>
          <p:cNvSpPr/>
          <p:nvPr/>
        </p:nvSpPr>
        <p:spPr>
          <a:xfrm>
            <a:off x="7686366" y="1512888"/>
            <a:ext cx="4239232" cy="61545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Giúp</a:t>
            </a:r>
            <a:r>
              <a:rPr lang="en-US" sz="2000" dirty="0">
                <a:solidFill>
                  <a:schemeClr val="tx1"/>
                </a:solidFill>
              </a:rPr>
              <a:t> </a:t>
            </a:r>
            <a:r>
              <a:rPr lang="en-US" sz="2000" dirty="0" err="1">
                <a:solidFill>
                  <a:schemeClr val="tx1"/>
                </a:solidFill>
              </a:rPr>
              <a:t>chúng</a:t>
            </a:r>
            <a:r>
              <a:rPr lang="en-US" sz="2000" dirty="0">
                <a:solidFill>
                  <a:schemeClr val="tx1"/>
                </a:solidFill>
              </a:rPr>
              <a:t> ta </a:t>
            </a:r>
            <a:r>
              <a:rPr lang="en-US" sz="2000" dirty="0" err="1">
                <a:solidFill>
                  <a:schemeClr val="tx1"/>
                </a:solidFill>
              </a:rPr>
              <a:t>hiểu</a:t>
            </a:r>
            <a:r>
              <a:rPr lang="en-US" sz="2000" dirty="0">
                <a:solidFill>
                  <a:schemeClr val="tx1"/>
                </a:solidFill>
              </a:rPr>
              <a:t> </a:t>
            </a:r>
            <a:r>
              <a:rPr lang="en-US" sz="2000" dirty="0" err="1">
                <a:solidFill>
                  <a:schemeClr val="tx1"/>
                </a:solidFill>
              </a:rPr>
              <a:t>về</a:t>
            </a:r>
            <a:r>
              <a:rPr lang="en-US" sz="2000" dirty="0">
                <a:solidFill>
                  <a:schemeClr val="tx1"/>
                </a:solidFill>
              </a:rPr>
              <a:t> </a:t>
            </a:r>
            <a:r>
              <a:rPr lang="en-US" sz="2000" dirty="0" err="1">
                <a:solidFill>
                  <a:schemeClr val="tx1"/>
                </a:solidFill>
              </a:rPr>
              <a:t>thế</a:t>
            </a:r>
            <a:r>
              <a:rPr lang="en-US" sz="2000" dirty="0">
                <a:solidFill>
                  <a:schemeClr val="tx1"/>
                </a:solidFill>
              </a:rPr>
              <a:t> </a:t>
            </a:r>
            <a:r>
              <a:rPr lang="en-US" sz="2000" dirty="0" err="1">
                <a:solidFill>
                  <a:schemeClr val="tx1"/>
                </a:solidFill>
              </a:rPr>
              <a:t>giới</a:t>
            </a:r>
            <a:r>
              <a:rPr lang="en-US" sz="2000" dirty="0">
                <a:solidFill>
                  <a:schemeClr val="tx1"/>
                </a:solidFill>
              </a:rPr>
              <a:t> </a:t>
            </a:r>
            <a:r>
              <a:rPr lang="en-US" sz="2000" dirty="0" err="1">
                <a:solidFill>
                  <a:schemeClr val="tx1"/>
                </a:solidFill>
              </a:rPr>
              <a:t>xung</a:t>
            </a:r>
            <a:r>
              <a:rPr lang="en-US" sz="2000" dirty="0">
                <a:solidFill>
                  <a:schemeClr val="tx1"/>
                </a:solidFill>
              </a:rPr>
              <a:t> </a:t>
            </a:r>
            <a:r>
              <a:rPr lang="en-US" sz="2000" dirty="0" err="1">
                <a:solidFill>
                  <a:schemeClr val="tx1"/>
                </a:solidFill>
              </a:rPr>
              <a:t>quanh</a:t>
            </a:r>
            <a:endParaRPr lang="en-US" sz="2000" dirty="0">
              <a:solidFill>
                <a:schemeClr val="tx1"/>
              </a:solidFill>
            </a:endParaRPr>
          </a:p>
        </p:txBody>
      </p:sp>
      <p:cxnSp>
        <p:nvCxnSpPr>
          <p:cNvPr id="8" name="Straight Arrow Connector 7">
            <a:extLst>
              <a:ext uri="{FF2B5EF4-FFF2-40B4-BE49-F238E27FC236}">
                <a16:creationId xmlns="" xmlns:a16="http://schemas.microsoft.com/office/drawing/2014/main" id="{37C776BC-B0BC-2941-8E06-C7D1589BD1BC}"/>
              </a:ext>
            </a:extLst>
          </p:cNvPr>
          <p:cNvCxnSpPr>
            <a:cxnSpLocks/>
          </p:cNvCxnSpPr>
          <p:nvPr/>
        </p:nvCxnSpPr>
        <p:spPr>
          <a:xfrm flipV="1">
            <a:off x="7164437" y="670691"/>
            <a:ext cx="566194" cy="416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 xmlns:a16="http://schemas.microsoft.com/office/drawing/2014/main" id="{AE53C762-C436-BF40-902B-66FADA68B4E2}"/>
              </a:ext>
            </a:extLst>
          </p:cNvPr>
          <p:cNvCxnSpPr>
            <a:cxnSpLocks/>
          </p:cNvCxnSpPr>
          <p:nvPr/>
        </p:nvCxnSpPr>
        <p:spPr>
          <a:xfrm>
            <a:off x="7131392" y="1042917"/>
            <a:ext cx="632284" cy="733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 xmlns:a16="http://schemas.microsoft.com/office/drawing/2014/main" id="{6DF41D84-DA4F-454E-9F52-1C9A8A6002F8}"/>
              </a:ext>
            </a:extLst>
          </p:cNvPr>
          <p:cNvSpPr txBox="1"/>
          <p:nvPr/>
        </p:nvSpPr>
        <p:spPr>
          <a:xfrm>
            <a:off x="182442" y="219878"/>
            <a:ext cx="3231131"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TỔNG KẾT BÀI HỌC</a:t>
            </a:r>
          </a:p>
        </p:txBody>
      </p:sp>
    </p:spTree>
    <p:extLst>
      <p:ext uri="{BB962C8B-B14F-4D97-AF65-F5344CB8AC3E}">
        <p14:creationId xmlns:p14="http://schemas.microsoft.com/office/powerpoint/2010/main" val="237370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028BA17-CA39-9649-B69D-1818A2B0E5F6}"/>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 xmlns:a16="http://schemas.microsoft.com/office/drawing/2014/main" id="{50B29419-605C-FF45-A31F-0A04DC6913AA}"/>
              </a:ext>
            </a:extLst>
          </p:cNvPr>
          <p:cNvSpPr txBox="1"/>
          <p:nvPr/>
        </p:nvSpPr>
        <p:spPr>
          <a:xfrm>
            <a:off x="182880" y="548640"/>
            <a:ext cx="11597640" cy="5632311"/>
          </a:xfrm>
          <a:prstGeom prst="rect">
            <a:avLst/>
          </a:prstGeom>
          <a:noFill/>
        </p:spPr>
        <p:txBody>
          <a:bodyPr wrap="square" rtlCol="0">
            <a:spAutoFit/>
          </a:bodyPr>
          <a:lstStyle/>
          <a:p>
            <a:pPr algn="ctr"/>
            <a:r>
              <a:rPr lang="en-US" sz="4000" dirty="0">
                <a:solidFill>
                  <a:srgbClr val="0070C0"/>
                </a:solidFill>
                <a:latin typeface="Times New Roman" panose="02020603050405020304" pitchFamily="18" charset="0"/>
                <a:cs typeface="Times New Roman" panose="02020603050405020304" pitchFamily="18" charset="0"/>
              </a:rPr>
              <a:t>CỦNG CỐ, DẶN DÒ</a:t>
            </a:r>
          </a:p>
          <a:p>
            <a:pPr algn="ctr"/>
            <a:endParaRPr lang="en-US" sz="4000" dirty="0">
              <a:solidFill>
                <a:srgbClr val="FF0000"/>
              </a:solidFill>
              <a:latin typeface="Times New Roman" panose="02020603050405020304" pitchFamily="18" charset="0"/>
              <a:cs typeface="Times New Roman" panose="02020603050405020304" pitchFamily="18" charset="0"/>
            </a:endParaRPr>
          </a:p>
          <a:p>
            <a:pPr marL="285750" indent="-285750">
              <a:buFontTx/>
              <a:buChar char="-"/>
            </a:pP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 MỤC I, II). </a:t>
            </a:r>
            <a:r>
              <a:rPr lang="en-US" sz="4000" dirty="0" err="1">
                <a:latin typeface="Times New Roman" panose="02020603050405020304" pitchFamily="18" charset="0"/>
                <a:cs typeface="Times New Roman" panose="02020603050405020304" pitchFamily="18" charset="0"/>
              </a:rPr>
              <a:t>Hoàn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nhớ</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p>
            <a:pPr marL="285750" indent="-285750">
              <a:buFontTx/>
              <a:buChar char="-"/>
            </a:pPr>
            <a:r>
              <a:rPr lang="en-US" sz="4000" dirty="0" err="1">
                <a:latin typeface="Times New Roman" panose="02020603050405020304" pitchFamily="18" charset="0"/>
                <a:cs typeface="Times New Roman" panose="02020603050405020304" pitchFamily="18" charset="0"/>
              </a:rPr>
              <a:t>Hoàn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SGK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endParaRPr lang="en-US" sz="4000" dirty="0">
              <a:latin typeface="Times New Roman" panose="02020603050405020304" pitchFamily="18" charset="0"/>
              <a:cs typeface="Times New Roman" panose="02020603050405020304" pitchFamily="18" charset="0"/>
            </a:endParaRPr>
          </a:p>
          <a:p>
            <a:pPr marL="285750" indent="-285750">
              <a:buFontTx/>
              <a:buChar char="-"/>
            </a:pPr>
            <a:r>
              <a:rPr lang="en-US" sz="4000" dirty="0" err="1">
                <a:latin typeface="Times New Roman" panose="02020603050405020304" pitchFamily="18" charset="0"/>
                <a:cs typeface="Times New Roman" panose="02020603050405020304" pitchFamily="18" charset="0"/>
              </a:rPr>
              <a:t>Xem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chương</a:t>
            </a:r>
            <a:r>
              <a:rPr lang="en-US" sz="4000" dirty="0">
                <a:latin typeface="Times New Roman" panose="02020603050405020304" pitchFamily="18" charset="0"/>
                <a:cs typeface="Times New Roman" panose="02020603050405020304" pitchFamily="18" charset="0"/>
              </a:rPr>
              <a:t> 2: </a:t>
            </a:r>
            <a:r>
              <a:rPr lang="en-US" sz="4000" dirty="0" err="1">
                <a:latin typeface="Times New Roman" panose="02020603050405020304" pitchFamily="18" charset="0"/>
                <a:cs typeface="Times New Roman" panose="02020603050405020304" pitchFamily="18" charset="0"/>
              </a:rPr>
              <a:t>Trái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5: </a:t>
            </a:r>
            <a:r>
              <a:rPr lang="en-US" sz="4000" dirty="0" err="1">
                <a:latin typeface="Times New Roman" panose="02020603050405020304" pitchFamily="18" charset="0"/>
                <a:cs typeface="Times New Roman" panose="02020603050405020304" pitchFamily="18" charset="0"/>
              </a:rPr>
              <a:t>Vị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84548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937FBCC-0D36-1143-A0A6-2CA49328192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 xmlns:a16="http://schemas.microsoft.com/office/drawing/2014/main" id="{EDDE252E-AE27-0846-BE37-58F42AE2D152}"/>
              </a:ext>
            </a:extLst>
          </p:cNvPr>
          <p:cNvSpPr txBox="1"/>
          <p:nvPr/>
        </p:nvSpPr>
        <p:spPr>
          <a:xfrm>
            <a:off x="1796845" y="899651"/>
            <a:ext cx="8598310" cy="2554545"/>
          </a:xfrm>
          <a:prstGeom prst="rect">
            <a:avLst/>
          </a:prstGeom>
          <a:noFill/>
        </p:spPr>
        <p:txBody>
          <a:bodyPr wrap="square" rtlCol="0">
            <a:spAutoFit/>
          </a:bodyPr>
          <a:lstStyle/>
          <a:p>
            <a:pPr algn="ctr"/>
            <a:r>
              <a:rPr lang="en-US" sz="4000" dirty="0">
                <a:solidFill>
                  <a:schemeClr val="bg1"/>
                </a:solidFill>
              </a:rPr>
              <a:t>TIẾT HỌC ĐẾN ĐÂY LÀ KẾT THÚC. </a:t>
            </a:r>
          </a:p>
          <a:p>
            <a:pPr algn="ctr"/>
            <a:r>
              <a:rPr lang="en-US" sz="4000" dirty="0">
                <a:solidFill>
                  <a:schemeClr val="bg1"/>
                </a:solidFill>
              </a:rPr>
              <a:t>CHÀO CÁC EM</a:t>
            </a:r>
          </a:p>
          <a:p>
            <a:pPr algn="ctr"/>
            <a:endParaRPr lang="en-US" sz="4000" dirty="0">
              <a:solidFill>
                <a:schemeClr val="bg1"/>
              </a:solidFill>
            </a:endParaRPr>
          </a:p>
          <a:p>
            <a:pPr algn="ctr"/>
            <a:r>
              <a:rPr lang="en-US" sz="4000" dirty="0">
                <a:solidFill>
                  <a:schemeClr val="bg1"/>
                </a:solidFill>
              </a:rPr>
              <a:t>CHÚC CÁC EM HỌC TỐT!</a:t>
            </a:r>
          </a:p>
        </p:txBody>
      </p:sp>
    </p:spTree>
    <p:extLst>
      <p:ext uri="{BB962C8B-B14F-4D97-AF65-F5344CB8AC3E}">
        <p14:creationId xmlns:p14="http://schemas.microsoft.com/office/powerpoint/2010/main" val="1985218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68CB48-1430-DB44-A2C5-C55D5D7B45E5}"/>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34A19744-FE86-D94B-9F3E-B971D6F977EC}"/>
              </a:ext>
            </a:extLst>
          </p:cNvPr>
          <p:cNvSpPr>
            <a:spLocks noGrp="1"/>
          </p:cNvSpPr>
          <p:nvPr>
            <p:ph idx="1"/>
          </p:nvPr>
        </p:nvSpPr>
        <p:spPr/>
        <p:txBody>
          <a:bodyPr/>
          <a:lstStyle/>
          <a:p>
            <a:endParaRPr lang="en-US"/>
          </a:p>
        </p:txBody>
      </p:sp>
      <p:pic>
        <p:nvPicPr>
          <p:cNvPr id="4" name="Picture 3">
            <a:extLst>
              <a:ext uri="{FF2B5EF4-FFF2-40B4-BE49-F238E27FC236}">
                <a16:creationId xmlns="" xmlns:a16="http://schemas.microsoft.com/office/drawing/2014/main" id="{81A0C33F-54A1-A64B-AC50-F1C255158585}"/>
              </a:ext>
            </a:extLst>
          </p:cNvPr>
          <p:cNvPicPr>
            <a:picLocks noChangeAspect="1"/>
          </p:cNvPicPr>
          <p:nvPr/>
        </p:nvPicPr>
        <p:blipFill>
          <a:blip r:embed="rId2"/>
          <a:stretch>
            <a:fillRect/>
          </a:stretch>
        </p:blipFill>
        <p:spPr>
          <a:xfrm>
            <a:off x="838200" y="365125"/>
            <a:ext cx="10810091" cy="5811838"/>
          </a:xfrm>
          <a:prstGeom prst="rect">
            <a:avLst/>
          </a:prstGeom>
        </p:spPr>
      </p:pic>
    </p:spTree>
    <p:extLst>
      <p:ext uri="{BB962C8B-B14F-4D97-AF65-F5344CB8AC3E}">
        <p14:creationId xmlns:p14="http://schemas.microsoft.com/office/powerpoint/2010/main" val="3365993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54322E94-80DA-9D4E-87CB-6B9DECFC0412}"/>
              </a:ext>
            </a:extLst>
          </p:cNvPr>
          <p:cNvPicPr>
            <a:picLocks noGrp="1" noChangeAspect="1"/>
          </p:cNvPicPr>
          <p:nvPr>
            <p:ph idx="1"/>
          </p:nvPr>
        </p:nvPicPr>
        <p:blipFill>
          <a:blip r:embed="rId2"/>
          <a:stretch>
            <a:fillRect/>
          </a:stretch>
        </p:blipFill>
        <p:spPr>
          <a:xfrm>
            <a:off x="-180294" y="-54534"/>
            <a:ext cx="12372294" cy="6912534"/>
          </a:xfrm>
          <a:prstGeom prst="rect">
            <a:avLst/>
          </a:prstGeom>
        </p:spPr>
      </p:pic>
      <p:sp>
        <p:nvSpPr>
          <p:cNvPr id="6" name="TextBox 5">
            <a:extLst>
              <a:ext uri="{FF2B5EF4-FFF2-40B4-BE49-F238E27FC236}">
                <a16:creationId xmlns="" xmlns:a16="http://schemas.microsoft.com/office/drawing/2014/main" id="{3EF7DFD3-CB3F-3044-98CC-7B93AC12EA34}"/>
              </a:ext>
            </a:extLst>
          </p:cNvPr>
          <p:cNvSpPr txBox="1"/>
          <p:nvPr/>
        </p:nvSpPr>
        <p:spPr>
          <a:xfrm>
            <a:off x="2280458" y="1662795"/>
            <a:ext cx="6788727" cy="2246769"/>
          </a:xfrm>
          <a:prstGeom prst="rect">
            <a:avLst/>
          </a:prstGeom>
          <a:noFill/>
        </p:spPr>
        <p:txBody>
          <a:bodyPr wrap="square" rtlCol="0">
            <a:spAutoFit/>
          </a:bodyPr>
          <a:lstStyle/>
          <a:p>
            <a:r>
              <a:rPr lang="en-US" sz="6000" dirty="0">
                <a:solidFill>
                  <a:srgbClr val="FF0000"/>
                </a:solidFill>
                <a:latin typeface="Times New Roman" panose="02020603050405020304" pitchFamily="18" charset="0"/>
                <a:cs typeface="Times New Roman" panose="02020603050405020304" pitchFamily="18" charset="0"/>
              </a:rPr>
              <a:t>NỘI DUNG CHÍNH</a:t>
            </a:r>
          </a:p>
          <a:p>
            <a:r>
              <a:rPr lang="en-US" sz="4000" dirty="0">
                <a:solidFill>
                  <a:srgbClr val="00B0F0"/>
                </a:solidFill>
                <a:latin typeface="Times New Roman" panose="02020603050405020304" pitchFamily="18" charset="0"/>
                <a:cs typeface="Times New Roman" panose="02020603050405020304" pitchFamily="18" charset="0"/>
              </a:rPr>
              <a:t>I. </a:t>
            </a:r>
            <a:r>
              <a:rPr lang="en-US" sz="4000" dirty="0" err="1">
                <a:solidFill>
                  <a:srgbClr val="00B0F0"/>
                </a:solidFill>
                <a:latin typeface="Times New Roman" panose="02020603050405020304" pitchFamily="18" charset="0"/>
                <a:cs typeface="Times New Roman" panose="02020603050405020304" pitchFamily="18" charset="0"/>
              </a:rPr>
              <a:t>Lược</a:t>
            </a:r>
            <a:r>
              <a:rPr lang="en-US" sz="4000" dirty="0">
                <a:solidFill>
                  <a:srgbClr val="00B0F0"/>
                </a:solidFill>
                <a:latin typeface="Times New Roman" panose="02020603050405020304" pitchFamily="18" charset="0"/>
                <a:cs typeface="Times New Roman" panose="02020603050405020304" pitchFamily="18" charset="0"/>
              </a:rPr>
              <a:t> </a:t>
            </a:r>
            <a:r>
              <a:rPr lang="en-US" sz="4000" dirty="0" err="1">
                <a:solidFill>
                  <a:srgbClr val="00B0F0"/>
                </a:solidFill>
                <a:latin typeface="Times New Roman" panose="02020603050405020304" pitchFamily="18" charset="0"/>
                <a:cs typeface="Times New Roman" panose="02020603050405020304" pitchFamily="18" charset="0"/>
              </a:rPr>
              <a:t>đồ</a:t>
            </a:r>
            <a:r>
              <a:rPr lang="en-US" sz="4000" dirty="0">
                <a:solidFill>
                  <a:srgbClr val="00B0F0"/>
                </a:solidFill>
                <a:latin typeface="Times New Roman" panose="02020603050405020304" pitchFamily="18" charset="0"/>
                <a:cs typeface="Times New Roman" panose="02020603050405020304" pitchFamily="18" charset="0"/>
              </a:rPr>
              <a:t> </a:t>
            </a:r>
            <a:r>
              <a:rPr lang="en-US" sz="4000" dirty="0" err="1">
                <a:solidFill>
                  <a:srgbClr val="00B0F0"/>
                </a:solidFill>
                <a:latin typeface="Times New Roman" panose="02020603050405020304" pitchFamily="18" charset="0"/>
                <a:cs typeface="Times New Roman" panose="02020603050405020304" pitchFamily="18" charset="0"/>
              </a:rPr>
              <a:t>trí</a:t>
            </a:r>
            <a:r>
              <a:rPr lang="en-US" sz="4000" dirty="0">
                <a:solidFill>
                  <a:srgbClr val="00B0F0"/>
                </a:solidFill>
                <a:latin typeface="Times New Roman" panose="02020603050405020304" pitchFamily="18" charset="0"/>
                <a:cs typeface="Times New Roman" panose="02020603050405020304" pitchFamily="18" charset="0"/>
              </a:rPr>
              <a:t> </a:t>
            </a:r>
            <a:r>
              <a:rPr lang="en-US" sz="4000" dirty="0" err="1">
                <a:solidFill>
                  <a:srgbClr val="00B0F0"/>
                </a:solidFill>
                <a:latin typeface="Times New Roman" panose="02020603050405020304" pitchFamily="18" charset="0"/>
                <a:cs typeface="Times New Roman" panose="02020603050405020304" pitchFamily="18" charset="0"/>
              </a:rPr>
              <a:t>nhớ</a:t>
            </a:r>
            <a:endParaRPr lang="en-US" sz="4000" dirty="0">
              <a:solidFill>
                <a:srgbClr val="00B0F0"/>
              </a:solidFill>
              <a:latin typeface="Times New Roman" panose="02020603050405020304" pitchFamily="18" charset="0"/>
              <a:cs typeface="Times New Roman" panose="02020603050405020304" pitchFamily="18" charset="0"/>
            </a:endParaRPr>
          </a:p>
          <a:p>
            <a:r>
              <a:rPr lang="en-US" sz="4000" dirty="0">
                <a:solidFill>
                  <a:srgbClr val="00B0F0"/>
                </a:solidFill>
                <a:latin typeface="Times New Roman" panose="02020603050405020304" pitchFamily="18" charset="0"/>
                <a:cs typeface="Times New Roman" panose="02020603050405020304" pitchFamily="18" charset="0"/>
              </a:rPr>
              <a:t>II. </a:t>
            </a:r>
            <a:r>
              <a:rPr lang="en-US" sz="4000" dirty="0" err="1">
                <a:solidFill>
                  <a:srgbClr val="00B0F0"/>
                </a:solidFill>
                <a:latin typeface="Times New Roman" panose="02020603050405020304" pitchFamily="18" charset="0"/>
                <a:cs typeface="Times New Roman" panose="02020603050405020304" pitchFamily="18" charset="0"/>
              </a:rPr>
              <a:t>Phác</a:t>
            </a:r>
            <a:r>
              <a:rPr lang="en-US" sz="4000" dirty="0">
                <a:solidFill>
                  <a:srgbClr val="00B0F0"/>
                </a:solidFill>
                <a:latin typeface="Times New Roman" panose="02020603050405020304" pitchFamily="18" charset="0"/>
                <a:cs typeface="Times New Roman" panose="02020603050405020304" pitchFamily="18" charset="0"/>
              </a:rPr>
              <a:t> </a:t>
            </a:r>
            <a:r>
              <a:rPr lang="en-US" sz="4000" dirty="0" err="1">
                <a:solidFill>
                  <a:srgbClr val="00B0F0"/>
                </a:solidFill>
                <a:latin typeface="Times New Roman" panose="02020603050405020304" pitchFamily="18" charset="0"/>
                <a:cs typeface="Times New Roman" panose="02020603050405020304" pitchFamily="18" charset="0"/>
              </a:rPr>
              <a:t>thảo</a:t>
            </a:r>
            <a:r>
              <a:rPr lang="en-US" sz="4000" dirty="0">
                <a:solidFill>
                  <a:srgbClr val="00B0F0"/>
                </a:solidFill>
                <a:latin typeface="Times New Roman" panose="02020603050405020304" pitchFamily="18" charset="0"/>
                <a:cs typeface="Times New Roman" panose="02020603050405020304" pitchFamily="18" charset="0"/>
              </a:rPr>
              <a:t> </a:t>
            </a:r>
            <a:r>
              <a:rPr lang="en-US" sz="4000" dirty="0" err="1">
                <a:solidFill>
                  <a:srgbClr val="00B0F0"/>
                </a:solidFill>
                <a:latin typeface="Times New Roman" panose="02020603050405020304" pitchFamily="18" charset="0"/>
                <a:cs typeface="Times New Roman" panose="02020603050405020304" pitchFamily="18" charset="0"/>
              </a:rPr>
              <a:t>lược</a:t>
            </a:r>
            <a:r>
              <a:rPr lang="en-US" sz="4000" dirty="0">
                <a:solidFill>
                  <a:srgbClr val="00B0F0"/>
                </a:solidFill>
                <a:latin typeface="Times New Roman" panose="02020603050405020304" pitchFamily="18" charset="0"/>
                <a:cs typeface="Times New Roman" panose="02020603050405020304" pitchFamily="18" charset="0"/>
              </a:rPr>
              <a:t> </a:t>
            </a:r>
            <a:r>
              <a:rPr lang="en-US" sz="4000" dirty="0" err="1">
                <a:solidFill>
                  <a:srgbClr val="00B0F0"/>
                </a:solidFill>
                <a:latin typeface="Times New Roman" panose="02020603050405020304" pitchFamily="18" charset="0"/>
                <a:cs typeface="Times New Roman" panose="02020603050405020304" pitchFamily="18" charset="0"/>
              </a:rPr>
              <a:t>đồ</a:t>
            </a:r>
            <a:r>
              <a:rPr lang="en-US" sz="4000" dirty="0">
                <a:solidFill>
                  <a:srgbClr val="00B0F0"/>
                </a:solidFill>
                <a:latin typeface="Times New Roman" panose="02020603050405020304" pitchFamily="18" charset="0"/>
                <a:cs typeface="Times New Roman" panose="02020603050405020304" pitchFamily="18" charset="0"/>
              </a:rPr>
              <a:t> </a:t>
            </a:r>
            <a:r>
              <a:rPr lang="en-US" sz="4000" dirty="0" err="1">
                <a:solidFill>
                  <a:srgbClr val="00B0F0"/>
                </a:solidFill>
                <a:latin typeface="Times New Roman" panose="02020603050405020304" pitchFamily="18" charset="0"/>
                <a:cs typeface="Times New Roman" panose="02020603050405020304" pitchFamily="18" charset="0"/>
              </a:rPr>
              <a:t>trí</a:t>
            </a:r>
            <a:r>
              <a:rPr lang="en-US" sz="4000" dirty="0">
                <a:solidFill>
                  <a:srgbClr val="00B0F0"/>
                </a:solidFill>
                <a:latin typeface="Times New Roman" panose="02020603050405020304" pitchFamily="18" charset="0"/>
                <a:cs typeface="Times New Roman" panose="02020603050405020304" pitchFamily="18" charset="0"/>
              </a:rPr>
              <a:t> </a:t>
            </a:r>
            <a:r>
              <a:rPr lang="en-US" sz="4000" dirty="0" err="1" smtClean="0">
                <a:solidFill>
                  <a:srgbClr val="00B0F0"/>
                </a:solidFill>
                <a:latin typeface="Times New Roman" panose="02020603050405020304" pitchFamily="18" charset="0"/>
                <a:cs typeface="Times New Roman" panose="02020603050405020304" pitchFamily="18" charset="0"/>
              </a:rPr>
              <a:t>nhớ</a:t>
            </a:r>
            <a:endParaRPr lang="en-US" sz="4000" dirty="0">
              <a:solidFill>
                <a:srgbClr val="00B0F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 xmlns:a16="http://schemas.microsoft.com/office/drawing/2014/main" id="{2C044B93-FE69-1348-8C99-A54BFD1CB3A5}"/>
              </a:ext>
            </a:extLst>
          </p:cNvPr>
          <p:cNvPicPr>
            <a:picLocks noChangeAspect="1"/>
          </p:cNvPicPr>
          <p:nvPr/>
        </p:nvPicPr>
        <p:blipFill>
          <a:blip r:embed="rId3"/>
          <a:stretch>
            <a:fillRect/>
          </a:stretch>
        </p:blipFill>
        <p:spPr>
          <a:xfrm>
            <a:off x="9180021" y="3685077"/>
            <a:ext cx="2901142" cy="2911186"/>
          </a:xfrm>
          <a:prstGeom prst="rect">
            <a:avLst/>
          </a:prstGeom>
        </p:spPr>
      </p:pic>
    </p:spTree>
    <p:extLst>
      <p:ext uri="{BB962C8B-B14F-4D97-AF65-F5344CB8AC3E}">
        <p14:creationId xmlns:p14="http://schemas.microsoft.com/office/powerpoint/2010/main" val="1741583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3D2E16F-1245-7B48-B5A2-B2058E390FFC}"/>
              </a:ext>
            </a:extLst>
          </p:cNvPr>
          <p:cNvPicPr>
            <a:picLocks noChangeAspect="1"/>
          </p:cNvPicPr>
          <p:nvPr/>
        </p:nvPicPr>
        <p:blipFill>
          <a:blip r:embed="rId2"/>
          <a:stretch>
            <a:fillRect/>
          </a:stretch>
        </p:blipFill>
        <p:spPr>
          <a:xfrm>
            <a:off x="358177" y="371945"/>
            <a:ext cx="6256482" cy="6020955"/>
          </a:xfrm>
          <a:prstGeom prst="rect">
            <a:avLst/>
          </a:prstGeom>
          <a:ln>
            <a:solidFill>
              <a:schemeClr val="accent1"/>
            </a:solidFill>
          </a:ln>
        </p:spPr>
      </p:pic>
      <p:pic>
        <p:nvPicPr>
          <p:cNvPr id="3" name="Picture 2">
            <a:extLst>
              <a:ext uri="{FF2B5EF4-FFF2-40B4-BE49-F238E27FC236}">
                <a16:creationId xmlns="" xmlns:a16="http://schemas.microsoft.com/office/drawing/2014/main" id="{80CEDAED-6526-244A-B860-12C1FD98501F}"/>
              </a:ext>
            </a:extLst>
          </p:cNvPr>
          <p:cNvPicPr>
            <a:picLocks noChangeAspect="1"/>
          </p:cNvPicPr>
          <p:nvPr/>
        </p:nvPicPr>
        <p:blipFill>
          <a:blip r:embed="rId3"/>
          <a:stretch>
            <a:fillRect/>
          </a:stretch>
        </p:blipFill>
        <p:spPr>
          <a:xfrm>
            <a:off x="6816436" y="518573"/>
            <a:ext cx="4715793" cy="5874327"/>
          </a:xfrm>
          <a:prstGeom prst="rect">
            <a:avLst/>
          </a:prstGeom>
        </p:spPr>
      </p:pic>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 xmlns:a16="http://schemas.microsoft.com/office/drawing/2014/main" id="{B5CD2DE3-A8F2-B645-B561-2C82660E00E1}"/>
                  </a:ext>
                </a:extLst>
              </p14:cNvPr>
              <p14:cNvContentPartPr/>
              <p14:nvPr/>
            </p14:nvContentPartPr>
            <p14:xfrm>
              <a:off x="274822" y="-772669"/>
              <a:ext cx="360" cy="360"/>
            </p14:xfrm>
          </p:contentPart>
        </mc:Choice>
        <mc:Fallback xmlns="">
          <p:pic>
            <p:nvPicPr>
              <p:cNvPr id="16" name="Ink 15">
                <a:extLst>
                  <a:ext uri="{FF2B5EF4-FFF2-40B4-BE49-F238E27FC236}">
                    <a16:creationId xmlns:a16="http://schemas.microsoft.com/office/drawing/2014/main" id="{B5CD2DE3-A8F2-B645-B561-2C82660E00E1}"/>
                  </a:ext>
                </a:extLst>
              </p:cNvPr>
              <p:cNvPicPr/>
              <p:nvPr/>
            </p:nvPicPr>
            <p:blipFill>
              <a:blip r:embed="rId6"/>
              <a:stretch>
                <a:fillRect/>
              </a:stretch>
            </p:blipFill>
            <p:spPr>
              <a:xfrm>
                <a:off x="221182" y="-880309"/>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 xmlns:a16="http://schemas.microsoft.com/office/drawing/2014/main" id="{34EE2C62-1677-284D-836C-E28665AF6C4D}"/>
                  </a:ext>
                </a:extLst>
              </p14:cNvPr>
              <p14:cNvContentPartPr/>
              <p14:nvPr/>
            </p14:nvContentPartPr>
            <p14:xfrm>
              <a:off x="240982" y="-801109"/>
              <a:ext cx="360" cy="360"/>
            </p14:xfrm>
          </p:contentPart>
        </mc:Choice>
        <mc:Fallback xmlns="">
          <p:pic>
            <p:nvPicPr>
              <p:cNvPr id="17" name="Ink 16">
                <a:extLst>
                  <a:ext uri="{FF2B5EF4-FFF2-40B4-BE49-F238E27FC236}">
                    <a16:creationId xmlns:a16="http://schemas.microsoft.com/office/drawing/2014/main" id="{34EE2C62-1677-284D-836C-E28665AF6C4D}"/>
                  </a:ext>
                </a:extLst>
              </p:cNvPr>
              <p:cNvPicPr/>
              <p:nvPr/>
            </p:nvPicPr>
            <p:blipFill>
              <a:blip r:embed="rId6"/>
              <a:stretch>
                <a:fillRect/>
              </a:stretch>
            </p:blipFill>
            <p:spPr>
              <a:xfrm>
                <a:off x="186982" y="-908749"/>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 xmlns:a16="http://schemas.microsoft.com/office/drawing/2014/main" id="{AD7F861E-5026-434B-9570-E855F346BD00}"/>
                  </a:ext>
                </a:extLst>
              </p14:cNvPr>
              <p14:cNvContentPartPr/>
              <p14:nvPr/>
            </p14:nvContentPartPr>
            <p14:xfrm>
              <a:off x="240982" y="-801109"/>
              <a:ext cx="360" cy="360"/>
            </p14:xfrm>
          </p:contentPart>
        </mc:Choice>
        <mc:Fallback xmlns="">
          <p:pic>
            <p:nvPicPr>
              <p:cNvPr id="18" name="Ink 17">
                <a:extLst>
                  <a:ext uri="{FF2B5EF4-FFF2-40B4-BE49-F238E27FC236}">
                    <a16:creationId xmlns:a16="http://schemas.microsoft.com/office/drawing/2014/main" id="{AD7F861E-5026-434B-9570-E855F346BD00}"/>
                  </a:ext>
                </a:extLst>
              </p:cNvPr>
              <p:cNvPicPr/>
              <p:nvPr/>
            </p:nvPicPr>
            <p:blipFill>
              <a:blip r:embed="rId6"/>
              <a:stretch>
                <a:fillRect/>
              </a:stretch>
            </p:blipFill>
            <p:spPr>
              <a:xfrm>
                <a:off x="186982" y="-908749"/>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 xmlns:a16="http://schemas.microsoft.com/office/drawing/2014/main" id="{1461FD98-9941-0041-A425-D7D3F2DC41A7}"/>
                  </a:ext>
                </a:extLst>
              </p14:cNvPr>
              <p14:cNvContentPartPr/>
              <p14:nvPr/>
            </p14:nvContentPartPr>
            <p14:xfrm>
              <a:off x="328102" y="-773749"/>
              <a:ext cx="360" cy="360"/>
            </p14:xfrm>
          </p:contentPart>
        </mc:Choice>
        <mc:Fallback xmlns="">
          <p:pic>
            <p:nvPicPr>
              <p:cNvPr id="19" name="Ink 18">
                <a:extLst>
                  <a:ext uri="{FF2B5EF4-FFF2-40B4-BE49-F238E27FC236}">
                    <a16:creationId xmlns:a16="http://schemas.microsoft.com/office/drawing/2014/main" id="{1461FD98-9941-0041-A425-D7D3F2DC41A7}"/>
                  </a:ext>
                </a:extLst>
              </p:cNvPr>
              <p:cNvPicPr/>
              <p:nvPr/>
            </p:nvPicPr>
            <p:blipFill>
              <a:blip r:embed="rId6"/>
              <a:stretch>
                <a:fillRect/>
              </a:stretch>
            </p:blipFill>
            <p:spPr>
              <a:xfrm>
                <a:off x="274102" y="-881389"/>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Ink 19">
                <a:extLst>
                  <a:ext uri="{FF2B5EF4-FFF2-40B4-BE49-F238E27FC236}">
                    <a16:creationId xmlns="" xmlns:a16="http://schemas.microsoft.com/office/drawing/2014/main" id="{E0C46D7A-A388-D248-87BA-B7A31E6F2CED}"/>
                  </a:ext>
                </a:extLst>
              </p14:cNvPr>
              <p14:cNvContentPartPr/>
              <p14:nvPr/>
            </p14:nvContentPartPr>
            <p14:xfrm>
              <a:off x="328102" y="-773749"/>
              <a:ext cx="360" cy="360"/>
            </p14:xfrm>
          </p:contentPart>
        </mc:Choice>
        <mc:Fallback xmlns="">
          <p:pic>
            <p:nvPicPr>
              <p:cNvPr id="20" name="Ink 19">
                <a:extLst>
                  <a:ext uri="{FF2B5EF4-FFF2-40B4-BE49-F238E27FC236}">
                    <a16:creationId xmlns:a16="http://schemas.microsoft.com/office/drawing/2014/main" id="{E0C46D7A-A388-D248-87BA-B7A31E6F2CED}"/>
                  </a:ext>
                </a:extLst>
              </p:cNvPr>
              <p:cNvPicPr/>
              <p:nvPr/>
            </p:nvPicPr>
            <p:blipFill>
              <a:blip r:embed="rId6"/>
              <a:stretch>
                <a:fillRect/>
              </a:stretch>
            </p:blipFill>
            <p:spPr>
              <a:xfrm>
                <a:off x="274102" y="-881389"/>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 xmlns:a16="http://schemas.microsoft.com/office/drawing/2014/main" id="{F842FB20-A7D2-484B-863B-851CD041F855}"/>
                  </a:ext>
                </a:extLst>
              </p14:cNvPr>
              <p14:cNvContentPartPr/>
              <p14:nvPr/>
            </p14:nvContentPartPr>
            <p14:xfrm>
              <a:off x="10473982" y="1124160"/>
              <a:ext cx="360" cy="360"/>
            </p14:xfrm>
          </p:contentPart>
        </mc:Choice>
        <mc:Fallback xmlns="">
          <p:pic>
            <p:nvPicPr>
              <p:cNvPr id="21" name="Ink 20">
                <a:extLst>
                  <a:ext uri="{FF2B5EF4-FFF2-40B4-BE49-F238E27FC236}">
                    <a16:creationId xmlns:a16="http://schemas.microsoft.com/office/drawing/2014/main" id="{F842FB20-A7D2-484B-863B-851CD041F855}"/>
                  </a:ext>
                </a:extLst>
              </p:cNvPr>
              <p:cNvPicPr/>
              <p:nvPr/>
            </p:nvPicPr>
            <p:blipFill>
              <a:blip r:embed="rId6"/>
              <a:stretch>
                <a:fillRect/>
              </a:stretch>
            </p:blipFill>
            <p:spPr>
              <a:xfrm>
                <a:off x="10419982" y="101652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Ink 21">
                <a:extLst>
                  <a:ext uri="{FF2B5EF4-FFF2-40B4-BE49-F238E27FC236}">
                    <a16:creationId xmlns="" xmlns:a16="http://schemas.microsoft.com/office/drawing/2014/main" id="{02242F7B-1FDC-0E48-9DA1-EF9CF25DFFFA}"/>
                  </a:ext>
                </a:extLst>
              </p14:cNvPr>
              <p14:cNvContentPartPr/>
              <p14:nvPr/>
            </p14:nvContentPartPr>
            <p14:xfrm>
              <a:off x="10473982" y="1152600"/>
              <a:ext cx="360" cy="45360"/>
            </p14:xfrm>
          </p:contentPart>
        </mc:Choice>
        <mc:Fallback xmlns="">
          <p:pic>
            <p:nvPicPr>
              <p:cNvPr id="22" name="Ink 21">
                <a:extLst>
                  <a:ext uri="{FF2B5EF4-FFF2-40B4-BE49-F238E27FC236}">
                    <a16:creationId xmlns:a16="http://schemas.microsoft.com/office/drawing/2014/main" id="{02242F7B-1FDC-0E48-9DA1-EF9CF25DFFFA}"/>
                  </a:ext>
                </a:extLst>
              </p:cNvPr>
              <p:cNvPicPr/>
              <p:nvPr/>
            </p:nvPicPr>
            <p:blipFill>
              <a:blip r:embed="rId13"/>
              <a:stretch>
                <a:fillRect/>
              </a:stretch>
            </p:blipFill>
            <p:spPr>
              <a:xfrm>
                <a:off x="10419982" y="1044600"/>
                <a:ext cx="108000" cy="261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3" name="Ink 22">
                <a:extLst>
                  <a:ext uri="{FF2B5EF4-FFF2-40B4-BE49-F238E27FC236}">
                    <a16:creationId xmlns="" xmlns:a16="http://schemas.microsoft.com/office/drawing/2014/main" id="{72EB2F03-0214-AC49-9B81-3F4D6C4E93F0}"/>
                  </a:ext>
                </a:extLst>
              </p14:cNvPr>
              <p14:cNvContentPartPr/>
              <p14:nvPr/>
            </p14:nvContentPartPr>
            <p14:xfrm>
              <a:off x="10473982" y="1197600"/>
              <a:ext cx="360" cy="360"/>
            </p14:xfrm>
          </p:contentPart>
        </mc:Choice>
        <mc:Fallback xmlns="">
          <p:pic>
            <p:nvPicPr>
              <p:cNvPr id="23" name="Ink 22">
                <a:extLst>
                  <a:ext uri="{FF2B5EF4-FFF2-40B4-BE49-F238E27FC236}">
                    <a16:creationId xmlns:a16="http://schemas.microsoft.com/office/drawing/2014/main" id="{72EB2F03-0214-AC49-9B81-3F4D6C4E93F0}"/>
                  </a:ext>
                </a:extLst>
              </p:cNvPr>
              <p:cNvPicPr/>
              <p:nvPr/>
            </p:nvPicPr>
            <p:blipFill>
              <a:blip r:embed="rId6"/>
              <a:stretch>
                <a:fillRect/>
              </a:stretch>
            </p:blipFill>
            <p:spPr>
              <a:xfrm>
                <a:off x="10419982" y="108960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Ink 23">
                <a:extLst>
                  <a:ext uri="{FF2B5EF4-FFF2-40B4-BE49-F238E27FC236}">
                    <a16:creationId xmlns="" xmlns:a16="http://schemas.microsoft.com/office/drawing/2014/main" id="{CDE41250-A0A1-9C4C-A9A2-7CAC9F68375A}"/>
                  </a:ext>
                </a:extLst>
              </p14:cNvPr>
              <p14:cNvContentPartPr/>
              <p14:nvPr/>
            </p14:nvContentPartPr>
            <p14:xfrm>
              <a:off x="5062462" y="-1000920"/>
              <a:ext cx="360" cy="360"/>
            </p14:xfrm>
          </p:contentPart>
        </mc:Choice>
        <mc:Fallback xmlns="">
          <p:pic>
            <p:nvPicPr>
              <p:cNvPr id="24" name="Ink 23">
                <a:extLst>
                  <a:ext uri="{FF2B5EF4-FFF2-40B4-BE49-F238E27FC236}">
                    <a16:creationId xmlns:a16="http://schemas.microsoft.com/office/drawing/2014/main" id="{CDE41250-A0A1-9C4C-A9A2-7CAC9F68375A}"/>
                  </a:ext>
                </a:extLst>
              </p:cNvPr>
              <p:cNvPicPr/>
              <p:nvPr/>
            </p:nvPicPr>
            <p:blipFill>
              <a:blip r:embed="rId6"/>
              <a:stretch>
                <a:fillRect/>
              </a:stretch>
            </p:blipFill>
            <p:spPr>
              <a:xfrm>
                <a:off x="5008462" y="-110856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5" name="Ink 24">
                <a:extLst>
                  <a:ext uri="{FF2B5EF4-FFF2-40B4-BE49-F238E27FC236}">
                    <a16:creationId xmlns="" xmlns:a16="http://schemas.microsoft.com/office/drawing/2014/main" id="{D7B535C2-D313-3844-A4BD-DFDD2A7206D8}"/>
                  </a:ext>
                </a:extLst>
              </p14:cNvPr>
              <p14:cNvContentPartPr/>
              <p14:nvPr/>
            </p14:nvContentPartPr>
            <p14:xfrm>
              <a:off x="5062462" y="-1000920"/>
              <a:ext cx="360" cy="360"/>
            </p14:xfrm>
          </p:contentPart>
        </mc:Choice>
        <mc:Fallback xmlns="">
          <p:pic>
            <p:nvPicPr>
              <p:cNvPr id="25" name="Ink 24">
                <a:extLst>
                  <a:ext uri="{FF2B5EF4-FFF2-40B4-BE49-F238E27FC236}">
                    <a16:creationId xmlns:a16="http://schemas.microsoft.com/office/drawing/2014/main" id="{D7B535C2-D313-3844-A4BD-DFDD2A7206D8}"/>
                  </a:ext>
                </a:extLst>
              </p:cNvPr>
              <p:cNvPicPr/>
              <p:nvPr/>
            </p:nvPicPr>
            <p:blipFill>
              <a:blip r:embed="rId6"/>
              <a:stretch>
                <a:fillRect/>
              </a:stretch>
            </p:blipFill>
            <p:spPr>
              <a:xfrm>
                <a:off x="5008462" y="-110856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6" name="Ink 25">
                <a:extLst>
                  <a:ext uri="{FF2B5EF4-FFF2-40B4-BE49-F238E27FC236}">
                    <a16:creationId xmlns="" xmlns:a16="http://schemas.microsoft.com/office/drawing/2014/main" id="{065E6222-8306-AD41-869B-50A6A0796274}"/>
                  </a:ext>
                </a:extLst>
              </p14:cNvPr>
              <p14:cNvContentPartPr/>
              <p14:nvPr/>
            </p14:nvContentPartPr>
            <p14:xfrm>
              <a:off x="263662" y="-778800"/>
              <a:ext cx="360" cy="360"/>
            </p14:xfrm>
          </p:contentPart>
        </mc:Choice>
        <mc:Fallback xmlns="">
          <p:pic>
            <p:nvPicPr>
              <p:cNvPr id="26" name="Ink 25">
                <a:extLst>
                  <a:ext uri="{FF2B5EF4-FFF2-40B4-BE49-F238E27FC236}">
                    <a16:creationId xmlns:a16="http://schemas.microsoft.com/office/drawing/2014/main" id="{065E6222-8306-AD41-869B-50A6A0796274}"/>
                  </a:ext>
                </a:extLst>
              </p:cNvPr>
              <p:cNvPicPr/>
              <p:nvPr/>
            </p:nvPicPr>
            <p:blipFill>
              <a:blip r:embed="rId6"/>
              <a:stretch>
                <a:fillRect/>
              </a:stretch>
            </p:blipFill>
            <p:spPr>
              <a:xfrm>
                <a:off x="210022" y="-88644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7" name="Ink 26">
                <a:extLst>
                  <a:ext uri="{FF2B5EF4-FFF2-40B4-BE49-F238E27FC236}">
                    <a16:creationId xmlns="" xmlns:a16="http://schemas.microsoft.com/office/drawing/2014/main" id="{7BF361D8-68E1-D74E-983F-DE57AFE0F216}"/>
                  </a:ext>
                </a:extLst>
              </p14:cNvPr>
              <p14:cNvContentPartPr/>
              <p14:nvPr/>
            </p14:nvContentPartPr>
            <p14:xfrm>
              <a:off x="2478382" y="-910200"/>
              <a:ext cx="360" cy="360"/>
            </p14:xfrm>
          </p:contentPart>
        </mc:Choice>
        <mc:Fallback xmlns="">
          <p:pic>
            <p:nvPicPr>
              <p:cNvPr id="27" name="Ink 26">
                <a:extLst>
                  <a:ext uri="{FF2B5EF4-FFF2-40B4-BE49-F238E27FC236}">
                    <a16:creationId xmlns:a16="http://schemas.microsoft.com/office/drawing/2014/main" id="{7BF361D8-68E1-D74E-983F-DE57AFE0F216}"/>
                  </a:ext>
                </a:extLst>
              </p:cNvPr>
              <p:cNvPicPr/>
              <p:nvPr/>
            </p:nvPicPr>
            <p:blipFill>
              <a:blip r:embed="rId6"/>
              <a:stretch>
                <a:fillRect/>
              </a:stretch>
            </p:blipFill>
            <p:spPr>
              <a:xfrm>
                <a:off x="2424742" y="-1018200"/>
                <a:ext cx="108000" cy="216000"/>
              </a:xfrm>
              <a:prstGeom prst="rect">
                <a:avLst/>
              </a:prstGeom>
            </p:spPr>
          </p:pic>
        </mc:Fallback>
      </mc:AlternateContent>
      <p:pic>
        <p:nvPicPr>
          <p:cNvPr id="5" name="Picture 4">
            <a:extLst>
              <a:ext uri="{FF2B5EF4-FFF2-40B4-BE49-F238E27FC236}">
                <a16:creationId xmlns="" xmlns:a16="http://schemas.microsoft.com/office/drawing/2014/main" id="{F069A7C0-F020-2C4E-B8C5-8840A61E4847}"/>
              </a:ext>
            </a:extLst>
          </p:cNvPr>
          <p:cNvPicPr>
            <a:picLocks noChangeAspect="1"/>
          </p:cNvPicPr>
          <p:nvPr/>
        </p:nvPicPr>
        <p:blipFill>
          <a:blip r:embed="rId19"/>
          <a:stretch>
            <a:fillRect/>
          </a:stretch>
        </p:blipFill>
        <p:spPr>
          <a:xfrm>
            <a:off x="10527173" y="1042306"/>
            <a:ext cx="852069" cy="841844"/>
          </a:xfrm>
          <a:prstGeom prst="rect">
            <a:avLst/>
          </a:prstGeom>
        </p:spPr>
      </p:pic>
      <p:pic>
        <p:nvPicPr>
          <p:cNvPr id="28" name="Picture 27">
            <a:extLst>
              <a:ext uri="{FF2B5EF4-FFF2-40B4-BE49-F238E27FC236}">
                <a16:creationId xmlns="" xmlns:a16="http://schemas.microsoft.com/office/drawing/2014/main" id="{8B5EE40F-9C6F-9C41-8167-160BEF57F1C0}"/>
              </a:ext>
            </a:extLst>
          </p:cNvPr>
          <p:cNvPicPr>
            <a:picLocks noChangeAspect="1"/>
          </p:cNvPicPr>
          <p:nvPr/>
        </p:nvPicPr>
        <p:blipFill>
          <a:blip r:embed="rId19"/>
          <a:stretch>
            <a:fillRect/>
          </a:stretch>
        </p:blipFill>
        <p:spPr>
          <a:xfrm>
            <a:off x="10527173" y="4973850"/>
            <a:ext cx="745686" cy="841844"/>
          </a:xfrm>
          <a:prstGeom prst="rect">
            <a:avLst/>
          </a:prstGeom>
        </p:spPr>
      </p:pic>
      <p:pic>
        <p:nvPicPr>
          <p:cNvPr id="30" name="Picture 29">
            <a:extLst>
              <a:ext uri="{FF2B5EF4-FFF2-40B4-BE49-F238E27FC236}">
                <a16:creationId xmlns="" xmlns:a16="http://schemas.microsoft.com/office/drawing/2014/main" id="{7F41C589-C010-F646-A8DE-D7D422D73E76}"/>
              </a:ext>
            </a:extLst>
          </p:cNvPr>
          <p:cNvPicPr>
            <a:picLocks noChangeAspect="1"/>
          </p:cNvPicPr>
          <p:nvPr/>
        </p:nvPicPr>
        <p:blipFill>
          <a:blip r:embed="rId19"/>
          <a:stretch>
            <a:fillRect/>
          </a:stretch>
        </p:blipFill>
        <p:spPr>
          <a:xfrm>
            <a:off x="8411033" y="4885574"/>
            <a:ext cx="852069" cy="841844"/>
          </a:xfrm>
          <a:prstGeom prst="rect">
            <a:avLst/>
          </a:prstGeom>
        </p:spPr>
      </p:pic>
      <p:sp>
        <p:nvSpPr>
          <p:cNvPr id="31" name="Bent Arrow 30">
            <a:extLst>
              <a:ext uri="{FF2B5EF4-FFF2-40B4-BE49-F238E27FC236}">
                <a16:creationId xmlns="" xmlns:a16="http://schemas.microsoft.com/office/drawing/2014/main" id="{616E6EB7-EBC4-0040-8FDD-2AF262227AAA}"/>
              </a:ext>
            </a:extLst>
          </p:cNvPr>
          <p:cNvSpPr/>
          <p:nvPr/>
        </p:nvSpPr>
        <p:spPr>
          <a:xfrm rot="10800000">
            <a:off x="7413472" y="1069041"/>
            <a:ext cx="3131823" cy="4773390"/>
          </a:xfrm>
          <a:prstGeom prst="bentArrow">
            <a:avLst>
              <a:gd name="adj1" fmla="val 25000"/>
              <a:gd name="adj2" fmla="val 2254"/>
              <a:gd name="adj3" fmla="val 14781"/>
              <a:gd name="adj4" fmla="val 446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 xmlns:a16="http://schemas.microsoft.com/office/drawing/2014/main" id="{2ECD07A9-CD36-2848-84B0-757E05BFC553}"/>
              </a:ext>
            </a:extLst>
          </p:cNvPr>
          <p:cNvPicPr>
            <a:picLocks noChangeAspect="1"/>
          </p:cNvPicPr>
          <p:nvPr/>
        </p:nvPicPr>
        <p:blipFill>
          <a:blip r:embed="rId20"/>
          <a:stretch>
            <a:fillRect/>
          </a:stretch>
        </p:blipFill>
        <p:spPr>
          <a:xfrm>
            <a:off x="7412478" y="4605878"/>
            <a:ext cx="1078478" cy="735943"/>
          </a:xfrm>
          <a:prstGeom prst="rect">
            <a:avLst/>
          </a:prstGeom>
        </p:spPr>
      </p:pic>
      <p:pic>
        <p:nvPicPr>
          <p:cNvPr id="7" name="Picture 6">
            <a:extLst>
              <a:ext uri="{FF2B5EF4-FFF2-40B4-BE49-F238E27FC236}">
                <a16:creationId xmlns="" xmlns:a16="http://schemas.microsoft.com/office/drawing/2014/main" id="{DB710C7B-9C24-3946-BB20-51AA877B209F}"/>
              </a:ext>
            </a:extLst>
          </p:cNvPr>
          <p:cNvPicPr>
            <a:picLocks noChangeAspect="1"/>
          </p:cNvPicPr>
          <p:nvPr/>
        </p:nvPicPr>
        <p:blipFill>
          <a:blip r:embed="rId21"/>
          <a:stretch>
            <a:fillRect/>
          </a:stretch>
        </p:blipFill>
        <p:spPr>
          <a:xfrm>
            <a:off x="8166012" y="49907"/>
            <a:ext cx="1471388" cy="1147693"/>
          </a:xfrm>
          <a:prstGeom prst="rect">
            <a:avLst/>
          </a:prstGeom>
        </p:spPr>
      </p:pic>
    </p:spTree>
    <p:extLst>
      <p:ext uri="{BB962C8B-B14F-4D97-AF65-F5344CB8AC3E}">
        <p14:creationId xmlns:p14="http://schemas.microsoft.com/office/powerpoint/2010/main" val="19658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checkerboard(across)">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3"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checkerboard(across)">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28" presetClass="exit" presetSubtype="0" fill="hold" nodeType="clickEffect">
                                  <p:stCondLst>
                                    <p:cond delay="0"/>
                                  </p:stCondLst>
                                  <p:childTnLst>
                                    <p:anim calcmode="lin" valueType="num">
                                      <p:cBhvr>
                                        <p:cTn id="20" dur="15000"/>
                                        <p:tgtEl>
                                          <p:spTgt spid="5"/>
                                        </p:tgtEl>
                                        <p:attrNameLst>
                                          <p:attrName>ppt_x</p:attrName>
                                        </p:attrNameLst>
                                      </p:cBhvr>
                                      <p:tavLst>
                                        <p:tav tm="0">
                                          <p:val>
                                            <p:strVal val="ppt_x"/>
                                          </p:val>
                                        </p:tav>
                                        <p:tav tm="100000">
                                          <p:val>
                                            <p:strVal val="ppt_x"/>
                                          </p:val>
                                        </p:tav>
                                      </p:tavLst>
                                    </p:anim>
                                    <p:anim calcmode="lin" valueType="num">
                                      <p:cBhvr>
                                        <p:cTn id="21" dur="15000"/>
                                        <p:tgtEl>
                                          <p:spTgt spid="5"/>
                                        </p:tgtEl>
                                        <p:attrNameLst>
                                          <p:attrName>ppt_y</p:attrName>
                                        </p:attrNameLst>
                                      </p:cBhvr>
                                      <p:tavLst>
                                        <p:tav tm="0">
                                          <p:val>
                                            <p:strVal val="ppt_y-1"/>
                                          </p:val>
                                        </p:tav>
                                        <p:tav tm="100000">
                                          <p:val>
                                            <p:strVal val="ppt_y+1"/>
                                          </p:val>
                                        </p:tav>
                                      </p:tavLst>
                                    </p:anim>
                                    <p:set>
                                      <p:cBhvr>
                                        <p:cTn id="22" dur="1" fill="hold">
                                          <p:stCondLst>
                                            <p:cond delay="149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2"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checkerboard(across)">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3" presetClass="exit" presetSubtype="10" fill="hold" nodeType="clickEffect">
                                  <p:stCondLst>
                                    <p:cond delay="0"/>
                                  </p:stCondLst>
                                  <p:childTnLst>
                                    <p:animEffect transition="out" filter="blinds(horizontal)">
                                      <p:cBhvr>
                                        <p:cTn id="35" dur="500"/>
                                        <p:tgtEl>
                                          <p:spTgt spid="28"/>
                                        </p:tgtEl>
                                      </p:cBhvr>
                                    </p:animEffect>
                                    <p:set>
                                      <p:cBhvr>
                                        <p:cTn id="36" dur="1" fill="hold">
                                          <p:stCondLst>
                                            <p:cond delay="499"/>
                                          </p:stCondLst>
                                        </p:cTn>
                                        <p:tgtEl>
                                          <p:spTgt spid="2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4"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checkerboard(across)">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8" presetClass="exit" presetSubtype="0" fill="hold" nodeType="clickEffect">
                                  <p:stCondLst>
                                    <p:cond delay="0"/>
                                  </p:stCondLst>
                                  <p:childTnLst>
                                    <p:anim calcmode="lin" valueType="num">
                                      <p:cBhvr>
                                        <p:cTn id="49" dur="15000"/>
                                        <p:tgtEl>
                                          <p:spTgt spid="5"/>
                                        </p:tgtEl>
                                        <p:attrNameLst>
                                          <p:attrName>ppt_x</p:attrName>
                                        </p:attrNameLst>
                                      </p:cBhvr>
                                      <p:tavLst>
                                        <p:tav tm="0">
                                          <p:val>
                                            <p:strVal val="ppt_x"/>
                                          </p:val>
                                        </p:tav>
                                        <p:tav tm="100000">
                                          <p:val>
                                            <p:strVal val="ppt_x"/>
                                          </p:val>
                                        </p:tav>
                                      </p:tavLst>
                                    </p:anim>
                                    <p:anim calcmode="lin" valueType="num">
                                      <p:cBhvr>
                                        <p:cTn id="50" dur="15000"/>
                                        <p:tgtEl>
                                          <p:spTgt spid="5"/>
                                        </p:tgtEl>
                                        <p:attrNameLst>
                                          <p:attrName>ppt_y</p:attrName>
                                        </p:attrNameLst>
                                      </p:cBhvr>
                                      <p:tavLst>
                                        <p:tav tm="0">
                                          <p:val>
                                            <p:strVal val="ppt_y-1"/>
                                          </p:val>
                                        </p:tav>
                                        <p:tav tm="100000">
                                          <p:val>
                                            <p:strVal val="ppt_y+1"/>
                                          </p:val>
                                        </p:tav>
                                      </p:tavLst>
                                    </p:anim>
                                    <p:set>
                                      <p:cBhvr>
                                        <p:cTn id="51" dur="1" fill="hold">
                                          <p:stCondLst>
                                            <p:cond delay="14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2" animBg="1"/>
      <p:bldP spid="31" grpId="3" animBg="1"/>
      <p:bldP spid="31" grpId="4"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ản đồ đường đi từ Hà Nội đến Tràng An, Ninh Bình: Cách di chuyển từ Hà Nội tới Tràng An du lịch"/>
          <p:cNvPicPr>
            <a:picLocks noChangeAspect="1" noChangeArrowheads="1"/>
          </p:cNvPicPr>
          <p:nvPr/>
        </p:nvPicPr>
        <p:blipFill>
          <a:blip r:embed="rId2"/>
          <a:srcRect/>
          <a:stretch>
            <a:fillRect/>
          </a:stretch>
        </p:blipFill>
        <p:spPr bwMode="auto">
          <a:xfrm>
            <a:off x="1567544" y="765627"/>
            <a:ext cx="9176656" cy="4852887"/>
          </a:xfrm>
          <a:prstGeom prst="rect">
            <a:avLst/>
          </a:prstGeom>
          <a:noFill/>
        </p:spPr>
      </p:pic>
      <p:sp>
        <p:nvSpPr>
          <p:cNvPr id="3" name="TextBox 2">
            <a:extLst>
              <a:ext uri="{FF2B5EF4-FFF2-40B4-BE49-F238E27FC236}">
                <a16:creationId xmlns="" xmlns:a16="http://schemas.microsoft.com/office/drawing/2014/main" id="{76303289-8908-154C-A793-4A57E4B6001F}"/>
              </a:ext>
            </a:extLst>
          </p:cNvPr>
          <p:cNvSpPr txBox="1"/>
          <p:nvPr/>
        </p:nvSpPr>
        <p:spPr>
          <a:xfrm>
            <a:off x="1567544" y="5840730"/>
            <a:ext cx="9519556"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Lược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đồ</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hiện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hành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trình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từ</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Nội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Bình</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6231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 xmlns:a16="http://schemas.microsoft.com/office/drawing/2014/main" id="{31605135-82F9-E542-8FF0-2E18BEF3C4F1}"/>
                  </a:ext>
                </a:extLst>
              </p14:cNvPr>
              <p14:cNvContentPartPr/>
              <p14:nvPr/>
            </p14:nvContentPartPr>
            <p14:xfrm>
              <a:off x="4435142" y="-1297092"/>
              <a:ext cx="360" cy="360"/>
            </p14:xfrm>
          </p:contentPart>
        </mc:Choice>
        <mc:Fallback xmlns="">
          <p:pic>
            <p:nvPicPr>
              <p:cNvPr id="4" name="Ink 3">
                <a:extLst>
                  <a:ext uri="{FF2B5EF4-FFF2-40B4-BE49-F238E27FC236}">
                    <a16:creationId xmlns:a16="http://schemas.microsoft.com/office/drawing/2014/main" id="{31605135-82F9-E542-8FF0-2E18BEF3C4F1}"/>
                  </a:ext>
                </a:extLst>
              </p:cNvPr>
              <p:cNvPicPr/>
              <p:nvPr/>
            </p:nvPicPr>
            <p:blipFill>
              <a:blip r:embed="rId3"/>
              <a:stretch>
                <a:fillRect/>
              </a:stretch>
            </p:blipFill>
            <p:spPr>
              <a:xfrm>
                <a:off x="4372502" y="-1359732"/>
                <a:ext cx="126000" cy="126000"/>
              </a:xfrm>
              <a:prstGeom prst="rect">
                <a:avLst/>
              </a:prstGeom>
            </p:spPr>
          </p:pic>
        </mc:Fallback>
      </mc:AlternateContent>
      <p:pic>
        <p:nvPicPr>
          <p:cNvPr id="5" name="Picture 4">
            <a:extLst>
              <a:ext uri="{FF2B5EF4-FFF2-40B4-BE49-F238E27FC236}">
                <a16:creationId xmlns="" xmlns:a16="http://schemas.microsoft.com/office/drawing/2014/main" id="{C2192E49-7AE7-D640-9E19-47AEEF90E523}"/>
              </a:ext>
            </a:extLst>
          </p:cNvPr>
          <p:cNvPicPr>
            <a:picLocks noChangeAspect="1"/>
          </p:cNvPicPr>
          <p:nvPr/>
        </p:nvPicPr>
        <p:blipFill>
          <a:blip r:embed="rId4"/>
          <a:stretch>
            <a:fillRect/>
          </a:stretch>
        </p:blipFill>
        <p:spPr>
          <a:xfrm>
            <a:off x="0" y="36316"/>
            <a:ext cx="12192000" cy="6821684"/>
          </a:xfrm>
          <a:prstGeom prst="rect">
            <a:avLst/>
          </a:prstGeom>
        </p:spPr>
      </p:pic>
      <p:sp>
        <p:nvSpPr>
          <p:cNvPr id="10" name="AutoShape 6">
            <a:extLst>
              <a:ext uri="{FF2B5EF4-FFF2-40B4-BE49-F238E27FC236}">
                <a16:creationId xmlns="" xmlns:a16="http://schemas.microsoft.com/office/drawing/2014/main" id="{2FC1809F-CAEE-9842-AF88-976A8A334B9E}"/>
              </a:ext>
            </a:extLst>
          </p:cNvPr>
          <p:cNvSpPr>
            <a:spLocks noChangeArrowheads="1"/>
          </p:cNvSpPr>
          <p:nvPr/>
        </p:nvSpPr>
        <p:spPr bwMode="auto">
          <a:xfrm>
            <a:off x="5114925" y="2717525"/>
            <a:ext cx="6725453" cy="2191657"/>
          </a:xfrm>
          <a:prstGeom prst="cloudCallout">
            <a:avLst>
              <a:gd name="adj1" fmla="val -62657"/>
              <a:gd name="adj2" fmla="val 43671"/>
            </a:avLst>
          </a:prstGeom>
          <a:solidFill>
            <a:schemeClr val="bg1"/>
          </a:solidFill>
          <a:ln w="9525">
            <a:solidFill>
              <a:srgbClr val="FF0000"/>
            </a:solidFill>
            <a:round/>
            <a:headEnd/>
            <a:tailEnd/>
          </a:ln>
        </p:spPr>
        <p:txBody>
          <a:bodyPr wrap="none" anchor="ctr"/>
          <a:lstStyle/>
          <a:p>
            <a:r>
              <a:rPr lang="vi-VN" sz="2800" b="1" dirty="0">
                <a:latin typeface="Times New Roman" pitchFamily="18" charset="0"/>
                <a:cs typeface="Times New Roman" pitchFamily="18" charset="0"/>
              </a:rPr>
              <a:t> </a:t>
            </a:r>
            <a:r>
              <a:rPr lang="vi-VN" sz="3200" b="1" dirty="0">
                <a:latin typeface="Times New Roman" pitchFamily="18" charset="0"/>
                <a:cs typeface="Times New Roman" pitchFamily="18" charset="0"/>
              </a:rPr>
              <a:t>Lược đồ trí nhớ là gì?</a:t>
            </a:r>
            <a:endParaRPr lang="en-US" sz="3200" b="1" dirty="0">
              <a:latin typeface="Times New Roman" pitchFamily="18" charset="0"/>
              <a:cs typeface="Times New Roman" pitchFamily="18" charset="0"/>
            </a:endParaRPr>
          </a:p>
        </p:txBody>
      </p:sp>
      <p:sp>
        <p:nvSpPr>
          <p:cNvPr id="11" name="Rectangle 1">
            <a:extLst>
              <a:ext uri="{FF2B5EF4-FFF2-40B4-BE49-F238E27FC236}">
                <a16:creationId xmlns="" xmlns:a16="http://schemas.microsoft.com/office/drawing/2014/main" id="{9D2E41DA-E55A-A749-9908-6B788BDC01FF}"/>
              </a:ext>
            </a:extLst>
          </p:cNvPr>
          <p:cNvSpPr>
            <a:spLocks noChangeArrowheads="1"/>
          </p:cNvSpPr>
          <p:nvPr/>
        </p:nvSpPr>
        <p:spPr bwMode="auto">
          <a:xfrm>
            <a:off x="461696" y="1523446"/>
            <a:ext cx="8463767"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vi-VN" sz="3200" dirty="0">
                <a:latin typeface="Times New Roman" pitchFamily="18" charset="0"/>
                <a:cs typeface="Times New Roman" pitchFamily="18" charset="0"/>
              </a:rPr>
              <a:t>Lược đ</a:t>
            </a:r>
            <a:r>
              <a:rPr lang="en-US" sz="3200" dirty="0">
                <a:latin typeface="Times New Roman" pitchFamily="18" charset="0"/>
                <a:cs typeface="Times New Roman" pitchFamily="18" charset="0"/>
              </a:rPr>
              <a:t>ồ</a:t>
            </a:r>
            <a:r>
              <a:rPr lang="vi-VN" sz="3200" dirty="0">
                <a:latin typeface="Times New Roman" pitchFamily="18" charset="0"/>
                <a:cs typeface="Times New Roman" pitchFamily="18" charset="0"/>
              </a:rPr>
              <a:t> trí nhớ là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địa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hoặc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cụ</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a:t>
            </a:r>
          </a:p>
        </p:txBody>
      </p:sp>
      <p:sp>
        <p:nvSpPr>
          <p:cNvPr id="12" name="Rectangle 2">
            <a:extLst>
              <a:ext uri="{FF2B5EF4-FFF2-40B4-BE49-F238E27FC236}">
                <a16:creationId xmlns="" xmlns:a16="http://schemas.microsoft.com/office/drawing/2014/main" id="{74C556AD-A8CF-754C-B2F5-0DFBD112D380}"/>
              </a:ext>
            </a:extLst>
          </p:cNvPr>
          <p:cNvSpPr>
            <a:spLocks noGrp="1" noChangeArrowheads="1"/>
          </p:cNvSpPr>
          <p:nvPr>
            <p:ph type="body" sz="half" idx="1"/>
          </p:nvPr>
        </p:nvSpPr>
        <p:spPr>
          <a:xfrm>
            <a:off x="461696" y="609973"/>
            <a:ext cx="5634304" cy="657643"/>
          </a:xfrm>
        </p:spPr>
        <p:txBody>
          <a:bodyPr>
            <a:noAutofit/>
          </a:bodyPr>
          <a:lstStyle/>
          <a:p>
            <a:pPr marL="0" lvl="0" indent="0" algn="just" fontAlgn="base">
              <a:lnSpc>
                <a:spcPct val="100000"/>
              </a:lnSpc>
              <a:spcBef>
                <a:spcPct val="0"/>
              </a:spcBef>
              <a:spcAft>
                <a:spcPct val="0"/>
              </a:spcAft>
              <a:buNone/>
            </a:pPr>
            <a:r>
              <a:rPr lang="nl-NL" sz="4000" b="1" dirty="0">
                <a:solidFill>
                  <a:srgbClr val="FF0000"/>
                </a:solidFill>
                <a:latin typeface="Times New Roman" pitchFamily="18" charset="0"/>
                <a:ea typeface="Calibri" pitchFamily="34" charset="0"/>
                <a:cs typeface="Times New Roman" pitchFamily="18" charset="0"/>
              </a:rPr>
              <a:t>I. </a:t>
            </a:r>
            <a:r>
              <a:rPr lang="nl-NL" sz="4000" b="1" dirty="0" err="1">
                <a:solidFill>
                  <a:srgbClr val="FF0000"/>
                </a:solidFill>
                <a:latin typeface="Times New Roman" pitchFamily="18" charset="0"/>
                <a:ea typeface="Calibri" pitchFamily="34" charset="0"/>
                <a:cs typeface="Times New Roman" pitchFamily="18" charset="0"/>
              </a:rPr>
              <a:t>Lược</a:t>
            </a:r>
            <a:r>
              <a:rPr lang="nl-NL" sz="4000" b="1" dirty="0">
                <a:solidFill>
                  <a:srgbClr val="FF0000"/>
                </a:solidFill>
                <a:latin typeface="Times New Roman" pitchFamily="18" charset="0"/>
                <a:ea typeface="Calibri" pitchFamily="34" charset="0"/>
                <a:cs typeface="Times New Roman" pitchFamily="18" charset="0"/>
              </a:rPr>
              <a:t> đồ trí </a:t>
            </a:r>
            <a:r>
              <a:rPr lang="nl-NL" sz="4000" b="1" dirty="0" err="1">
                <a:solidFill>
                  <a:srgbClr val="FF0000"/>
                </a:solidFill>
                <a:latin typeface="Times New Roman" pitchFamily="18" charset="0"/>
                <a:ea typeface="Calibri" pitchFamily="34" charset="0"/>
                <a:cs typeface="Times New Roman" pitchFamily="18" charset="0"/>
              </a:rPr>
              <a:t>nhớ</a:t>
            </a:r>
            <a:r>
              <a:rPr lang="nl-NL" sz="4000" dirty="0">
                <a:solidFill>
                  <a:srgbClr val="FF0000"/>
                </a:solidFill>
                <a:latin typeface="Times New Roman" pitchFamily="18" charset="0"/>
                <a:ea typeface="Calibri" pitchFamily="34" charset="0"/>
                <a:cs typeface="Times New Roman" pitchFamily="18" charset="0"/>
              </a:rPr>
              <a:t>  </a:t>
            </a:r>
            <a:endParaRPr lang="nl-NL" sz="40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402424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AutoShape 6"/>
          <p:cNvSpPr>
            <a:spLocks noChangeArrowheads="1"/>
          </p:cNvSpPr>
          <p:nvPr/>
        </p:nvSpPr>
        <p:spPr bwMode="auto">
          <a:xfrm>
            <a:off x="7018019" y="206029"/>
            <a:ext cx="4709523" cy="1839941"/>
          </a:xfrm>
          <a:prstGeom prst="cloudCallout">
            <a:avLst>
              <a:gd name="adj1" fmla="val -19188"/>
              <a:gd name="adj2" fmla="val 88260"/>
            </a:avLst>
          </a:prstGeom>
          <a:solidFill>
            <a:schemeClr val="bg1"/>
          </a:solidFill>
          <a:ln w="9525">
            <a:solidFill>
              <a:srgbClr val="FF0000"/>
            </a:solidFill>
            <a:round/>
            <a:headEnd/>
            <a:tailEnd/>
          </a:ln>
        </p:spPr>
        <p:txBody>
          <a:bodyPr wrap="none" anchor="ctr"/>
          <a:lstStyle/>
          <a:p>
            <a:r>
              <a:rPr lang="vi-VN" sz="2800" b="1" dirty="0">
                <a:latin typeface="Times New Roman" pitchFamily="18" charset="0"/>
                <a:cs typeface="Times New Roman" pitchFamily="18" charset="0"/>
              </a:rPr>
              <a:t>Lược đồ trí nhớ có </a:t>
            </a:r>
            <a:endParaRPr lang="en-US" sz="2800" b="1" dirty="0">
              <a:latin typeface="Times New Roman" pitchFamily="18" charset="0"/>
              <a:cs typeface="Times New Roman" pitchFamily="18" charset="0"/>
            </a:endParaRPr>
          </a:p>
          <a:p>
            <a:r>
              <a:rPr lang="vi-VN" sz="2800" b="1" dirty="0">
                <a:latin typeface="Times New Roman" pitchFamily="18" charset="0"/>
                <a:cs typeface="Times New Roman" pitchFamily="18" charset="0"/>
              </a:rPr>
              <a:t>tác dụng gì trong</a:t>
            </a:r>
            <a:endParaRPr lang="en-US" sz="2800" b="1" dirty="0">
              <a:latin typeface="Times New Roman" pitchFamily="18" charset="0"/>
              <a:cs typeface="Times New Roman" pitchFamily="18" charset="0"/>
            </a:endParaRPr>
          </a:p>
          <a:p>
            <a:r>
              <a:rPr lang="vi-VN" sz="2800" b="1" dirty="0">
                <a:latin typeface="Times New Roman" pitchFamily="18" charset="0"/>
                <a:cs typeface="Times New Roman" pitchFamily="18" charset="0"/>
              </a:rPr>
              <a:t> đời sống và học tập?</a:t>
            </a:r>
            <a:endParaRPr lang="en-US" sz="2800" b="1" dirty="0">
              <a:latin typeface="Times New Roman" pitchFamily="18" charset="0"/>
              <a:cs typeface="Times New Roman" pitchFamily="18" charset="0"/>
            </a:endParaRPr>
          </a:p>
        </p:txBody>
      </p:sp>
      <p:sp>
        <p:nvSpPr>
          <p:cNvPr id="9" name="Rectangle 1"/>
          <p:cNvSpPr>
            <a:spLocks noChangeArrowheads="1"/>
          </p:cNvSpPr>
          <p:nvPr/>
        </p:nvSpPr>
        <p:spPr bwMode="auto">
          <a:xfrm>
            <a:off x="464457" y="812801"/>
            <a:ext cx="5304971"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Lược đ</a:t>
            </a:r>
            <a:r>
              <a:rPr lang="en-US" sz="2400" dirty="0">
                <a:latin typeface="Times New Roman" pitchFamily="18" charset="0"/>
                <a:cs typeface="Times New Roman" pitchFamily="18" charset="0"/>
              </a:rPr>
              <a:t>ồ</a:t>
            </a:r>
            <a:r>
              <a:rPr lang="vi-VN" sz="2400" dirty="0">
                <a:latin typeface="Times New Roman" pitchFamily="18" charset="0"/>
                <a:cs typeface="Times New Roman" pitchFamily="18" charset="0"/>
              </a:rPr>
              <a:t> trí nhớ là những thông tin không gian về thế giới được giữ lại trong trí óc con người. Lược đồ trí nhớ được đặc trưng bởi sự đánh dấu các địa điểm mà một người từng gặp, từng đến...</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5" name="Rectangle 4"/>
          <p:cNvSpPr/>
          <p:nvPr/>
        </p:nvSpPr>
        <p:spPr>
          <a:xfrm>
            <a:off x="507999" y="2851221"/>
            <a:ext cx="5225143" cy="3416320"/>
          </a:xfrm>
          <a:prstGeom prst="rect">
            <a:avLst/>
          </a:prstGeom>
        </p:spPr>
        <p:txBody>
          <a:bodyPr wrap="square">
            <a:spAutoFit/>
          </a:bodyPr>
          <a:lstStyle/>
          <a:p>
            <a:r>
              <a:rPr lang="vi-VN" sz="2400" dirty="0">
                <a:solidFill>
                  <a:srgbClr val="FF0000"/>
                </a:solidFill>
                <a:latin typeface="+mj-lt"/>
              </a:rPr>
              <a:t>- </a:t>
            </a:r>
            <a:r>
              <a:rPr lang="en-US" sz="2400" dirty="0" err="1">
                <a:solidFill>
                  <a:srgbClr val="FF0000"/>
                </a:solidFill>
                <a:latin typeface="Times New Roman" pitchFamily="18" charset="0"/>
                <a:cs typeface="Times New Roman" pitchFamily="18" charset="0"/>
              </a:rPr>
              <a:t>Tác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dụng</a:t>
            </a:r>
            <a:r>
              <a:rPr lang="en-US" sz="2400" dirty="0">
                <a:solidFill>
                  <a:srgbClr val="FF0000"/>
                </a:solidFill>
                <a:latin typeface="Times New Roman" pitchFamily="18" charset="0"/>
                <a:cs typeface="Times New Roman" pitchFamily="18" charset="0"/>
              </a:rPr>
              <a:t>: </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Giúp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hướng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chuyển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tuyến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Giúp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xếp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a:t>
            </a:r>
          </a:p>
        </p:txBody>
      </p:sp>
      <p:sp>
        <p:nvSpPr>
          <p:cNvPr id="8" name="Rectangle 2">
            <a:extLst>
              <a:ext uri="{FF2B5EF4-FFF2-40B4-BE49-F238E27FC236}">
                <a16:creationId xmlns="" xmlns:a16="http://schemas.microsoft.com/office/drawing/2014/main" id="{2944B3F8-6D30-8043-B297-0E06AF7FF2CF}"/>
              </a:ext>
            </a:extLst>
          </p:cNvPr>
          <p:cNvSpPr txBox="1">
            <a:spLocks noChangeArrowheads="1"/>
          </p:cNvSpPr>
          <p:nvPr/>
        </p:nvSpPr>
        <p:spPr>
          <a:xfrm>
            <a:off x="624417" y="155158"/>
            <a:ext cx="5634304" cy="6576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lnSpc>
                <a:spcPct val="100000"/>
              </a:lnSpc>
              <a:spcBef>
                <a:spcPct val="0"/>
              </a:spcBef>
              <a:spcAft>
                <a:spcPct val="0"/>
              </a:spcAft>
              <a:buFont typeface="Arial" panose="020B0604020202020204" pitchFamily="34" charset="0"/>
              <a:buNone/>
            </a:pPr>
            <a:r>
              <a:rPr lang="nl-NL" sz="4000" b="1" dirty="0">
                <a:solidFill>
                  <a:srgbClr val="FF0000"/>
                </a:solidFill>
                <a:latin typeface="Times New Roman" pitchFamily="18" charset="0"/>
                <a:ea typeface="Calibri" pitchFamily="34" charset="0"/>
                <a:cs typeface="Times New Roman" pitchFamily="18" charset="0"/>
              </a:rPr>
              <a:t>I. </a:t>
            </a:r>
            <a:r>
              <a:rPr lang="nl-NL" sz="4000" b="1" dirty="0" err="1">
                <a:solidFill>
                  <a:srgbClr val="FF0000"/>
                </a:solidFill>
                <a:latin typeface="Times New Roman" pitchFamily="18" charset="0"/>
                <a:ea typeface="Calibri" pitchFamily="34" charset="0"/>
                <a:cs typeface="Times New Roman" pitchFamily="18" charset="0"/>
              </a:rPr>
              <a:t>Lược</a:t>
            </a:r>
            <a:r>
              <a:rPr lang="nl-NL" sz="4000" b="1" dirty="0">
                <a:solidFill>
                  <a:srgbClr val="FF0000"/>
                </a:solidFill>
                <a:latin typeface="Times New Roman" pitchFamily="18" charset="0"/>
                <a:ea typeface="Calibri" pitchFamily="34" charset="0"/>
                <a:cs typeface="Times New Roman" pitchFamily="18" charset="0"/>
              </a:rPr>
              <a:t> </a:t>
            </a:r>
            <a:r>
              <a:rPr lang="nl-NL" sz="4000" b="1" dirty="0" err="1">
                <a:solidFill>
                  <a:srgbClr val="FF0000"/>
                </a:solidFill>
                <a:latin typeface="Times New Roman" pitchFamily="18" charset="0"/>
                <a:ea typeface="Calibri" pitchFamily="34" charset="0"/>
                <a:cs typeface="Times New Roman" pitchFamily="18" charset="0"/>
              </a:rPr>
              <a:t>đồ</a:t>
            </a:r>
            <a:r>
              <a:rPr lang="nl-NL" sz="4000" b="1" dirty="0">
                <a:solidFill>
                  <a:srgbClr val="FF0000"/>
                </a:solidFill>
                <a:latin typeface="Times New Roman" pitchFamily="18" charset="0"/>
                <a:ea typeface="Calibri" pitchFamily="34" charset="0"/>
                <a:cs typeface="Times New Roman" pitchFamily="18" charset="0"/>
              </a:rPr>
              <a:t> trí </a:t>
            </a:r>
            <a:r>
              <a:rPr lang="nl-NL" sz="4000" b="1" dirty="0" err="1">
                <a:solidFill>
                  <a:srgbClr val="FF0000"/>
                </a:solidFill>
                <a:latin typeface="Times New Roman" pitchFamily="18" charset="0"/>
                <a:ea typeface="Calibri" pitchFamily="34" charset="0"/>
                <a:cs typeface="Times New Roman" pitchFamily="18" charset="0"/>
              </a:rPr>
              <a:t>nhớ</a:t>
            </a:r>
            <a:r>
              <a:rPr lang="nl-NL" sz="4000" dirty="0">
                <a:solidFill>
                  <a:srgbClr val="FF0000"/>
                </a:solidFill>
                <a:latin typeface="Times New Roman" pitchFamily="18" charset="0"/>
                <a:ea typeface="Calibri" pitchFamily="34" charset="0"/>
                <a:cs typeface="Times New Roman" pitchFamily="18" charset="0"/>
              </a:rPr>
              <a:t>  </a:t>
            </a:r>
            <a:endParaRPr lang="nl-NL" sz="4000" dirty="0">
              <a:solidFill>
                <a:srgbClr val="FF0000"/>
              </a:solidFill>
              <a:latin typeface="Arial" pitchFamily="34" charset="0"/>
              <a:cs typeface="Arial" pitchFamily="34" charset="0"/>
            </a:endParaRPr>
          </a:p>
        </p:txBody>
      </p:sp>
      <p:pic>
        <p:nvPicPr>
          <p:cNvPr id="4" name="Picture 3">
            <a:extLst>
              <a:ext uri="{FF2B5EF4-FFF2-40B4-BE49-F238E27FC236}">
                <a16:creationId xmlns="" xmlns:a16="http://schemas.microsoft.com/office/drawing/2014/main" id="{79BB2ACA-A0AD-6148-BEF2-C4E59034F15F}"/>
              </a:ext>
            </a:extLst>
          </p:cNvPr>
          <p:cNvPicPr>
            <a:picLocks noChangeAspect="1"/>
          </p:cNvPicPr>
          <p:nvPr/>
        </p:nvPicPr>
        <p:blipFill>
          <a:blip r:embed="rId2"/>
          <a:stretch>
            <a:fillRect/>
          </a:stretch>
        </p:blipFill>
        <p:spPr>
          <a:xfrm>
            <a:off x="6445645" y="2851221"/>
            <a:ext cx="5121938" cy="3098730"/>
          </a:xfrm>
          <a:prstGeom prst="rect">
            <a:avLst/>
          </a:prstGeom>
        </p:spPr>
      </p:pic>
    </p:spTree>
    <p:extLst>
      <p:ext uri="{BB962C8B-B14F-4D97-AF65-F5344CB8AC3E}">
        <p14:creationId xmlns:p14="http://schemas.microsoft.com/office/powerpoint/2010/main" val="198591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blinds(horizontal)">
                                      <p:cBhvr>
                                        <p:cTn id="7" dur="500"/>
                                        <p:tgtEl>
                                          <p:spTgt spid="819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198">
                                            <p:txEl>
                                              <p:pRg st="0" end="0"/>
                                            </p:txEl>
                                          </p:spTgt>
                                        </p:tgtEl>
                                        <p:attrNameLst>
                                          <p:attrName>style.visibility</p:attrName>
                                        </p:attrNameLst>
                                      </p:cBhvr>
                                      <p:to>
                                        <p:strVal val="visible"/>
                                      </p:to>
                                    </p:set>
                                    <p:animEffect transition="in" filter="dissolve">
                                      <p:cBhvr>
                                        <p:cTn id="12" dur="500"/>
                                        <p:tgtEl>
                                          <p:spTgt spid="8198">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8198">
                                            <p:txEl>
                                              <p:pRg st="1" end="1"/>
                                            </p:txEl>
                                          </p:spTgt>
                                        </p:tgtEl>
                                        <p:attrNameLst>
                                          <p:attrName>style.visibility</p:attrName>
                                        </p:attrNameLst>
                                      </p:cBhvr>
                                      <p:to>
                                        <p:strVal val="visible"/>
                                      </p:to>
                                    </p:set>
                                    <p:animEffect transition="in" filter="dissolve">
                                      <p:cBhvr>
                                        <p:cTn id="15" dur="500"/>
                                        <p:tgtEl>
                                          <p:spTgt spid="8198">
                                            <p:txEl>
                                              <p:pRg st="1" end="1"/>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8198">
                                            <p:txEl>
                                              <p:pRg st="2" end="2"/>
                                            </p:txEl>
                                          </p:spTgt>
                                        </p:tgtEl>
                                        <p:attrNameLst>
                                          <p:attrName>style.visibility</p:attrName>
                                        </p:attrNameLst>
                                      </p:cBhvr>
                                      <p:to>
                                        <p:strVal val="visible"/>
                                      </p:to>
                                    </p:set>
                                    <p:animEffect transition="in" filter="dissolve">
                                      <p:cBhvr>
                                        <p:cTn id="18" dur="500"/>
                                        <p:tgtEl>
                                          <p:spTgt spid="8198">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743460" y="605328"/>
            <a:ext cx="4942858" cy="6252672"/>
          </a:xfrm>
          <a:prstGeom prst="rect">
            <a:avLst/>
          </a:prstGeom>
          <a:blipFill>
            <a:blip r:embed="rId2" cstate="print"/>
            <a:stretch>
              <a:fillRect/>
            </a:stretch>
          </a:blipFill>
        </p:spPr>
        <p:txBody>
          <a:bodyPr wrap="square" lIns="0" tIns="0" rIns="0" bIns="0" rtlCol="0"/>
          <a:lstStyle/>
          <a:p>
            <a:endParaRPr sz="1266"/>
          </a:p>
        </p:txBody>
      </p:sp>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 xmlns:a16="http://schemas.microsoft.com/office/drawing/2014/main" id="{86F54199-909D-C247-9D2D-2A91B07BD722}"/>
                  </a:ext>
                </a:extLst>
              </p14:cNvPr>
              <p14:cNvContentPartPr/>
              <p14:nvPr/>
            </p14:nvContentPartPr>
            <p14:xfrm>
              <a:off x="5448182" y="6599868"/>
              <a:ext cx="360" cy="360"/>
            </p14:xfrm>
          </p:contentPart>
        </mc:Choice>
        <mc:Fallback xmlns="">
          <p:pic>
            <p:nvPicPr>
              <p:cNvPr id="12" name="Ink 11">
                <a:extLst>
                  <a:ext uri="{FF2B5EF4-FFF2-40B4-BE49-F238E27FC236}">
                    <a16:creationId xmlns:a16="http://schemas.microsoft.com/office/drawing/2014/main" id="{86F54199-909D-C247-9D2D-2A91B07BD722}"/>
                  </a:ext>
                </a:extLst>
              </p:cNvPr>
              <p:cNvPicPr/>
              <p:nvPr/>
            </p:nvPicPr>
            <p:blipFill>
              <a:blip r:embed="rId4"/>
              <a:stretch>
                <a:fillRect/>
              </a:stretch>
            </p:blipFill>
            <p:spPr>
              <a:xfrm>
                <a:off x="5385182" y="653686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 xmlns:a16="http://schemas.microsoft.com/office/drawing/2014/main" id="{B2539098-8D44-F24D-AEBE-4C87FA3ED6E9}"/>
                  </a:ext>
                </a:extLst>
              </p14:cNvPr>
              <p14:cNvContentPartPr/>
              <p14:nvPr/>
            </p14:nvContentPartPr>
            <p14:xfrm>
              <a:off x="5434502" y="6648468"/>
              <a:ext cx="360" cy="360"/>
            </p14:xfrm>
          </p:contentPart>
        </mc:Choice>
        <mc:Fallback xmlns="">
          <p:pic>
            <p:nvPicPr>
              <p:cNvPr id="13" name="Ink 12">
                <a:extLst>
                  <a:ext uri="{FF2B5EF4-FFF2-40B4-BE49-F238E27FC236}">
                    <a16:creationId xmlns:a16="http://schemas.microsoft.com/office/drawing/2014/main" id="{B2539098-8D44-F24D-AEBE-4C87FA3ED6E9}"/>
                  </a:ext>
                </a:extLst>
              </p:cNvPr>
              <p:cNvPicPr/>
              <p:nvPr/>
            </p:nvPicPr>
            <p:blipFill>
              <a:blip r:embed="rId4"/>
              <a:stretch>
                <a:fillRect/>
              </a:stretch>
            </p:blipFill>
            <p:spPr>
              <a:xfrm>
                <a:off x="5371862" y="658546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5" name="Ink 24">
                <a:extLst>
                  <a:ext uri="{FF2B5EF4-FFF2-40B4-BE49-F238E27FC236}">
                    <a16:creationId xmlns="" xmlns:a16="http://schemas.microsoft.com/office/drawing/2014/main" id="{0DD87C46-927A-5547-80CE-27F6F0D3DFA8}"/>
                  </a:ext>
                </a:extLst>
              </p14:cNvPr>
              <p14:cNvContentPartPr/>
              <p14:nvPr/>
            </p14:nvContentPartPr>
            <p14:xfrm>
              <a:off x="5270342" y="6581868"/>
              <a:ext cx="27360" cy="50400"/>
            </p14:xfrm>
          </p:contentPart>
        </mc:Choice>
        <mc:Fallback xmlns="">
          <p:pic>
            <p:nvPicPr>
              <p:cNvPr id="25" name="Ink 24">
                <a:extLst>
                  <a:ext uri="{FF2B5EF4-FFF2-40B4-BE49-F238E27FC236}">
                    <a16:creationId xmlns:a16="http://schemas.microsoft.com/office/drawing/2014/main" id="{0DD87C46-927A-5547-80CE-27F6F0D3DFA8}"/>
                  </a:ext>
                </a:extLst>
              </p:cNvPr>
              <p:cNvPicPr/>
              <p:nvPr/>
            </p:nvPicPr>
            <p:blipFill>
              <a:blip r:embed="rId7"/>
              <a:stretch>
                <a:fillRect/>
              </a:stretch>
            </p:blipFill>
            <p:spPr>
              <a:xfrm>
                <a:off x="5207702" y="6519228"/>
                <a:ext cx="15300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 xmlns:a16="http://schemas.microsoft.com/office/drawing/2014/main" id="{9C5AB62D-5478-734C-82DD-8E09B6523075}"/>
                  </a:ext>
                </a:extLst>
              </p14:cNvPr>
              <p14:cNvContentPartPr/>
              <p14:nvPr/>
            </p14:nvContentPartPr>
            <p14:xfrm>
              <a:off x="9478080" y="1711440"/>
              <a:ext cx="360" cy="360"/>
            </p14:xfrm>
          </p:contentPart>
        </mc:Choice>
        <mc:Fallback xmlns="">
          <p:pic>
            <p:nvPicPr>
              <p:cNvPr id="3" name="Ink 2">
                <a:extLst>
                  <a:ext uri="{FF2B5EF4-FFF2-40B4-BE49-F238E27FC236}">
                    <a16:creationId xmlns:a16="http://schemas.microsoft.com/office/drawing/2014/main" id="{9C5AB62D-5478-734C-82DD-8E09B6523075}"/>
                  </a:ext>
                </a:extLst>
              </p:cNvPr>
              <p:cNvPicPr/>
              <p:nvPr/>
            </p:nvPicPr>
            <p:blipFill>
              <a:blip r:embed="rId9"/>
              <a:stretch>
                <a:fillRect/>
              </a:stretch>
            </p:blipFill>
            <p:spPr>
              <a:xfrm>
                <a:off x="9415440" y="1648800"/>
                <a:ext cx="126000" cy="126000"/>
              </a:xfrm>
              <a:prstGeom prst="rect">
                <a:avLst/>
              </a:prstGeom>
            </p:spPr>
          </p:pic>
        </mc:Fallback>
      </mc:AlternateContent>
      <p:sp>
        <p:nvSpPr>
          <p:cNvPr id="7" name="Rectangle 2">
            <a:extLst>
              <a:ext uri="{FF2B5EF4-FFF2-40B4-BE49-F238E27FC236}">
                <a16:creationId xmlns="" xmlns:a16="http://schemas.microsoft.com/office/drawing/2014/main" id="{8CA042D0-98C4-AA49-848A-155EB78A606D}"/>
              </a:ext>
            </a:extLst>
          </p:cNvPr>
          <p:cNvSpPr txBox="1">
            <a:spLocks noChangeArrowheads="1"/>
          </p:cNvSpPr>
          <p:nvPr/>
        </p:nvSpPr>
        <p:spPr>
          <a:xfrm>
            <a:off x="298754" y="304800"/>
            <a:ext cx="8946846" cy="6241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nl-NL" sz="4000" b="1">
                <a:solidFill>
                  <a:srgbClr val="FF0000"/>
                </a:solidFill>
                <a:latin typeface="Times New Roman" pitchFamily="18" charset="0"/>
                <a:cs typeface="Times New Roman" pitchFamily="18" charset="0"/>
              </a:rPr>
              <a:t>II. Phác thảo lược đồ trí nhớ  </a:t>
            </a:r>
            <a:endParaRPr lang="en-US" sz="4000" b="1" dirty="0">
              <a:solidFill>
                <a:srgbClr val="FF0000"/>
              </a:solidFill>
              <a:latin typeface="Times New Roman" pitchFamily="18" charset="0"/>
              <a:cs typeface="Times New Roman" pitchFamily="18" charset="0"/>
            </a:endParaRPr>
          </a:p>
        </p:txBody>
      </p:sp>
      <p:pic>
        <p:nvPicPr>
          <p:cNvPr id="4" name="Picture 3">
            <a:extLst>
              <a:ext uri="{FF2B5EF4-FFF2-40B4-BE49-F238E27FC236}">
                <a16:creationId xmlns="" xmlns:a16="http://schemas.microsoft.com/office/drawing/2014/main" id="{39089E55-78C7-EA44-B54C-FA6126F4818A}"/>
              </a:ext>
            </a:extLst>
          </p:cNvPr>
          <p:cNvPicPr>
            <a:picLocks noChangeAspect="1"/>
          </p:cNvPicPr>
          <p:nvPr/>
        </p:nvPicPr>
        <p:blipFill>
          <a:blip r:embed="rId10"/>
          <a:stretch>
            <a:fillRect/>
          </a:stretch>
        </p:blipFill>
        <p:spPr>
          <a:xfrm>
            <a:off x="414150" y="1258291"/>
            <a:ext cx="6084496" cy="4465618"/>
          </a:xfrm>
          <a:prstGeom prst="rect">
            <a:avLst/>
          </a:prstGeom>
        </p:spPr>
      </p:pic>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 xmlns:a16="http://schemas.microsoft.com/office/drawing/2014/main" id="{4C610035-3B39-4B44-A18C-C51C73819F2D}"/>
                  </a:ext>
                </a:extLst>
              </p14:cNvPr>
              <p14:cNvContentPartPr/>
              <p14:nvPr/>
            </p14:nvContentPartPr>
            <p14:xfrm>
              <a:off x="11124180" y="6652440"/>
              <a:ext cx="44280" cy="4680"/>
            </p14:xfrm>
          </p:contentPart>
        </mc:Choice>
        <mc:Fallback xmlns="">
          <p:pic>
            <p:nvPicPr>
              <p:cNvPr id="8" name="Ink 7">
                <a:extLst>
                  <a:ext uri="{FF2B5EF4-FFF2-40B4-BE49-F238E27FC236}">
                    <a16:creationId xmlns:a16="http://schemas.microsoft.com/office/drawing/2014/main" id="{4C610035-3B39-4B44-A18C-C51C73819F2D}"/>
                  </a:ext>
                </a:extLst>
              </p:cNvPr>
              <p:cNvPicPr/>
              <p:nvPr/>
            </p:nvPicPr>
            <p:blipFill>
              <a:blip r:embed="rId12"/>
              <a:stretch>
                <a:fillRect/>
              </a:stretch>
            </p:blipFill>
            <p:spPr>
              <a:xfrm>
                <a:off x="11061180" y="6589440"/>
                <a:ext cx="169920" cy="130320"/>
              </a:xfrm>
              <a:prstGeom prst="rect">
                <a:avLst/>
              </a:prstGeom>
            </p:spPr>
          </p:pic>
        </mc:Fallback>
      </mc:AlternateContent>
    </p:spTree>
    <p:extLst>
      <p:ext uri="{BB962C8B-B14F-4D97-AF65-F5344CB8AC3E}">
        <p14:creationId xmlns:p14="http://schemas.microsoft.com/office/powerpoint/2010/main" val="154766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p:bldLst>
  </p:timing>
</p:sld>
</file>

<file path=ppt/theme/theme1.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742</TotalTime>
  <Words>1531</Words>
  <Application>Microsoft Office PowerPoint</Application>
  <PresentationFormat>Custom</PresentationFormat>
  <Paragraphs>110</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 Trên đường đi học về em gặp 1 đoàn khách du lịch. Đoàn khách hỏi thăm em đường đến Công viên làng hoa Gò Vấp. Vậy lúc đó em sẽ làm thế nào?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Admin</cp:lastModifiedBy>
  <cp:revision>93</cp:revision>
  <dcterms:created xsi:type="dcterms:W3CDTF">2021-09-01T04:17:01Z</dcterms:created>
  <dcterms:modified xsi:type="dcterms:W3CDTF">2021-10-05T13:59:40Z</dcterms:modified>
</cp:coreProperties>
</file>