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386" r:id="rId3"/>
    <p:sldId id="401" r:id="rId4"/>
    <p:sldId id="273" r:id="rId5"/>
    <p:sldId id="405" r:id="rId6"/>
    <p:sldId id="407" r:id="rId7"/>
    <p:sldId id="406" r:id="rId8"/>
    <p:sldId id="396" r:id="rId9"/>
    <p:sldId id="422" r:id="rId10"/>
    <p:sldId id="39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6245"/>
  </p:normalViewPr>
  <p:slideViewPr>
    <p:cSldViewPr snapToGrid="0" snapToObjects="1">
      <p:cViewPr>
        <p:scale>
          <a:sx n="116" d="100"/>
          <a:sy n="116" d="100"/>
        </p:scale>
        <p:origin x="-132"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ink/ink1.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0-23T21:11:33"/>
    </inkml:context>
    <inkml:brush xml:id="br0">
      <inkml:brushProperty name="width" value="0.35" units="cm"/>
      <inkml:brushProperty name="height" value="0.3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0-23T21:11:33"/>
    </inkml:context>
    <inkml:brush xml:id="br0">
      <inkml:brushProperty name="width" value="0.35" units="cm"/>
      <inkml:brushProperty name="height" value="0.35" units="cm"/>
      <inkml:brushProperty name="color" value="#e7122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0-23T21:11:33"/>
    </inkml:context>
    <inkml:brush xml:id="br0">
      <inkml:brushProperty name="width" value="0.35" units="cm"/>
      <inkml:brushProperty name="height" value="0.35" units="cm"/>
      <inkml:brushProperty name="color" value="#e71224"/>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0-23T21:11:33"/>
    </inkml:context>
    <inkml:brush xml:id="br0">
      <inkml:brushProperty name="width" value="0.35" units="cm"/>
      <inkml:brushProperty name="height" value="0.35" units="cm"/>
      <inkml:brushProperty name="color" value="#e71224"/>
    </inkml:brush>
  </inkml:definitions>
  <inkml:trace contextRef="#ctx0" brushRef="#br0">1 0 24575,'0'0'0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23T21:11:33"/>
    </inkml:context>
    <inkml:brush xml:id="br0">
      <inkml:brushProperty name="width" value="0.1" units="cm"/>
      <inkml:brushProperty name="height" value="0.2" units="cm"/>
      <inkml:brushProperty name="color" value="#00f900"/>
      <inkml:brushProperty name="tip" value="rectangle"/>
      <inkml:brushProperty name="rasterOp" value="maskPen"/>
    </inkml:brush>
  </inkml:definitions>
  <inkml:trace contextRef="#ctx0" brushRef="#br0">10 1,'-9'17,"9"0,2-7,5-3</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1-10-23T21:11:33"/>
    </inkml:context>
    <inkml:brush xml:id="br0">
      <inkml:brushProperty name="width" value="0.1" units="cm"/>
      <inkml:brushProperty name="height" value="0.2" units="cm"/>
      <inkml:brushProperty name="color" value="#00f900"/>
      <inkml:brushProperty name="tip" value="rectangle"/>
      <inkml:brushProperty name="rasterOp" value="maskPen"/>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0-23T21:11:33"/>
    </inkml:context>
    <inkml:brush xml:id="br0">
      <inkml:brushProperty name="width" value="0.35" units="cm"/>
      <inkml:brushProperty name="height" value="0.35" units="cm"/>
      <inkml:brushProperty name="color" value="#e71224"/>
    </inkml:brush>
  </inkml:definitions>
  <inkml:trace contextRef="#ctx0" brushRef="#br0">0 0 24575,'0'0'0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channel name="F" type="integer" max="1023" units="cm"/>
        </inkml:traceFormat>
        <inkml:channelProperties>
          <inkml:channelProperty channel="X" name="resolution" value="28.3464566929134" units="1/cm"/>
          <inkml:channelProperty channel="Y" name="resolution" value="28.3464566929134" units="1/cm"/>
          <inkml:channelProperty channel="F" name="resolution" value="2.84167" units="1/cm"/>
        </inkml:channelProperties>
      </inkml:inkSource>
      <inkml:timestamp xml:id="ts0" timeString="2021-10-23T21:11:33"/>
    </inkml:context>
    <inkml:brush xml:id="br0">
      <inkml:brushProperty name="width" value="0.35" units="cm"/>
      <inkml:brushProperty name="height" value="0.35" units="cm"/>
      <inkml:brushProperty name="color" value="#66cc00"/>
    </inkml:brush>
  </inkml:definitions>
  <inkml:trace contextRef="#ctx0" brushRef="#br0">17114 0 24575,'-19'27'0,"-4"5"0,13-5 0,1 0 0,-7-2 0,14-8 0,-13-7 0,13 5 0,-14-6 0,7 1 0,-9 13 0,1-12 0,-8 22 0,13-14 0,-11-2 0,21-2 0,-13-13 0,13 14 0,-13-14 0,5 13 0,-7 2 0,-8 2 0,5 6 0,-5-8 0,8 0 0,0 1 0,-1-9 0,1 6 0,0-13 0,-1 14 0,1-15 0,7 15 0,-5-14 0,13 13 0,-14-13 0,7 6 0,-9-1 0,-7-5 0,14 13 0,-12-13 0,5 14 0,-1-15 0,-6 15 0,8-7 0,-1 1 0,1-2 0,0-8 0,-1 0 0,1 0 0,-8 0 0,5 0 0,-5 0 0,8 0 0,0 0 0,-1 0 0,1 0 0,0 0 0,-1 0 0,-7 7 0,-2-5 0,-7 13 0,7-13 0,2 6 0,8-8 0,-1 8 0,9 1 0,-15 1 0,5 5 0,-15-5 0,-1-1 0,8-1 0,-5-8 0,20 7 0,-19 3 0,12-1 0,-15 7 0,-1-14 0,8 13 0,2-13 0,8 6 0,-1-8 0,1 7 0,0-5 0,-1 6 0,-7-8 0,-2 7 0,-7-5 0,7 14 0,-6-15 0,6 7 0,0 0 0,2-6 0,8 5 0,-1-7 0,1 8 0,-8-6 0,6 5 0,-14-7 0,14 8 0,-6-6 0,7 6 0,1-8 0,0 7 0,-1-5 0,1 6 0,0-8 0,-1 8 0,-7-7 0,6 7 0,-6 0 0,0-6 0,13 13 0,-11-13 0,14 5 0,-9 1 0,1 2 0,-8 7 0,-2 0 0,0-7 0,2-3 0,15 1 0,-5-6 0,5 13 0,-7-5 0,0 7 0,-1-8 0,1-1 0,-1 0 0,-7 1 0,6 1 0,-6-3 0,0 1 0,6 2 0,-6-1 0,7-1 0,1-1 0,0-5 0,-1 14 0,1-7 0,0 1 0,7 5 0,-6-13 0,7 13 0,-9-13 0,9 13 0,-7-13 0,7 6 0,-9 0 0,9 1 0,-7 1 0,14 5 0,-13-13 0,5 13 0,-7-13 0,7 13 0,-5-13 0,5 14 0,-7-14 0,-1 13 0,1-13 0,0 13 0,-1-13 0,1 6 0,0-1 0,-1-5 0,1 13 0,0-13 0,-1 6 0,1 0 0,-1-6 0,1 13 0,0-13 0,-1 13 0,-7-13 0,6 13 0,-6-13 0,8 13 0,-8-5 0,5 0 0,-5-3 0,8-7 0,0 0 0,-1 8 0,1-6 0,0 5 0,-8 1 0,5-6 0,-5 13 0,8-13 0,0 6 0,-1-8 0,1 0 0,-1 7 0,-7-5 0,-1 6 0,-9 0 0,0 1 0,1 1 0,7 5 0,2-13 0,8 6 0,-1-8 0,1 0 0,0 0 0,-1 7 0,1-5 0,-1 6 0,1-8 0,-8 0 0,6 7 0,-6-5 0,7 6 0,1-8 0,0 0 0,7 8 0,-13-6 0,11 13 0,-20-13 0,5 13 0,-8-13 0,8 13 0,2-13 0,8 6 0,0-8 0,-1 0 0,1 0 0,0 7 0,-1-5 0,1 6 0,7 0 0,-13-6 0,12 5 0,-14 1 0,7-6 0,1 5 0,-1 1 0,1-6 0,0 6 0,-1-8 0,1 0 0,0 0 0,-1 7 0,1-5 0,0 6 0,-1-8 0,1 0 0,-1 0 0,1 0 0,0 0 0,-1 0 0,1 0 0,-8 0 0,6 0 0,-22 7 0,20-5 0,-12 6 0,16-8 0,0 0 0,-1 8 0,-7-6 0,6 5 0,-6 1 0,7-6 0,1 5 0,0-7 0,-1 8 0,-7-6 0,6 6 0,-14-1 0,14-5 0,-6 6 0,8-8 0,-1 7 0,1-5 0,0 6 0,-16 0 0,12-6 0,-12 5 0,23 1 0,-5-6 0,5 5 0,-7-7 0,-8 0 0,13 8 0,-11-6 0,14 6 0,-9-8 0,1 0 0,0 0 0,-1 0 0,1 0 0,0 0 0,-1 0 0,1 7 0,-8-5 0,6 6 0,-6-8 0,0 0 0,5 7 0,-12-5 0,5 14 0,0-14 0,2 13 0,7-13 0,1 5 0,0-7 0,-1 0 0,1 8 0,0-6 0,-1 6 0,1-8 0,-8 7 0,6-5 0,-14 6 0,14-8 0,-6 7 0,7-5 0,1 6 0,0-8 0,-1 0 0,1 0 0,-8 0 0,6 0 0,-6 0 0,7 8 0,1-7 0,-1 7 0,1-8 0,-8 0 0,6 0 0,-6 8 0,7-6 0,1 5 0,7 1 0,-5-6 0,5 6 0,-7-8 0,0 7 0,-1-5 0,1 6 0,0-8 0,-8 7 0,5-5 0,-5 14 0,8-15 0,-1 7 0,1-8 0,7 8 0,-5-6 0,5 5 0,-15-7 0,6 8 0,-6-6 0,0 13 0,-2-5 0,-15 7 0,13 0 0,-4-7 0,16-3 0,0-7 0,-1 0 0,1 0 0,-8 0 0,6 0 0,-7 0 0,9 0 0,0 0 0,-1 0 0,1-7 0,0 5 0,-1-6 0,1 8 0,0 0 0,-1 0 0,1-8 0,-1 6 0,1-5 0,0 7 0,-1 0 0,1 0 0,0 0 0,-1-8 0,1 6 0,0-6 0,-1 8 0,1 0 0,-1 0 0,1 0 0,0 0 0,-16 0 0,12 0 0,-12 0 0,16 0 0,-1 0 0,1 0 0,-1 0 0,1 0 0,0 8 0,-1-6 0,1 5 0,0-7 0,-1 0 0,1 0 0,0 0 0,-1 0 0,1 0 0,15 8 0,19 2 0,4 7 0,4 0 0,-2-7 0,-19 5 0,18-6 0,-12 9 0,15-1 0,-6-8 0,6 7 0,-8-14 0,-7 13 0,5-6 0,-6 1 0,9 5 0,-1-5 0,0 7 0,0-7 0,8 12 0,-6-18 0,6 19 0,-8-21 0,0 6 0,1-1 0,-1 3 0,0 7 0,0-7 0,0-3 0,1-7 0,-9 8 0,6-6 0,-5 6 0,7-8 0,0 7 0,1-5 0,-1 6 0,0-1 0,0 3 0,0 7 0,1-7 0,-1 5 0,0-5 0,-7 7 0,5-8 0,-13 7 0,5-7 0,1 8 0,-6 1 0,13-1 0,-13 0 0,13 0 0,-13 0 0,6 1 0,-8-1 0,0 8 0,-8-6 0,6 6 0,-13-8 0,13 0 0,-13 0 0,13 0 0,-14 1 0,7-9 0,-1 6 0,-6-13 0,14 14 0,-13-7 0,5 1 0,1 5 0,-7-13 0,14 13 0,-13-13 0,5 13 0,-7-5 0,0 7 0,-1 0 0,1-7 0,0 5 0,-1-5 0,1-1 0,-1 7 0,1-15 0,0 7 0,7 0 0,-5-6 0,13 13 0,-14-13 0,7 13 0,-9-5 0,1-1 0,7 7 0,-5-15 0,5 7 0,-7 0 0,-1 1 0,1 1 0,0 5 0,-1-13 0,1 13 0,0-13 0,-1 14 0,1-7 0,0 1 0,-8 5 0,5-13 0,-5 5 0,16 1 0,-7-6 0,6 13 0,-7-13 0,0 6 0,-1-8 0,9 8 0,-7-7 0,7 7 0,-9 0 0,1-6 0,-8 5 0,13 1 0,-11-6 0,14 13 0,-9-5 0,1-1 0,0-1 0,-1 0 0,1-7 0,-1 7 0,1-8 0,7 8 0,-5-6 0,5 13 0,-7-6 0,0 9 0,-8-1 0,5 0 0,-5-7 0,8 5 0,0-6 0,-1 1 0,1 5 0,0-5 0,-1 7 0,1-7 0,7 5 0,-5-6 0,5 1 0,-7 5 0,-1-13 0,9 13 0,-7-13 0,7 14 0,-16-14 0,13 13 0,-11-6 0,13 1 0,-7 5 0,0-13 0,-1 21 0,-7-11 0,14 12 0,-13-14 0,15 5 0,-9-13 0,9 13 0,-7-13 0,7 14 0,-9-14 0,1 5 0,0 1 0,-1-6 0,1 5 0,0 1 0,-1-6 0,1 6 0,-1-8 0,9 7 0,-7-5 0,7 6 0,-9-8 0,9 7 0,-7-5 0,14 14 0,-13-14 0,5 13 0,-7-6 0,0 9 0,-1-1 0,1-8 0,-1 7 0,1-7 0,0 8 0,-1 1 0,9-1 0,-7-8 0,14 7 0,-13-14 0,5 13 0,-7-13 0,7 13 0,-5-13 0,5 13 0,-7-5 0,-1 7 0,1 0 0,0 0 0,-1-7 0,1 5 0,0-13 0,-1 13 0,1-13 0,7 14 0,-5-14 0,13 13 0,-14-13 0,7 13 0,-9-13 0,9 13 0,-7-13 0,14 13 0,-13-13 0,13 14 0,-13-7 0,5 1 0,0 5 0,-5-13 0,5 13 0,-7-13 0,0 13 0,-1-5 0,1 7 0,-1 0 0,1 1 0,0-9 0,7 6 0,-5-13 0,13 14 0,-14-15 0,14 15 0,-13-14 0,13 13 0,-13-5 0,5 14 0,0-5 0,-5-1 0,13-3 0,-13-13 0,13 13 0,-14-5 0,6 7 0,1 0 0,-7-7 0,14 5 0,-5-6 0,-1 1 0,6 5 0,-13-13 0,5 14 0,0 1 0,-5 2 0,5 6 0,1-8 0,-7 0 0,14 0 0,-5 0 0,7 1 0,-8-1 0,6 0 0,-13-7 0,13 5 0,-14-6 0,14 9 0,-6-1 0,1 0 0,5 0 0,-6 0 0,8 1 0,0-1 0,0 0 0,0 0 0,0 0 0,0 1 0,0-1 0,0 0 0,0 0 0,0 0 0,0 1 0,0-1 0,0 0 0,0 0 0,0 0 0,0 1 0,0-1 0,0 0 0,0 0 0,-8 0 0,-1 1 0,-9-9 0,9 14 0,-7-11 0,7 5 0,-1-2 0,-5-5 0,5 7 0,-7 0 0,7 0 0,-5 0 0,5-7 0,0 5 0,-5-5 0,5-1 0,0 7 0,-5-14 0,5 13 0,-7-6 0,0 9 0,-1-1 0,1-8 0,7 7 0,-5-14 0,5 13 0,1-6 0,-7 1 0,7-2 0,-1-1 0,-6 3 0,7-1 0,-9 14 0,1-19 0,0 19 0,7-13 0,-5-1 0,5-1 0,-7-1 0,-1 3 0,1 0 0,0 5 0,-1-13 0,1 5 0,7 1 0,-5 2 0,5-1 0,-7-1 0,7-1 0,-5-5 0,5 6 0,0 0 0,-5-7 0,5 15 0,-7-7 0,0 9 0,-1-1 0,1-8 0,7 7 0,-5-15 0,5 15 0,-7-14 0,-1 13 0,1-5 0,-8-1 0,6 6 0,-6-5 0,7-1 0,1 7 0,0-14 0,-1 5 0,1 1 0,-1-6 0,9 13 0,-7-13 0,7 6 0,-9-1 0,1 3 0,0-1 0,-1 7 0,1-14 0,0 13 0,-1-13 0,1 6 0,7-1 0,-5-5 0,5 6 0,0-1 0,-5-5 0,-2 14 0,-3-15 0,-12 15 0,13-14 0,-6 13 0,7-6 0,1 1 0,-1-2 0,1-1 0,-8 3 0,6-1 0,-6 7 0,7-14 0,1 13 0,0-13 0,-1 5 0,1-7 0,7 8 0,-5-6 0,5 6 0,-7-8 0,7 7 0,-5-5 0,5 6 0,-7 0 0,-1-7 0,1 7 0,-8-8 0,14 8 0,-20-6 0,19 13 0,-13-13 0,8 5 0,0-7 0,-1 0 0,1 0 0,7 8 0,-5-6 0,5 13 0,-23-5 0,20 7 0,-18-7 0,29 5 0,-13-13 0,5 13 0,-7-5 0,-1-1 0,1 7 0,-8-7 0,6 8 0,-6 0 0,7-7 0,1 5 0,-1-5 0,1 7 0,0-7 0,-1 5 0,1-6 0,0 1 0,7 5 0,-5-13 0,5 13 0,-15-13 0,13 14 0,-11-14 0,14 13 0,-9-6 0,1 1 0,7 5 0,-5-13 0,5 6 0,-7-1 0,-1 3 0,1 7 0,0-7 0,7 5 0,-5-13 0,5 6 0,0-1 0,-5-5 0,5 13 0,-7-13 0,0 14 0,-1-7 0,1 1 0,7 5 0,-5-13 0,5 6 0,-7-1 0,-1 3 0,1-1 0,0 7 0,-1-14 0,1 5 0,0 1 0,-1 1 0,1 1 0,-1-2 0,1-1 0,0-5 0,7 13 0,-5-13 0,5 14 0,-7-14 0,-1 5 0,9 1 0,-7-6 0,7 5 0,-16 1 0,5-6 0,-5 6 0,0-1 0,-2-5 0,-7 13 0,-1-13 0,1 14 0,7-14 0,2 5 0,7-7 0,1 8 0,0-6 0,-1 5 0,1-7 0,-8 0 0,6 8 0,-6-6 0,7 13 0,1-13 0,0 6 0,-1-1 0,1-5 0,-1 6 0,1-8 0,-16 8 0,12-6 0,-12 5 0,16 1 0,0-6 0,-1 5 0,1-7 0,0 0 0,7 8 0,-5-6 0,5 6 0,-8-1 0,1-5 0,0 13 0,-1-13 0,1 6 0,7 0 0,-5-6 0,5 5 0,-7 1 0,0-6 0,-1 5 0,1 1 0,-1-6 0,9 13 0,-7-13 0,7 6 0,-1-1 0,-5-5 0,5 6 0,-7 0 0,-1-6 0,1 5 0,7 1 0,-5-6 0,5 13 0,-7-13 0,7 13 0,-5-5 0,5 7 0,-7-8 0,-8 7 0,5-14 0,-5 13 0,8-5 0,0-1 0,-1-1 0,9-1 0,-7-5 0,7 14 0,-9-7 0,1 8 0,0-7 0,-1 5 0,1-5 0,-1 7 0,1-8 0,7 7 0,-5-14 0,5 13 0,-7-5 0,0-1 0,-1 6 0,1-13 0,0 6 0,7 0 0,-5-7 0,5 15 0,-8-14 0,1 5 0,7 1 0,-5-6 0,5 13 0,-7-13 0,0 13 0,-8-5 0,13 7 0,-11-7 0,21 5 0,-13-6 0,-3 16 0,7-6 0,-13 6 0,15-8 0,-1 1 0,2-1 0,1-8 0,5 7 0,-6-7 0,0 8 0,6 1 0,-5-1 0,-1 0 0,6 0 0,-13-7 0,13 5 0,-6-5 0,0 7 0,6 0 0,-5 0 0,7 0 0,0 1 0,0-1 0,0 0 0,0 0 0,0 0 0,0 1 0,0-1 0,0 0 0,0 0 0,0 0 0,0 1 0,0-1 0,-8 0 0,6 0 0,-6 0 0,8 1 0,0-1 0,0 0 0,0 0 0,-7 0 0,-3 1 0,0-1 0,-5 0 0,13 0 0,-6 0 0,8 1 0,-8-1 0,6 0 0,-13 0 0,13 0 0,-6 1 0,1-1 0,-3-8 0,0 7 0,-5-14 0,13 13 0,-6-6 0,1 9 0,5-1 0,-14-8 0,14 7 0,-13-7 0,13 8 0,-13 1 0,5-1 0,-7 0 0,-1-7 0,8 5 0,3-6 0,-1 9 0,6-1 0,-13-8 0,13 7 0,-14-7 0,7 8 0,-1 1 0,2 6 0,1-5 0,5 6 0,-6-7 0,8-1 0,0 0 0,0 0 0,0 0 0,0 1 0,0-1 0,-8-8 0,6 7 0,-5-7 0,7 8 0,0 1 0,0-1 0,0 0 0,7 0 0,-5 0 0,6 1 0,-8-1 0,0 0 0,0 0 0,0 0 0,0 0 0,0 1 0,-8-1 0,6 0 0,-13-7 0,13 5 0,-6-6 0,0 9 0,6-1 0,-13-8 0,5 7 0,-7-7 0,0 1 0,7 5 0,-5-5 0,5-1 0,-7 7 0,7-7 0,-6 8 0,7-7 0,-9 5 0,1-13 0,0 13 0,-1-13 0,1 6 0,0 0 0,-1-7 0,1 7 0,0-8 0,-1 0 0,1 0 0,-1 0 0,1 0 0,0 0 0,-1 0 0,1 0 0,0 0 0,-1 0 0,1 0 0,0 0 0,-1 0 0,1 0 0,-1 0 0,1 0 0,0 0 0,-1 0 0,1 0 0,0 0 0,-1 0 0,1 0 0,0 0 0,-1 0 0,1 0 0,-1 0 0,1 0 0,0 0 0,-1 0 0,-7 0 0,6 0 0,-6 0 0,15 8 0,-5-6 0,5 5 0,-7-7 0,-1 0 0,1 0 0,0 0 0,-1 0 0,1 0 0,-8 0 0,6 0 0,-6 0 0,7 0 0,1 0 0,0 0 0,-1 0 0,1 0 0,0 0 0,-1 8 0,1-6 0,-1 5 0,1-7 0,0 0 0,-8 0 0,5 8 0,-12-6 0,13 6 0,-6-8 0,7 0 0,-15 0 0,12 0 0,-12 0 0,16 0 0,0 0 0,-1 0 0,1 0 0,7-8 0,-13 6 0,12-6 0,-14 8 0,7 0 0,9-7 0,1 5 0,8-6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C2A1B7-643E-4936-8D02-B150AFC5F1B0}" type="datetimeFigureOut">
              <a:rPr lang="en-GB" smtClean="0"/>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E3635-3746-4EDA-9734-A5F625969FEB}"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086FF2-11AF-4748-8AD9-F768B434EF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D086FF2-11AF-4748-8AD9-F768B434EF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D086FF2-11AF-4748-8AD9-F768B434EF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6"/>
            <a:ext cx="10972800" cy="576263"/>
          </a:xfrm>
        </p:spPr>
        <p:txBody>
          <a:bodyPr/>
          <a:lstStyle/>
          <a:p>
            <a:r>
              <a:rPr lang="en-US"/>
              <a:t>Click to edit Master title style</a:t>
            </a:r>
            <a:endParaRPr lang="en-US"/>
          </a:p>
        </p:txBody>
      </p:sp>
      <p:sp>
        <p:nvSpPr>
          <p:cNvPr id="3" name="Text Placeholder 2"/>
          <p:cNvSpPr>
            <a:spLocks noGrp="1"/>
          </p:cNvSpPr>
          <p:nvPr>
            <p:ph type="body" sz="half" idx="1"/>
          </p:nvPr>
        </p:nvSpPr>
        <p:spPr>
          <a:xfrm>
            <a:off x="624417" y="982664"/>
            <a:ext cx="5384800" cy="49672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212417" y="982664"/>
            <a:ext cx="5384800" cy="4967287"/>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AA089146-4912-474A-A4F5-5E0A59955AB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D086FF2-11AF-4748-8AD9-F768B434EF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FD086FF2-11AF-4748-8AD9-F768B434EF7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FD086FF2-11AF-4748-8AD9-F768B434EF7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FD086FF2-11AF-4748-8AD9-F768B434EF7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086FF2-11AF-4748-8AD9-F768B434EF7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86FF2-11AF-4748-8AD9-F768B434EF7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086FF2-11AF-4748-8AD9-F768B434EF7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D086FF2-11AF-4748-8AD9-F768B434EF7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EAB14D-E98D-754D-A780-BD5B40384F0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86FF2-11AF-4748-8AD9-F768B434EF7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EAB14D-E98D-754D-A780-BD5B40384F0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9" Type="http://schemas.openxmlformats.org/officeDocument/2006/relationships/customXml" Target="../ink/ink6.xml"/><Relationship Id="rId8" Type="http://schemas.openxmlformats.org/officeDocument/2006/relationships/image" Target="../media/image3.png"/><Relationship Id="rId7" Type="http://schemas.openxmlformats.org/officeDocument/2006/relationships/customXml" Target="../ink/ink5.xml"/><Relationship Id="rId6" Type="http://schemas.openxmlformats.org/officeDocument/2006/relationships/customXml" Target="../ink/ink4.xml"/><Relationship Id="rId5" Type="http://schemas.openxmlformats.org/officeDocument/2006/relationships/customXml" Target="../ink/ink3.xml"/><Relationship Id="rId4" Type="http://schemas.openxmlformats.org/officeDocument/2006/relationships/customXml" Target="../ink/ink2.xml"/><Relationship Id="rId3" Type="http://schemas.openxmlformats.org/officeDocument/2006/relationships/image" Target="../media/image2.png"/><Relationship Id="rId2" Type="http://schemas.openxmlformats.org/officeDocument/2006/relationships/customXml" Target="../ink/ink1.xml"/><Relationship Id="rId14" Type="http://schemas.openxmlformats.org/officeDocument/2006/relationships/slideLayout" Target="../slideLayouts/slideLayout7.xml"/><Relationship Id="rId13" Type="http://schemas.openxmlformats.org/officeDocument/2006/relationships/image" Target="../media/image5.png"/><Relationship Id="rId12" Type="http://schemas.openxmlformats.org/officeDocument/2006/relationships/customXml" Target="../ink/ink8.xml"/><Relationship Id="rId11" Type="http://schemas.openxmlformats.org/officeDocument/2006/relationships/customXml" Target="../ink/ink7.xml"/><Relationship Id="rId10" Type="http://schemas.openxmlformats.org/officeDocument/2006/relationships/image" Target="../media/image4.png"/><Relationship Id="rId1" Type="http://schemas.openxmlformats.org/officeDocument/2006/relationships/image" Target="../media/image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137332" y="0"/>
            <a:ext cx="11917335" cy="6858000"/>
          </a:xfrm>
          <a:prstGeom prst="rect">
            <a:avLst/>
          </a:prstGeom>
        </p:spPr>
      </p:pic>
      <p:sp>
        <p:nvSpPr>
          <p:cNvPr id="5" name="TextBox 4"/>
          <p:cNvSpPr txBox="1"/>
          <p:nvPr/>
        </p:nvSpPr>
        <p:spPr>
          <a:xfrm>
            <a:off x="497550" y="569899"/>
            <a:ext cx="11471564" cy="923330"/>
          </a:xfrm>
          <a:prstGeom prst="rect">
            <a:avLst/>
          </a:prstGeom>
          <a:noFill/>
        </p:spPr>
        <p:txBody>
          <a:bodyPr wrap="square" rtlCol="0">
            <a:spAutoFit/>
          </a:bodyPr>
          <a:lstStyle/>
          <a:p>
            <a:r>
              <a:rPr lang="en-US" sz="5400" dirty="0">
                <a:solidFill>
                  <a:srgbClr val="FF0000"/>
                </a:solidFill>
              </a:rPr>
              <a:t>CHÀO MỪNG CÁC EM HỌC SINH LỚP 6</a:t>
            </a:r>
            <a:endParaRPr lang="en-US" sz="5400" dirty="0">
              <a:solidFill>
                <a:srgbClr val="FF0000"/>
              </a:solidFill>
            </a:endParaRPr>
          </a:p>
        </p:txBody>
      </p:sp>
      <p:sp>
        <p:nvSpPr>
          <p:cNvPr id="8" name="TextBox 7"/>
          <p:cNvSpPr txBox="1"/>
          <p:nvPr/>
        </p:nvSpPr>
        <p:spPr>
          <a:xfrm>
            <a:off x="4681622" y="2594894"/>
            <a:ext cx="7287492" cy="1938992"/>
          </a:xfrm>
          <a:prstGeom prst="rect">
            <a:avLst/>
          </a:prstGeom>
          <a:noFill/>
        </p:spPr>
        <p:txBody>
          <a:bodyPr wrap="square" rtlCol="0">
            <a:spAutoFit/>
          </a:bodyPr>
          <a:lstStyle/>
          <a:p>
            <a:pPr algn="ctr"/>
            <a:r>
              <a:rPr lang="en-US" sz="4000" b="1" dirty="0">
                <a:solidFill>
                  <a:srgbClr val="00B050"/>
                </a:solidFill>
                <a:latin typeface="Arial Black" panose="020B0A04020102020204" pitchFamily="34" charset="0"/>
                <a:cs typeface="Arial Black" panose="020B0A04020102020204" pitchFamily="34" charset="0"/>
              </a:rPr>
              <a:t>ĐỊA LÍ 6</a:t>
            </a:r>
            <a:endParaRPr lang="en-US" sz="4000" b="1" dirty="0">
              <a:solidFill>
                <a:srgbClr val="00B050"/>
              </a:solidFill>
              <a:latin typeface="Arial Black" panose="020B0A04020102020204" pitchFamily="34" charset="0"/>
              <a:cs typeface="Arial Black" panose="020B0A04020102020204" pitchFamily="34" charset="0"/>
            </a:endParaRPr>
          </a:p>
          <a:p>
            <a:pPr algn="ctr"/>
            <a:endParaRPr lang="en-US" sz="4000" b="1" dirty="0">
              <a:solidFill>
                <a:srgbClr val="00B050"/>
              </a:solidFill>
              <a:latin typeface="Arial Black" panose="020B0A04020102020204" pitchFamily="34" charset="0"/>
              <a:cs typeface="Arial Black" panose="020B0A04020102020204" pitchFamily="34" charset="0"/>
            </a:endParaRPr>
          </a:p>
          <a:p>
            <a:pPr algn="ctr"/>
            <a:r>
              <a:rPr lang="en-US" sz="4000" b="1" dirty="0">
                <a:solidFill>
                  <a:srgbClr val="00B050"/>
                </a:solidFill>
                <a:latin typeface="Arial Black" panose="020B0A04020102020204" pitchFamily="34" charset="0"/>
                <a:cs typeface="Arial Black" panose="020B0A04020102020204" pitchFamily="34" charset="0"/>
              </a:rPr>
              <a:t>BÀI 4: LƯỢC ĐỒ TRÍ NHỚ</a:t>
            </a:r>
            <a:endParaRPr lang="en-US" sz="4000" b="1" dirty="0">
              <a:solidFill>
                <a:srgbClr val="00B050"/>
              </a:solidFill>
              <a:latin typeface="Arial Black" panose="020B0A04020102020204" pitchFamily="34" charset="0"/>
              <a:cs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6766559" y="1185863"/>
            <a:ext cx="5260853" cy="5134927"/>
          </a:xfrm>
          <a:prstGeom prst="rect">
            <a:avLst/>
          </a:prstGeom>
        </p:spPr>
      </p:pic>
      <p:sp>
        <p:nvSpPr>
          <p:cNvPr id="8" name="Rectangle 1"/>
          <p:cNvSpPr>
            <a:spLocks noChangeArrowheads="1"/>
          </p:cNvSpPr>
          <p:nvPr/>
        </p:nvSpPr>
        <p:spPr bwMode="auto">
          <a:xfrm>
            <a:off x="617780" y="191427"/>
            <a:ext cx="523245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SÁCH BÀI TẬP</a:t>
            </a:r>
            <a:r>
              <a:rPr kumimoji="0" lang="nl-NL"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nl-NL"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2"/>
          <a:srcRect/>
          <a:stretch>
            <a:fillRect/>
          </a:stretch>
        </p:blipFill>
        <p:spPr bwMode="auto">
          <a:xfrm>
            <a:off x="617780" y="930240"/>
            <a:ext cx="6912185" cy="5390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1"/>
          <a:srcRect/>
          <a:stretch>
            <a:fillRect/>
          </a:stretch>
        </p:blipFill>
        <p:spPr bwMode="auto">
          <a:xfrm>
            <a:off x="2857499" y="1014413"/>
            <a:ext cx="7229929" cy="5390550"/>
          </a:xfrm>
          <a:prstGeom prst="rect">
            <a:avLst/>
          </a:prstGeom>
          <a:noFill/>
          <a:ln w="9525">
            <a:noFill/>
            <a:miter lim="800000"/>
            <a:headEnd/>
            <a:tailEnd/>
          </a:ln>
          <a:effectLst/>
        </p:spPr>
      </p:pic>
      <p:sp>
        <p:nvSpPr>
          <p:cNvPr id="3" name="Rectangle 1"/>
          <p:cNvSpPr>
            <a:spLocks noChangeArrowheads="1"/>
          </p:cNvSpPr>
          <p:nvPr/>
        </p:nvSpPr>
        <p:spPr bwMode="auto">
          <a:xfrm>
            <a:off x="617780" y="191427"/>
            <a:ext cx="5232458" cy="52322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lang="nl-NL"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HƯỚNG DẪN SÁCH BÀI TẬP</a:t>
            </a:r>
            <a:r>
              <a:rPr kumimoji="0" lang="nl-NL"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nl-NL" sz="28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cxnSp>
        <p:nvCxnSpPr>
          <p:cNvPr id="4" name="Straight Arrow Connector 3"/>
          <p:cNvCxnSpPr/>
          <p:nvPr/>
        </p:nvCxnSpPr>
        <p:spPr>
          <a:xfrm flipV="1">
            <a:off x="5181600" y="1939636"/>
            <a:ext cx="668638" cy="23552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209309" y="2189018"/>
            <a:ext cx="640929" cy="14685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81600" y="2175164"/>
            <a:ext cx="668638" cy="32696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181600" y="3429000"/>
            <a:ext cx="789709" cy="9628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209309" y="2923309"/>
            <a:ext cx="762000" cy="17595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209309" y="6054436"/>
            <a:ext cx="7620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blinds(horizontal)">
                                      <p:cBhvr>
                                        <p:cTn id="12" dur="500"/>
                                        <p:tgtEl>
                                          <p:spTgt spid="2457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6700" y="114121"/>
            <a:ext cx="11925300" cy="7017306"/>
          </a:xfrm>
          <a:prstGeom prst="rect">
            <a:avLst/>
          </a:prstGeom>
        </p:spPr>
        <p:txBody>
          <a:bodyPr wrap="square">
            <a:spAutoFit/>
          </a:bodyPr>
          <a:lstStyle/>
          <a:p>
            <a:pPr algn="just"/>
            <a:r>
              <a:rPr lang="vi-VN" sz="2600" b="1" dirty="0">
                <a:solidFill>
                  <a:srgbClr val="FF0000"/>
                </a:solidFill>
                <a:latin typeface="+mj-lt"/>
              </a:rPr>
              <a:t>Câu 2. Hãy thực hiện lần lượt các bước theo chỉ dẫn (lưu ý: không được thay đổi thứ tự các bước)</a:t>
            </a:r>
            <a:endParaRPr lang="vi-VN" sz="2600" dirty="0">
              <a:solidFill>
                <a:srgbClr val="FF0000"/>
              </a:solidFill>
              <a:latin typeface="+mj-lt"/>
            </a:endParaRPr>
          </a:p>
          <a:p>
            <a:pPr algn="just"/>
            <a:r>
              <a:rPr lang="vi-VN" sz="2600" dirty="0">
                <a:solidFill>
                  <a:srgbClr val="00B050"/>
                </a:solidFill>
                <a:latin typeface="+mj-lt"/>
              </a:rPr>
              <a:t>Bước 1.</a:t>
            </a:r>
            <a:r>
              <a:rPr lang="vi-VN" sz="2600" dirty="0">
                <a:solidFill>
                  <a:srgbClr val="000000"/>
                </a:solidFill>
                <a:latin typeface="+mj-lt"/>
              </a:rPr>
              <a:t> Hãy đọc mô tả trong hộp thông tin sau:</a:t>
            </a:r>
            <a:endParaRPr lang="vi-VN" sz="2600" dirty="0">
              <a:solidFill>
                <a:srgbClr val="000000"/>
              </a:solidFill>
              <a:latin typeface="+mj-lt"/>
            </a:endParaRPr>
          </a:p>
          <a:p>
            <a:pPr algn="just"/>
            <a:r>
              <a:rPr lang="vi-VN" sz="2600" dirty="0">
                <a:solidFill>
                  <a:srgbClr val="000000"/>
                </a:solidFill>
                <a:latin typeface="+mj-lt"/>
              </a:rPr>
              <a:t>Để tìm hiểu văn hoá miền sông nước, một đoàn khách nước ngoài chọn tour du lịch tham quan các tỉnh Đồng bằng sông Cửu Long trong 3 ngày. Ngày thứ nhất, vào 6 giờ sáng, họ khởi hành từ Thành phố Hồ Chí Minh bằng xe du lịch; mất 4 giờ di chuyển để đến khu du lịch Xẻo Quýt (Đồng Tháp). Tại đây, đoàn khách tham quan các di tích lịch sử, hệ sinh thái rừng ngập mặn bằng xuồng ba lá. Rời Xẻo Quýt để đến với Mỹ Khánh, một khu du lịch nổi tiếng ở thành phố Cần Thơ xinh đẹp. Ngày thứ hai, đoàn khách tiếp tục di chuyển từ Cần Thơ đến Cà Mau, ở đây đoàn tham quan các địa điểm hấp dẫn, đặc biệt là xã Đất Mũi, huyện Ngọc Hiển ở vùng cực Nam của Việt Nam. Sáng hôm sau, đoàn quay trở về Thành phố Hồ Chí Minh và kết thúc một chuyến đi với nhiều trải nghiệm thú vị.</a:t>
            </a:r>
            <a:endParaRPr lang="vi-VN" sz="2600" dirty="0">
              <a:solidFill>
                <a:srgbClr val="000000"/>
              </a:solidFill>
              <a:latin typeface="+mj-lt"/>
            </a:endParaRPr>
          </a:p>
          <a:p>
            <a:pPr algn="just"/>
            <a:r>
              <a:rPr lang="vi-VN" sz="2600" dirty="0">
                <a:solidFill>
                  <a:srgbClr val="00B050"/>
                </a:solidFill>
                <a:latin typeface="+mj-lt"/>
              </a:rPr>
              <a:t>Bước 2</a:t>
            </a:r>
            <a:r>
              <a:rPr lang="vi-VN" sz="2600" dirty="0">
                <a:solidFill>
                  <a:srgbClr val="000000"/>
                </a:solidFill>
                <a:latin typeface="+mj-lt"/>
              </a:rPr>
              <a:t>. Hãy quay ngược sách bài tập của em</a:t>
            </a:r>
            <a:endParaRPr lang="vi-VN" sz="2600" dirty="0">
              <a:solidFill>
                <a:srgbClr val="000000"/>
              </a:solidFill>
              <a:latin typeface="+mj-lt"/>
            </a:endParaRPr>
          </a:p>
          <a:p>
            <a:pPr algn="just"/>
            <a:r>
              <a:rPr lang="vi-VN" sz="2600" dirty="0">
                <a:solidFill>
                  <a:srgbClr val="00B050"/>
                </a:solidFill>
                <a:latin typeface="+mj-lt"/>
              </a:rPr>
              <a:t>Bước 3. </a:t>
            </a:r>
            <a:r>
              <a:rPr lang="vi-VN" sz="2600" dirty="0">
                <a:solidFill>
                  <a:srgbClr val="000000"/>
                </a:solidFill>
                <a:latin typeface="+mj-lt"/>
              </a:rPr>
              <a:t>Kiểm tra hành trình của đoàn khách du lịch trên lược đồ</a:t>
            </a:r>
            <a:endParaRPr lang="vi-VN" sz="2600" dirty="0">
              <a:solidFill>
                <a:srgbClr val="000000"/>
              </a:solidFill>
              <a:latin typeface="+mj-lt"/>
            </a:endParaRPr>
          </a:p>
          <a:p>
            <a:pPr algn="just"/>
            <a:endParaRPr lang="vi-VN" sz="2400" dirty="0">
              <a:solidFill>
                <a:srgbClr val="000000"/>
              </a:solidFill>
              <a:latin typeface="Arial" panose="020B0604020202020204" pitchFamily="34" charset="0"/>
            </a:endParaRPr>
          </a:p>
          <a:p>
            <a:br>
              <a:rPr lang="vi-VN" dirty="0">
                <a:solidFill>
                  <a:srgbClr val="00B050"/>
                </a:solidFill>
              </a:rPr>
            </a:br>
            <a:endParaRPr lang="en-US" dirty="0">
              <a:solidFill>
                <a:srgbClr val="00B0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324986" y="1109622"/>
            <a:ext cx="11542028" cy="4687887"/>
          </a:xfrm>
          <a:prstGeom prst="rect">
            <a:avLst/>
          </a:prstGeom>
        </p:spPr>
      </p:pic>
      <p:sp>
        <p:nvSpPr>
          <p:cNvPr id="3" name="TextBox 2"/>
          <p:cNvSpPr txBox="1"/>
          <p:nvPr/>
        </p:nvSpPr>
        <p:spPr>
          <a:xfrm>
            <a:off x="1452562" y="5943600"/>
            <a:ext cx="8963026" cy="646331"/>
          </a:xfrm>
          <a:prstGeom prst="rect">
            <a:avLst/>
          </a:prstGeom>
          <a:noFill/>
        </p:spPr>
        <p:txBody>
          <a:bodyPr wrap="square" rtlCol="0">
            <a:spAutoFit/>
          </a:bodyPr>
          <a:lstStyle/>
          <a:p>
            <a:pPr algn="ctr"/>
            <a:r>
              <a:rPr lang="en-US" sz="3600" dirty="0" err="1">
                <a:solidFill>
                  <a:srgbClr val="FF0000"/>
                </a:solidFill>
                <a:latin typeface="Times New Roman" panose="02020603050405020304" pitchFamily="18" charset="0"/>
                <a:cs typeface="Times New Roman" panose="02020603050405020304" pitchFamily="18" charset="0"/>
              </a:rPr>
              <a:t>Tuyến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đường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đoàn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khách</a:t>
            </a:r>
            <a:r>
              <a:rPr lang="en-US" sz="3600" dirty="0">
                <a:solidFill>
                  <a:srgbClr val="FF0000"/>
                </a:solidFill>
                <a:latin typeface="Times New Roman" panose="02020603050405020304" pitchFamily="18" charset="0"/>
                <a:cs typeface="Times New Roman" panose="02020603050405020304" pitchFamily="18" charset="0"/>
              </a:rPr>
              <a:t> du </a:t>
            </a:r>
            <a:r>
              <a:rPr lang="en-US" sz="3600" dirty="0" err="1">
                <a:solidFill>
                  <a:srgbClr val="FF0000"/>
                </a:solidFill>
                <a:latin typeface="Times New Roman" panose="02020603050405020304" pitchFamily="18" charset="0"/>
                <a:cs typeface="Times New Roman" panose="02020603050405020304" pitchFamily="18" charset="0"/>
              </a:rPr>
              <a:t>lịch</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31520" y="440312"/>
            <a:ext cx="9357360" cy="523220"/>
          </a:xfrm>
          <a:prstGeom prst="rect">
            <a:avLst/>
          </a:prstGeom>
        </p:spPr>
        <p:txBody>
          <a:bodyPr wrap="square">
            <a:spAutoFit/>
          </a:bodyPr>
          <a:lstStyle/>
          <a:p>
            <a:pPr algn="just"/>
            <a:r>
              <a:rPr lang="vi-VN" sz="2800" b="1" dirty="0">
                <a:solidFill>
                  <a:srgbClr val="000000"/>
                </a:solidFill>
                <a:latin typeface="+mj-lt"/>
              </a:rPr>
              <a:t>Trả lời: </a:t>
            </a:r>
            <a:r>
              <a:rPr lang="vi-VN" sz="2800" dirty="0">
                <a:solidFill>
                  <a:srgbClr val="000000"/>
                </a:solidFill>
                <a:latin typeface="+mj-lt"/>
              </a:rPr>
              <a:t>Các em thực hiện theo các bước hướng dẫn</a:t>
            </a:r>
            <a:endParaRPr lang="vi-VN" sz="2800" dirty="0">
              <a:solidFill>
                <a:srgbClr val="000000"/>
              </a:solidFill>
              <a:latin typeface="+mj-lt"/>
            </a:endParaRPr>
          </a:p>
        </p:txBody>
      </p:sp>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9381420" y="1644840"/>
              <a:ext cx="360" cy="360"/>
            </p14:xfrm>
          </p:contentPart>
        </mc:Choice>
        <mc:Fallback xmlns="">
          <p:pic>
            <p:nvPicPr>
              <p:cNvPr id="5" name="Ink 4"/>
            </p:nvPicPr>
            <p:blipFill>
              <a:blip r:embed="rId3"/>
            </p:blipFill>
            <p:spPr>
              <a:xfrm>
                <a:off x="9381420" y="1644840"/>
                <a:ext cx="360" cy="360"/>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9" name="Ink 8"/>
              <p14:cNvContentPartPr/>
              <p14:nvPr/>
            </p14:nvContentPartPr>
            <p14:xfrm>
              <a:off x="6521100" y="2301120"/>
              <a:ext cx="360" cy="360"/>
            </p14:xfrm>
          </p:contentPart>
        </mc:Choice>
        <mc:Fallback xmlns="">
          <p:pic>
            <p:nvPicPr>
              <p:cNvPr id="9" name="Ink 8"/>
            </p:nvPicPr>
            <p:blipFill>
              <a:blip r:embed="rId3"/>
            </p:blipFill>
            <p:spPr>
              <a:xfrm>
                <a:off x="6521100" y="2301120"/>
                <a:ext cx="360" cy="360"/>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10" name="Ink 9"/>
              <p14:cNvContentPartPr/>
              <p14:nvPr/>
            </p14:nvContentPartPr>
            <p14:xfrm>
              <a:off x="6402420" y="2867760"/>
              <a:ext cx="360" cy="360"/>
            </p14:xfrm>
          </p:contentPart>
        </mc:Choice>
        <mc:Fallback xmlns="">
          <p:pic>
            <p:nvPicPr>
              <p:cNvPr id="10" name="Ink 9"/>
            </p:nvPicPr>
            <p:blipFill>
              <a:blip r:embed="rId3"/>
            </p:blipFill>
            <p:spPr>
              <a:xfrm>
                <a:off x="6402420" y="2867760"/>
                <a:ext cx="360" cy="360"/>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1" name="Ink 10"/>
              <p14:cNvContentPartPr/>
              <p14:nvPr/>
            </p14:nvContentPartPr>
            <p14:xfrm>
              <a:off x="4384740" y="4306560"/>
              <a:ext cx="360" cy="360"/>
            </p14:xfrm>
          </p:contentPart>
        </mc:Choice>
        <mc:Fallback xmlns="">
          <p:pic>
            <p:nvPicPr>
              <p:cNvPr id="11" name="Ink 10"/>
            </p:nvPicPr>
            <p:blipFill>
              <a:blip r:embed="rId3"/>
            </p:blipFill>
            <p:spPr>
              <a:xfrm>
                <a:off x="4384740" y="4306560"/>
                <a:ext cx="360" cy="360"/>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23" name="Ink 22"/>
              <p14:cNvContentPartPr/>
              <p14:nvPr/>
            </p14:nvContentPartPr>
            <p14:xfrm>
              <a:off x="9540960" y="-650160"/>
              <a:ext cx="3960" cy="19080"/>
            </p14:xfrm>
          </p:contentPart>
        </mc:Choice>
        <mc:Fallback xmlns="">
          <p:pic>
            <p:nvPicPr>
              <p:cNvPr id="23" name="Ink 22"/>
            </p:nvPicPr>
            <p:blipFill>
              <a:blip r:embed="rId8"/>
            </p:blipFill>
            <p:spPr>
              <a:xfrm>
                <a:off x="9540960" y="-650160"/>
                <a:ext cx="3960" cy="19080"/>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24" name="Ink 23"/>
              <p14:cNvContentPartPr/>
              <p14:nvPr/>
            </p14:nvContentPartPr>
            <p14:xfrm>
              <a:off x="9544560" y="-631440"/>
              <a:ext cx="360" cy="360"/>
            </p14:xfrm>
          </p:contentPart>
        </mc:Choice>
        <mc:Fallback xmlns="">
          <p:pic>
            <p:nvPicPr>
              <p:cNvPr id="24" name="Ink 23"/>
            </p:nvPicPr>
            <p:blipFill>
              <a:blip r:embed="rId10"/>
            </p:blipFill>
            <p:spPr>
              <a:xfrm>
                <a:off x="9544560" y="-631440"/>
                <a:ext cx="360" cy="36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6" name="Ink 5"/>
              <p14:cNvContentPartPr/>
              <p14:nvPr/>
            </p14:nvContentPartPr>
            <p14:xfrm>
              <a:off x="3163860" y="5294880"/>
              <a:ext cx="360" cy="360"/>
            </p14:xfrm>
          </p:contentPart>
        </mc:Choice>
        <mc:Fallback xmlns="">
          <p:pic>
            <p:nvPicPr>
              <p:cNvPr id="6" name="Ink 5"/>
            </p:nvPicPr>
            <p:blipFill>
              <a:blip r:embed="rId3"/>
            </p:blipFill>
            <p:spPr>
              <a:xfrm>
                <a:off x="3163860" y="5294880"/>
                <a:ext cx="360" cy="36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27" name="Ink 26"/>
              <p14:cNvContentPartPr/>
              <p14:nvPr/>
            </p14:nvContentPartPr>
            <p14:xfrm>
              <a:off x="3260400" y="1789200"/>
              <a:ext cx="6161400" cy="3720960"/>
            </p14:xfrm>
          </p:contentPart>
        </mc:Choice>
        <mc:Fallback xmlns="">
          <p:pic>
            <p:nvPicPr>
              <p:cNvPr id="27" name="Ink 26"/>
            </p:nvPicPr>
            <p:blipFill>
              <a:blip r:embed="rId13"/>
            </p:blipFill>
            <p:spPr>
              <a:xfrm>
                <a:off x="3260400" y="1789200"/>
                <a:ext cx="6161400" cy="3720960"/>
              </a:xfrm>
              <a:prstGeom prst="rect"/>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linds(horizont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linds(horizont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blinds(horizontal)">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ircle(in)">
                                      <p:cBhvr>
                                        <p:cTn id="67" dur="2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nodeType="clickEffect">
                                  <p:stCondLst>
                                    <p:cond delay="0"/>
                                  </p:stCondLst>
                                  <p:childTnLst>
                                    <p:animEffect transition="out" filter="blinds(horizontal)">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circle(in)">
                                      <p:cBhvr>
                                        <p:cTn id="7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031" y="357366"/>
            <a:ext cx="10167938" cy="7017306"/>
          </a:xfrm>
          <a:prstGeom prst="rect">
            <a:avLst/>
          </a:prstGeom>
        </p:spPr>
        <p:txBody>
          <a:bodyPr wrap="square">
            <a:spAutoFit/>
          </a:bodyPr>
          <a:lstStyle/>
          <a:p>
            <a:pPr algn="just"/>
            <a:r>
              <a:rPr lang="vi-VN" b="1" dirty="0">
                <a:solidFill>
                  <a:srgbClr val="FF0000"/>
                </a:solidFill>
                <a:latin typeface="Arial" panose="020B0604020202020204" pitchFamily="34" charset="0"/>
              </a:rPr>
              <a:t>Câu 3. Hãy đọc bài văn mô tả về tấm bản đồ và hãy cùng hình dung về những điều tác giả viết về đất nước ta trong từng câu văn.</a:t>
            </a:r>
            <a:endParaRPr lang="vi-VN" dirty="0">
              <a:solidFill>
                <a:srgbClr val="FF0000"/>
              </a:solidFill>
              <a:latin typeface="Arial" panose="020B0604020202020204" pitchFamily="34" charset="0"/>
            </a:endParaRPr>
          </a:p>
          <a:p>
            <a:pPr algn="ctr"/>
            <a:r>
              <a:rPr lang="vi-VN" b="1" i="1" dirty="0">
                <a:solidFill>
                  <a:srgbClr val="000000"/>
                </a:solidFill>
                <a:latin typeface="Arial" panose="020B0604020202020204" pitchFamily="34" charset="0"/>
              </a:rPr>
              <a:t>Tấm bản đồ Việt Nam</a:t>
            </a:r>
            <a:endParaRPr lang="vi-VN" dirty="0">
              <a:solidFill>
                <a:srgbClr val="000000"/>
              </a:solidFill>
              <a:latin typeface="Arial" panose="020B0604020202020204" pitchFamily="34" charset="0"/>
            </a:endParaRPr>
          </a:p>
          <a:p>
            <a:pPr algn="just"/>
            <a:r>
              <a:rPr lang="vi-VN" dirty="0">
                <a:solidFill>
                  <a:srgbClr val="000000"/>
                </a:solidFill>
                <a:latin typeface="Arial" panose="020B0604020202020204" pitchFamily="34" charset="0"/>
              </a:rPr>
              <a:t>Hồi đầu năm học, ai đó đã gửi tặng bố tấm bản đồ Việt Nam. Bố cho em để trang trí phòng học của mình. Vị trí mà em chọn treo tấm bản đồ đó là ngay cạnh cửa số trên bàn học. Những lúc học bài xong, em thường nhìn lên bản đồ để tìm các địa danh cần tìm. Tấm bản đồ được bố em tìm người đóng khung và lồng vào trong một tấm mica nên rất dễ bảo quản. Kích thước tấm bản đồ cũng xấp xỉ bằng tấm bảng với chiều ngang khoảng 50 cm, chiều dài khoảng 70 cm. Đất nước Việt Nam hình chữ S hiện lên rất rõ, mềm mại và duyên dáng. Các màu sắc được dùng trên tấm bản đồ rất phù hợp với cảm quan của người xem. Chung quanh là các nước có đường biên giới chung với nước ta: Trung Quốc, Lào, Cam-pu-chia. Biển Đông được tô màu xanh nước biển đậm dần ra ngoài khơi, nơi có hai quần đảo Hoàng Sa và Trường Sa. Ở trung tâm khu vực phía Bắc có đánh một vòng tròn, ở giữa là ngôi sao năm cánh màu đỏ, đó chính là Thủ đô Hà Nội thân yêu của chúng ta. Ở đó có quảng trường Ba Đình lịch sử, nơi Bác Hồ kính yêu đã đọc bản Tuyên ngôn Độc lập khai sinh nước Việt Nam Dân chủ Cộng hòa. Và bây giờ là nơi Bác đang nằm yên nghỉ.</a:t>
            </a:r>
            <a:endParaRPr lang="vi-VN" dirty="0">
              <a:solidFill>
                <a:srgbClr val="000000"/>
              </a:solidFill>
              <a:latin typeface="Arial" panose="020B0604020202020204" pitchFamily="34" charset="0"/>
            </a:endParaRPr>
          </a:p>
          <a:p>
            <a:pPr algn="just"/>
            <a:r>
              <a:rPr lang="vi-VN" dirty="0">
                <a:solidFill>
                  <a:srgbClr val="000000"/>
                </a:solidFill>
                <a:latin typeface="Arial" panose="020B0604020202020204" pitchFamily="34" charset="0"/>
              </a:rPr>
              <a:t>Các thành phố lớn như Hải Phòng, Thanh Hoá, Vinh, Huế, Đà Nẵng, Thành phố Hồ Chí Minh,... được khoanh bằng những vòng tròn nhỏ hơn. Các thành phố, thị trấn,... của các tỉnh trong cả nước đều được ghi rõ trên tấm bản đồ. Bố em nói: “Bây giờ và cả khi con lớn lên, tấm bản đồ này sẽ giúp con rất nhiều, nhất là khi học môn Địa lí Việt Nam đấy con ạ! Hãy giữ gìn tấm bản đồ này cẩn thận con nhé!“</a:t>
            </a:r>
            <a:endParaRPr lang="vi-VN" dirty="0">
              <a:solidFill>
                <a:srgbClr val="000000"/>
              </a:solidFill>
              <a:latin typeface="Arial" panose="020B0604020202020204" pitchFamily="34" charset="0"/>
            </a:endParaRPr>
          </a:p>
          <a:p>
            <a:pPr algn="r"/>
            <a:r>
              <a:rPr lang="vi-VN" i="1" dirty="0">
                <a:solidFill>
                  <a:srgbClr val="000000"/>
                </a:solidFill>
                <a:latin typeface="Arial" panose="020B0604020202020204" pitchFamily="34" charset="0"/>
              </a:rPr>
              <a:t>Nguồn: Top 10 bài văn tả tấm bản đồ Việt Nam hay nhất)</a:t>
            </a:r>
            <a:endParaRPr lang="vi-VN" dirty="0">
              <a:solidFill>
                <a:srgbClr val="000000"/>
              </a:solidFill>
              <a:latin typeface="Arial" panose="020B0604020202020204" pitchFamily="34" charset="0"/>
            </a:endParaRPr>
          </a:p>
          <a:p>
            <a:pPr algn="r"/>
            <a:r>
              <a:rPr lang="vi-VN" dirty="0">
                <a:solidFill>
                  <a:srgbClr val="000000"/>
                </a:solidFill>
                <a:latin typeface="Arial" panose="020B0604020202020204" pitchFamily="34" charset="0"/>
              </a:rPr>
              <a:t>(https:⁄toplist.vn/top-list/bai-van-ta-tam-ban-do-viet-nam-hay-nhat-21562.htm)</a:t>
            </a:r>
            <a:endParaRPr lang="vi-VN" dirty="0">
              <a:solidFill>
                <a:srgbClr val="000000"/>
              </a:solidFill>
              <a:latin typeface="Arial" panose="020B0604020202020204" pitchFamily="34" charset="0"/>
            </a:endParaRPr>
          </a:p>
          <a:p>
            <a:pPr algn="just"/>
            <a:endParaRPr lang="vi-VN" dirty="0">
              <a:solidFill>
                <a:srgbClr val="000000"/>
              </a:solidFill>
              <a:latin typeface="Arial" panose="020B0604020202020204" pitchFamily="34" charset="0"/>
            </a:endParaRPr>
          </a:p>
          <a:p>
            <a:br>
              <a:rPr lang="vi-VN"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98136" y="0"/>
            <a:ext cx="7466445" cy="6858000"/>
          </a:xfrm>
          <a:prstGeom prst="rect">
            <a:avLst/>
          </a:prstGeom>
        </p:spPr>
      </p:pic>
      <p:sp>
        <p:nvSpPr>
          <p:cNvPr id="3" name="Rectangle 2"/>
          <p:cNvSpPr/>
          <p:nvPr/>
        </p:nvSpPr>
        <p:spPr>
          <a:xfrm>
            <a:off x="6857999" y="0"/>
            <a:ext cx="5070763" cy="7478970"/>
          </a:xfrm>
          <a:prstGeom prst="rect">
            <a:avLst/>
          </a:prstGeom>
        </p:spPr>
        <p:txBody>
          <a:bodyPr wrap="square">
            <a:spAutoFit/>
          </a:bodyPr>
          <a:lstStyle/>
          <a:p>
            <a:r>
              <a:rPr lang="vi-VN" sz="4000" b="0" i="0" u="none" strike="noStrike" dirty="0">
                <a:solidFill>
                  <a:srgbClr val="000000"/>
                </a:solidFill>
                <a:effectLst/>
                <a:latin typeface="Open Sans"/>
              </a:rPr>
              <a:t>Sau khi đọc xong bài văn, hãy xác định trên lược đồ các địa danh sau:</a:t>
            </a:r>
            <a:endParaRPr lang="vi-VN" sz="4000" b="0" i="0" u="none" strike="noStrike" dirty="0">
              <a:solidFill>
                <a:srgbClr val="000000"/>
              </a:solidFill>
              <a:effectLst/>
              <a:latin typeface="Open Sans"/>
            </a:endParaRPr>
          </a:p>
          <a:p>
            <a:r>
              <a:rPr lang="vi-VN" sz="4000" b="0" i="1" u="none" strike="noStrike" dirty="0">
                <a:solidFill>
                  <a:srgbClr val="000000"/>
                </a:solidFill>
                <a:effectLst/>
                <a:latin typeface="Open Sans"/>
              </a:rPr>
              <a:t>Biển Đông, Thủ đô Hà Nội, Hải Phòng, Thanh Hóa, Vinh, Huế, Đà Nẵng, Thành phố Hồ Chí Minh, Trung Quốc, Lào, Cam – pu – chia</a:t>
            </a:r>
            <a:endParaRPr lang="vi-VN" sz="4000" b="0" i="0" u="none" strike="noStrike" dirty="0">
              <a:solidFill>
                <a:srgbClr val="000000"/>
              </a:solidFill>
              <a:effectLst/>
              <a:latin typeface="Open Sans"/>
            </a:endParaRPr>
          </a:p>
          <a:p>
            <a:br>
              <a:rPr lang="vi-VN" sz="4000" dirty="0"/>
            </a:br>
            <a:endParaRPr lang="en-US" sz="4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93035" y="888365"/>
            <a:ext cx="8176260" cy="5631180"/>
          </a:xfrm>
          <a:prstGeom prst="rect">
            <a:avLst/>
          </a:prstGeom>
          <a:noFill/>
        </p:spPr>
        <p:txBody>
          <a:bodyPr wrap="square" rtlCol="0">
            <a:spAutoFit/>
          </a:bodyPr>
          <a:p>
            <a:r>
              <a:rPr lang="en-GB" altLang="en-US"/>
              <a:t>BÀI TẬP TRẮC NGHIỆM TUẦN 8- BÀI </a:t>
            </a:r>
            <a:r>
              <a:rPr lang="en-GB" altLang="en-US">
                <a:sym typeface="+mn-ea"/>
              </a:rPr>
              <a:t>những </a:t>
            </a:r>
            <a:r>
              <a:rPr lang="en-GB" altLang="en-US"/>
              <a:t>4</a:t>
            </a:r>
            <a:endParaRPr lang="en-GB" altLang="en-US"/>
          </a:p>
          <a:p>
            <a:r>
              <a:rPr lang="en-GB" altLang="en-US"/>
              <a:t> </a:t>
            </a:r>
            <a:r>
              <a:rPr lang="en-GB" altLang="en-US" b="1"/>
              <a:t>Câu 1: Lược đồ trí nhớ là gì?</a:t>
            </a:r>
            <a:endParaRPr lang="en-GB" altLang="en-US" b="1"/>
          </a:p>
          <a:p>
            <a:r>
              <a:rPr lang="en-GB" altLang="en-US"/>
              <a:t>A.	Là hình ảnh về một địa điểm trong tâm trí của con người</a:t>
            </a:r>
            <a:endParaRPr lang="en-GB" altLang="en-US"/>
          </a:p>
          <a:p>
            <a:r>
              <a:rPr lang="en-GB" altLang="en-US"/>
              <a:t>B.	Là hình ảnh về một khu vực trong tâm trí của con người</a:t>
            </a:r>
            <a:endParaRPr lang="en-GB" altLang="en-US"/>
          </a:p>
          <a:p>
            <a:r>
              <a:rPr lang="en-GB" altLang="en-US"/>
              <a:t>C.	Là thông tin không gian về thế giới được giữ lại trong trí óc con người. </a:t>
            </a:r>
            <a:endParaRPr lang="en-GB" altLang="en-US"/>
          </a:p>
          <a:p>
            <a:r>
              <a:rPr lang="en-GB" altLang="en-US"/>
              <a:t>D.	Cả ba đáp án đều đúng</a:t>
            </a:r>
            <a:endParaRPr lang="en-GB" altLang="en-US"/>
          </a:p>
          <a:p>
            <a:r>
              <a:rPr lang="en-GB" altLang="en-US" b="1"/>
              <a:t>Câu 2: Tác dụng của lược đồ trí nhớ?</a:t>
            </a:r>
            <a:endParaRPr lang="en-GB" altLang="en-US" b="1"/>
          </a:p>
          <a:p>
            <a:r>
              <a:rPr lang="en-GB" altLang="en-US"/>
              <a:t>A.	Giúp chúng ta định hướng di chuyển từ nơi này đến nơi khác bằng cách vẽ phác họa tuyến đường đi. </a:t>
            </a:r>
            <a:endParaRPr lang="en-GB" altLang="en-US"/>
          </a:p>
          <a:p>
            <a:r>
              <a:rPr lang="en-GB" altLang="en-US"/>
              <a:t>B.	Giúp chúng ta hiểu về thế giới xung quanh, sắp xếp không gian và thể hiện lại các đối tượng, phác họa hình ảnh của một địa điểm, một hành trình hoặc một vùng nào đó. </a:t>
            </a:r>
            <a:endParaRPr lang="en-GB" altLang="en-US"/>
          </a:p>
          <a:p>
            <a:r>
              <a:rPr lang="en-GB" altLang="en-US"/>
              <a:t>C.	Cả hai phương án trên</a:t>
            </a:r>
            <a:endParaRPr lang="en-GB" altLang="en-US"/>
          </a:p>
          <a:p>
            <a:endParaRPr lang="en-GB" altLang="en-US"/>
          </a:p>
          <a:p>
            <a:r>
              <a:rPr lang="en-GB" altLang="en-US" b="1"/>
              <a:t>Câu 3: Các bước sắp xếp để xây dựng lược đồ trí nhớ</a:t>
            </a:r>
            <a:endParaRPr lang="en-GB" altLang="en-US" b="1"/>
          </a:p>
          <a:p>
            <a:r>
              <a:rPr lang="en-GB" altLang="en-US"/>
              <a:t>A.	Bước 1: Hình dung, bước 2: Sắp Xếp không gian, bước 3: Vị trí bắt đầu</a:t>
            </a:r>
            <a:endParaRPr lang="en-GB" altLang="en-US"/>
          </a:p>
          <a:p>
            <a:r>
              <a:rPr lang="en-GB" altLang="en-US"/>
              <a:t>B.	Bước 1: Sắp Xếp không gian, bước 2: Hình dung, bước 3: Vị trí bắt đầu</a:t>
            </a:r>
            <a:endParaRPr lang="en-GB" altLang="en-US"/>
          </a:p>
          <a:p>
            <a:r>
              <a:rPr lang="en-GB" altLang="en-US"/>
              <a:t>C.	Bước 1: Vị trí bắt đầu, bước 2: Hình dung, bước 3: Sắp Xếp không gian </a:t>
            </a:r>
            <a:endParaRPr lang="en-GB" altLang="en-US"/>
          </a:p>
          <a:p>
            <a:endParaRPr lang="en-GB" altLang="en-US"/>
          </a:p>
          <a:p>
            <a:endParaRPr lang="en-GB"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0"/>
            <a:ext cx="12192000" cy="6858000"/>
          </a:xfrm>
          <a:prstGeom prst="rect">
            <a:avLst/>
          </a:prstGeom>
        </p:spPr>
      </p:pic>
      <p:sp>
        <p:nvSpPr>
          <p:cNvPr id="3" name="TextBox 2"/>
          <p:cNvSpPr txBox="1"/>
          <p:nvPr/>
        </p:nvSpPr>
        <p:spPr>
          <a:xfrm>
            <a:off x="1796845" y="899651"/>
            <a:ext cx="8598310" cy="2554545"/>
          </a:xfrm>
          <a:prstGeom prst="rect">
            <a:avLst/>
          </a:prstGeom>
          <a:noFill/>
        </p:spPr>
        <p:txBody>
          <a:bodyPr wrap="square" rtlCol="0">
            <a:spAutoFit/>
          </a:bodyPr>
          <a:lstStyle/>
          <a:p>
            <a:pPr algn="ctr"/>
            <a:r>
              <a:rPr lang="en-US" sz="4000" dirty="0">
                <a:solidFill>
                  <a:schemeClr val="bg1"/>
                </a:solidFill>
              </a:rPr>
              <a:t>TIẾT HỌC ĐẾN ĐÂY LÀ KẾT THÚC. </a:t>
            </a:r>
            <a:endParaRPr lang="en-US" sz="4000" dirty="0">
              <a:solidFill>
                <a:schemeClr val="bg1"/>
              </a:solidFill>
            </a:endParaRPr>
          </a:p>
          <a:p>
            <a:pPr algn="ctr"/>
            <a:r>
              <a:rPr lang="en-US" sz="4000" dirty="0">
                <a:solidFill>
                  <a:schemeClr val="bg1"/>
                </a:solidFill>
              </a:rPr>
              <a:t>CHÀO CÁC EM</a:t>
            </a:r>
            <a:endParaRPr lang="en-US" sz="4000" dirty="0">
              <a:solidFill>
                <a:schemeClr val="bg1"/>
              </a:solidFill>
            </a:endParaRPr>
          </a:p>
          <a:p>
            <a:pPr algn="ctr"/>
            <a:endParaRPr lang="en-US" sz="4000" dirty="0">
              <a:solidFill>
                <a:schemeClr val="bg1"/>
              </a:solidFill>
            </a:endParaRPr>
          </a:p>
          <a:p>
            <a:pPr algn="ctr"/>
            <a:r>
              <a:rPr lang="en-US" sz="4000" dirty="0">
                <a:solidFill>
                  <a:schemeClr val="bg1"/>
                </a:solidFill>
              </a:rPr>
              <a:t>CHÚC CÁC EM HỌC TỐT!</a:t>
            </a:r>
            <a:endParaRPr lang="en-US" sz="4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4104</Words>
  <Application>WPS Presentation</Application>
  <PresentationFormat>Custom</PresentationFormat>
  <Paragraphs>58</Paragraphs>
  <Slides>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9</vt:i4>
      </vt:variant>
    </vt:vector>
  </HeadingPairs>
  <TitlesOfParts>
    <vt:vector size="21" baseType="lpstr">
      <vt:lpstr>Arial</vt:lpstr>
      <vt:lpstr>SimSun</vt:lpstr>
      <vt:lpstr>Wingdings</vt:lpstr>
      <vt:lpstr>Arial Black</vt:lpstr>
      <vt:lpstr>Times New Roman</vt:lpstr>
      <vt:lpstr>Calibri</vt:lpstr>
      <vt:lpstr>Open Sans</vt:lpstr>
      <vt:lpstr>Segoe Print</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96</cp:revision>
  <dcterms:created xsi:type="dcterms:W3CDTF">2021-09-01T04:17:00Z</dcterms:created>
  <dcterms:modified xsi:type="dcterms:W3CDTF">2021-10-23T14:12:57Z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2E97A648BCE648AB93010226C7895AB5</vt:lpwstr>
  </property>
  <property fmtid="{D5CDD505-2E9C-101B-9397-08002B2CF9AE}" pid="3" name="KSOProductBuildVer">
    <vt:lpwstr>2057-11.2.0.10323</vt:lpwstr>
  </property>
</Properties>
</file>