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5" r:id="rId4"/>
    <p:sldMasterId id="2147483697" r:id="rId5"/>
    <p:sldMasterId id="2147483709" r:id="rId6"/>
    <p:sldMasterId id="2147483722" r:id="rId7"/>
  </p:sldMasterIdLst>
  <p:notesMasterIdLst>
    <p:notesMasterId r:id="rId29"/>
  </p:notesMasterIdLst>
  <p:sldIdLst>
    <p:sldId id="612" r:id="rId8"/>
    <p:sldId id="315" r:id="rId9"/>
    <p:sldId id="316" r:id="rId10"/>
    <p:sldId id="367" r:id="rId11"/>
    <p:sldId id="290" r:id="rId12"/>
    <p:sldId id="356" r:id="rId13"/>
    <p:sldId id="604" r:id="rId14"/>
    <p:sldId id="281" r:id="rId15"/>
    <p:sldId id="605" r:id="rId16"/>
    <p:sldId id="363" r:id="rId17"/>
    <p:sldId id="390" r:id="rId18"/>
    <p:sldId id="391" r:id="rId19"/>
    <p:sldId id="325" r:id="rId20"/>
    <p:sldId id="353" r:id="rId21"/>
    <p:sldId id="607" r:id="rId22"/>
    <p:sldId id="608" r:id="rId23"/>
    <p:sldId id="609" r:id="rId24"/>
    <p:sldId id="610" r:id="rId25"/>
    <p:sldId id="611" r:id="rId26"/>
    <p:sldId id="388" r:id="rId27"/>
    <p:sldId id="571"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5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97" autoAdjust="0"/>
    <p:restoredTop sz="86426" autoAdjust="0"/>
  </p:normalViewPr>
  <p:slideViewPr>
    <p:cSldViewPr>
      <p:cViewPr varScale="1">
        <p:scale>
          <a:sx n="63" d="100"/>
          <a:sy n="63" d="100"/>
        </p:scale>
        <p:origin x="1254" y="60"/>
      </p:cViewPr>
      <p:guideLst>
        <p:guide orient="horz" pos="215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C486B1CB-47C8-4550-91F6-2B9437409E75}" type="datetimeFigureOut">
              <a:rPr lang="en-US"/>
              <a:t>10/30/2021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pPr>
              <a:defRPr/>
            </a:pPr>
            <a:fld id="{9BBBCCF8-B461-48D3-B684-2B236B805BA5}"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grpSp>
      <p:sp>
        <p:nvSpPr>
          <p:cNvPr id="35852"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zh-CN" altLang="en-US" noProof="0"/>
              <a:t>单击此处编辑母版标题样式</a:t>
            </a:r>
          </a:p>
        </p:txBody>
      </p:sp>
      <p:sp>
        <p:nvSpPr>
          <p:cNvPr id="35853"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zh-CN" altLang="en-US" noProof="0"/>
              <a:t>单击此处编辑母版副标题样式</a:t>
            </a:r>
          </a:p>
        </p:txBody>
      </p:sp>
      <p:sp>
        <p:nvSpPr>
          <p:cNvPr id="11" name="Rectangle 9"/>
          <p:cNvSpPr>
            <a:spLocks noGrp="1" noChangeArrowheads="1"/>
          </p:cNvSpPr>
          <p:nvPr>
            <p:ph type="dt" sz="half" idx="10"/>
          </p:nvPr>
        </p:nvSpPr>
        <p:spPr/>
        <p:txBody>
          <a:bodyPr/>
          <a:lstStyle>
            <a:lvl1pPr>
              <a:defRPr/>
            </a:lvl1pPr>
          </a:lstStyle>
          <a:p>
            <a:pPr>
              <a:defRPr/>
            </a:pPr>
            <a:endParaRPr lang="en-US" altLang="zh-CN"/>
          </a:p>
        </p:txBody>
      </p:sp>
      <p:sp>
        <p:nvSpPr>
          <p:cNvPr id="12" name="Rectangle 10"/>
          <p:cNvSpPr>
            <a:spLocks noGrp="1" noChangeArrowheads="1"/>
          </p:cNvSpPr>
          <p:nvPr>
            <p:ph type="ftr" sz="quarter" idx="11"/>
          </p:nvPr>
        </p:nvSpPr>
        <p:spPr/>
        <p:txBody>
          <a:bodyPr/>
          <a:lstStyle>
            <a:lvl1pPr>
              <a:defRPr/>
            </a:lvl1pPr>
          </a:lstStyle>
          <a:p>
            <a:pPr>
              <a:defRPr/>
            </a:pPr>
            <a:endParaRPr lang="en-US" altLang="zh-CN"/>
          </a:p>
        </p:txBody>
      </p:sp>
      <p:sp>
        <p:nvSpPr>
          <p:cNvPr id="13" name="Rectangle 11"/>
          <p:cNvSpPr>
            <a:spLocks noGrp="1" noChangeArrowheads="1"/>
          </p:cNvSpPr>
          <p:nvPr>
            <p:ph type="sldNum" sz="quarter" idx="12"/>
          </p:nvPr>
        </p:nvSpPr>
        <p:spPr/>
        <p:txBody>
          <a:bodyPr/>
          <a:lstStyle>
            <a:lvl1pPr>
              <a:defRPr/>
            </a:lvl1pPr>
          </a:lstStyle>
          <a:p>
            <a:pPr>
              <a:defRPr/>
            </a:pPr>
            <a:fld id="{20BC4A2D-1433-4761-BC71-98BC28790FDA}" type="slidenum">
              <a:rPr lang="zh-CN" altLang="en-US"/>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92766367-DC5A-4B78-8985-4D66B3789DC9}"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3A0F82CE-C4D1-4C89-B092-FD8F7EBF482D}" type="slidenum">
              <a:rPr lang="zh-CN" altLang="en-US"/>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C4C31C-4F91-4E1B-B44F-EAFC3053EA9F}"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C4C31C-4F91-4E1B-B44F-EAFC3053EA9F}" type="datetimeFigureOut">
              <a:rPr lang="en-US" smtClean="0"/>
              <a:t>10/30/2021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C4C31C-4F91-4E1B-B44F-EAFC3053EA9F}" type="datetimeFigureOut">
              <a:rPr lang="en-US" smtClean="0"/>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4C31C-4F91-4E1B-B44F-EAFC3053EA9F}" type="datetimeFigureOut">
              <a:rPr lang="en-US" smtClean="0"/>
              <a:t>10/30/2021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C4C31C-4F91-4E1B-B44F-EAFC3053EA9F}"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DE30AF19-BA6D-4C9F-B10A-C6CB9800500A}" type="slidenum">
              <a:rPr lang="zh-CN" altLang="en-US"/>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C4C31C-4F91-4E1B-B44F-EAFC3053EA9F}"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E7DD298B-6FCE-474F-B5C4-1DE124AC0847}"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DA32F08C-6C93-41F9-B28A-917701CC331D}"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2AB0C0DC-C768-4153-A7E1-322EAD8371AD}" type="slidenum">
              <a:rPr lang="en-US" altLang="en-US"/>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4A96F152-47F1-402D-9B9E-C893D1B622CC}" type="slidenum">
              <a:rPr lang="en-US" altLang="en-US"/>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29B0C27D-B9D5-4A8C-BBC0-70C5FCFFE9FE}" type="slidenum">
              <a:rPr lang="en-US" altLang="en-US"/>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288A6605-8438-4B64-BC06-B00F5A6F664E}" type="slidenum">
              <a:rPr lang="en-US" altLang="en-US"/>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2631C0F5-DE2A-4330-AB27-9639E7E52716}"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3DA4A51A-13A7-4D9C-8525-DF8DE3F29AC7}" type="slidenum">
              <a:rPr lang="zh-CN" altLang="en-US"/>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0F2A3016-ECCA-4D1F-885E-1699C5DB571B}"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6D7CDAF1-C849-4060-B47F-9D5F7EBD9CE8}"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CC0FC545-308C-476F-86EA-8BC4622A1708}"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91F17693-5F63-433F-AB2C-00237BA04E85}" type="slidenum">
              <a:rPr lang="en-US" altLang="en-US"/>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6EAC758E-154A-4683-BCAE-26A543C26B80}" type="slidenum">
              <a:rPr lang="en-US" altLang="en-US"/>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4D251A9-6011-47AD-9E65-53E6E0B7B83E}"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D251A9-6011-47AD-9E65-53E6E0B7B83E}"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D251A9-6011-47AD-9E65-53E6E0B7B83E}"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D251A9-6011-47AD-9E65-53E6E0B7B83E}" type="datetimeFigureOut">
              <a:rPr lang="en-US" smtClean="0"/>
              <a:t>10/30/2021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17113A47-0184-466F-AC84-7870C7D70998}" type="slidenum">
              <a:rPr lang="zh-CN" altLang="en-US"/>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D251A9-6011-47AD-9E65-53E6E0B7B83E}" type="datetimeFigureOut">
              <a:rPr lang="en-US" smtClean="0"/>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51A9-6011-47AD-9E65-53E6E0B7B83E}" type="datetimeFigureOut">
              <a:rPr lang="en-US" smtClean="0"/>
              <a:t>10/30/2021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D251A9-6011-47AD-9E65-53E6E0B7B83E}"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D251A9-6011-47AD-9E65-53E6E0B7B83E}"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5A8FF61-775B-4FF6-9D0A-B5AE401753F2}" type="datetimeFigureOut">
              <a:rPr lang="en-US"/>
              <a:t>10/30/2021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4E87B1-0A70-461D-91A2-537180850FE6}" type="slidenum">
              <a:rPr lang="en-US" altLang="en-US"/>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F65357-CD41-4EB9-881D-7E4B7F382246}" type="datetimeFigureOut">
              <a:rPr lang="en-US"/>
              <a:t>10/30/2021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B6B461-7CEE-4D10-93B8-78A95E02202D}" type="slidenum">
              <a:rPr lang="en-US" altLang="en-US"/>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1CAF56-D255-4B45-BC3B-DAFCCA94FBF1}" type="datetimeFigureOut">
              <a:rPr lang="en-US"/>
              <a:t>10/30/2021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3F524F-CC57-47C6-88E2-73B9A9A5B181}" type="slidenum">
              <a:rPr lang="en-US" altLang="en-US"/>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14DCF8-2F79-4EA0-87EA-DF2A5741928B}" type="datetimeFigureOut">
              <a:rPr lang="en-US"/>
              <a:t>10/30/2021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221FE2-FDF3-4F43-B4E6-A2DC9442F2BE}"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a:defRPr/>
            </a:lvl1pPr>
          </a:lstStyle>
          <a:p>
            <a:pPr>
              <a:defRPr/>
            </a:pPr>
            <a:endParaRPr lang="en-US" altLang="zh-CN"/>
          </a:p>
        </p:txBody>
      </p:sp>
      <p:sp>
        <p:nvSpPr>
          <p:cNvPr id="8" name="Rectangle 10"/>
          <p:cNvSpPr>
            <a:spLocks noGrp="1" noChangeArrowheads="1"/>
          </p:cNvSpPr>
          <p:nvPr>
            <p:ph type="ftr" sz="quarter" idx="11"/>
          </p:nvPr>
        </p:nvSpPr>
        <p:spPr/>
        <p:txBody>
          <a:bodyPr/>
          <a:lstStyle>
            <a:lvl1pPr>
              <a:defRPr/>
            </a:lvl1pPr>
          </a:lstStyle>
          <a:p>
            <a:pPr>
              <a:defRPr/>
            </a:pPr>
            <a:endParaRPr lang="en-US" altLang="zh-CN"/>
          </a:p>
        </p:txBody>
      </p:sp>
      <p:sp>
        <p:nvSpPr>
          <p:cNvPr id="9" name="Rectangle 11"/>
          <p:cNvSpPr>
            <a:spLocks noGrp="1" noChangeArrowheads="1"/>
          </p:cNvSpPr>
          <p:nvPr>
            <p:ph type="sldNum" sz="quarter" idx="12"/>
          </p:nvPr>
        </p:nvSpPr>
        <p:spPr/>
        <p:txBody>
          <a:bodyPr/>
          <a:lstStyle>
            <a:lvl1pPr>
              <a:defRPr/>
            </a:lvl1pPr>
          </a:lstStyle>
          <a:p>
            <a:pPr>
              <a:defRPr/>
            </a:pPr>
            <a:fld id="{ABD8CAE8-1372-447E-8887-65E6BBAE82BB}" type="slidenum">
              <a:rPr lang="zh-CN" altLang="en-US"/>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7C7FCF-760B-4FFA-9462-E21FEDE89F98}" type="datetimeFigureOut">
              <a:rPr lang="en-US"/>
              <a:t>10/30/2021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6DE1A3-8A79-416F-BE97-A44E992F87C5}" type="slidenum">
              <a:rPr lang="en-US" altLang="en-US"/>
              <a:t>‹#›</a:t>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F688CF-7AB0-4BC7-90BE-C3EDB1BCCE04}" type="datetimeFigureOut">
              <a:rPr lang="en-US"/>
              <a:t>10/30/2021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542367-68DD-4624-B3EB-0DC96CF1EC4C}" type="slidenum">
              <a:rPr lang="en-US" altLang="en-US"/>
              <a:t>‹#›</a:t>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21554E-2124-4C97-B07A-28342864CC55}" type="datetimeFigureOut">
              <a:rPr lang="en-US"/>
              <a:t>10/30/2021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89944E-6601-4F29-A239-313153476ACB}" type="slidenum">
              <a:rPr lang="en-US" altLang="en-US"/>
              <a:t>‹#›</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76CC69-0B03-4952-95E3-7982F5F9746B}" type="datetimeFigureOut">
              <a:rPr lang="en-US"/>
              <a:t>10/30/2021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9A2571-3CBA-45B5-AF0A-5B02E63D531C}" type="slidenum">
              <a:rPr lang="en-US" altLang="en-US"/>
              <a:t>‹#›</a:t>
            </a:fld>
            <a:endParaRPr lang="en-US"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C7585B-CE04-49C2-9168-2A210B872307}" type="datetimeFigureOut">
              <a:rPr lang="en-US"/>
              <a:t>10/30/2021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A1CE10-F6BF-4008-AB70-D52A23344AF3}" type="slidenum">
              <a:rPr lang="en-US" altLang="en-US"/>
              <a:t>‹#›</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BF22E-588D-4997-A4F6-E125ECABD686}" type="datetimeFigureOut">
              <a:rPr lang="en-US"/>
              <a:t>10/30/2021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F60D4-4927-4C0B-8421-9BA4C98CB8CD}" type="slidenum">
              <a:rPr lang="en-US" altLang="en-US"/>
              <a:t>‹#›</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B42F89-777D-4BE7-8607-35FC4C80A851}" type="datetimeFigureOut">
              <a:rPr lang="en-US"/>
              <a:t>10/30/2021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3FB47-9AA1-4628-BF94-29C3FED7A886}" type="slidenum">
              <a:rPr lang="en-US" altLang="en-US"/>
              <a:t>‹#›</a:t>
            </a:fld>
            <a:endParaRPr lang="en-US"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EB8F-F141-467C-A7A7-5A139853417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90FF2C5-D66D-4A6B-B9F6-2253AE5F57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BB649C6-ED62-466E-95DF-13277F5E723D}"/>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a:extLst>
              <a:ext uri="{FF2B5EF4-FFF2-40B4-BE49-F238E27FC236}">
                <a16:creationId xmlns:a16="http://schemas.microsoft.com/office/drawing/2014/main" id="{31F8DF4F-BC93-44CA-B9B5-070C27FE3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44A29-57E3-4378-A083-9BCA0D1360A2}"/>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807948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C6A5-41B2-4E2D-AD53-F5C18CEBCF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514EE5-F374-4B7F-A4ED-C9B59BC346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758B9-57EB-4E31-A438-937CDD8C22C8}"/>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a:extLst>
              <a:ext uri="{FF2B5EF4-FFF2-40B4-BE49-F238E27FC236}">
                <a16:creationId xmlns:a16="http://schemas.microsoft.com/office/drawing/2014/main" id="{E720F395-0C96-44E5-AED1-958A6CE23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F91DC-8253-4754-B449-397E0EB7AB47}"/>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4571917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1FE3-EAD8-4D6D-911F-6017254710B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4260332-57EB-43EB-AE05-41F886C682C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539D3C-4BD6-4E5C-A0FE-D9ABDEC4242D}"/>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a:extLst>
              <a:ext uri="{FF2B5EF4-FFF2-40B4-BE49-F238E27FC236}">
                <a16:creationId xmlns:a16="http://schemas.microsoft.com/office/drawing/2014/main" id="{A2B066F0-0AAE-4106-9C56-14B64BBE0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25CFB-A241-44ED-B00E-B28FC819960C}"/>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9611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a:defRPr/>
            </a:lvl1pPr>
          </a:lstStyle>
          <a:p>
            <a:pPr>
              <a:defRPr/>
            </a:pPr>
            <a:endParaRPr lang="en-US" altLang="zh-CN"/>
          </a:p>
        </p:txBody>
      </p:sp>
      <p:sp>
        <p:nvSpPr>
          <p:cNvPr id="4" name="Rectangle 10"/>
          <p:cNvSpPr>
            <a:spLocks noGrp="1" noChangeArrowheads="1"/>
          </p:cNvSpPr>
          <p:nvPr>
            <p:ph type="ftr" sz="quarter" idx="11"/>
          </p:nvPr>
        </p:nvSpPr>
        <p:spPr/>
        <p:txBody>
          <a:bodyPr/>
          <a:lstStyle>
            <a:lvl1pPr>
              <a:defRPr/>
            </a:lvl1pPr>
          </a:lstStyle>
          <a:p>
            <a:pPr>
              <a:defRPr/>
            </a:pPr>
            <a:endParaRPr lang="en-US" altLang="zh-CN"/>
          </a:p>
        </p:txBody>
      </p:sp>
      <p:sp>
        <p:nvSpPr>
          <p:cNvPr id="5" name="Rectangle 11"/>
          <p:cNvSpPr>
            <a:spLocks noGrp="1" noChangeArrowheads="1"/>
          </p:cNvSpPr>
          <p:nvPr>
            <p:ph type="sldNum" sz="quarter" idx="12"/>
          </p:nvPr>
        </p:nvSpPr>
        <p:spPr/>
        <p:txBody>
          <a:bodyPr/>
          <a:lstStyle>
            <a:lvl1pPr>
              <a:defRPr/>
            </a:lvl1pPr>
          </a:lstStyle>
          <a:p>
            <a:pPr>
              <a:defRPr/>
            </a:pPr>
            <a:fld id="{6EB9181E-CC80-4518-ADAC-12134787BC18}" type="slidenum">
              <a:rPr lang="zh-CN" altLang="en-US"/>
              <a:t>‹#›</a:t>
            </a:fld>
            <a:endParaRPr lang="en-US" altLang="zh-C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C601F-5BBA-4C70-ADD7-583534A9AA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1D149E-EE71-4EA1-8F09-383AF7492F4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A3C375-424C-4A8B-8267-4EF9E5C1B37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41D39-39DE-47EA-9049-D7969821BDFD}"/>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6" name="Footer Placeholder 5">
            <a:extLst>
              <a:ext uri="{FF2B5EF4-FFF2-40B4-BE49-F238E27FC236}">
                <a16:creationId xmlns:a16="http://schemas.microsoft.com/office/drawing/2014/main" id="{651BF75E-45EC-4311-8BF9-ABC8F14B09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F4FA6-A40A-4B82-A8DC-D61C1555C146}"/>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6155420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299C-BEF8-43B7-B297-5C2892AB880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35932F-13FC-46B3-8300-B58544758CE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7720E-8B35-4587-BF2D-6248DD34553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CFC317-5FB7-481F-B940-484CD900749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CE5CEA5-587A-4BA1-8D13-A707BFCF357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836947-C1C6-4AE4-88C2-141BA01BA128}"/>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8" name="Footer Placeholder 7">
            <a:extLst>
              <a:ext uri="{FF2B5EF4-FFF2-40B4-BE49-F238E27FC236}">
                <a16:creationId xmlns:a16="http://schemas.microsoft.com/office/drawing/2014/main" id="{2FE48C78-1AE8-4BC7-873A-8E85BFED7B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A04515-04DC-4357-AD0F-2F42FE1E695A}"/>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7209555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3198-3234-4C11-A550-AC225D8EEA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D3B053-5C62-4EA9-AFDE-E8B8963F7A0E}"/>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4" name="Footer Placeholder 3">
            <a:extLst>
              <a:ext uri="{FF2B5EF4-FFF2-40B4-BE49-F238E27FC236}">
                <a16:creationId xmlns:a16="http://schemas.microsoft.com/office/drawing/2014/main" id="{FF614C40-37BD-434B-9D2F-BEC4734DFB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75B2E-09DC-434A-A9B0-3603D41D3226}"/>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286720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1501D-4E16-44EB-8A7B-8B18E8BE030F}"/>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3" name="Footer Placeholder 2">
            <a:extLst>
              <a:ext uri="{FF2B5EF4-FFF2-40B4-BE49-F238E27FC236}">
                <a16:creationId xmlns:a16="http://schemas.microsoft.com/office/drawing/2014/main" id="{1CD5254C-7998-4783-A281-E76BD2E504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FEA7A0-7ED3-4853-8F99-B3D75455CBE5}"/>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2810681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BA7F-E944-48EA-BE9B-24767D357B4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5F79A8-DB9D-47A0-B876-49B105A5DB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C6238A-2BAE-4F55-B40F-676B734DBE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E236C4E-3927-467E-8873-8903DC821C92}"/>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6" name="Footer Placeholder 5">
            <a:extLst>
              <a:ext uri="{FF2B5EF4-FFF2-40B4-BE49-F238E27FC236}">
                <a16:creationId xmlns:a16="http://schemas.microsoft.com/office/drawing/2014/main" id="{BA211DA0-D991-44E1-8F87-3C0964753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A05FD-3A41-427A-A01E-40F316E70AB4}"/>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444207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B572-59D9-4276-8C19-FAC96503A80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0389071-4F93-48C8-9E0C-C84BAD955F7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00DAE2B-B4F2-495F-B358-C8521BEE152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B44FC9-1A5A-41E8-B1D4-AD01E7D3A009}"/>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6" name="Footer Placeholder 5">
            <a:extLst>
              <a:ext uri="{FF2B5EF4-FFF2-40B4-BE49-F238E27FC236}">
                <a16:creationId xmlns:a16="http://schemas.microsoft.com/office/drawing/2014/main" id="{D3EFDAB4-970B-45DA-9888-5584954E2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1A67F-620A-47D2-82D4-538333F3EC44}"/>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437022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430D-F5F4-4DEF-893D-EB3EFC8979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DE0998-DCAA-4BA8-AD68-4E7E2E898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72A53-4143-4978-8FD1-B194ACB11584}"/>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a:extLst>
              <a:ext uri="{FF2B5EF4-FFF2-40B4-BE49-F238E27FC236}">
                <a16:creationId xmlns:a16="http://schemas.microsoft.com/office/drawing/2014/main" id="{45D09C31-AED8-4946-8581-6453A3328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096B6-3CEF-46EA-9D79-95BE35F8F30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5059651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12FBA-7382-435D-91BC-06E52918FB1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BB53B-93E0-4498-88C3-6F93B4ADDE3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2715F-588C-446D-B8CD-5DF8AF72F24B}"/>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a:extLst>
              <a:ext uri="{FF2B5EF4-FFF2-40B4-BE49-F238E27FC236}">
                <a16:creationId xmlns:a16="http://schemas.microsoft.com/office/drawing/2014/main" id="{95BAAA41-FF40-41FC-9671-E4B4F1F5A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E5C7D-6D51-4A69-BBF0-4572CF43A31A}"/>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8488038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0EA3EC7C-2832-44AD-B604-C0DD1F0042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CDEE16E-9B99-408C-820F-797D705AC6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66D84DF-4B1A-4B4F-9925-D92280E19E23}"/>
              </a:ext>
            </a:extLst>
          </p:cNvPr>
          <p:cNvSpPr>
            <a:spLocks noGrp="1" noChangeArrowheads="1"/>
          </p:cNvSpPr>
          <p:nvPr>
            <p:ph type="sldNum" sz="quarter" idx="12"/>
          </p:nvPr>
        </p:nvSpPr>
        <p:spPr>
          <a:ln/>
        </p:spPr>
        <p:txBody>
          <a:bodyPr/>
          <a:lstStyle>
            <a:lvl1pPr>
              <a:defRPr/>
            </a:lvl1pPr>
          </a:lstStyle>
          <a:p>
            <a:fld id="{66B6BDBE-C66C-4271-871E-5A77C5C0C125}" type="slidenum">
              <a:rPr lang="en-US" altLang="en-US"/>
              <a:pPr/>
              <a:t>‹#›</a:t>
            </a:fld>
            <a:endParaRPr lang="en-US" altLang="en-US"/>
          </a:p>
        </p:txBody>
      </p:sp>
    </p:spTree>
    <p:extLst>
      <p:ext uri="{BB962C8B-B14F-4D97-AF65-F5344CB8AC3E}">
        <p14:creationId xmlns:p14="http://schemas.microsoft.com/office/powerpoint/2010/main" val="32389661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C885-0301-487B-BE34-6D2F9415CE0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6FB6FA6-98C0-4B64-93DC-75E9A79A0E8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556E33F-DB0C-4BEB-BC3C-23DD511CC413}"/>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a:extLst>
              <a:ext uri="{FF2B5EF4-FFF2-40B4-BE49-F238E27FC236}">
                <a16:creationId xmlns:a16="http://schemas.microsoft.com/office/drawing/2014/main" id="{EA8D4DCB-03E7-426E-BCF6-B490B008D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B1FD8-7626-4C0F-877D-E5BB0FDFC82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12683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defRPr/>
            </a:lvl1pPr>
          </a:lstStyle>
          <a:p>
            <a:pPr>
              <a:defRPr/>
            </a:pPr>
            <a:endParaRPr lang="en-US" altLang="zh-CN"/>
          </a:p>
        </p:txBody>
      </p:sp>
      <p:sp>
        <p:nvSpPr>
          <p:cNvPr id="3" name="Rectangle 10"/>
          <p:cNvSpPr>
            <a:spLocks noGrp="1" noChangeArrowheads="1"/>
          </p:cNvSpPr>
          <p:nvPr>
            <p:ph type="ftr" sz="quarter" idx="11"/>
          </p:nvPr>
        </p:nvSpPr>
        <p:spPr/>
        <p:txBody>
          <a:bodyPr/>
          <a:lstStyle>
            <a:lvl1pPr>
              <a:defRPr/>
            </a:lvl1pPr>
          </a:lstStyle>
          <a:p>
            <a:pPr>
              <a:defRPr/>
            </a:pPr>
            <a:endParaRPr lang="en-US" altLang="zh-CN"/>
          </a:p>
        </p:txBody>
      </p:sp>
      <p:sp>
        <p:nvSpPr>
          <p:cNvPr id="4" name="Rectangle 11"/>
          <p:cNvSpPr>
            <a:spLocks noGrp="1" noChangeArrowheads="1"/>
          </p:cNvSpPr>
          <p:nvPr>
            <p:ph type="sldNum" sz="quarter" idx="12"/>
          </p:nvPr>
        </p:nvSpPr>
        <p:spPr/>
        <p:txBody>
          <a:bodyPr/>
          <a:lstStyle>
            <a:lvl1pPr>
              <a:defRPr/>
            </a:lvl1pPr>
          </a:lstStyle>
          <a:p>
            <a:pPr>
              <a:defRPr/>
            </a:pPr>
            <a:fld id="{FC1B44B2-7DEB-4F18-8EBE-97BC32A7B31E}" type="slidenum">
              <a:rPr lang="zh-CN" altLang="en-US"/>
              <a:t>‹#›</a:t>
            </a:fld>
            <a:endParaRPr lang="en-US" altLang="zh-C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EC93-B2AD-48FD-BE9C-496CBA94A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E0738A-7C5F-4F24-9B70-9B3123A9EB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1DDE6-5ED9-486C-B644-EAA6A52326BC}"/>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a:extLst>
              <a:ext uri="{FF2B5EF4-FFF2-40B4-BE49-F238E27FC236}">
                <a16:creationId xmlns:a16="http://schemas.microsoft.com/office/drawing/2014/main" id="{7271D8EA-C1F2-429D-9E17-C799A38E1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1C5AC-F985-433F-A782-06EAB44C8E32}"/>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1402300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29C2-AF08-4B85-B6AC-A73325D820A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37595B1-FD83-4E70-9624-86D9540CE7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7227C0-D718-4FDF-A718-148632D83EA6}"/>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a:extLst>
              <a:ext uri="{FF2B5EF4-FFF2-40B4-BE49-F238E27FC236}">
                <a16:creationId xmlns:a16="http://schemas.microsoft.com/office/drawing/2014/main" id="{7A798161-5FCD-4A77-9E87-58746AD60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619CD-A4B9-4A1A-B985-E0AB4B232B85}"/>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8900693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01E8-0F51-4E46-8CD7-D24C0E1B7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39AF3-85B7-4D03-A7C9-9D8C4ECA1E1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A744E-8C63-4D56-AB02-0301684D628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266FC-90C1-4C8F-B9F2-7B84C4C2517C}"/>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6" name="Footer Placeholder 5">
            <a:extLst>
              <a:ext uri="{FF2B5EF4-FFF2-40B4-BE49-F238E27FC236}">
                <a16:creationId xmlns:a16="http://schemas.microsoft.com/office/drawing/2014/main" id="{62DEC6C6-965F-4AE7-944E-BE94F4174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E7101-04D7-446E-BDD1-B763AD1CB6D4}"/>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945492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67A0-BB9E-4742-940B-29DC0587A2A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4A07F8-8B9C-4405-BBA7-8F373F6D43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8D38D1B-977D-4347-A48B-CE8FBAB0544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CC37F-6B0B-473F-96B6-5FA574051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411B962-A767-4F49-9106-2846FCB50BB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50272-0972-41F9-AB0F-85A380A2EC69}"/>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8" name="Footer Placeholder 7">
            <a:extLst>
              <a:ext uri="{FF2B5EF4-FFF2-40B4-BE49-F238E27FC236}">
                <a16:creationId xmlns:a16="http://schemas.microsoft.com/office/drawing/2014/main" id="{DD7886AD-C97F-4AD0-9F9A-9E8522C5EE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368AE-4FE7-4FE8-86FF-F550F338F1E3}"/>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2405029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B018-A7CF-43D8-9773-AB5A447932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80AF12-60BD-4025-BBA7-CE2C79241379}"/>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4" name="Footer Placeholder 3">
            <a:extLst>
              <a:ext uri="{FF2B5EF4-FFF2-40B4-BE49-F238E27FC236}">
                <a16:creationId xmlns:a16="http://schemas.microsoft.com/office/drawing/2014/main" id="{DC3B907E-C533-4877-B9AF-CDC21E9891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5F22F-AA13-4938-8B8D-0FF4051DD4F8}"/>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8025395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12A90-DE27-497B-BF34-7B2681C9AAA8}"/>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3" name="Footer Placeholder 2">
            <a:extLst>
              <a:ext uri="{FF2B5EF4-FFF2-40B4-BE49-F238E27FC236}">
                <a16:creationId xmlns:a16="http://schemas.microsoft.com/office/drawing/2014/main" id="{43EEDD60-0F22-4DC5-AABC-7925C1CCE8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A3E495-F1E1-4C27-9EB8-B5482B3F5007}"/>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2229265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12EE-C445-48BC-BBFA-8FBC04BC32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99ABFEC-FA78-4FF9-B878-BA00B1C8C2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9CA7CE-1951-4CD6-966D-88547A61AF3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133CDB1-E13F-4B2C-A965-A8CA10C3F6C9}"/>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6" name="Footer Placeholder 5">
            <a:extLst>
              <a:ext uri="{FF2B5EF4-FFF2-40B4-BE49-F238E27FC236}">
                <a16:creationId xmlns:a16="http://schemas.microsoft.com/office/drawing/2014/main" id="{ECA48D95-757A-49B6-A947-6D57EA62B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66149-7010-4CA4-9B1B-CEECD2576B71}"/>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6356705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1264-21A0-40B9-85E2-4CB9CD0C234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BD5FD45-10F4-41A1-A853-F35221CC0DF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16F36E9-8CA1-4DBD-94EF-F719D59A0C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C0E231C-65CC-4B88-A131-AD39E1060170}"/>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6" name="Footer Placeholder 5">
            <a:extLst>
              <a:ext uri="{FF2B5EF4-FFF2-40B4-BE49-F238E27FC236}">
                <a16:creationId xmlns:a16="http://schemas.microsoft.com/office/drawing/2014/main" id="{C4596D6B-1A60-4906-AA0C-11C790DB1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FAF22-3776-4B14-A2AD-57ACEB21B1A6}"/>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8791860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97E5-966F-4FE9-900B-466AAF66C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921051-D0E9-4794-901B-C0DB889E17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1D697-B85A-4B0A-8E3E-7A288C4D9EBE}"/>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a:extLst>
              <a:ext uri="{FF2B5EF4-FFF2-40B4-BE49-F238E27FC236}">
                <a16:creationId xmlns:a16="http://schemas.microsoft.com/office/drawing/2014/main" id="{817352A5-90D0-4F12-9CE7-E0796FF83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79875-4B2D-4A07-A70B-AD0C93014EB3}"/>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9163247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48782-2C59-44FC-92AC-32734E22E9F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C6320-BA91-40E0-AE59-3D58EAE0B18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B1CD3-2312-4C53-92AD-D07F80C872A8}"/>
              </a:ext>
            </a:extLst>
          </p:cNvPr>
          <p:cNvSpPr>
            <a:spLocks noGrp="1"/>
          </p:cNvSpPr>
          <p:nvPr>
            <p:ph type="dt" sz="half" idx="10"/>
          </p:nvPr>
        </p:nvSpPr>
        <p:spPr/>
        <p:txBody>
          <a:bodyPr/>
          <a:lstStyle/>
          <a:p>
            <a:fld id="{D4C4C31C-4F91-4E1B-B44F-EAFC3053EA9F}" type="datetimeFigureOut">
              <a:rPr lang="en-US" smtClean="0"/>
              <a:t>10/30/2021</a:t>
            </a:fld>
            <a:endParaRPr lang="en-US"/>
          </a:p>
        </p:txBody>
      </p:sp>
      <p:sp>
        <p:nvSpPr>
          <p:cNvPr id="5" name="Footer Placeholder 4">
            <a:extLst>
              <a:ext uri="{FF2B5EF4-FFF2-40B4-BE49-F238E27FC236}">
                <a16:creationId xmlns:a16="http://schemas.microsoft.com/office/drawing/2014/main" id="{FEC1D46D-B4E7-4FD1-9C08-576BEE0BE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3D32D-A578-4DCE-ABC3-1DE9099AF82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204982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171D0E38-F243-484D-99CB-062BEEF8D709}"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855A02DF-1154-40D4-81EE-7E471A8005A5}"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4825" name="Rectangle 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lstStyle>
            <a:lvl1pPr eaLnBrk="1" hangingPunct="1">
              <a:defRPr sz="1000">
                <a:latin typeface="Arial" panose="020B0604020202020204" pitchFamily="34" charset="0"/>
              </a:defRPr>
            </a:lvl1pPr>
          </a:lstStyle>
          <a:p>
            <a:pPr>
              <a:defRPr/>
            </a:pPr>
            <a:endParaRPr lang="en-US" altLang="zh-CN"/>
          </a:p>
        </p:txBody>
      </p:sp>
      <p:sp>
        <p:nvSpPr>
          <p:cNvPr id="34826" name="Rectangle 1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lstStyle>
            <a:lvl1pPr algn="ctr" eaLnBrk="1" hangingPunct="1">
              <a:defRPr sz="1000">
                <a:latin typeface="Arial" panose="020B0604020202020204" pitchFamily="34" charset="0"/>
              </a:defRPr>
            </a:lvl1pPr>
          </a:lstStyle>
          <a:p>
            <a:pPr>
              <a:defRPr/>
            </a:pPr>
            <a:endParaRPr lang="en-US" altLang="zh-CN"/>
          </a:p>
        </p:txBody>
      </p:sp>
      <p:sp>
        <p:nvSpPr>
          <p:cNvPr id="34827" name="Rectangle 1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lstStyle>
            <a:lvl1pPr algn="r" eaLnBrk="1" hangingPunct="1">
              <a:defRPr sz="1000"/>
            </a:lvl1pPr>
          </a:lstStyle>
          <a:p>
            <a:pPr>
              <a:defRPr/>
            </a:pPr>
            <a:fld id="{87AAA7F5-3340-43A7-87D6-614B782A8C99}" type="slidenum">
              <a:rPr lang="zh-CN" altLang="en-US"/>
              <a:t>‹#›</a:t>
            </a:fld>
            <a:endParaRPr lang="en-US" altLang="zh-CN"/>
          </a:p>
        </p:txBody>
      </p:sp>
      <p:sp>
        <p:nvSpPr>
          <p:cNvPr id="1031"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ea typeface="SimSun" panose="02010600030101010101" pitchFamily="2" charset="-122"/>
        </a:defRPr>
      </a:lvl2pPr>
      <a:lvl3pPr algn="l" rtl="0" eaLnBrk="0" fontAlgn="base" hangingPunct="0">
        <a:spcBef>
          <a:spcPct val="0"/>
        </a:spcBef>
        <a:spcAft>
          <a:spcPct val="0"/>
        </a:spcAft>
        <a:defRPr sz="3800">
          <a:solidFill>
            <a:schemeClr val="tx2"/>
          </a:solidFill>
          <a:latin typeface="Arial" panose="020B0604020202020204" pitchFamily="34" charset="0"/>
          <a:ea typeface="SimSun" panose="02010600030101010101" pitchFamily="2" charset="-122"/>
        </a:defRPr>
      </a:lvl3pPr>
      <a:lvl4pPr algn="l" rtl="0" eaLnBrk="0" fontAlgn="base" hangingPunct="0">
        <a:spcBef>
          <a:spcPct val="0"/>
        </a:spcBef>
        <a:spcAft>
          <a:spcPct val="0"/>
        </a:spcAft>
        <a:defRPr sz="3800">
          <a:solidFill>
            <a:schemeClr val="tx2"/>
          </a:solidFill>
          <a:latin typeface="Arial" panose="020B0604020202020204" pitchFamily="34" charset="0"/>
          <a:ea typeface="SimSun" panose="02010600030101010101" pitchFamily="2" charset="-122"/>
        </a:defRPr>
      </a:lvl4pPr>
      <a:lvl5pPr algn="l" rtl="0" eaLnBrk="0" fontAlgn="base" hangingPunct="0">
        <a:spcBef>
          <a:spcPct val="0"/>
        </a:spcBef>
        <a:spcAft>
          <a:spcPct val="0"/>
        </a:spcAft>
        <a:defRPr sz="3800">
          <a:solidFill>
            <a:schemeClr val="tx2"/>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800">
          <a:solidFill>
            <a:schemeClr val="tx2"/>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800">
          <a:solidFill>
            <a:schemeClr val="tx2"/>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800">
          <a:solidFill>
            <a:schemeClr val="tx2"/>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800">
          <a:solidFill>
            <a:schemeClr val="tx2"/>
          </a:solidFill>
          <a:latin typeface="Arial" panose="020B0604020202020204" pitchFamily="34" charset="0"/>
          <a:ea typeface="SimSun" panose="0201060003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C4C31C-4F91-4E1B-B44F-EAFC3053EA9F}" type="datetimeFigureOut">
              <a:rPr lang="en-US" smtClean="0"/>
              <a:t>10/30/2021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ABE2A3-6FFE-40C9-878E-6AA22F763C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40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sz="140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400">
                <a:cs typeface="+mn-cs"/>
              </a:defRPr>
            </a:lvl1pPr>
          </a:lstStyle>
          <a:p>
            <a:pPr>
              <a:defRPr/>
            </a:pPr>
            <a:fld id="{3177C917-FF32-420F-8A1F-3E3FC0D1C1E3}"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D251A9-6011-47AD-9E65-53E6E0B7B83E}" type="datetimeFigureOut">
              <a:rPr lang="en-US" smtClean="0"/>
              <a:t>10/30/2021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0987D0-339C-4000-B82D-242F057171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A082C97-0E0F-4CEA-AFF9-004379EA16CC}" type="datetimeFigureOut">
              <a:rPr lang="en-US"/>
              <a:t>10/30/2021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DCE16695-1EF6-4849-93E4-C2B06100AC94}"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D28FB-B30F-40C2-8A70-04178FEC346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93EAF8-5FF0-4565-B5B9-7FCAEAA525F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3920D-4A09-4A0C-94A0-BA76393A4B3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C4C31C-4F91-4E1B-B44F-EAFC3053EA9F}" type="datetimeFigureOut">
              <a:rPr lang="en-US" smtClean="0"/>
              <a:t>10/30/2021</a:t>
            </a:fld>
            <a:endParaRPr lang="en-US"/>
          </a:p>
        </p:txBody>
      </p:sp>
      <p:sp>
        <p:nvSpPr>
          <p:cNvPr id="5" name="Footer Placeholder 4">
            <a:extLst>
              <a:ext uri="{FF2B5EF4-FFF2-40B4-BE49-F238E27FC236}">
                <a16:creationId xmlns:a16="http://schemas.microsoft.com/office/drawing/2014/main" id="{585F3975-05F3-4209-BA43-2621696C3EC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5CFB7F-C40B-451B-8D27-5E626663BE4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ABE2A3-6FFE-40C9-878E-6AA22F763C7A}" type="slidenum">
              <a:rPr lang="en-US" smtClean="0"/>
              <a:t>‹#›</a:t>
            </a:fld>
            <a:endParaRPr lang="en-US"/>
          </a:p>
        </p:txBody>
      </p:sp>
    </p:spTree>
    <p:extLst>
      <p:ext uri="{BB962C8B-B14F-4D97-AF65-F5344CB8AC3E}">
        <p14:creationId xmlns:p14="http://schemas.microsoft.com/office/powerpoint/2010/main" val="608271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0AB6F-03A5-4335-91BD-801BA7410BC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C4AD70-3C68-4F14-A64F-341763108E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EFB8B-B3A4-4399-AAFE-515B0CD142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C4C31C-4F91-4E1B-B44F-EAFC3053EA9F}" type="datetimeFigureOut">
              <a:rPr lang="en-US" smtClean="0"/>
              <a:t>10/30/2021</a:t>
            </a:fld>
            <a:endParaRPr lang="en-US"/>
          </a:p>
        </p:txBody>
      </p:sp>
      <p:sp>
        <p:nvSpPr>
          <p:cNvPr id="5" name="Footer Placeholder 4">
            <a:extLst>
              <a:ext uri="{FF2B5EF4-FFF2-40B4-BE49-F238E27FC236}">
                <a16:creationId xmlns:a16="http://schemas.microsoft.com/office/drawing/2014/main" id="{39896BD0-357B-4111-8A19-90B890A48F9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7C66EF-F188-4A04-8924-FE0DF4CF5AE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ABE2A3-6FFE-40C9-878E-6AA22F763C7A}" type="slidenum">
              <a:rPr lang="en-US" smtClean="0"/>
              <a:t>‹#›</a:t>
            </a:fld>
            <a:endParaRPr lang="en-US"/>
          </a:p>
        </p:txBody>
      </p:sp>
    </p:spTree>
    <p:extLst>
      <p:ext uri="{BB962C8B-B14F-4D97-AF65-F5344CB8AC3E}">
        <p14:creationId xmlns:p14="http://schemas.microsoft.com/office/powerpoint/2010/main" val="416941500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 Id="rId5" Type="http://schemas.openxmlformats.org/officeDocument/2006/relationships/image" Target="../media/image13.jpe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8.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58.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2743200" y="152400"/>
            <a:ext cx="4034726" cy="5835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MÔN GDCD LỚP 8</a:t>
            </a:r>
          </a:p>
        </p:txBody>
      </p:sp>
      <p:sp>
        <p:nvSpPr>
          <p:cNvPr id="2" name="TextBox 1"/>
          <p:cNvSpPr txBox="1"/>
          <p:nvPr/>
        </p:nvSpPr>
        <p:spPr>
          <a:xfrm>
            <a:off x="539750" y="735965"/>
            <a:ext cx="8018780" cy="1754326"/>
          </a:xfrm>
          <a:prstGeom prst="rect">
            <a:avLst/>
          </a:prstGeom>
          <a:solidFill>
            <a:schemeClr val="accent6">
              <a:lumMod val="20000"/>
              <a:lumOff val="8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BÀI 9: GÓP PHẦN XÂY DỰNG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NẾP SỐNG VĂN HÓA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Ở CỘNG ĐỒNG DÂN CƯ</a:t>
            </a:r>
          </a:p>
        </p:txBody>
      </p:sp>
      <p:pic>
        <p:nvPicPr>
          <p:cNvPr id="1026" name="Picture 2" descr="見守りプロジェクト 甲賀地域ご近所福祉推進協議会との連携について【2020/7/21】 – 大原自治振興会"/>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590800"/>
            <a:ext cx="801878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56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66800" y="2057470"/>
            <a:ext cx="7505065" cy="1827744"/>
          </a:xfrm>
          <a:prstGeom prst="rect">
            <a:avLst/>
          </a:prstGeom>
          <a:noFill/>
        </p:spPr>
        <p:txBody>
          <a:bodyPr wrap="square" rtlCol="0">
            <a:spAutoFit/>
          </a:bodyPr>
          <a:lstStyle/>
          <a:p>
            <a:pPr marL="571500" marR="0" lvl="0" indent="-571500" algn="l" defTabSz="914400" rtl="0" eaLnBrk="0" fontAlgn="base" latinLnBrk="0" hangingPunct="0">
              <a:lnSpc>
                <a:spcPct val="150000"/>
              </a:lnSpc>
              <a:spcBef>
                <a:spcPct val="0"/>
              </a:spcBef>
              <a:spcAft>
                <a:spcPct val="0"/>
              </a:spcAft>
              <a:buClrTx/>
              <a:buSzTx/>
              <a:buFontTx/>
              <a:buChar char="-"/>
              <a:defRPr/>
            </a:pPr>
            <a:r>
              <a:rPr lang="en-US" altLang="vi-VN" sz="4000">
                <a:solidFill>
                  <a:srgbClr val="FFFFFF"/>
                </a:solidFill>
                <a:latin typeface="Times New Roman" panose="02020603050405020304" pitchFamily="18" charset="0"/>
                <a:ea typeface="Yu Mincho" panose="02020400000000000000" pitchFamily="18" charset="-128"/>
                <a:cs typeface="Times New Roman" panose="02020603050405020304" pitchFamily="18" charset="0"/>
              </a:rPr>
              <a:t>Tìm hiểu nếp sống văn hóa ở cộng đồng dân cư</a:t>
            </a: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Callout: Down Arrow 3"/>
          <p:cNvSpPr/>
          <p:nvPr/>
        </p:nvSpPr>
        <p:spPr>
          <a:xfrm>
            <a:off x="7315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PHẦN BÀI GHI</a:t>
            </a:r>
            <a:endParaRPr lang="vi-VN"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II. NỘI DUNG BÀI HỌC</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30"/>
            <a:ext cx="6096000" cy="3286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929640"/>
            <a:ext cx="8300085" cy="30008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457200" marR="0" lvl="0" indent="-457200" algn="just" defTabSz="685800" rtl="0" eaLnBrk="1" fontAlgn="auto" latinLnBrk="0" hangingPunct="1">
              <a:lnSpc>
                <a:spcPct val="100000"/>
              </a:lnSpc>
              <a:spcBef>
                <a:spcPts val="0"/>
              </a:spcBef>
              <a:spcAft>
                <a:spcPts val="0"/>
              </a:spcAft>
              <a:buClrTx/>
              <a:buSzTx/>
              <a:buFontTx/>
              <a:buChar char="-"/>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Nêu được thế nào là xây dựng nếp sống văn hóa ở cộng đồng dân cư; ý nghĩa của việc xây dựng nếp sống văn hóa ở cộng đồng dân cư. </a:t>
            </a:r>
          </a:p>
          <a:p>
            <a:pPr marL="457200" marR="0" lvl="0" indent="-457200" algn="just" defTabSz="685800" rtl="0" eaLnBrk="1" fontAlgn="auto" latinLnBrk="0" hangingPunct="1">
              <a:lnSpc>
                <a:spcPct val="100000"/>
              </a:lnSpc>
              <a:spcBef>
                <a:spcPts val="0"/>
              </a:spcBef>
              <a:spcAft>
                <a:spcPts val="0"/>
              </a:spcAft>
              <a:buClrTx/>
              <a:buSzTx/>
              <a:buFontTx/>
              <a:buChar char="-"/>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Nêu được việc làm góp phần xây dựng nếp sống văn hóa ở cộng đồng dân cư và trái với xây dựng nếp sống văn hóa ở cộng đồng dân cư . </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2164080" y="330806"/>
            <a:ext cx="5036653" cy="598805"/>
          </a:xfrm>
          <a:prstGeom prst="rect">
            <a:avLst/>
          </a:prstGeom>
          <a:no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en-US" sz="3300" b="1"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II. </a:t>
            </a:r>
            <a:r>
              <a:rPr kumimoji="0" lang="en-US" sz="3300" b="1"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NỘI DUNG BÀI HỌC</a:t>
            </a:r>
          </a:p>
        </p:txBody>
      </p:sp>
      <p:sp>
        <p:nvSpPr>
          <p:cNvPr id="5" name="TextBox 4"/>
          <p:cNvSpPr txBox="1"/>
          <p:nvPr/>
        </p:nvSpPr>
        <p:spPr>
          <a:xfrm>
            <a:off x="457200" y="4205605"/>
            <a:ext cx="8300085"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685800" rtl="0" eaLnBrk="1" fontAlgn="auto" latinLnBrk="0" hangingPunct="1">
              <a:spcBef>
                <a:spcPts val="0"/>
              </a:spcBef>
              <a:spcAft>
                <a:spcPts val="0"/>
              </a:spcAft>
              <a:buClrTx/>
              <a:buSzTx/>
              <a:buFontTx/>
              <a:buNone/>
              <a:defRPr/>
            </a:pP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Cách thức thực hiện: </a:t>
            </a:r>
          </a:p>
          <a:p>
            <a:pPr marL="0" marR="0" lvl="0" indent="0" algn="just" defTabSz="685800" rtl="0" eaLnBrk="1" fontAlgn="auto" latinLnBrk="0" hangingPunct="1">
              <a:spcBef>
                <a:spcPts val="0"/>
              </a:spcBef>
              <a:spcAft>
                <a:spcPts val="0"/>
              </a:spcAft>
              <a:buClrTx/>
              <a:buSzTx/>
              <a:buFontTx/>
              <a:buNone/>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Tham khảo kiến thức trong SGK, </a:t>
            </a:r>
            <a:r>
              <a:rPr lang="en-US" sz="2700">
                <a:solidFill>
                  <a:prstClr val="black"/>
                </a:solidFill>
                <a:latin typeface="Times New Roman" panose="02020603050405020304" pitchFamily="18" charset="0"/>
                <a:cs typeface="Times New Roman" panose="02020603050405020304" pitchFamily="18" charset="0"/>
              </a:rPr>
              <a:t>phần Tư liệu tham khảo bên dưới, </a:t>
            </a: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thông tin trên internet, v.v., suy nghĩ và trả lời các câu hỏi của Giáo viên vào tập bài soạn hoặc giấy nháp, v.v.</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5867400"/>
          </a:xfrm>
          <a:solidFill>
            <a:schemeClr val="bg1"/>
          </a:solidFill>
        </p:spPr>
        <p:txBody>
          <a:bodyPr/>
          <a:lstStyle/>
          <a:p>
            <a:pPr marL="0" indent="0" algn="l">
              <a:buNone/>
            </a:pP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Hướng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Học</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sinh</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tham</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khảo</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trong</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a:solidFill>
                  <a:prstClr val="black"/>
                </a:solidFill>
                <a:latin typeface="Times New Roman" panose="02020603050405020304" pitchFamily="18" charset="0"/>
                <a:cs typeface="Times New Roman" panose="02020603050405020304" pitchFamily="18" charset="0"/>
              </a:rPr>
              <a:t>SGK, phần Tư liệu tham khảo, tra cứu thêm </a:t>
            </a:r>
            <a:r>
              <a:rPr lang="en-US" sz="2600" b="1" dirty="0" err="1">
                <a:solidFill>
                  <a:prstClr val="black"/>
                </a:solidFill>
                <a:latin typeface="Times New Roman" panose="02020603050405020304" pitchFamily="18" charset="0"/>
                <a:cs typeface="Times New Roman" panose="02020603050405020304" pitchFamily="18" charset="0"/>
              </a:rPr>
              <a:t>trên</a:t>
            </a:r>
            <a:r>
              <a:rPr lang="en-US" sz="2600" b="1" dirty="0">
                <a:solidFill>
                  <a:prstClr val="black"/>
                </a:solidFill>
                <a:latin typeface="Times New Roman" panose="02020603050405020304" pitchFamily="18" charset="0"/>
                <a:cs typeface="Times New Roman" panose="02020603050405020304" pitchFamily="18" charset="0"/>
              </a:rPr>
              <a:t> internet </a:t>
            </a:r>
            <a:r>
              <a:rPr lang="en-US" sz="2600" b="1" dirty="0" err="1">
                <a:solidFill>
                  <a:prstClr val="black"/>
                </a:solidFill>
                <a:latin typeface="Times New Roman" panose="02020603050405020304" pitchFamily="18" charset="0"/>
                <a:cs typeface="Times New Roman" panose="02020603050405020304" pitchFamily="18" charset="0"/>
              </a:rPr>
              <a:t>và</a:t>
            </a:r>
            <a:r>
              <a:rPr lang="en-US" sz="2600" b="1" dirty="0">
                <a:solidFill>
                  <a:prstClr val="black"/>
                </a:solidFill>
                <a:latin typeface="Times New Roman" panose="02020603050405020304" pitchFamily="18" charset="0"/>
                <a:cs typeface="Times New Roman" panose="02020603050405020304" pitchFamily="18" charset="0"/>
              </a:rPr>
              <a:t> t</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rả</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bên</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soạn</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nháp</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marL="0" indent="0" algn="l">
              <a:buNone/>
            </a:pPr>
            <a:r>
              <a:rPr lang="en-US" sz="2600" dirty="0" err="1">
                <a:solidFill>
                  <a:schemeClr val="accent2">
                    <a:lumMod val="50000"/>
                  </a:schemeClr>
                </a:solidFill>
                <a:latin typeface="Times New Roman" panose="02020603050405020304" pitchFamily="18" charset="0"/>
                <a:cs typeface="Times New Roman" panose="02020603050405020304" pitchFamily="18" charset="0"/>
              </a:rPr>
              <a:t>Câu</a:t>
            </a:r>
            <a:r>
              <a:rPr lang="en-US" sz="2600" dirty="0">
                <a:solidFill>
                  <a:schemeClr val="accent2">
                    <a:lumMod val="50000"/>
                  </a:schemeClr>
                </a:solidFill>
                <a:latin typeface="Times New Roman" panose="02020603050405020304" pitchFamily="18" charset="0"/>
                <a:cs typeface="Times New Roman" panose="02020603050405020304" pitchFamily="18" charset="0"/>
              </a:rPr>
              <a:t> </a:t>
            </a:r>
            <a:r>
              <a:rPr lang="en-US" sz="2600" err="1">
                <a:solidFill>
                  <a:schemeClr val="accent2">
                    <a:lumMod val="50000"/>
                  </a:schemeClr>
                </a:solidFill>
                <a:latin typeface="Times New Roman" panose="02020603050405020304" pitchFamily="18" charset="0"/>
                <a:cs typeface="Times New Roman" panose="02020603050405020304" pitchFamily="18" charset="0"/>
              </a:rPr>
              <a:t>hỏi</a:t>
            </a:r>
            <a:r>
              <a:rPr lang="en-US" sz="2600">
                <a:solidFill>
                  <a:schemeClr val="accent2">
                    <a:lumMod val="50000"/>
                  </a:schemeClr>
                </a:solidFill>
                <a:latin typeface="Times New Roman" panose="02020603050405020304" pitchFamily="18" charset="0"/>
                <a:cs typeface="Times New Roman" panose="02020603050405020304" pitchFamily="18" charset="0"/>
              </a:rPr>
              <a:t> 6: Em hiểu thế nào là xây dựng nếp sống văn hóa ở cộng đồng dân cư?</a:t>
            </a:r>
          </a:p>
          <a:p>
            <a:pPr marL="0" indent="0" algn="l">
              <a:buNone/>
            </a:pPr>
            <a:r>
              <a:rPr lang="en-US" sz="2600">
                <a:solidFill>
                  <a:schemeClr val="accent2">
                    <a:lumMod val="50000"/>
                  </a:schemeClr>
                </a:solidFill>
                <a:latin typeface="Times New Roman" panose="02020603050405020304" pitchFamily="18" charset="0"/>
                <a:cs typeface="Times New Roman" panose="02020603050405020304" pitchFamily="18" charset="0"/>
              </a:rPr>
              <a:t>Câu hỏi 7: Hiện nay Nhà nước ta đã có những việc làm nào để xây dựng nếp sống văn hóa ở cộng đồng dân cứ?</a:t>
            </a:r>
          </a:p>
          <a:p>
            <a:pPr marL="0" indent="0" algn="l">
              <a:buNone/>
            </a:pPr>
            <a:r>
              <a:rPr lang="en-US" sz="2600">
                <a:solidFill>
                  <a:schemeClr val="accent2">
                    <a:lumMod val="50000"/>
                  </a:schemeClr>
                </a:solidFill>
                <a:latin typeface="Times New Roman" panose="02020603050405020304" pitchFamily="18" charset="0"/>
                <a:cs typeface="Times New Roman" panose="02020603050405020304" pitchFamily="18" charset="0"/>
              </a:rPr>
              <a:t>Câu hỏi 8: Theo em, vì sao phải xây dựng nếp sống văn hóa ở cộng đồng dân cư?</a:t>
            </a:r>
          </a:p>
          <a:p>
            <a:pPr marL="0" indent="0" algn="l">
              <a:buNone/>
            </a:pPr>
            <a:r>
              <a:rPr lang="en-US" sz="2600">
                <a:solidFill>
                  <a:schemeClr val="accent2">
                    <a:lumMod val="50000"/>
                  </a:schemeClr>
                </a:solidFill>
                <a:latin typeface="Times New Roman" panose="02020603050405020304" pitchFamily="18" charset="0"/>
                <a:cs typeface="Times New Roman" panose="02020603050405020304" pitchFamily="18" charset="0"/>
              </a:rPr>
              <a:t>Câu hỏi 9: Em hãy nêu và phê phán những phong tục tập quán lạc hậu vẫn còn tồn tại trong cộng đồng dân cư?</a:t>
            </a:r>
          </a:p>
          <a:p>
            <a:pPr marL="0" indent="0" algn="l">
              <a:buNone/>
            </a:pPr>
            <a:r>
              <a:rPr lang="en-US" sz="2600">
                <a:solidFill>
                  <a:schemeClr val="accent2">
                    <a:lumMod val="50000"/>
                  </a:schemeClr>
                </a:solidFill>
                <a:latin typeface="Times New Roman" panose="02020603050405020304" pitchFamily="18" charset="0"/>
                <a:cs typeface="Times New Roman" panose="02020603050405020304" pitchFamily="18" charset="0"/>
              </a:rPr>
              <a:t>Câu 10: Bản thân em và gia đình đã làm gì để góp phần xây dựng nếp sống văn hóa ở cộng đồng dân cư? </a:t>
            </a:r>
            <a:endParaRPr lang="en-US" sz="2600"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6DBF06-ED71-4045-AA4E-BF107E4A4B07}"/>
              </a:ext>
            </a:extLst>
          </p:cNvPr>
          <p:cNvSpPr txBox="1"/>
          <p:nvPr/>
        </p:nvSpPr>
        <p:spPr>
          <a:xfrm>
            <a:off x="596537" y="627743"/>
            <a:ext cx="7871792" cy="1031051"/>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685800" eaLnBrk="1" fontAlgn="auto" hangingPunct="1">
              <a:spcBef>
                <a:spcPts val="0"/>
              </a:spcBef>
              <a:spcAft>
                <a:spcPts val="0"/>
              </a:spcAft>
            </a:pPr>
            <a:r>
              <a:rPr lang="en-US" sz="33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nếp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văn</a:t>
            </a:r>
            <a:r>
              <a:rPr lang="en-US" sz="2800" b="1">
                <a:solidFill>
                  <a:srgbClr val="FF0000"/>
                </a:solidFill>
                <a:latin typeface="Times New Roman" panose="02020603050405020304" pitchFamily="18" charset="0"/>
                <a:cs typeface="Times New Roman" panose="02020603050405020304" pitchFamily="18" charset="0"/>
              </a:rPr>
              <a:t> hóa ở cộng đồng dân cư</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3" name="Picture 2" descr="A picture containing grass, different, various, several&#10;&#10;Description automatically generated">
            <a:extLst>
              <a:ext uri="{FF2B5EF4-FFF2-40B4-BE49-F238E27FC236}">
                <a16:creationId xmlns:a16="http://schemas.microsoft.com/office/drawing/2014/main" id="{AC536420-B925-41A7-BE0D-A3D4EEC55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1863090"/>
            <a:ext cx="7801968" cy="4385310"/>
          </a:xfrm>
          <a:prstGeom prst="rect">
            <a:avLst/>
          </a:prstGeom>
        </p:spPr>
      </p:pic>
      <p:sp>
        <p:nvSpPr>
          <p:cNvPr id="6" name="Rectangles 3">
            <a:extLst>
              <a:ext uri="{FF2B5EF4-FFF2-40B4-BE49-F238E27FC236}">
                <a16:creationId xmlns:a16="http://schemas.microsoft.com/office/drawing/2014/main" id="{D91843F2-12B5-4F1D-ACCB-7E2017F1BB7A}"/>
              </a:ext>
            </a:extLst>
          </p:cNvPr>
          <p:cNvSpPr/>
          <p:nvPr/>
        </p:nvSpPr>
        <p:spPr>
          <a:xfrm>
            <a:off x="228600" y="76200"/>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solidFill>
                  <a:schemeClr val="accent1">
                    <a:lumMod val="50000"/>
                  </a:schemeClr>
                </a:solidFill>
                <a:latin typeface="Times New Roman" panose="02020603050405020304" pitchFamily="18" charset="0"/>
                <a:cs typeface="Times New Roman" panose="02020603050405020304" pitchFamily="18" charset="0"/>
              </a:rPr>
              <a:t>TƯ LIỆU THAM KHẢO</a:t>
            </a:r>
          </a:p>
        </p:txBody>
      </p:sp>
    </p:spTree>
    <p:extLst>
      <p:ext uri="{BB962C8B-B14F-4D97-AF65-F5344CB8AC3E}">
        <p14:creationId xmlns:p14="http://schemas.microsoft.com/office/powerpoint/2010/main" val="2690140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6DBF06-ED71-4045-AA4E-BF107E4A4B07}"/>
              </a:ext>
            </a:extLst>
          </p:cNvPr>
          <p:cNvSpPr txBox="1"/>
          <p:nvPr/>
        </p:nvSpPr>
        <p:spPr>
          <a:xfrm>
            <a:off x="596536" y="546100"/>
            <a:ext cx="7871792" cy="1031051"/>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thể</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nếp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hóa ở cộng đồng dân cư</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s 3">
            <a:extLst>
              <a:ext uri="{FF2B5EF4-FFF2-40B4-BE49-F238E27FC236}">
                <a16:creationId xmlns:a16="http://schemas.microsoft.com/office/drawing/2014/main" id="{D91843F2-12B5-4F1D-ACCB-7E2017F1BB7A}"/>
              </a:ext>
            </a:extLst>
          </p:cNvPr>
          <p:cNvSpPr/>
          <p:nvPr/>
        </p:nvSpPr>
        <p:spPr>
          <a:xfrm>
            <a:off x="228600" y="76200"/>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pic>
        <p:nvPicPr>
          <p:cNvPr id="7" name="Picture 2" descr="ATM phát gạo miễn phí &amp;quot;Gửi yêu thương – Thay lời muốn nói&amp;quot;">
            <a:extLst>
              <a:ext uri="{FF2B5EF4-FFF2-40B4-BE49-F238E27FC236}">
                <a16:creationId xmlns:a16="http://schemas.microsoft.com/office/drawing/2014/main" id="{4966C9F8-40FA-4C82-9B25-BE9A736048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537" y="1658794"/>
            <a:ext cx="3970209" cy="2303606"/>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pic>
        <p:nvPicPr>
          <p:cNvPr id="8" name="Picture 4" descr="ATM Oxy lần đầu ra đời ở Sài Gòn, trao oxy - nối dài sự sống cho F0 tại nhà  của “cha đẻ” ATM gạo">
            <a:extLst>
              <a:ext uri="{FF2B5EF4-FFF2-40B4-BE49-F238E27FC236}">
                <a16:creationId xmlns:a16="http://schemas.microsoft.com/office/drawing/2014/main" id="{2929367E-F795-4C22-8F03-D9B73D588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141" y="1658794"/>
            <a:ext cx="3880187" cy="2303606"/>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pic>
        <p:nvPicPr>
          <p:cNvPr id="9" name="Picture 8" descr="A picture containing text, tree, outdoor, sign&#10;&#10;Description automatically generated">
            <a:extLst>
              <a:ext uri="{FF2B5EF4-FFF2-40B4-BE49-F238E27FC236}">
                <a16:creationId xmlns:a16="http://schemas.microsoft.com/office/drawing/2014/main" id="{6D5641EC-5B8E-4E63-9219-5084FA4E5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022" y="3996620"/>
            <a:ext cx="4006119" cy="2509157"/>
          </a:xfrm>
          <a:prstGeom prst="rect">
            <a:avLst/>
          </a:prstGeom>
        </p:spPr>
      </p:pic>
      <p:pic>
        <p:nvPicPr>
          <p:cNvPr id="10" name="Picture 2" descr="ATM nhà trọ, ATM việc làm hỗ trợ người lao động mùa dịch | VTV.VN">
            <a:extLst>
              <a:ext uri="{FF2B5EF4-FFF2-40B4-BE49-F238E27FC236}">
                <a16:creationId xmlns:a16="http://schemas.microsoft.com/office/drawing/2014/main" id="{67508EBB-6022-44BE-BDD9-36ED51CF95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8140" y="4019980"/>
            <a:ext cx="3880187" cy="2485797"/>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98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6DBF06-ED71-4045-AA4E-BF107E4A4B07}"/>
              </a:ext>
            </a:extLst>
          </p:cNvPr>
          <p:cNvSpPr txBox="1"/>
          <p:nvPr/>
        </p:nvSpPr>
        <p:spPr>
          <a:xfrm>
            <a:off x="596537" y="627743"/>
            <a:ext cx="7871792" cy="1031051"/>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thể</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nếp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hóa ở cộng đồng dân cư</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s 3">
            <a:extLst>
              <a:ext uri="{FF2B5EF4-FFF2-40B4-BE49-F238E27FC236}">
                <a16:creationId xmlns:a16="http://schemas.microsoft.com/office/drawing/2014/main" id="{D91843F2-12B5-4F1D-ACCB-7E2017F1BB7A}"/>
              </a:ext>
            </a:extLst>
          </p:cNvPr>
          <p:cNvSpPr/>
          <p:nvPr/>
        </p:nvSpPr>
        <p:spPr>
          <a:xfrm>
            <a:off x="228600" y="76200"/>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pic>
        <p:nvPicPr>
          <p:cNvPr id="4" name="Picture 3" descr="A picture containing person&#10;&#10;Description automatically generated">
            <a:extLst>
              <a:ext uri="{FF2B5EF4-FFF2-40B4-BE49-F238E27FC236}">
                <a16:creationId xmlns:a16="http://schemas.microsoft.com/office/drawing/2014/main" id="{CFD7DC51-498E-4444-9346-CA1D80A23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21" y="1694936"/>
            <a:ext cx="3879771" cy="2292191"/>
          </a:xfrm>
          <a:prstGeom prst="rect">
            <a:avLst/>
          </a:prstGeom>
        </p:spPr>
      </p:pic>
      <p:pic>
        <p:nvPicPr>
          <p:cNvPr id="7" name="Picture 6" descr="A group of children in a classroom&#10;&#10;Description automatically generated with medium confidence">
            <a:extLst>
              <a:ext uri="{FF2B5EF4-FFF2-40B4-BE49-F238E27FC236}">
                <a16:creationId xmlns:a16="http://schemas.microsoft.com/office/drawing/2014/main" id="{1F93E73C-521D-4575-A0AF-B7FCF4A2F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392" y="1694937"/>
            <a:ext cx="4006987" cy="2292191"/>
          </a:xfrm>
          <a:prstGeom prst="rect">
            <a:avLst/>
          </a:prstGeom>
        </p:spPr>
      </p:pic>
      <p:pic>
        <p:nvPicPr>
          <p:cNvPr id="8" name="Picture 7" descr="People walking on a sidewalk&#10;&#10;Description automatically generated with low confidence">
            <a:extLst>
              <a:ext uri="{FF2B5EF4-FFF2-40B4-BE49-F238E27FC236}">
                <a16:creationId xmlns:a16="http://schemas.microsoft.com/office/drawing/2014/main" id="{E0F47B30-AC55-449D-AD3E-7122A80554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190" y="4035300"/>
            <a:ext cx="3901202" cy="2194955"/>
          </a:xfrm>
          <a:prstGeom prst="rect">
            <a:avLst/>
          </a:prstGeom>
        </p:spPr>
      </p:pic>
      <p:pic>
        <p:nvPicPr>
          <p:cNvPr id="2050" name="Picture 2" descr="Tiêu chuẩn xét tặng danh hiệu 'Gia đình Văn hóa', 'Khu dân cư văn hóa' –  Cổng thông tin Sở Văn Hóa Thể Thao Hà Nội">
            <a:extLst>
              <a:ext uri="{FF2B5EF4-FFF2-40B4-BE49-F238E27FC236}">
                <a16:creationId xmlns:a16="http://schemas.microsoft.com/office/drawing/2014/main" id="{B85E06C6-5846-41CE-AF5A-A696B2DB7C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390" y="4035299"/>
            <a:ext cx="4020419" cy="219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623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6DBF06-ED71-4045-AA4E-BF107E4A4B07}"/>
              </a:ext>
            </a:extLst>
          </p:cNvPr>
          <p:cNvSpPr txBox="1"/>
          <p:nvPr/>
        </p:nvSpPr>
        <p:spPr>
          <a:xfrm>
            <a:off x="596537" y="627743"/>
            <a:ext cx="7871792" cy="1031051"/>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thể</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nếp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hóa ở cộng đồng dân cư</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s 3">
            <a:extLst>
              <a:ext uri="{FF2B5EF4-FFF2-40B4-BE49-F238E27FC236}">
                <a16:creationId xmlns:a16="http://schemas.microsoft.com/office/drawing/2014/main" id="{D91843F2-12B5-4F1D-ACCB-7E2017F1BB7A}"/>
              </a:ext>
            </a:extLst>
          </p:cNvPr>
          <p:cNvSpPr/>
          <p:nvPr/>
        </p:nvSpPr>
        <p:spPr>
          <a:xfrm>
            <a:off x="228600" y="76200"/>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pic>
        <p:nvPicPr>
          <p:cNvPr id="7" name="Picture 6" descr="A picture containing graphical user interface&#10;&#10;Description automatically generated">
            <a:extLst>
              <a:ext uri="{FF2B5EF4-FFF2-40B4-BE49-F238E27FC236}">
                <a16:creationId xmlns:a16="http://schemas.microsoft.com/office/drawing/2014/main" id="{6FE26835-299C-4AEE-BC73-82B0679FE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 y="1658793"/>
            <a:ext cx="4127864" cy="4571463"/>
          </a:xfrm>
          <a:prstGeom prst="rect">
            <a:avLst/>
          </a:prstGeom>
        </p:spPr>
      </p:pic>
      <p:pic>
        <p:nvPicPr>
          <p:cNvPr id="8" name="Picture 7" descr="Diagram&#10;&#10;Description automatically generated">
            <a:extLst>
              <a:ext uri="{FF2B5EF4-FFF2-40B4-BE49-F238E27FC236}">
                <a16:creationId xmlns:a16="http://schemas.microsoft.com/office/drawing/2014/main" id="{14E00DFE-9900-4739-9636-D4201FC673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1" y="1829337"/>
            <a:ext cx="3975464" cy="4266663"/>
          </a:xfrm>
          <a:prstGeom prst="rect">
            <a:avLst/>
          </a:prstGeom>
        </p:spPr>
      </p:pic>
    </p:spTree>
    <p:extLst>
      <p:ext uri="{BB962C8B-B14F-4D97-AF65-F5344CB8AC3E}">
        <p14:creationId xmlns:p14="http://schemas.microsoft.com/office/powerpoint/2010/main" val="3430007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s 3">
            <a:extLst>
              <a:ext uri="{FF2B5EF4-FFF2-40B4-BE49-F238E27FC236}">
                <a16:creationId xmlns:a16="http://schemas.microsoft.com/office/drawing/2014/main" id="{D91843F2-12B5-4F1D-ACCB-7E2017F1BB7A}"/>
              </a:ext>
            </a:extLst>
          </p:cNvPr>
          <p:cNvSpPr/>
          <p:nvPr/>
        </p:nvSpPr>
        <p:spPr>
          <a:xfrm>
            <a:off x="228600" y="76200"/>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sp>
        <p:nvSpPr>
          <p:cNvPr id="9" name="TextBox 8">
            <a:extLst>
              <a:ext uri="{FF2B5EF4-FFF2-40B4-BE49-F238E27FC236}">
                <a16:creationId xmlns:a16="http://schemas.microsoft.com/office/drawing/2014/main" id="{F573CC32-6679-4185-92CD-956C46D697EC}"/>
              </a:ext>
            </a:extLst>
          </p:cNvPr>
          <p:cNvSpPr txBox="1"/>
          <p:nvPr/>
        </p:nvSpPr>
        <p:spPr>
          <a:xfrm>
            <a:off x="442291" y="685800"/>
            <a:ext cx="8259418" cy="1107996"/>
          </a:xfrm>
          <a:prstGeom prst="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685800" eaLnBrk="1" fontAlgn="auto" hangingPunct="1">
              <a:spcBef>
                <a:spcPts val="0"/>
              </a:spcBef>
              <a:spcAft>
                <a:spcPts val="0"/>
              </a:spcAft>
            </a:pPr>
            <a:r>
              <a:rPr lang="en-US" sz="3300" b="1" dirty="0">
                <a:solidFill>
                  <a:prstClr val="black"/>
                </a:solidFill>
                <a:latin typeface="Times New Roman" panose="02020603050405020304" pitchFamily="18" charset="0"/>
                <a:cs typeface="Times New Roman" panose="02020603050405020304" pitchFamily="18" charset="0"/>
              </a:rPr>
              <a:t> </a:t>
            </a:r>
            <a:r>
              <a:rPr lang="en-US" sz="3300" b="1" dirty="0" err="1">
                <a:solidFill>
                  <a:prstClr val="black"/>
                </a:solidFill>
                <a:latin typeface="Times New Roman" panose="02020603050405020304" pitchFamily="18" charset="0"/>
                <a:cs typeface="Times New Roman" panose="02020603050405020304" pitchFamily="18" charset="0"/>
              </a:rPr>
              <a:t>Việc</a:t>
            </a:r>
            <a:r>
              <a:rPr lang="en-US" sz="3300" b="1" dirty="0">
                <a:solidFill>
                  <a:prstClr val="black"/>
                </a:solidFill>
                <a:latin typeface="Times New Roman" panose="02020603050405020304" pitchFamily="18" charset="0"/>
                <a:cs typeface="Times New Roman" panose="02020603050405020304" pitchFamily="18" charset="0"/>
              </a:rPr>
              <a:t> </a:t>
            </a:r>
            <a:r>
              <a:rPr lang="en-US" sz="3300" b="1" err="1">
                <a:solidFill>
                  <a:prstClr val="black"/>
                </a:solidFill>
                <a:latin typeface="Times New Roman" panose="02020603050405020304" pitchFamily="18" charset="0"/>
                <a:cs typeface="Times New Roman" panose="02020603050405020304" pitchFamily="18" charset="0"/>
              </a:rPr>
              <a:t>làm</a:t>
            </a:r>
            <a:r>
              <a:rPr lang="en-US" sz="3300" b="1">
                <a:solidFill>
                  <a:prstClr val="black"/>
                </a:solidFill>
                <a:latin typeface="Times New Roman" panose="02020603050405020304" pitchFamily="18" charset="0"/>
                <a:cs typeface="Times New Roman" panose="02020603050405020304" pitchFamily="18" charset="0"/>
              </a:rPr>
              <a:t> trái với </a:t>
            </a:r>
            <a:r>
              <a:rPr lang="en-US" sz="3300" b="1" dirty="0" err="1">
                <a:solidFill>
                  <a:prstClr val="black"/>
                </a:solidFill>
                <a:latin typeface="Times New Roman" panose="02020603050405020304" pitchFamily="18" charset="0"/>
                <a:cs typeface="Times New Roman" panose="02020603050405020304" pitchFamily="18" charset="0"/>
              </a:rPr>
              <a:t>xây</a:t>
            </a:r>
            <a:r>
              <a:rPr lang="en-US" sz="3300" b="1" dirty="0">
                <a:solidFill>
                  <a:prstClr val="black"/>
                </a:solidFill>
                <a:latin typeface="Times New Roman" panose="02020603050405020304" pitchFamily="18" charset="0"/>
                <a:cs typeface="Times New Roman" panose="02020603050405020304" pitchFamily="18" charset="0"/>
              </a:rPr>
              <a:t> </a:t>
            </a:r>
            <a:r>
              <a:rPr lang="en-US" sz="3300" b="1" dirty="0" err="1">
                <a:solidFill>
                  <a:prstClr val="black"/>
                </a:solidFill>
                <a:latin typeface="Times New Roman" panose="02020603050405020304" pitchFamily="18" charset="0"/>
                <a:cs typeface="Times New Roman" panose="02020603050405020304" pitchFamily="18" charset="0"/>
              </a:rPr>
              <a:t>dựng</a:t>
            </a:r>
            <a:r>
              <a:rPr lang="en-US" sz="3300" b="1" dirty="0">
                <a:solidFill>
                  <a:prstClr val="black"/>
                </a:solidFill>
                <a:latin typeface="Times New Roman" panose="02020603050405020304" pitchFamily="18" charset="0"/>
                <a:cs typeface="Times New Roman" panose="02020603050405020304" pitchFamily="18" charset="0"/>
              </a:rPr>
              <a:t> </a:t>
            </a:r>
            <a:r>
              <a:rPr lang="en-US" sz="3300" b="1" dirty="0" err="1">
                <a:solidFill>
                  <a:prstClr val="black"/>
                </a:solidFill>
                <a:latin typeface="Times New Roman" panose="02020603050405020304" pitchFamily="18" charset="0"/>
                <a:cs typeface="Times New Roman" panose="02020603050405020304" pitchFamily="18" charset="0"/>
              </a:rPr>
              <a:t>nếp</a:t>
            </a:r>
            <a:r>
              <a:rPr lang="en-US" sz="3300" b="1" dirty="0">
                <a:solidFill>
                  <a:prstClr val="black"/>
                </a:solidFill>
                <a:latin typeface="Times New Roman" panose="02020603050405020304" pitchFamily="18" charset="0"/>
                <a:cs typeface="Times New Roman" panose="02020603050405020304" pitchFamily="18" charset="0"/>
              </a:rPr>
              <a:t> </a:t>
            </a:r>
            <a:r>
              <a:rPr lang="en-US" sz="3300" b="1" dirty="0" err="1">
                <a:solidFill>
                  <a:prstClr val="black"/>
                </a:solidFill>
                <a:latin typeface="Times New Roman" panose="02020603050405020304" pitchFamily="18" charset="0"/>
                <a:cs typeface="Times New Roman" panose="02020603050405020304" pitchFamily="18" charset="0"/>
              </a:rPr>
              <a:t>sống</a:t>
            </a:r>
            <a:r>
              <a:rPr lang="en-US" sz="3300" b="1" dirty="0">
                <a:solidFill>
                  <a:prstClr val="black"/>
                </a:solidFill>
                <a:latin typeface="Times New Roman" panose="02020603050405020304" pitchFamily="18" charset="0"/>
                <a:cs typeface="Times New Roman" panose="02020603050405020304" pitchFamily="18" charset="0"/>
              </a:rPr>
              <a:t> </a:t>
            </a:r>
            <a:r>
              <a:rPr lang="en-US" sz="3300" b="1" err="1">
                <a:solidFill>
                  <a:prstClr val="black"/>
                </a:solidFill>
                <a:latin typeface="Times New Roman" panose="02020603050405020304" pitchFamily="18" charset="0"/>
                <a:cs typeface="Times New Roman" panose="02020603050405020304" pitchFamily="18" charset="0"/>
              </a:rPr>
              <a:t>văn</a:t>
            </a:r>
            <a:r>
              <a:rPr lang="en-US" sz="3300" b="1">
                <a:solidFill>
                  <a:prstClr val="black"/>
                </a:solidFill>
                <a:latin typeface="Times New Roman" panose="02020603050405020304" pitchFamily="18" charset="0"/>
                <a:cs typeface="Times New Roman" panose="02020603050405020304" pitchFamily="18" charset="0"/>
              </a:rPr>
              <a:t> hóa </a:t>
            </a:r>
          </a:p>
          <a:p>
            <a:pPr algn="ctr" defTabSz="685800" eaLnBrk="1" fontAlgn="auto" hangingPunct="1">
              <a:spcBef>
                <a:spcPts val="0"/>
              </a:spcBef>
              <a:spcAft>
                <a:spcPts val="0"/>
              </a:spcAft>
            </a:pPr>
            <a:r>
              <a:rPr lang="en-US" sz="3300" b="1">
                <a:solidFill>
                  <a:prstClr val="black"/>
                </a:solidFill>
                <a:latin typeface="Times New Roman" panose="02020603050405020304" pitchFamily="18" charset="0"/>
                <a:cs typeface="Times New Roman" panose="02020603050405020304" pitchFamily="18" charset="0"/>
              </a:rPr>
              <a:t>ở cộng đồng dân cư</a:t>
            </a:r>
            <a:endParaRPr lang="en-US" sz="3300" b="1" dirty="0">
              <a:solidFill>
                <a:prstClr val="black"/>
              </a:solidFill>
              <a:latin typeface="Times New Roman" panose="02020603050405020304" pitchFamily="18" charset="0"/>
              <a:cs typeface="Times New Roman" panose="02020603050405020304" pitchFamily="18" charset="0"/>
            </a:endParaRPr>
          </a:p>
        </p:txBody>
      </p:sp>
      <p:pic>
        <p:nvPicPr>
          <p:cNvPr id="10" name="Picture 9" descr="A group of people standing outside&#10;&#10;Description automatically generated with low confidence">
            <a:extLst>
              <a:ext uri="{FF2B5EF4-FFF2-40B4-BE49-F238E27FC236}">
                <a16:creationId xmlns:a16="http://schemas.microsoft.com/office/drawing/2014/main" id="{9E70996B-2AE9-4B30-BB4A-B0B68A639A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1" y="2055053"/>
            <a:ext cx="4129709" cy="3736147"/>
          </a:xfrm>
          <a:prstGeom prst="rect">
            <a:avLst/>
          </a:prstGeom>
        </p:spPr>
      </p:pic>
      <p:pic>
        <p:nvPicPr>
          <p:cNvPr id="11" name="Picture 10" descr="A group of people sitting around a table&#10;&#10;Description automatically generated with low confidence">
            <a:extLst>
              <a:ext uri="{FF2B5EF4-FFF2-40B4-BE49-F238E27FC236}">
                <a16:creationId xmlns:a16="http://schemas.microsoft.com/office/drawing/2014/main" id="{38A7907C-0663-4451-BF5F-DD8EA2899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055053"/>
            <a:ext cx="3977309" cy="3736147"/>
          </a:xfrm>
          <a:prstGeom prst="rect">
            <a:avLst/>
          </a:prstGeom>
        </p:spPr>
      </p:pic>
      <p:sp>
        <p:nvSpPr>
          <p:cNvPr id="12" name="TextBox 11">
            <a:extLst>
              <a:ext uri="{FF2B5EF4-FFF2-40B4-BE49-F238E27FC236}">
                <a16:creationId xmlns:a16="http://schemas.microsoft.com/office/drawing/2014/main" id="{E74B70FD-9530-4AD5-977A-8B0CF2D37453}"/>
              </a:ext>
            </a:extLst>
          </p:cNvPr>
          <p:cNvSpPr txBox="1"/>
          <p:nvPr/>
        </p:nvSpPr>
        <p:spPr>
          <a:xfrm>
            <a:off x="386384" y="5941367"/>
            <a:ext cx="8315325" cy="461665"/>
          </a:xfrm>
          <a:prstGeom prst="rect">
            <a:avLst/>
          </a:prstGeom>
          <a:noFill/>
        </p:spPr>
        <p:txBody>
          <a:bodyPr wrap="square" rtlCol="0">
            <a:spAutoFit/>
          </a:bodyPr>
          <a:lstStyle/>
          <a:p>
            <a:pPr algn="ctr" defTabSz="685800" eaLnBrk="1" fontAlgn="auto" hangingPunct="1">
              <a:spcBef>
                <a:spcPts val="0"/>
              </a:spcBef>
              <a:spcAft>
                <a:spcPts val="0"/>
              </a:spcAft>
            </a:pPr>
            <a:r>
              <a:rPr lang="en-US" sz="2400" b="1" i="1">
                <a:solidFill>
                  <a:srgbClr val="FF0000"/>
                </a:solidFill>
                <a:latin typeface="Times New Roman" panose="02020603050405020304" pitchFamily="18" charset="0"/>
                <a:ea typeface="+mn-ea"/>
                <a:cs typeface="Times New Roman" panose="02020603050405020304" pitchFamily="18" charset="0"/>
              </a:rPr>
              <a:t>(Bối cảnh: Trong mùa dịch Covid - 19)</a:t>
            </a:r>
            <a:endParaRPr lang="en-US" sz="2400" b="1" i="1" dirty="0">
              <a:solidFill>
                <a:srgbClr val="FF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66412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s 3">
            <a:extLst>
              <a:ext uri="{FF2B5EF4-FFF2-40B4-BE49-F238E27FC236}">
                <a16:creationId xmlns:a16="http://schemas.microsoft.com/office/drawing/2014/main" id="{D91843F2-12B5-4F1D-ACCB-7E2017F1BB7A}"/>
              </a:ext>
            </a:extLst>
          </p:cNvPr>
          <p:cNvSpPr/>
          <p:nvPr/>
        </p:nvSpPr>
        <p:spPr>
          <a:xfrm>
            <a:off x="228600" y="76200"/>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sp>
        <p:nvSpPr>
          <p:cNvPr id="9" name="TextBox 8">
            <a:extLst>
              <a:ext uri="{FF2B5EF4-FFF2-40B4-BE49-F238E27FC236}">
                <a16:creationId xmlns:a16="http://schemas.microsoft.com/office/drawing/2014/main" id="{F573CC32-6679-4185-92CD-956C46D697EC}"/>
              </a:ext>
            </a:extLst>
          </p:cNvPr>
          <p:cNvSpPr txBox="1"/>
          <p:nvPr/>
        </p:nvSpPr>
        <p:spPr>
          <a:xfrm>
            <a:off x="405715" y="573003"/>
            <a:ext cx="8259418" cy="1031051"/>
          </a:xfrm>
          <a:prstGeom prst="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800" b="1">
                <a:solidFill>
                  <a:prstClr val="black"/>
                </a:solidFill>
                <a:latin typeface="Times New Roman" panose="02020603050405020304" pitchFamily="18" charset="0"/>
                <a:cs typeface="Times New Roman" panose="02020603050405020304" pitchFamily="18" charset="0"/>
              </a:rPr>
              <a:t>trái với</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xây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hóa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ở cộng đồng dân cư</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descr="A picture containing outdoor, road, person, street&#10;&#10;Description automatically generated">
            <a:extLst>
              <a:ext uri="{FF2B5EF4-FFF2-40B4-BE49-F238E27FC236}">
                <a16:creationId xmlns:a16="http://schemas.microsoft.com/office/drawing/2014/main" id="{AEFBD0C3-F1DB-4BD1-A964-B13A655BF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91" y="1633444"/>
            <a:ext cx="4093133" cy="2626549"/>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F2D2FE52-372E-4FB1-9B8E-E6CAE47D3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4674" y="1604054"/>
            <a:ext cx="4056557" cy="2593021"/>
          </a:xfrm>
          <a:prstGeom prst="rect">
            <a:avLst/>
          </a:prstGeom>
        </p:spPr>
      </p:pic>
      <p:pic>
        <p:nvPicPr>
          <p:cNvPr id="13" name="Picture 12" descr="20081012191439_tiemchichmatuy">
            <a:extLst>
              <a:ext uri="{FF2B5EF4-FFF2-40B4-BE49-F238E27FC236}">
                <a16:creationId xmlns:a16="http://schemas.microsoft.com/office/drawing/2014/main" id="{B67E3793-B9D2-4841-AB5A-2121C6E08F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67" y="4259993"/>
            <a:ext cx="4056557" cy="2293207"/>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4" descr="TH%E1%BA%A6Y%20B%C3%93I">
            <a:extLst>
              <a:ext uri="{FF2B5EF4-FFF2-40B4-BE49-F238E27FC236}">
                <a16:creationId xmlns:a16="http://schemas.microsoft.com/office/drawing/2014/main" id="{7C179EAB-1035-4226-A475-850CCE5423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008" y="4199340"/>
            <a:ext cx="4056556" cy="243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34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p:txBody>
          <a:bodyPr/>
          <a:lstStyle/>
          <a:p>
            <a:pPr eaLnBrk="1" hangingPunct="1"/>
            <a:endParaRPr lang="en-US" altLang="en-US"/>
          </a:p>
        </p:txBody>
      </p:sp>
      <p:sp>
        <p:nvSpPr>
          <p:cNvPr id="14339" name="Content Placeholder 2"/>
          <p:cNvSpPr>
            <a:spLocks noGrp="1" noChangeArrowheads="1"/>
          </p:cNvSpPr>
          <p:nvPr>
            <p:ph idx="1"/>
          </p:nvPr>
        </p:nvSpPr>
        <p:spPr/>
        <p:txBody>
          <a:bodyPr/>
          <a:lstStyle/>
          <a:p>
            <a:pPr eaLnBrk="1" hangingPunct="1"/>
            <a:endParaRPr lang="en-US" altLang="en-US"/>
          </a:p>
        </p:txBody>
      </p:sp>
      <p:pic>
        <p:nvPicPr>
          <p:cNvPr id="14340"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3"/>
          <p:cNvSpPr>
            <a:spLocks noChangeArrowheads="1"/>
          </p:cNvSpPr>
          <p:nvPr/>
        </p:nvSpPr>
        <p:spPr bwMode="auto">
          <a:xfrm>
            <a:off x="2438400" y="1140490"/>
            <a:ext cx="5867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accent1"/>
              </a:buClr>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9pPr>
          </a:lstStyle>
          <a:p>
            <a:pPr>
              <a:spcBef>
                <a:spcPct val="0"/>
              </a:spcBef>
              <a:buClrTx/>
              <a:buFontTx/>
              <a:buNone/>
            </a:pPr>
            <a:r>
              <a:rPr lang="en-US" altLang="en-US" b="1" dirty="0">
                <a:solidFill>
                  <a:srgbClr val="FF0000"/>
                </a:solidFill>
                <a:latin typeface="Times New Roman" panose="02020603050405020304" pitchFamily="18" charset="0"/>
                <a:cs typeface="Times New Roman" panose="02020603050405020304" pitchFamily="18" charset="0"/>
              </a:rPr>
              <a:t>BÀI 9: GÓP PHẦN XÂY DỰNG NẾP SỐNG VĂN HÓA </a:t>
            </a:r>
          </a:p>
          <a:p>
            <a:pPr>
              <a:spcBef>
                <a:spcPct val="0"/>
              </a:spcBef>
              <a:buClrTx/>
              <a:buFontTx/>
              <a:buNone/>
            </a:pPr>
            <a:r>
              <a:rPr lang="en-US" altLang="en-US" b="1" dirty="0">
                <a:solidFill>
                  <a:srgbClr val="FF0000"/>
                </a:solidFill>
                <a:latin typeface="Times New Roman" panose="02020603050405020304" pitchFamily="18" charset="0"/>
                <a:cs typeface="Times New Roman" panose="02020603050405020304" pitchFamily="18" charset="0"/>
              </a:rPr>
              <a:t>Ở CỘNG ĐỒNG DÂN CƯ</a:t>
            </a:r>
          </a:p>
        </p:txBody>
      </p:sp>
      <p:sp>
        <p:nvSpPr>
          <p:cNvPr id="6" name="Rectangle 5"/>
          <p:cNvSpPr/>
          <p:nvPr/>
        </p:nvSpPr>
        <p:spPr>
          <a:xfrm>
            <a:off x="2438400" y="2652395"/>
            <a:ext cx="5330825" cy="3046095"/>
          </a:xfrm>
          <a:prstGeom prst="rect">
            <a:avLst/>
          </a:prstGeom>
        </p:spPr>
        <p:txBody>
          <a:bodyPr wrap="square">
            <a:spAutoFit/>
          </a:bodyPr>
          <a:lstStyle/>
          <a:p>
            <a:pPr marL="1028700" indent="-1028700">
              <a:buFontTx/>
              <a:buAutoNum type="romanUcPeriod"/>
              <a:defRPr/>
            </a:pPr>
            <a:r>
              <a:rPr lang="en-US" sz="3200" b="1" dirty="0">
                <a:solidFill>
                  <a:srgbClr val="0000FF"/>
                </a:solidFill>
                <a:latin typeface="Times New Roman" panose="02020603050405020304" pitchFamily="18" charset="0"/>
                <a:cs typeface="Times New Roman" panose="02020603050405020304" pitchFamily="18" charset="0"/>
              </a:rPr>
              <a:t>ĐẶT VẤN ĐỀ</a:t>
            </a:r>
          </a:p>
          <a:p>
            <a:pPr marL="1028700" indent="-1028700">
              <a:buFontTx/>
              <a:buAutoNum type="romanUcPeriod"/>
              <a:defRPr/>
            </a:pPr>
            <a:r>
              <a:rPr lang="en-US" sz="3200" b="1" dirty="0">
                <a:solidFill>
                  <a:srgbClr val="0000FF"/>
                </a:solidFill>
                <a:latin typeface="Times New Roman" panose="02020603050405020304" pitchFamily="18" charset="0"/>
                <a:cs typeface="Times New Roman" panose="02020603050405020304" pitchFamily="18" charset="0"/>
              </a:rPr>
              <a:t>NỘI DUNG BÀI HỌC</a:t>
            </a:r>
          </a:p>
          <a:p>
            <a:pPr marL="914400" indent="-914400">
              <a:buFontTx/>
              <a:buAutoNum type="arabicPeriod"/>
              <a:defRPr/>
            </a:pP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niệm</a:t>
            </a:r>
            <a:endParaRPr lang="en-US" sz="3200" b="1" dirty="0">
              <a:latin typeface="Times New Roman" panose="02020603050405020304" pitchFamily="18" charset="0"/>
              <a:cs typeface="Times New Roman" panose="02020603050405020304" pitchFamily="18" charset="0"/>
            </a:endParaRPr>
          </a:p>
          <a:p>
            <a:pPr>
              <a:defRPr/>
            </a:pPr>
            <a:r>
              <a:rPr lang="en-US" sz="3200" b="1" dirty="0">
                <a:latin typeface="Times New Roman" panose="02020603050405020304" pitchFamily="18" charset="0"/>
                <a:cs typeface="Times New Roman" panose="02020603050405020304" pitchFamily="18" charset="0"/>
              </a:rPr>
              <a:t>2.      Ý </a:t>
            </a:r>
            <a:r>
              <a:rPr lang="en-US" sz="3200" b="1" dirty="0" err="1">
                <a:latin typeface="Times New Roman" panose="02020603050405020304" pitchFamily="18" charset="0"/>
                <a:cs typeface="Times New Roman" panose="02020603050405020304" pitchFamily="18" charset="0"/>
              </a:rPr>
              <a:t>nghĩa</a:t>
            </a:r>
            <a:endParaRPr lang="en-US" sz="3200" b="1" dirty="0">
              <a:latin typeface="Times New Roman" panose="02020603050405020304" pitchFamily="18" charset="0"/>
              <a:cs typeface="Times New Roman" panose="02020603050405020304" pitchFamily="18" charset="0"/>
            </a:endParaRPr>
          </a:p>
          <a:p>
            <a:pPr>
              <a:defRPr/>
            </a:pPr>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Rèn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luyện</a:t>
            </a:r>
            <a:endParaRPr lang="en-US" sz="3200" b="1" dirty="0">
              <a:latin typeface="Times New Roman" panose="02020603050405020304" pitchFamily="18" charset="0"/>
              <a:cs typeface="Times New Roman" panose="02020603050405020304" pitchFamily="18" charset="0"/>
            </a:endParaRPr>
          </a:p>
          <a:p>
            <a:pPr>
              <a:defRPr/>
            </a:pPr>
            <a:r>
              <a:rPr lang="en-US" sz="3200" b="1" dirty="0">
                <a:solidFill>
                  <a:srgbClr val="0000FF"/>
                </a:solidFill>
                <a:latin typeface="Times New Roman" panose="02020603050405020304" pitchFamily="18" charset="0"/>
                <a:cs typeface="Times New Roman" panose="02020603050405020304" pitchFamily="18" charset="0"/>
              </a:rPr>
              <a:t>III.    LUYỆN TẬP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b="1" dirty="0">
                <a:solidFill>
                  <a:schemeClr val="bg1"/>
                </a:solidFill>
                <a:latin typeface="Times New Roman" panose="02020603050405020304" pitchFamily="18" charset="0"/>
                <a:cs typeface="Times New Roman" panose="02020603050405020304" pitchFamily="18" charset="0"/>
              </a:rPr>
              <a:t>II. NỘI DUNG BÀI HỌC</a:t>
            </a:r>
          </a:p>
        </p:txBody>
      </p:sp>
      <p:sp>
        <p:nvSpPr>
          <p:cNvPr id="5" name="TextBox 4"/>
          <p:cNvSpPr txBox="1"/>
          <p:nvPr/>
        </p:nvSpPr>
        <p:spPr>
          <a:xfrm>
            <a:off x="514350" y="1295400"/>
            <a:ext cx="8115300" cy="4856842"/>
          </a:xfrm>
          <a:prstGeom prst="rect">
            <a:avLst/>
          </a:prstGeom>
          <a:noFill/>
        </p:spPr>
        <p:txBody>
          <a:bodyPr wrap="square" rtlCol="0">
            <a:spAutoFit/>
          </a:bodyPr>
          <a:lstStyle/>
          <a:p>
            <a:pPr marL="0" marR="0" lvl="0" indent="0" algn="l" defTabSz="914400" rtl="0" eaLnBrk="0" fontAlgn="base" latinLnBrk="0" hangingPunct="0">
              <a:lnSpc>
                <a:spcPct val="150000"/>
              </a:lnSpc>
              <a:spcBef>
                <a:spcPts val="0"/>
              </a:spcBef>
              <a:spcAft>
                <a:spcPts val="0"/>
              </a:spcAft>
              <a:buClrTx/>
              <a:buSzTx/>
              <a:buFontTx/>
              <a:buNone/>
              <a:defRPr/>
            </a:pPr>
            <a:r>
              <a:rPr kumimoji="0" lang="fr-FR" sz="3000" b="1"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1/ Khái niệm:</a:t>
            </a:r>
          </a:p>
          <a:p>
            <a:pPr marL="457200" marR="0" lvl="0" indent="-457200" algn="just" defTabSz="914400" rtl="0" eaLnBrk="0" fontAlgn="base" latinLnBrk="0" hangingPunct="0">
              <a:lnSpc>
                <a:spcPct val="150000"/>
              </a:lnSpc>
              <a:spcBef>
                <a:spcPct val="0"/>
              </a:spcBef>
              <a:spcAft>
                <a:spcPts val="800"/>
              </a:spcAft>
              <a:buClrTx/>
              <a:buSzTx/>
              <a:buFont typeface="Wingdings" panose="05000000000000000000" pitchFamily="2" charset="2"/>
              <a:buChar char="?"/>
              <a:defRPr/>
            </a:pPr>
            <a:r>
              <a:rPr lang="en-US" altLang="fr-FR" sz="3000">
                <a:solidFill>
                  <a:srgbClr val="FFFFFF"/>
                </a:solidFill>
                <a:latin typeface="Times New Roman" panose="02020603050405020304" pitchFamily="18" charset="0"/>
                <a:cs typeface="Times New Roman" panose="02020603050405020304" pitchFamily="18" charset="0"/>
              </a:rPr>
              <a:t>Xây dựng nếp sống văn hóa ở cộng đồng dân cư là làm cho đời sống văn hóa tinh thần ngày càng lành mạnh, phong phú như: giữ gìn trật tự an ninh, vệ sinh nơi ở, bảo vệ môi trường, xây dựng tình đoàn kết, bài trừ mê tín dị đoan, chống các tệ nạn xã hội. </a:t>
            </a:r>
            <a:endParaRPr kumimoji="0" lang="en-US" altLang="fr-FR" sz="300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Callout: Down Arrow 2"/>
          <p:cNvSpPr/>
          <p:nvPr/>
        </p:nvSpPr>
        <p:spPr>
          <a:xfrm>
            <a:off x="7315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PHẦN BÀI GHI</a:t>
            </a:r>
            <a:endParaRPr kumimoji="0" lang="vi-VN"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r>
              <a:rPr lang="en-US" b="1" dirty="0">
                <a:solidFill>
                  <a:schemeClr val="bg1"/>
                </a:solidFill>
                <a:latin typeface="Times New Roman" panose="02020603050405020304" pitchFamily="18" charset="0"/>
                <a:cs typeface="Times New Roman" panose="02020603050405020304" pitchFamily="18" charset="0"/>
              </a:rPr>
              <a:t>II. NỘI DUNG BÀI HỌC</a:t>
            </a:r>
          </a:p>
        </p:txBody>
      </p:sp>
      <p:sp>
        <p:nvSpPr>
          <p:cNvPr id="5" name="TextBox 4"/>
          <p:cNvSpPr txBox="1"/>
          <p:nvPr/>
        </p:nvSpPr>
        <p:spPr>
          <a:xfrm>
            <a:off x="571500" y="1295400"/>
            <a:ext cx="8000999" cy="4538422"/>
          </a:xfrm>
          <a:prstGeom prst="rect">
            <a:avLst/>
          </a:prstGeom>
          <a:noFill/>
        </p:spPr>
        <p:txBody>
          <a:bodyPr wrap="square" rtlCol="0">
            <a:spAutoFit/>
          </a:bodyPr>
          <a:lstStyle/>
          <a:p>
            <a:pPr marL="0" marR="0" lvl="0" indent="0" algn="l" defTabSz="914400" rtl="0" eaLnBrk="0" fontAlgn="base" latinLnBrk="0" hangingPunct="0">
              <a:lnSpc>
                <a:spcPct val="150000"/>
              </a:lnSpc>
              <a:spcBef>
                <a:spcPts val="0"/>
              </a:spcBef>
              <a:spcAft>
                <a:spcPts val="0"/>
              </a:spcAft>
              <a:buClrTx/>
              <a:buSzTx/>
              <a:buFontTx/>
              <a:buNone/>
              <a:defRPr/>
            </a:pPr>
            <a:r>
              <a:rPr kumimoji="0" lang="en-US" altLang="fr-FR" sz="3200" b="1"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2/ Ý nghĩa</a:t>
            </a:r>
            <a:endParaRPr kumimoji="0" lang="fr-FR" sz="3200" b="1"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457200" marR="0" lvl="0" indent="-457200" algn="just" defTabSz="914400" rtl="0" eaLnBrk="0" fontAlgn="base" latinLnBrk="0" hangingPunct="0">
              <a:lnSpc>
                <a:spcPct val="150000"/>
              </a:lnSpc>
              <a:spcBef>
                <a:spcPct val="0"/>
              </a:spcBef>
              <a:spcAft>
                <a:spcPts val="800"/>
              </a:spcAft>
              <a:buClrTx/>
              <a:buSzTx/>
              <a:buFont typeface="Wingdings" panose="05000000000000000000" pitchFamily="2" charset="2"/>
              <a:buChar char="?"/>
              <a:defRPr/>
            </a:pPr>
            <a:r>
              <a:rPr lang="en-US" altLang="fr-FR" sz="3200">
                <a:solidFill>
                  <a:srgbClr val="FFFFFF"/>
                </a:solidFill>
                <a:latin typeface="Times New Roman" panose="02020603050405020304" pitchFamily="18" charset="0"/>
                <a:cs typeface="Times New Roman" panose="02020603050405020304" pitchFamily="18" charset="0"/>
              </a:rPr>
              <a:t>Xây dựng nếp sống văn hóa ở cộng đồng dân cư góp phần làm cho cuộc sống bình yên, hạnh phúc. </a:t>
            </a:r>
          </a:p>
          <a:p>
            <a:pPr marL="457200" marR="0" lvl="0" indent="-457200" algn="just" defTabSz="914400" rtl="0" eaLnBrk="0" fontAlgn="base" latinLnBrk="0" hangingPunct="0">
              <a:lnSpc>
                <a:spcPct val="150000"/>
              </a:lnSpc>
              <a:spcBef>
                <a:spcPct val="0"/>
              </a:spcBef>
              <a:spcAft>
                <a:spcPts val="800"/>
              </a:spcAft>
              <a:buClrTx/>
              <a:buSzTx/>
              <a:buFont typeface="Wingdings" panose="05000000000000000000" pitchFamily="2" charset="2"/>
              <a:buChar char="?"/>
              <a:defRPr/>
            </a:pPr>
            <a:r>
              <a:rPr lang="en-US" altLang="fr-FR" sz="3200">
                <a:solidFill>
                  <a:srgbClr val="FFFFFF"/>
                </a:solidFill>
                <a:latin typeface="Times New Roman" panose="02020603050405020304" pitchFamily="18" charset="0"/>
                <a:cs typeface="Times New Roman" panose="02020603050405020304" pitchFamily="18" charset="0"/>
              </a:rPr>
              <a:t>Bảo vệ và phát huy truyền thống văn hóa tốt đẹp của dân tộc. </a:t>
            </a:r>
          </a:p>
        </p:txBody>
      </p:sp>
      <p:sp>
        <p:nvSpPr>
          <p:cNvPr id="3" name="Callout: Down Arrow 2"/>
          <p:cNvSpPr/>
          <p:nvPr/>
        </p:nvSpPr>
        <p:spPr>
          <a:xfrm>
            <a:off x="7315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PHẦN BÀI GHI</a:t>
            </a:r>
            <a:endParaRPr kumimoji="0" lang="vi-VN"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30"/>
            <a:ext cx="6096000" cy="3286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5630" y="990600"/>
            <a:ext cx="8082280"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85800" eaLnBrk="1" fontAlgn="auto" hangingPunct="1">
              <a:spcBef>
                <a:spcPts val="0"/>
              </a:spcBef>
              <a:spcAft>
                <a:spcPts val="0"/>
              </a:spcAft>
            </a:pPr>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p>
          <a:p>
            <a:pPr marL="457200" indent="-457200" algn="just" defTabSz="685800" eaLnBrk="1" fontAlgn="auto" hangingPunct="1">
              <a:spcBef>
                <a:spcPts val="0"/>
              </a:spcBef>
              <a:spcAft>
                <a:spcPts val="0"/>
              </a:spcAft>
              <a:buFontTx/>
              <a:buChar char="-"/>
            </a:pPr>
            <a:r>
              <a:rPr lang="en-US" sz="2800">
                <a:solidFill>
                  <a:schemeClr val="tx1"/>
                </a:solidFill>
                <a:latin typeface="Times New Roman" panose="02020603050405020304" pitchFamily="18" charset="0"/>
                <a:cs typeface="Times New Roman" panose="02020603050405020304" pitchFamily="18" charset="0"/>
              </a:rPr>
              <a:t>Nêu được thế nào là cộng đồng dân cư. </a:t>
            </a:r>
          </a:p>
          <a:p>
            <a:pPr marL="457200" indent="-457200" algn="just" defTabSz="685800" eaLnBrk="1" fontAlgn="auto" hangingPunct="1">
              <a:spcBef>
                <a:spcPts val="0"/>
              </a:spcBef>
              <a:spcAft>
                <a:spcPts val="0"/>
              </a:spcAft>
              <a:buFontTx/>
              <a:buChar char="-"/>
            </a:pPr>
            <a:r>
              <a:rPr lang="en-US" sz="2800">
                <a:solidFill>
                  <a:schemeClr val="tx1"/>
                </a:solidFill>
                <a:latin typeface="Times New Roman" panose="02020603050405020304" pitchFamily="18" charset="0"/>
                <a:cs typeface="Times New Roman" panose="02020603050405020304" pitchFamily="18" charset="0"/>
              </a:rPr>
              <a:t>Tìm ra và phân tích việc xây dựng nếp sống văn hóa khu dân cư; phong tục tập quán lạc hậu còn tồn tại trong cộng đồng dân cư </a:t>
            </a:r>
          </a:p>
        </p:txBody>
      </p:sp>
      <p:sp>
        <p:nvSpPr>
          <p:cNvPr id="8" name="TextBox 7"/>
          <p:cNvSpPr txBox="1"/>
          <p:nvPr/>
        </p:nvSpPr>
        <p:spPr>
          <a:xfrm>
            <a:off x="2819400" y="337810"/>
            <a:ext cx="3923475" cy="645160"/>
          </a:xfrm>
          <a:prstGeom prst="rect">
            <a:avLst/>
          </a:prstGeom>
          <a:noFill/>
        </p:spPr>
        <p:txBody>
          <a:bodyPr wrap="square">
            <a:spAutoFit/>
          </a:bodyPr>
          <a:lstStyle/>
          <a:p>
            <a:pPr defTabSz="685800" eaLnBrk="1" fontAlgn="auto" hangingPunct="1">
              <a:spcBef>
                <a:spcPts val="0"/>
              </a:spcBef>
              <a:spcAft>
                <a:spcPts val="0"/>
              </a:spcAft>
              <a:defRPr/>
            </a:pPr>
            <a:r>
              <a:rPr lang="en-US" sz="3600" b="1">
                <a:solidFill>
                  <a:srgbClr val="FF0000"/>
                </a:solidFill>
                <a:latin typeface="Times New Roman" panose="02020603050405020304" pitchFamily="18" charset="0"/>
                <a:ea typeface="+mn-ea"/>
                <a:cs typeface="Times New Roman" panose="02020603050405020304" pitchFamily="18" charset="0"/>
              </a:rPr>
              <a:t>I. ĐẶT VẤN ĐỀ</a:t>
            </a:r>
            <a:endParaRPr lang="en-US" sz="3600" b="1" dirty="0">
              <a:solidFill>
                <a:srgbClr val="FF0000"/>
              </a:solidFill>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533400" y="3429000"/>
            <a:ext cx="8121015"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defTabSz="685800" eaLnBrk="1" fontAlgn="auto" hangingPunct="1">
              <a:spcBef>
                <a:spcPts val="0"/>
              </a:spcBef>
              <a:spcAft>
                <a:spcPts val="0"/>
              </a:spcAft>
            </a:pPr>
            <a:r>
              <a:rPr lang="en-US" sz="2800" b="1" dirty="0">
                <a:solidFill>
                  <a:srgbClr val="FF0000"/>
                </a:solidFill>
                <a:latin typeface="Times New Roman" panose="02020603050405020304" pitchFamily="18" charset="0"/>
                <a:cs typeface="Times New Roman" panose="02020603050405020304" pitchFamily="18" charset="0"/>
              </a:rPr>
              <a:t>Cách thức thực hiện: </a:t>
            </a:r>
          </a:p>
          <a:p>
            <a:pPr marL="457200" indent="-457200" algn="just" defTabSz="685800" eaLnBrk="1" fontAlgn="auto" hangingPunct="1">
              <a:spcBef>
                <a:spcPts val="0"/>
              </a:spcBef>
              <a:spcAft>
                <a:spcPts val="0"/>
              </a:spcAft>
              <a:buFontTx/>
              <a:buChar char="-"/>
            </a:pPr>
            <a:r>
              <a:rPr lang="en-US" sz="2800">
                <a:solidFill>
                  <a:prstClr val="black"/>
                </a:solidFill>
                <a:latin typeface="Times New Roman" panose="02020603050405020304" pitchFamily="18" charset="0"/>
                <a:cs typeface="Times New Roman" panose="02020603050405020304" pitchFamily="18" charset="0"/>
              </a:rPr>
              <a:t>Đọc phần Đặt vấn đề SGK trang 22, 23</a:t>
            </a:r>
          </a:p>
          <a:p>
            <a:pPr marL="457200" indent="-457200" algn="just" defTabSz="685800" eaLnBrk="1" fontAlgn="auto" hangingPunct="1">
              <a:spcBef>
                <a:spcPts val="0"/>
              </a:spcBef>
              <a:spcAft>
                <a:spcPts val="0"/>
              </a:spcAft>
              <a:buFontTx/>
              <a:buChar char="-"/>
            </a:pPr>
            <a:r>
              <a:rPr lang="en-US" sz="2800">
                <a:solidFill>
                  <a:prstClr val="black"/>
                </a:solidFill>
                <a:latin typeface="Times New Roman" panose="02020603050405020304" pitchFamily="18" charset="0"/>
                <a:cs typeface="Times New Roman" panose="02020603050405020304" pitchFamily="18" charset="0"/>
              </a:rPr>
              <a:t>T</a:t>
            </a:r>
            <a:r>
              <a:rPr lang="en-US" sz="2800">
                <a:latin typeface="Times New Roman" panose="02020603050405020304" pitchFamily="18" charset="0"/>
                <a:cs typeface="Times New Roman" panose="02020603050405020304" pitchFamily="18" charset="0"/>
              </a:rPr>
              <a:t>rả lời các câu hỏi của Giáo viên vào tập bài soạn hoặc giấy nháp, v.v.</a:t>
            </a:r>
            <a:endParaRPr lang="en-US" sz="28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B3D06B-E282-4E8B-AC21-B73DBD01C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48" y="2057400"/>
            <a:ext cx="3603096" cy="4260067"/>
          </a:xfrm>
          <a:prstGeom prst="rect">
            <a:avLst/>
          </a:prstGeom>
        </p:spPr>
      </p:pic>
      <p:sp>
        <p:nvSpPr>
          <p:cNvPr id="5" name="Speech Bubble: Rectangle with Corners Rounded 4">
            <a:extLst>
              <a:ext uri="{FF2B5EF4-FFF2-40B4-BE49-F238E27FC236}">
                <a16:creationId xmlns:a16="http://schemas.microsoft.com/office/drawing/2014/main" id="{157F54CA-B256-4C0B-A213-99A60DA51D60}"/>
              </a:ext>
            </a:extLst>
          </p:cNvPr>
          <p:cNvSpPr/>
          <p:nvPr/>
        </p:nvSpPr>
        <p:spPr>
          <a:xfrm>
            <a:off x="385818" y="280306"/>
            <a:ext cx="4174588" cy="2658794"/>
          </a:xfrm>
          <a:prstGeom prst="wedgeRoundRectCallout">
            <a:avLst>
              <a:gd name="adj1" fmla="val 68943"/>
              <a:gd name="adj2" fmla="val 31337"/>
              <a:gd name="adj3" fmla="val 16667"/>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eaLnBrk="1" fontAlgn="auto" hangingPunct="1">
              <a:spcBef>
                <a:spcPts val="0"/>
              </a:spcBef>
              <a:spcAft>
                <a:spcPts val="0"/>
              </a:spcAft>
            </a:pPr>
            <a:endParaRPr lang="vi-VN" sz="1350">
              <a:solidFill>
                <a:prstClr val="white"/>
              </a:solidFill>
              <a:latin typeface="Arial" panose="020B0604020202020204" pitchFamily="34" charset="0"/>
            </a:endParaRPr>
          </a:p>
        </p:txBody>
      </p:sp>
      <p:sp>
        <p:nvSpPr>
          <p:cNvPr id="7" name="TextBox 6">
            <a:extLst>
              <a:ext uri="{FF2B5EF4-FFF2-40B4-BE49-F238E27FC236}">
                <a16:creationId xmlns:a16="http://schemas.microsoft.com/office/drawing/2014/main" id="{0A126891-B375-49C7-9984-7F4EFC3C1A25}"/>
              </a:ext>
            </a:extLst>
          </p:cNvPr>
          <p:cNvSpPr txBox="1"/>
          <p:nvPr/>
        </p:nvSpPr>
        <p:spPr>
          <a:xfrm>
            <a:off x="582766" y="467788"/>
            <a:ext cx="3780692" cy="2308324"/>
          </a:xfrm>
          <a:prstGeom prst="rect">
            <a:avLst/>
          </a:prstGeom>
          <a:noFill/>
        </p:spPr>
        <p:txBody>
          <a:bodyPr wrap="square" rtlCol="0">
            <a:spAutoFit/>
          </a:bodyPr>
          <a:lstStyle/>
          <a:p>
            <a:pPr defTabSz="685800" eaLnBrk="1" fontAlgn="auto" hangingPunct="1">
              <a:spcBef>
                <a:spcPts val="0"/>
              </a:spcBef>
              <a:spcAft>
                <a:spcPts val="0"/>
              </a:spcAft>
            </a:pPr>
            <a:r>
              <a:rPr lang="en-US" sz="3600">
                <a:solidFill>
                  <a:prstClr val="black"/>
                </a:solidFill>
                <a:latin typeface="Times New Roman" panose="02020603050405020304" pitchFamily="18" charset="0"/>
                <a:ea typeface="+mn-ea"/>
                <a:cs typeface="Times New Roman" panose="02020603050405020304" pitchFamily="18" charset="0"/>
              </a:rPr>
              <a:t>Câu hỏi 1: Em hãy cho biết cộng đồng dân cư là gì và cho ví dụ. </a:t>
            </a:r>
            <a:endParaRPr lang="vi-VN" sz="3600">
              <a:solidFill>
                <a:prstClr val="black"/>
              </a:solidFill>
              <a:latin typeface="Times New Roman" panose="02020603050405020304" pitchFamily="18" charset="0"/>
              <a:ea typeface="+mn-ea"/>
              <a:cs typeface="Times New Roman" panose="02020603050405020304" pitchFamily="18" charset="0"/>
            </a:endParaRPr>
          </a:p>
        </p:txBody>
      </p:sp>
      <p:pic>
        <p:nvPicPr>
          <p:cNvPr id="1026" name="Picture 2" descr="街並、住宅街、建物、地域、コミュニティ、空、風景、社会 - イラスト作品紹介 | イラスト＆写真のストックフォトwaha（ワーハ）―カンプデータは無料">
            <a:extLst>
              <a:ext uri="{FF2B5EF4-FFF2-40B4-BE49-F238E27FC236}">
                <a16:creationId xmlns:a16="http://schemas.microsoft.com/office/drawing/2014/main" id="{A2E9CBF3-9980-4BF9-9D50-CFC28E4C6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79" y="3126582"/>
            <a:ext cx="4823321" cy="345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10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0E9EF0-B262-424C-AEB5-DF265D0CF467}"/>
              </a:ext>
            </a:extLst>
          </p:cNvPr>
          <p:cNvSpPr>
            <a:spLocks noGrp="1"/>
          </p:cNvSpPr>
          <p:nvPr>
            <p:ph idx="1"/>
          </p:nvPr>
        </p:nvSpPr>
        <p:spPr>
          <a:xfrm>
            <a:off x="277813" y="1371600"/>
            <a:ext cx="8588374" cy="4604602"/>
          </a:xfrm>
        </p:spPr>
        <p:txBody>
          <a:bodyPr>
            <a:noAutofit/>
          </a:bodyPr>
          <a:lstStyle/>
          <a:p>
            <a:pPr marL="0" indent="0" algn="just">
              <a:lnSpc>
                <a:spcPct val="107000"/>
              </a:lnSpc>
              <a:spcBef>
                <a:spcPts val="0"/>
              </a:spcBef>
              <a:spcAft>
                <a:spcPts val="600"/>
              </a:spcAft>
              <a:buNone/>
            </a:pPr>
            <a:r>
              <a:rPr lang="en-US" sz="2200">
                <a:effectLst/>
                <a:latin typeface="Times New Roman" panose="02020603050405020304" pitchFamily="18" charset="0"/>
                <a:ea typeface="Calibri" panose="020F0502020204030204" pitchFamily="34" charset="0"/>
                <a:cs typeface="Times New Roman" panose="02020603050405020304" pitchFamily="18" charset="0"/>
              </a:rPr>
              <a:t>1. Tại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tảo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thậm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cặp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dang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dở</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tảo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đẻ</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đói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nghèo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600"/>
              </a:spcAft>
              <a:buNone/>
            </a:pPr>
            <a:r>
              <a:rPr lang="en-US" sz="2200">
                <a:effectLst/>
                <a:latin typeface="Times New Roman" panose="02020603050405020304" pitchFamily="18" charset="0"/>
                <a:ea typeface="Calibri" panose="020F0502020204030204" pitchFamily="34" charset="0"/>
                <a:cs typeface="Times New Roman" panose="02020603050405020304" pitchFamily="18" charset="0"/>
              </a:rPr>
              <a:t>Một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ốm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súc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loạt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cúng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cúng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bái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coi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ma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căm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ghét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xua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đuổi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tàn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tệ</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chấp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khốn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600"/>
              </a:spcAft>
              <a:buNone/>
            </a:pPr>
            <a:r>
              <a:rPr lang="en-US" sz="2200">
                <a:effectLst/>
                <a:latin typeface="Times New Roman" panose="02020603050405020304" pitchFamily="18" charset="0"/>
                <a:ea typeface="Calibri" panose="020F0502020204030204" pitchFamily="34" charset="0"/>
                <a:cs typeface="Times New Roman" panose="02020603050405020304" pitchFamily="18" charset="0"/>
              </a:rPr>
              <a:t>Ở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vài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tụ</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rượu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say,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Tết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đám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ma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đem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chôn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buFontTx/>
              <a:buChar char="-"/>
            </a:pPr>
            <a:endParaRPr lang="en-GB" sz="15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9ED864F-13B3-457C-A147-4CB082F04136}"/>
              </a:ext>
            </a:extLst>
          </p:cNvPr>
          <p:cNvSpPr txBox="1"/>
          <p:nvPr/>
        </p:nvSpPr>
        <p:spPr>
          <a:xfrm>
            <a:off x="277813" y="304800"/>
            <a:ext cx="8588374" cy="89154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Hướng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Em hãy </a:t>
            </a:r>
            <a:r>
              <a:rPr lang="en-US" sz="2600" b="1">
                <a:solidFill>
                  <a:prstClr val="black"/>
                </a:solidFill>
                <a:latin typeface="Times New Roman" panose="02020603050405020304" pitchFamily="18" charset="0"/>
                <a:cs typeface="Times New Roman" panose="02020603050405020304" pitchFamily="18" charset="0"/>
              </a:rPr>
              <a:t>đọc mục 1.</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dưới đây và trả lời câu hỏi </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38324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914400"/>
            <a:ext cx="8267701" cy="45391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Hướng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800" b="1">
                <a:solidFill>
                  <a:prstClr val="black"/>
                </a:solidFill>
                <a:latin typeface="Times New Roman" panose="02020603050405020304" pitchFamily="18" charset="0"/>
                <a:cs typeface="Times New Roman" panose="02020603050405020304" pitchFamily="18" charset="0"/>
              </a:rPr>
              <a:t>mục 1. </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soạn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nháp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hỏi</a:t>
            </a: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2: </a:t>
            </a:r>
            <a:r>
              <a:rPr lang="en-US" sz="2800">
                <a:solidFill>
                  <a:srgbClr val="002060"/>
                </a:solidFill>
                <a:latin typeface="Times New Roman" panose="02020603050405020304" pitchFamily="18" charset="0"/>
                <a:cs typeface="Times New Roman" panose="02020603050405020304" pitchFamily="18" charset="0"/>
              </a:rPr>
              <a:t>Em hãy nêu những phong tục tập quán lạc hậu vẫn còn tồn tại trong cộng đồng dân cư. </a:t>
            </a:r>
            <a:endParaRPr lang="en-US" sz="2800" dirty="0">
              <a:solidFill>
                <a:srgbClr val="002060"/>
              </a:solidFill>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a:t>
            </a:r>
            <a:r>
              <a:rPr lang="en-US" sz="2800">
                <a:solidFill>
                  <a:srgbClr val="002060"/>
                </a:solidFill>
                <a:latin typeface="Times New Roman" panose="02020603050405020304" pitchFamily="18" charset="0"/>
                <a:cs typeface="Times New Roman" panose="02020603050405020304" pitchFamily="18" charset="0"/>
              </a:rPr>
              <a:t>âu hỏi 3: Theo em, những hiện tượng nêu ở mục 1 có ảnh hưởng gì tới cuộc sống của người dân?</a:t>
            </a:r>
            <a:endPar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6043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44D19-AA7E-4BD3-835E-60A15B9AADB2}"/>
              </a:ext>
            </a:extLst>
          </p:cNvPr>
          <p:cNvSpPr>
            <a:spLocks noGrp="1"/>
          </p:cNvSpPr>
          <p:nvPr>
            <p:ph idx="1"/>
          </p:nvPr>
        </p:nvSpPr>
        <p:spPr>
          <a:xfrm>
            <a:off x="457200" y="1328670"/>
            <a:ext cx="8319052" cy="5376930"/>
          </a:xfrm>
        </p:spPr>
        <p:txBody>
          <a:bodyPr>
            <a:normAutofit/>
          </a:bodyPr>
          <a:lstStyle/>
          <a:p>
            <a:pPr marL="0" indent="0" algn="just">
              <a:lnSpc>
                <a:spcPct val="100000"/>
              </a:lnSpc>
              <a:buNone/>
            </a:pPr>
            <a:r>
              <a:rPr lang="en-US" sz="2200">
                <a:effectLst/>
                <a:latin typeface="Times New Roman" panose="02020603050405020304" pitchFamily="18" charset="0"/>
                <a:ea typeface="Calibri" panose="020F0502020204030204" pitchFamily="34" charset="0"/>
                <a:cs typeface="Times New Roman" panose="02020603050405020304" pitchFamily="18" charset="0"/>
              </a:rPr>
              <a:t>2. Trong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trào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Thanh An,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huyện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Minh Long,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tỉnh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Quảng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Ngãi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Hrê</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sạch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nuôi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súc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cầm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rông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chuồng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trại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sạch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giếng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lây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lan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ốm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đau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trạm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chữa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chứ</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cúng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giàng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cúng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ma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Mặc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dù</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cập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xóa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mù</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lẫn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trật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vững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cưới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ma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xóa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r">
              <a:lnSpc>
                <a:spcPct val="100000"/>
              </a:lnSpc>
              <a:buNone/>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Sgk</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8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22, 23)</a:t>
            </a:r>
          </a:p>
          <a:p>
            <a:pPr marL="0" indent="0">
              <a:buNone/>
            </a:pPr>
            <a:endParaRPr lang="en-GB" dirty="0"/>
          </a:p>
        </p:txBody>
      </p:sp>
      <p:sp>
        <p:nvSpPr>
          <p:cNvPr id="4" name="TextBox 3">
            <a:extLst>
              <a:ext uri="{FF2B5EF4-FFF2-40B4-BE49-F238E27FC236}">
                <a16:creationId xmlns:a16="http://schemas.microsoft.com/office/drawing/2014/main" id="{7DF28721-883F-4EC6-A6A4-D2749D61CCAE}"/>
              </a:ext>
            </a:extLst>
          </p:cNvPr>
          <p:cNvSpPr txBox="1"/>
          <p:nvPr/>
        </p:nvSpPr>
        <p:spPr>
          <a:xfrm>
            <a:off x="457200" y="182880"/>
            <a:ext cx="8319052" cy="89154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Hướng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Em hãy </a:t>
            </a:r>
            <a:r>
              <a:rPr lang="en-US" sz="2600" b="1">
                <a:solidFill>
                  <a:prstClr val="black"/>
                </a:solidFill>
                <a:latin typeface="Times New Roman" panose="02020603050405020304" pitchFamily="18" charset="0"/>
                <a:cs typeface="Times New Roman" panose="02020603050405020304" pitchFamily="18" charset="0"/>
              </a:rPr>
              <a:t>đọc mục 2.</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dưới đây và trả lời câu hỏi </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7032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95300" y="762000"/>
            <a:ext cx="8153400" cy="51855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Hướng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soạn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nháp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hỏi</a:t>
            </a: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4: Vì sao làng Hinh được công nhận là làng văn hóa?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Câu hỏi 5: Những thay đổi ở làng Hinh có ảnh hưởng như thế nào tới cuộc sống của mỗi người dân và cả cộng đồng?</a:t>
            </a:r>
          </a:p>
        </p:txBody>
      </p:sp>
    </p:spTree>
    <p:extLst>
      <p:ext uri="{BB962C8B-B14F-4D97-AF65-F5344CB8AC3E}">
        <p14:creationId xmlns:p14="http://schemas.microsoft.com/office/powerpoint/2010/main" val="1720204473"/>
      </p:ext>
    </p:extLst>
  </p:cSld>
  <p:clrMapOvr>
    <a:masterClrMapping/>
  </p:clrMapOvr>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167</TotalTime>
  <Words>1397</Words>
  <Application>Microsoft Office PowerPoint</Application>
  <PresentationFormat>On-screen Show (4:3)</PresentationFormat>
  <Paragraphs>76</Paragraphs>
  <Slides>21</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21</vt:i4>
      </vt:variant>
    </vt:vector>
  </HeadingPairs>
  <TitlesOfParts>
    <vt:vector size="33" baseType="lpstr">
      <vt:lpstr>Arial</vt:lpstr>
      <vt:lpstr>Calibri</vt:lpstr>
      <vt:lpstr>Calibri Light</vt:lpstr>
      <vt:lpstr>Times New Roman</vt:lpstr>
      <vt:lpstr>Wingdings</vt:lpstr>
      <vt:lpstr>Watermark</vt:lpstr>
      <vt:lpstr>4_Office Theme</vt:lpstr>
      <vt:lpstr>2_Default Design</vt:lpstr>
      <vt:lpstr>5_Office Theme</vt:lpstr>
      <vt:lpstr>1_Office Theme</vt:lpstr>
      <vt:lpstr>Office Theme</vt:lpstr>
      <vt:lpstr>2_Office Theme</vt:lpstr>
      <vt:lpstr>PowerPoint Presentation</vt:lpstr>
      <vt:lpstr>PowerPoint Presentation</vt:lpstr>
      <vt:lpstr>I. ĐẶT VẤN ĐỀ</vt:lpstr>
      <vt:lpstr>PowerPoint Presentation</vt:lpstr>
      <vt:lpstr>PowerPoint Presentation</vt:lpstr>
      <vt:lpstr>PowerPoint Presentation</vt:lpstr>
      <vt:lpstr>PowerPoint Presentation</vt:lpstr>
      <vt:lpstr>PowerPoint Presentation</vt:lpstr>
      <vt:lpstr>PowerPoint Presentation</vt:lpstr>
      <vt:lpstr>I. ĐẶT VẤN ĐỀ</vt:lpstr>
      <vt:lpstr>II. 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NỘI DUNG BÀI HỌC</vt:lpstr>
      <vt:lpstr>II. NỘI DUNG BÀI HỌC</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NHI LE</cp:lastModifiedBy>
  <cp:revision>259</cp:revision>
  <dcterms:created xsi:type="dcterms:W3CDTF">2003-07-16T22:36:00Z</dcterms:created>
  <dcterms:modified xsi:type="dcterms:W3CDTF">2021-10-30T10:28:14Z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8EC72C4265654B20B2EB6D37CC665A44</vt:lpwstr>
  </property>
  <property fmtid="{D5CDD505-2E9C-101B-9397-08002B2CF9AE}" pid="3" name="KSOProductBuildVer">
    <vt:lpwstr>1033-11.2.0.10323</vt:lpwstr>
  </property>
</Properties>
</file>