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4" r:id="rId3"/>
    <p:sldMasterId id="2147483698" r:id="rId4"/>
  </p:sldMasterIdLst>
  <p:notesMasterIdLst>
    <p:notesMasterId r:id="rId14"/>
  </p:notesMasterIdLst>
  <p:sldIdLst>
    <p:sldId id="360" r:id="rId5"/>
    <p:sldId id="343" r:id="rId6"/>
    <p:sldId id="336" r:id="rId7"/>
    <p:sldId id="365" r:id="rId8"/>
    <p:sldId id="366" r:id="rId9"/>
    <p:sldId id="368" r:id="rId10"/>
    <p:sldId id="363" r:id="rId11"/>
    <p:sldId id="295" r:id="rId12"/>
    <p:sldId id="33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A44E1B1-4524-42CD-AA09-A69CEAE3F967}">
          <p14:sldIdLst>
            <p14:sldId id="360"/>
            <p14:sldId id="343"/>
          </p14:sldIdLst>
        </p14:section>
        <p14:section name="Untitled Section" id="{6103C129-685E-475D-9FF1-48BC9A1EA598}">
          <p14:sldIdLst>
            <p14:sldId id="336"/>
            <p14:sldId id="365"/>
          </p14:sldIdLst>
        </p14:section>
        <p14:section name="Untitled Section" id="{F29F429B-1DFC-43DC-B66D-70FECC0AAF22}">
          <p14:sldIdLst>
            <p14:sldId id="366"/>
            <p14:sldId id="368"/>
            <p14:sldId id="363"/>
            <p14:sldId id="295"/>
            <p14:sldId id="331"/>
          </p14:sldIdLst>
        </p14:section>
      </p14:sectionLst>
    </p:ext>
    <p:ext uri="{EFAFB233-063F-42B5-8137-9DF3F51BA10A}">
      <p15:sldGuideLst xmlns:p15="http://schemas.microsoft.com/office/powerpoint/2012/main">
        <p15:guide id="1" orient="horz" pos="2194">
          <p15:clr>
            <a:srgbClr val="A4A3A4"/>
          </p15:clr>
        </p15:guide>
        <p15:guide id="2" pos="37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B600"/>
    <a:srgbClr val="FFA29B"/>
    <a:srgbClr val="FFD1C3"/>
    <a:srgbClr val="FFFFFF"/>
    <a:srgbClr val="FFC023"/>
    <a:srgbClr val="FFF9AF"/>
    <a:srgbClr val="FFD966"/>
    <a:srgbClr val="92E6E6"/>
    <a:srgbClr val="514C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4" d="100"/>
          <a:sy n="74" d="100"/>
        </p:scale>
        <p:origin x="372" y="72"/>
      </p:cViewPr>
      <p:guideLst>
        <p:guide orient="horz" pos="2194"/>
        <p:guide pos="37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69F2E8-F7B5-45A9-9440-88062EF09E75}" type="datetimeFigureOut">
              <a:rPr lang="en-US" smtClean="0"/>
              <a:t>10/11/2021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588B5-4BE6-4795-B21A-E045FC8D4408}" type="slidenum">
              <a:rPr lang="en-US" smtClean="0"/>
              <a:t>‹#›</a:t>
            </a:fld>
            <a:endParaRPr lang="en-US"/>
          </a:p>
        </p:txBody>
      </p:sp>
    </p:spTree>
    <p:extLst>
      <p:ext uri="{BB962C8B-B14F-4D97-AF65-F5344CB8AC3E}">
        <p14:creationId xmlns:p14="http://schemas.microsoft.com/office/powerpoint/2010/main" val="269302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8B2C30C-C53A-476A-BF69-48A50D1FC4DE}" type="slidenum">
              <a:rPr lang="zh-CN" altLang="en-US" smtClean="0">
                <a:solidFill>
                  <a:prstClr val="black"/>
                </a:solidFill>
                <a:ea typeface="SimSun" panose="02010600030101010101" pitchFamily="2" charset="-122"/>
              </a:rPr>
              <a:t>2</a:t>
            </a:fld>
            <a:endParaRPr lang="zh-CN" altLang="en-US">
              <a:solidFill>
                <a:prstClr val="black"/>
              </a:solidFill>
              <a:ea typeface="SimSun" panose="02010600030101010101" pitchFamily="2" charset="-122"/>
            </a:endParaRPr>
          </a:p>
        </p:txBody>
      </p:sp>
    </p:spTree>
    <p:extLst>
      <p:ext uri="{BB962C8B-B14F-4D97-AF65-F5344CB8AC3E}">
        <p14:creationId xmlns:p14="http://schemas.microsoft.com/office/powerpoint/2010/main" val="17462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3"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1" fmla="*/ 0 w 3112294"/>
              <a:gd name="connsiteY0-2" fmla="*/ 2019301 h 2083594"/>
              <a:gd name="connsiteX1-3" fmla="*/ 2793206 w 3112294"/>
              <a:gd name="connsiteY1-4" fmla="*/ 0 h 2083594"/>
              <a:gd name="connsiteX2-5" fmla="*/ 3112294 w 3112294"/>
              <a:gd name="connsiteY2-6" fmla="*/ 80963 h 2083594"/>
              <a:gd name="connsiteX3-7" fmla="*/ 3112294 w 3112294"/>
              <a:gd name="connsiteY3-8" fmla="*/ 2083594 h 2083594"/>
              <a:gd name="connsiteX4-9" fmla="*/ 0 w 3112294"/>
              <a:gd name="connsiteY4-10" fmla="*/ 2019301 h 2083594"/>
              <a:gd name="connsiteX0-11" fmla="*/ 0 w 3345656"/>
              <a:gd name="connsiteY0-12" fmla="*/ 2097882 h 2097882"/>
              <a:gd name="connsiteX1-13" fmla="*/ 3026568 w 3345656"/>
              <a:gd name="connsiteY1-14" fmla="*/ 0 h 2097882"/>
              <a:gd name="connsiteX2-15" fmla="*/ 3345656 w 3345656"/>
              <a:gd name="connsiteY2-16" fmla="*/ 80963 h 2097882"/>
              <a:gd name="connsiteX3-17" fmla="*/ 3345656 w 3345656"/>
              <a:gd name="connsiteY3-18" fmla="*/ 2083594 h 2097882"/>
              <a:gd name="connsiteX4-19" fmla="*/ 0 w 3345656"/>
              <a:gd name="connsiteY4-20" fmla="*/ 2097882 h 2097882"/>
              <a:gd name="connsiteX0-21" fmla="*/ 0 w 2800350"/>
              <a:gd name="connsiteY0-22" fmla="*/ 1935957 h 2083594"/>
              <a:gd name="connsiteX1-23" fmla="*/ 2481262 w 2800350"/>
              <a:gd name="connsiteY1-24" fmla="*/ 0 h 2083594"/>
              <a:gd name="connsiteX2-25" fmla="*/ 2800350 w 2800350"/>
              <a:gd name="connsiteY2-26" fmla="*/ 80963 h 2083594"/>
              <a:gd name="connsiteX3-27" fmla="*/ 2800350 w 2800350"/>
              <a:gd name="connsiteY3-28" fmla="*/ 2083594 h 2083594"/>
              <a:gd name="connsiteX4-29" fmla="*/ 0 w 2800350"/>
              <a:gd name="connsiteY4-30" fmla="*/ 1935957 h 2083594"/>
              <a:gd name="connsiteX0-31" fmla="*/ 0 w 3352800"/>
              <a:gd name="connsiteY0-32" fmla="*/ 2083594 h 2083594"/>
              <a:gd name="connsiteX1-33" fmla="*/ 3033712 w 3352800"/>
              <a:gd name="connsiteY1-34" fmla="*/ 0 h 2083594"/>
              <a:gd name="connsiteX2-35" fmla="*/ 3352800 w 3352800"/>
              <a:gd name="connsiteY2-36" fmla="*/ 80963 h 2083594"/>
              <a:gd name="connsiteX3-37" fmla="*/ 3352800 w 3352800"/>
              <a:gd name="connsiteY3-38" fmla="*/ 2083594 h 2083594"/>
              <a:gd name="connsiteX4-39" fmla="*/ 0 w 3352800"/>
              <a:gd name="connsiteY4-40" fmla="*/ 2083594 h 2083594"/>
              <a:gd name="connsiteX0-41" fmla="*/ 0 w 3352800"/>
              <a:gd name="connsiteY0-42" fmla="*/ 2002631 h 2002631"/>
              <a:gd name="connsiteX1-43" fmla="*/ 3033712 w 3352800"/>
              <a:gd name="connsiteY1-44" fmla="*/ 157162 h 2002631"/>
              <a:gd name="connsiteX2-45" fmla="*/ 3352800 w 3352800"/>
              <a:gd name="connsiteY2-46" fmla="*/ 0 h 2002631"/>
              <a:gd name="connsiteX3-47" fmla="*/ 3352800 w 3352800"/>
              <a:gd name="connsiteY3-48" fmla="*/ 2002631 h 2002631"/>
              <a:gd name="connsiteX4-49" fmla="*/ 0 w 3352800"/>
              <a:gd name="connsiteY4-50" fmla="*/ 2002631 h 2002631"/>
              <a:gd name="connsiteX0-51" fmla="*/ 0 w 3352800"/>
              <a:gd name="connsiteY0-52" fmla="*/ 2002631 h 2002631"/>
              <a:gd name="connsiteX1-53" fmla="*/ 2988469 w 3352800"/>
              <a:gd name="connsiteY1-54" fmla="*/ 59530 h 2002631"/>
              <a:gd name="connsiteX2-55" fmla="*/ 3352800 w 3352800"/>
              <a:gd name="connsiteY2-56" fmla="*/ 0 h 2002631"/>
              <a:gd name="connsiteX3-57" fmla="*/ 3352800 w 3352800"/>
              <a:gd name="connsiteY3-58" fmla="*/ 2002631 h 2002631"/>
              <a:gd name="connsiteX4-59" fmla="*/ 0 w 3352800"/>
              <a:gd name="connsiteY4-60" fmla="*/ 2002631 h 2002631"/>
              <a:gd name="connsiteX0-61" fmla="*/ 0 w 3352800"/>
              <a:gd name="connsiteY0-62" fmla="*/ 2002631 h 2002631"/>
              <a:gd name="connsiteX1-63" fmla="*/ 2833966 w 3352800"/>
              <a:gd name="connsiteY1-64" fmla="*/ 425 h 2002631"/>
              <a:gd name="connsiteX2-65" fmla="*/ 3352800 w 3352800"/>
              <a:gd name="connsiteY2-66" fmla="*/ 0 h 2002631"/>
              <a:gd name="connsiteX3-67" fmla="*/ 3352800 w 3352800"/>
              <a:gd name="connsiteY3-68" fmla="*/ 2002631 h 2002631"/>
              <a:gd name="connsiteX4-69" fmla="*/ 0 w 3352800"/>
              <a:gd name="connsiteY4-70" fmla="*/ 2002631 h 2002631"/>
              <a:gd name="connsiteX0-71" fmla="*/ 0 w 3352800"/>
              <a:gd name="connsiteY0-72" fmla="*/ 2002631 h 2002631"/>
              <a:gd name="connsiteX1-73" fmla="*/ 2845314 w 3352800"/>
              <a:gd name="connsiteY1-74" fmla="*/ 12246 h 2002631"/>
              <a:gd name="connsiteX2-75" fmla="*/ 3352800 w 3352800"/>
              <a:gd name="connsiteY2-76" fmla="*/ 0 h 2002631"/>
              <a:gd name="connsiteX3-77" fmla="*/ 3352800 w 3352800"/>
              <a:gd name="connsiteY3-78" fmla="*/ 2002631 h 2002631"/>
              <a:gd name="connsiteX4-79" fmla="*/ 0 w 3352800"/>
              <a:gd name="connsiteY4-80" fmla="*/ 2002631 h 2002631"/>
              <a:gd name="connsiteX0-81" fmla="*/ 0 w 3352800"/>
              <a:gd name="connsiteY0-82" fmla="*/ 2002631 h 2002631"/>
              <a:gd name="connsiteX1-83" fmla="*/ 2834839 w 3352800"/>
              <a:gd name="connsiteY1-84" fmla="*/ 425 h 2002631"/>
              <a:gd name="connsiteX2-85" fmla="*/ 3352800 w 3352800"/>
              <a:gd name="connsiteY2-86" fmla="*/ 0 h 2002631"/>
              <a:gd name="connsiteX3-87" fmla="*/ 3352800 w 3352800"/>
              <a:gd name="connsiteY3-88" fmla="*/ 2002631 h 2002631"/>
              <a:gd name="connsiteX4-89" fmla="*/ 0 w 3352800"/>
              <a:gd name="connsiteY4-90" fmla="*/ 2002631 h 2002631"/>
              <a:gd name="connsiteX0-91" fmla="*/ 0 w 3352800"/>
              <a:gd name="connsiteY0-92" fmla="*/ 2002631 h 2002631"/>
              <a:gd name="connsiteX1-93" fmla="*/ 2875865 w 3352800"/>
              <a:gd name="connsiteY1-94" fmla="*/ 81782 h 2002631"/>
              <a:gd name="connsiteX2-95" fmla="*/ 3352800 w 3352800"/>
              <a:gd name="connsiteY2-96" fmla="*/ 0 h 2002631"/>
              <a:gd name="connsiteX3-97" fmla="*/ 3352800 w 3352800"/>
              <a:gd name="connsiteY3-98" fmla="*/ 2002631 h 2002631"/>
              <a:gd name="connsiteX4-99" fmla="*/ 0 w 3352800"/>
              <a:gd name="connsiteY4-100" fmla="*/ 2002631 h 2002631"/>
              <a:gd name="connsiteX0-101" fmla="*/ 0 w 3352800"/>
              <a:gd name="connsiteY0-102" fmla="*/ 2002901 h 2002901"/>
              <a:gd name="connsiteX1-103" fmla="*/ 2836585 w 3352800"/>
              <a:gd name="connsiteY1-104" fmla="*/ 0 h 2002901"/>
              <a:gd name="connsiteX2-105" fmla="*/ 3352800 w 3352800"/>
              <a:gd name="connsiteY2-106" fmla="*/ 270 h 2002901"/>
              <a:gd name="connsiteX3-107" fmla="*/ 3352800 w 3352800"/>
              <a:gd name="connsiteY3-108" fmla="*/ 2002901 h 2002901"/>
              <a:gd name="connsiteX4-109" fmla="*/ 0 w 3352800"/>
              <a:gd name="connsiteY4-110" fmla="*/ 2002901 h 2002901"/>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93" y="1730403"/>
            <a:ext cx="7531497"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616371" y="2470940"/>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anose="020B0604020202020204" pitchFamily="34" charset="0"/>
              <a:buNone/>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19A64F6-3647-42BB-B522-81A5864075AE}"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A64F6-3647-42BB-B522-81A5864075AE}"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A64F6-3647-42BB-B522-81A5864075AE}"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97"/>
        <p:cNvGrpSpPr/>
        <p:nvPr/>
      </p:nvGrpSpPr>
      <p:grpSpPr>
        <a:xfrm>
          <a:off x="0" y="0"/>
          <a:ext cx="0" cy="0"/>
          <a:chOff x="0" y="0"/>
          <a:chExt cx="0" cy="0"/>
        </a:xfrm>
      </p:grpSpPr>
      <p:sp>
        <p:nvSpPr>
          <p:cNvPr id="124" name="Google Shape;124;p5"/>
          <p:cNvSpPr txBox="1">
            <a:spLocks noGrp="1"/>
          </p:cNvSpPr>
          <p:nvPr>
            <p:ph type="title"/>
          </p:nvPr>
        </p:nvSpPr>
        <p:spPr>
          <a:xfrm>
            <a:off x="192100" y="745967"/>
            <a:ext cx="2856000" cy="3507200"/>
          </a:xfrm>
          <a:prstGeom prst="rect">
            <a:avLst/>
          </a:prstGeom>
        </p:spPr>
        <p:txBody>
          <a:bodyPr spcFirstLastPara="1" wrap="square" lIns="91425" tIns="91425" rIns="91425" bIns="91425" anchor="ctr"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25" name="Google Shape;125;p5"/>
          <p:cNvSpPr txBox="1">
            <a:spLocks noGrp="1"/>
          </p:cNvSpPr>
          <p:nvPr>
            <p:ph type="body" idx="1"/>
          </p:nvPr>
        </p:nvSpPr>
        <p:spPr>
          <a:xfrm>
            <a:off x="3869167" y="1377867"/>
            <a:ext cx="7056400" cy="4356400"/>
          </a:xfrm>
          <a:prstGeom prst="rect">
            <a:avLst/>
          </a:prstGeom>
        </p:spPr>
        <p:txBody>
          <a:bodyPr spcFirstLastPara="1" wrap="square" lIns="91425" tIns="91425" rIns="91425" bIns="91425" anchor="t" anchorCtr="0">
            <a:noAutofit/>
          </a:bodyPr>
          <a:lstStyle>
            <a:lvl1pPr marL="609600" lvl="0" indent="-474345">
              <a:spcBef>
                <a:spcPts val="800"/>
              </a:spcBef>
              <a:spcAft>
                <a:spcPts val="0"/>
              </a:spcAft>
              <a:buSzPts val="2000"/>
              <a:buChar char="○"/>
              <a:defRPr/>
            </a:lvl1pPr>
            <a:lvl2pPr marL="1219200" lvl="1" indent="-474345">
              <a:spcBef>
                <a:spcPts val="1335"/>
              </a:spcBef>
              <a:spcAft>
                <a:spcPts val="0"/>
              </a:spcAft>
              <a:buSzPts val="2000"/>
              <a:buChar char="◦"/>
              <a:defRPr/>
            </a:lvl2pPr>
            <a:lvl3pPr marL="1828800" lvl="2" indent="-474345">
              <a:spcBef>
                <a:spcPts val="1335"/>
              </a:spcBef>
              <a:spcAft>
                <a:spcPts val="0"/>
              </a:spcAft>
              <a:buSzPts val="2000"/>
              <a:buChar char="◦"/>
              <a:defRPr/>
            </a:lvl3pPr>
            <a:lvl4pPr marL="2438400" lvl="3" indent="-474345">
              <a:spcBef>
                <a:spcPts val="1335"/>
              </a:spcBef>
              <a:spcAft>
                <a:spcPts val="0"/>
              </a:spcAft>
              <a:buSzPts val="2000"/>
              <a:buChar char="◦"/>
              <a:defRPr/>
            </a:lvl4pPr>
            <a:lvl5pPr marL="3048000" lvl="4" indent="-474345">
              <a:spcBef>
                <a:spcPts val="1335"/>
              </a:spcBef>
              <a:spcAft>
                <a:spcPts val="0"/>
              </a:spcAft>
              <a:buSzPts val="2000"/>
              <a:buChar char="◦"/>
              <a:defRPr/>
            </a:lvl5pPr>
            <a:lvl6pPr marL="3657600" lvl="5" indent="-474345">
              <a:spcBef>
                <a:spcPts val="1335"/>
              </a:spcBef>
              <a:spcAft>
                <a:spcPts val="0"/>
              </a:spcAft>
              <a:buSzPts val="2000"/>
              <a:buChar char="◦"/>
              <a:defRPr/>
            </a:lvl6pPr>
            <a:lvl7pPr marL="4267200" lvl="6" indent="-474345">
              <a:spcBef>
                <a:spcPts val="1335"/>
              </a:spcBef>
              <a:spcAft>
                <a:spcPts val="0"/>
              </a:spcAft>
              <a:buSzPts val="2000"/>
              <a:buChar char="◦"/>
              <a:defRPr/>
            </a:lvl7pPr>
            <a:lvl8pPr marL="4876800" lvl="7" indent="-474345">
              <a:spcBef>
                <a:spcPts val="1335"/>
              </a:spcBef>
              <a:spcAft>
                <a:spcPts val="0"/>
              </a:spcAft>
              <a:buSzPts val="2000"/>
              <a:buChar char="◦"/>
              <a:defRPr/>
            </a:lvl8pPr>
            <a:lvl9pPr marL="5486400" lvl="8" indent="-474345">
              <a:spcBef>
                <a:spcPts val="1335"/>
              </a:spcBef>
              <a:spcAft>
                <a:spcPts val="1335"/>
              </a:spcAft>
              <a:buSzPts val="2000"/>
              <a:buChar char="◦"/>
              <a:defRPr/>
            </a:lvl9pPr>
          </a:lstStyle>
          <a:p>
            <a:endParaRPr/>
          </a:p>
        </p:txBody>
      </p:sp>
      <p:sp>
        <p:nvSpPr>
          <p:cNvPr id="126" name="Google Shape;126;p5"/>
          <p:cNvSpPr txBox="1">
            <a:spLocks noGrp="1"/>
          </p:cNvSpPr>
          <p:nvPr>
            <p:ph type="sldNum" idx="12"/>
          </p:nvPr>
        </p:nvSpPr>
        <p:spPr>
          <a:xfrm>
            <a:off x="10823979" y="557417"/>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42"/>
            <a:ext cx="103632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lvl1pPr>
              <a:defRPr/>
            </a:lvl1pPr>
          </a:lstStyle>
          <a:p>
            <a:pPr>
              <a:defRPr/>
            </a:pPr>
            <a:fld id="{3BFBA822-148A-4AF5-B57D-BACF3FDC2CB9}"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8BA544A-F13F-46E9-BF01-35CA6FF7A039}"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4BAB3666-A35A-43DC-BCE4-321A9FB1870E}"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1697B52-08A6-466D-9742-AD3CDD46BB8B}"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7"/>
            <a:ext cx="103632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D881D84-0FD8-47E5-8A6C-AB76C2B34E7C}"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11DBEB3-01FF-4C4F-B6CA-E14D2077BB53}"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3"/>
          <p:cNvSpPr>
            <a:spLocks noGrp="1"/>
          </p:cNvSpPr>
          <p:nvPr>
            <p:ph type="dt" sz="half" idx="10"/>
          </p:nvPr>
        </p:nvSpPr>
        <p:spPr/>
        <p:txBody>
          <a:bodyPr/>
          <a:lstStyle>
            <a:lvl1pPr>
              <a:defRPr/>
            </a:lvl1pPr>
          </a:lstStyle>
          <a:p>
            <a:pPr>
              <a:defRPr/>
            </a:pPr>
            <a:fld id="{AA86BE62-0BC8-4649-814C-3A59D324B394}" type="datetimeFigureOut">
              <a:rPr lang="vi-VN">
                <a:solidFill>
                  <a:prstClr val="black">
                    <a:tint val="75000"/>
                  </a:prstClr>
                </a:solidFill>
              </a:rPr>
              <a:t>11/10/2021</a:t>
            </a:fld>
            <a:endParaRPr 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220D318-947D-466B-AE5A-898A212E71F0}"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9337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3"/>
          <p:cNvSpPr>
            <a:spLocks noGrp="1"/>
          </p:cNvSpPr>
          <p:nvPr>
            <p:ph type="dt" sz="half" idx="10"/>
          </p:nvPr>
        </p:nvSpPr>
        <p:spPr/>
        <p:txBody>
          <a:bodyPr/>
          <a:lstStyle>
            <a:lvl1pPr>
              <a:defRPr/>
            </a:lvl1pPr>
          </a:lstStyle>
          <a:p>
            <a:pPr>
              <a:defRPr/>
            </a:pPr>
            <a:fld id="{241BB56E-4983-4B05-9126-57A7AA89F85E}" type="datetimeFigureOut">
              <a:rPr lang="vi-VN">
                <a:solidFill>
                  <a:prstClr val="black">
                    <a:tint val="75000"/>
                  </a:prstClr>
                </a:solidFill>
              </a:rPr>
              <a:t>11/10/2021</a:t>
            </a:fld>
            <a:endParaRPr lang="vi-VN">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CC5BA685-259C-4153-B546-A8FEB0C04442}"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3"/>
          <p:cNvSpPr>
            <a:spLocks noGrp="1"/>
          </p:cNvSpPr>
          <p:nvPr>
            <p:ph type="dt" sz="half" idx="10"/>
          </p:nvPr>
        </p:nvSpPr>
        <p:spPr/>
        <p:txBody>
          <a:bodyPr/>
          <a:lstStyle>
            <a:lvl1pPr>
              <a:defRPr/>
            </a:lvl1pPr>
          </a:lstStyle>
          <a:p>
            <a:pPr>
              <a:defRPr/>
            </a:pPr>
            <a:fld id="{D4F16AE2-2DFB-4990-8477-C8DFD0237878}" type="datetimeFigureOut">
              <a:rPr lang="vi-VN">
                <a:solidFill>
                  <a:prstClr val="black">
                    <a:tint val="75000"/>
                  </a:prstClr>
                </a:solidFill>
              </a:rPr>
              <a:t>11/10/2021</a:t>
            </a:fld>
            <a:endParaRPr lang="vi-VN">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ADC2F6AA-51A3-4E39-BC7C-F2247B854356}"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78A2D97-1FD7-4BF0-805F-9DDD3DF70E1C}" type="datetimeFigureOut">
              <a:rPr lang="vi-VN">
                <a:solidFill>
                  <a:prstClr val="black">
                    <a:tint val="75000"/>
                  </a:prstClr>
                </a:solidFill>
              </a:rPr>
              <a:t>11/10/2021</a:t>
            </a:fld>
            <a:endParaRPr lang="vi-VN">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F98192E-27DD-4C26-A975-96D245E332A1}"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9A64F6-3647-42BB-B522-81A5864075AE}"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4766733" y="27306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AE86287-AA6B-4FB8-8335-D2BF0F729752}" type="datetimeFigureOut">
              <a:rPr lang="vi-VN">
                <a:solidFill>
                  <a:prstClr val="black">
                    <a:tint val="75000"/>
                  </a:prstClr>
                </a:solidFill>
              </a:rPr>
              <a:t>11/10/2021</a:t>
            </a:fld>
            <a:endParaRPr 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DF912BB-D86A-4390-83CD-C2BF9D1B7281}"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F431305-D919-4EF5-9783-EDF9CA63F41D}" type="datetimeFigureOut">
              <a:rPr lang="vi-VN">
                <a:solidFill>
                  <a:prstClr val="black">
                    <a:tint val="75000"/>
                  </a:prstClr>
                </a:solidFill>
              </a:rPr>
              <a:t>11/10/2021</a:t>
            </a:fld>
            <a:endParaRPr 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1F3540D-9044-49E2-B42D-70528CD407EA}"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B96E2AFD-420B-48F5-A267-CDA1F3B2627D}"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035631C-8912-4D5A-8310-65C32529B895}"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5"/>
            <a:ext cx="27432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609600" y="27465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A903B58F-05BF-4A1F-8369-78EDD1E68F7D}"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BFD87F5-ED10-40BC-811C-F8CFA4D2D02C}"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6"/>
            <a:ext cx="103632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lvl1pPr>
              <a:defRPr/>
            </a:lvl1pPr>
          </a:lstStyle>
          <a:p>
            <a:pPr>
              <a:defRPr/>
            </a:pPr>
            <a:fld id="{3BFBA822-148A-4AF5-B57D-BACF3FDC2CB9}"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8BA544A-F13F-46E9-BF01-35CA6FF7A039}"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4BAB3666-A35A-43DC-BCE4-321A9FB1870E}"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1697B52-08A6-466D-9742-AD3CDD46BB8B}"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1"/>
            <a:ext cx="103632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D881D84-0FD8-47E5-8A6C-AB76C2B34E7C}"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11DBEB3-01FF-4C4F-B6CA-E14D2077BB53}"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3"/>
          <p:cNvSpPr>
            <a:spLocks noGrp="1"/>
          </p:cNvSpPr>
          <p:nvPr>
            <p:ph type="dt" sz="half" idx="10"/>
          </p:nvPr>
        </p:nvSpPr>
        <p:spPr/>
        <p:txBody>
          <a:bodyPr/>
          <a:lstStyle>
            <a:lvl1pPr>
              <a:defRPr/>
            </a:lvl1pPr>
          </a:lstStyle>
          <a:p>
            <a:pPr>
              <a:defRPr/>
            </a:pPr>
            <a:fld id="{AA86BE62-0BC8-4649-814C-3A59D324B394}" type="datetimeFigureOut">
              <a:rPr lang="vi-VN">
                <a:solidFill>
                  <a:prstClr val="black">
                    <a:tint val="75000"/>
                  </a:prstClr>
                </a:solidFill>
              </a:rPr>
              <a:t>11/10/2021</a:t>
            </a:fld>
            <a:endParaRPr 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5220D318-947D-466B-AE5A-898A212E71F0}"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93374"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3"/>
          <p:cNvSpPr>
            <a:spLocks noGrp="1"/>
          </p:cNvSpPr>
          <p:nvPr>
            <p:ph type="dt" sz="half" idx="10"/>
          </p:nvPr>
        </p:nvSpPr>
        <p:spPr/>
        <p:txBody>
          <a:bodyPr/>
          <a:lstStyle>
            <a:lvl1pPr>
              <a:defRPr/>
            </a:lvl1pPr>
          </a:lstStyle>
          <a:p>
            <a:pPr>
              <a:defRPr/>
            </a:pPr>
            <a:fld id="{241BB56E-4983-4B05-9126-57A7AA89F85E}" type="datetimeFigureOut">
              <a:rPr lang="vi-VN">
                <a:solidFill>
                  <a:prstClr val="black">
                    <a:tint val="75000"/>
                  </a:prstClr>
                </a:solidFill>
              </a:rPr>
              <a:t>11/10/2021</a:t>
            </a:fld>
            <a:endParaRPr lang="vi-VN">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CC5BA685-259C-4153-B546-A8FEB0C04442}"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3"/>
          <p:cNvSpPr>
            <a:spLocks noGrp="1"/>
          </p:cNvSpPr>
          <p:nvPr>
            <p:ph type="dt" sz="half" idx="10"/>
          </p:nvPr>
        </p:nvSpPr>
        <p:spPr/>
        <p:txBody>
          <a:bodyPr/>
          <a:lstStyle>
            <a:lvl1pPr>
              <a:defRPr/>
            </a:lvl1pPr>
          </a:lstStyle>
          <a:p>
            <a:pPr>
              <a:defRPr/>
            </a:pPr>
            <a:fld id="{D4F16AE2-2DFB-4990-8477-C8DFD0237878}" type="datetimeFigureOut">
              <a:rPr lang="vi-VN">
                <a:solidFill>
                  <a:prstClr val="black">
                    <a:tint val="75000"/>
                  </a:prstClr>
                </a:solidFill>
              </a:rPr>
              <a:t>11/10/2021</a:t>
            </a:fld>
            <a:endParaRPr lang="vi-VN">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ADC2F6AA-51A3-4E39-BC7C-F2247B854356}"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1" fmla="*/ 0 w 3112294"/>
              <a:gd name="connsiteY0-2" fmla="*/ 2019301 h 2083594"/>
              <a:gd name="connsiteX1-3" fmla="*/ 2793206 w 3112294"/>
              <a:gd name="connsiteY1-4" fmla="*/ 0 h 2083594"/>
              <a:gd name="connsiteX2-5" fmla="*/ 3112294 w 3112294"/>
              <a:gd name="connsiteY2-6" fmla="*/ 80963 h 2083594"/>
              <a:gd name="connsiteX3-7" fmla="*/ 3112294 w 3112294"/>
              <a:gd name="connsiteY3-8" fmla="*/ 2083594 h 2083594"/>
              <a:gd name="connsiteX4-9" fmla="*/ 0 w 3112294"/>
              <a:gd name="connsiteY4-10" fmla="*/ 2019301 h 2083594"/>
              <a:gd name="connsiteX0-11" fmla="*/ 0 w 3345656"/>
              <a:gd name="connsiteY0-12" fmla="*/ 2097882 h 2097882"/>
              <a:gd name="connsiteX1-13" fmla="*/ 3026568 w 3345656"/>
              <a:gd name="connsiteY1-14" fmla="*/ 0 h 2097882"/>
              <a:gd name="connsiteX2-15" fmla="*/ 3345656 w 3345656"/>
              <a:gd name="connsiteY2-16" fmla="*/ 80963 h 2097882"/>
              <a:gd name="connsiteX3-17" fmla="*/ 3345656 w 3345656"/>
              <a:gd name="connsiteY3-18" fmla="*/ 2083594 h 2097882"/>
              <a:gd name="connsiteX4-19" fmla="*/ 0 w 3345656"/>
              <a:gd name="connsiteY4-20" fmla="*/ 2097882 h 2097882"/>
              <a:gd name="connsiteX0-21" fmla="*/ 0 w 2800350"/>
              <a:gd name="connsiteY0-22" fmla="*/ 1935957 h 2083594"/>
              <a:gd name="connsiteX1-23" fmla="*/ 2481262 w 2800350"/>
              <a:gd name="connsiteY1-24" fmla="*/ 0 h 2083594"/>
              <a:gd name="connsiteX2-25" fmla="*/ 2800350 w 2800350"/>
              <a:gd name="connsiteY2-26" fmla="*/ 80963 h 2083594"/>
              <a:gd name="connsiteX3-27" fmla="*/ 2800350 w 2800350"/>
              <a:gd name="connsiteY3-28" fmla="*/ 2083594 h 2083594"/>
              <a:gd name="connsiteX4-29" fmla="*/ 0 w 2800350"/>
              <a:gd name="connsiteY4-30" fmla="*/ 1935957 h 2083594"/>
              <a:gd name="connsiteX0-31" fmla="*/ 0 w 3352800"/>
              <a:gd name="connsiteY0-32" fmla="*/ 2083594 h 2083594"/>
              <a:gd name="connsiteX1-33" fmla="*/ 3033712 w 3352800"/>
              <a:gd name="connsiteY1-34" fmla="*/ 0 h 2083594"/>
              <a:gd name="connsiteX2-35" fmla="*/ 3352800 w 3352800"/>
              <a:gd name="connsiteY2-36" fmla="*/ 80963 h 2083594"/>
              <a:gd name="connsiteX3-37" fmla="*/ 3352800 w 3352800"/>
              <a:gd name="connsiteY3-38" fmla="*/ 2083594 h 2083594"/>
              <a:gd name="connsiteX4-39" fmla="*/ 0 w 3352800"/>
              <a:gd name="connsiteY4-40" fmla="*/ 2083594 h 2083594"/>
              <a:gd name="connsiteX0-41" fmla="*/ 0 w 3352800"/>
              <a:gd name="connsiteY0-42" fmla="*/ 2002631 h 2002631"/>
              <a:gd name="connsiteX1-43" fmla="*/ 3033712 w 3352800"/>
              <a:gd name="connsiteY1-44" fmla="*/ 157162 h 2002631"/>
              <a:gd name="connsiteX2-45" fmla="*/ 3352800 w 3352800"/>
              <a:gd name="connsiteY2-46" fmla="*/ 0 h 2002631"/>
              <a:gd name="connsiteX3-47" fmla="*/ 3352800 w 3352800"/>
              <a:gd name="connsiteY3-48" fmla="*/ 2002631 h 2002631"/>
              <a:gd name="connsiteX4-49" fmla="*/ 0 w 3352800"/>
              <a:gd name="connsiteY4-50" fmla="*/ 2002631 h 2002631"/>
              <a:gd name="connsiteX0-51" fmla="*/ 0 w 3352800"/>
              <a:gd name="connsiteY0-52" fmla="*/ 2002631 h 2002631"/>
              <a:gd name="connsiteX1-53" fmla="*/ 2988469 w 3352800"/>
              <a:gd name="connsiteY1-54" fmla="*/ 59530 h 2002631"/>
              <a:gd name="connsiteX2-55" fmla="*/ 3352800 w 3352800"/>
              <a:gd name="connsiteY2-56" fmla="*/ 0 h 2002631"/>
              <a:gd name="connsiteX3-57" fmla="*/ 3352800 w 3352800"/>
              <a:gd name="connsiteY3-58" fmla="*/ 2002631 h 2002631"/>
              <a:gd name="connsiteX4-59" fmla="*/ 0 w 3352800"/>
              <a:gd name="connsiteY4-60" fmla="*/ 2002631 h 2002631"/>
              <a:gd name="connsiteX0-61" fmla="*/ 0 w 3352800"/>
              <a:gd name="connsiteY0-62" fmla="*/ 2002631 h 2002631"/>
              <a:gd name="connsiteX1-63" fmla="*/ 2833966 w 3352800"/>
              <a:gd name="connsiteY1-64" fmla="*/ 425 h 2002631"/>
              <a:gd name="connsiteX2-65" fmla="*/ 3352800 w 3352800"/>
              <a:gd name="connsiteY2-66" fmla="*/ 0 h 2002631"/>
              <a:gd name="connsiteX3-67" fmla="*/ 3352800 w 3352800"/>
              <a:gd name="connsiteY3-68" fmla="*/ 2002631 h 2002631"/>
              <a:gd name="connsiteX4-69" fmla="*/ 0 w 3352800"/>
              <a:gd name="connsiteY4-70" fmla="*/ 2002631 h 2002631"/>
              <a:gd name="connsiteX0-71" fmla="*/ 0 w 3352800"/>
              <a:gd name="connsiteY0-72" fmla="*/ 2002631 h 2002631"/>
              <a:gd name="connsiteX1-73" fmla="*/ 2845314 w 3352800"/>
              <a:gd name="connsiteY1-74" fmla="*/ 12246 h 2002631"/>
              <a:gd name="connsiteX2-75" fmla="*/ 3352800 w 3352800"/>
              <a:gd name="connsiteY2-76" fmla="*/ 0 h 2002631"/>
              <a:gd name="connsiteX3-77" fmla="*/ 3352800 w 3352800"/>
              <a:gd name="connsiteY3-78" fmla="*/ 2002631 h 2002631"/>
              <a:gd name="connsiteX4-79" fmla="*/ 0 w 3352800"/>
              <a:gd name="connsiteY4-80" fmla="*/ 2002631 h 2002631"/>
              <a:gd name="connsiteX0-81" fmla="*/ 0 w 3352800"/>
              <a:gd name="connsiteY0-82" fmla="*/ 2002631 h 2002631"/>
              <a:gd name="connsiteX1-83" fmla="*/ 2834839 w 3352800"/>
              <a:gd name="connsiteY1-84" fmla="*/ 425 h 2002631"/>
              <a:gd name="connsiteX2-85" fmla="*/ 3352800 w 3352800"/>
              <a:gd name="connsiteY2-86" fmla="*/ 0 h 2002631"/>
              <a:gd name="connsiteX3-87" fmla="*/ 3352800 w 3352800"/>
              <a:gd name="connsiteY3-88" fmla="*/ 2002631 h 2002631"/>
              <a:gd name="connsiteX4-89" fmla="*/ 0 w 3352800"/>
              <a:gd name="connsiteY4-90" fmla="*/ 2002631 h 2002631"/>
              <a:gd name="connsiteX0-91" fmla="*/ 0 w 3352800"/>
              <a:gd name="connsiteY0-92" fmla="*/ 2002631 h 2002631"/>
              <a:gd name="connsiteX1-93" fmla="*/ 2875865 w 3352800"/>
              <a:gd name="connsiteY1-94" fmla="*/ 81782 h 2002631"/>
              <a:gd name="connsiteX2-95" fmla="*/ 3352800 w 3352800"/>
              <a:gd name="connsiteY2-96" fmla="*/ 0 h 2002631"/>
              <a:gd name="connsiteX3-97" fmla="*/ 3352800 w 3352800"/>
              <a:gd name="connsiteY3-98" fmla="*/ 2002631 h 2002631"/>
              <a:gd name="connsiteX4-99" fmla="*/ 0 w 3352800"/>
              <a:gd name="connsiteY4-100" fmla="*/ 2002631 h 2002631"/>
              <a:gd name="connsiteX0-101" fmla="*/ 0 w 3352800"/>
              <a:gd name="connsiteY0-102" fmla="*/ 2002901 h 2002901"/>
              <a:gd name="connsiteX1-103" fmla="*/ 2836585 w 3352800"/>
              <a:gd name="connsiteY1-104" fmla="*/ 0 h 2002901"/>
              <a:gd name="connsiteX2-105" fmla="*/ 3352800 w 3352800"/>
              <a:gd name="connsiteY2-106" fmla="*/ 270 h 2002901"/>
              <a:gd name="connsiteX3-107" fmla="*/ 3352800 w 3352800"/>
              <a:gd name="connsiteY3-108" fmla="*/ 2002901 h 2002901"/>
              <a:gd name="connsiteX4-109" fmla="*/ 0 w 3352800"/>
              <a:gd name="connsiteY4-110" fmla="*/ 2002901 h 2002901"/>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3"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52"/>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lang="en-US" smtClean="0"/>
              <a:t>Click to edit Master title style</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anose="020B0604020202020204" pitchFamily="34" charset="0"/>
              <a:buNone/>
              <a:defRPr/>
            </a:pPr>
            <a:r>
              <a:rPr lang="en-US" smtClean="0"/>
              <a:t>Click to edit Master text styles</a:t>
            </a:r>
          </a:p>
        </p:txBody>
      </p:sp>
      <p:sp>
        <p:nvSpPr>
          <p:cNvPr id="4" name="Date Placeholder 3"/>
          <p:cNvSpPr>
            <a:spLocks noGrp="1"/>
          </p:cNvSpPr>
          <p:nvPr>
            <p:ph type="dt" sz="half" idx="10"/>
          </p:nvPr>
        </p:nvSpPr>
        <p:spPr/>
        <p:txBody>
          <a:bodyPr/>
          <a:lstStyle/>
          <a:p>
            <a:fld id="{B19A64F6-3647-42BB-B522-81A5864075AE}"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78A2D97-1FD7-4BF0-805F-9DDD3DF70E1C}" type="datetimeFigureOut">
              <a:rPr lang="vi-VN">
                <a:solidFill>
                  <a:prstClr val="black">
                    <a:tint val="75000"/>
                  </a:prstClr>
                </a:solidFill>
              </a:rPr>
              <a:t>11/10/2021</a:t>
            </a:fld>
            <a:endParaRPr lang="vi-VN">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0F98192E-27DD-4C26-A975-96D245E332A1}"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4766733" y="27306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AE86287-AA6B-4FB8-8335-D2BF0F729752}" type="datetimeFigureOut">
              <a:rPr lang="vi-VN">
                <a:solidFill>
                  <a:prstClr val="black">
                    <a:tint val="75000"/>
                  </a:prstClr>
                </a:solidFill>
              </a:rPr>
              <a:t>11/10/2021</a:t>
            </a:fld>
            <a:endParaRPr 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DF912BB-D86A-4390-83CD-C2BF9D1B7281}"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F431305-D919-4EF5-9783-EDF9CA63F41D}" type="datetimeFigureOut">
              <a:rPr lang="vi-VN">
                <a:solidFill>
                  <a:prstClr val="black">
                    <a:tint val="75000"/>
                  </a:prstClr>
                </a:solidFill>
              </a:rPr>
              <a:t>11/10/2021</a:t>
            </a:fld>
            <a:endParaRPr lang="vi-VN">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1F3540D-9044-49E2-B42D-70528CD407EA}"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B96E2AFD-420B-48F5-A267-CDA1F3B2627D}"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035631C-8912-4D5A-8310-65C32529B895}"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9"/>
            <a:ext cx="27432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609600" y="27464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pPr>
              <a:defRPr/>
            </a:pPr>
            <a:fld id="{A903B58F-05BF-4A1F-8369-78EDD1E68F7D}"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9BFD87F5-ED10-40BC-811C-F8CFA4D2D02C}" type="slidenum">
              <a:rPr lang="vi-VN">
                <a:solidFill>
                  <a:prstClr val="black">
                    <a:tint val="75000"/>
                  </a:prstClr>
                </a:solidFill>
              </a:rPr>
              <a:t>‹#›</a:t>
            </a:fld>
            <a:endParaRPr lang="vi-VN">
              <a:solidFill>
                <a:prstClr val="black">
                  <a:tint val="75000"/>
                </a:prstClr>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2316501" y="2883737"/>
            <a:ext cx="1303020" cy="1304258"/>
          </a:xfrm>
          <a:custGeom>
            <a:avLst/>
            <a:gdLst>
              <a:gd name="connsiteX0" fmla="*/ 651510 w 1303020"/>
              <a:gd name="connsiteY0" fmla="*/ 0 h 1304258"/>
              <a:gd name="connsiteX1" fmla="*/ 1303020 w 1303020"/>
              <a:gd name="connsiteY1" fmla="*/ 652129 h 1304258"/>
              <a:gd name="connsiteX2" fmla="*/ 651510 w 1303020"/>
              <a:gd name="connsiteY2" fmla="*/ 1304258 h 1304258"/>
              <a:gd name="connsiteX3" fmla="*/ 0 w 1303020"/>
              <a:gd name="connsiteY3" fmla="*/ 652129 h 1304258"/>
              <a:gd name="connsiteX4" fmla="*/ 651510 w 1303020"/>
              <a:gd name="connsiteY4" fmla="*/ 0 h 1304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020" h="1304258">
                <a:moveTo>
                  <a:pt x="651510" y="0"/>
                </a:moveTo>
                <a:cubicBezTo>
                  <a:pt x="1011329" y="0"/>
                  <a:pt x="1303020" y="291968"/>
                  <a:pt x="1303020" y="652129"/>
                </a:cubicBezTo>
                <a:cubicBezTo>
                  <a:pt x="1303020" y="1012290"/>
                  <a:pt x="1011329" y="1304258"/>
                  <a:pt x="651510" y="1304258"/>
                </a:cubicBezTo>
                <a:cubicBezTo>
                  <a:pt x="291691" y="1304258"/>
                  <a:pt x="0" y="1012290"/>
                  <a:pt x="0" y="652129"/>
                </a:cubicBezTo>
                <a:cubicBezTo>
                  <a:pt x="0" y="291968"/>
                  <a:pt x="291691" y="0"/>
                  <a:pt x="651510" y="0"/>
                </a:cubicBezTo>
                <a:close/>
              </a:path>
            </a:pathLst>
          </a:custGeom>
        </p:spPr>
        <p:txBody>
          <a:bodyPr wrap="square">
            <a:noAutofit/>
          </a:bodyPr>
          <a:lstStyle/>
          <a:p>
            <a:endParaRPr lang="zh-CN" altLang="en-US"/>
          </a:p>
        </p:txBody>
      </p:sp>
      <p:sp>
        <p:nvSpPr>
          <p:cNvPr id="11" name="图片占位符 10"/>
          <p:cNvSpPr>
            <a:spLocks noGrp="1"/>
          </p:cNvSpPr>
          <p:nvPr>
            <p:ph type="pic" sz="quarter" idx="11"/>
          </p:nvPr>
        </p:nvSpPr>
        <p:spPr>
          <a:xfrm>
            <a:off x="5453380" y="2883737"/>
            <a:ext cx="1303020" cy="1304258"/>
          </a:xfrm>
          <a:custGeom>
            <a:avLst/>
            <a:gdLst>
              <a:gd name="connsiteX0" fmla="*/ 651510 w 1303020"/>
              <a:gd name="connsiteY0" fmla="*/ 0 h 1304258"/>
              <a:gd name="connsiteX1" fmla="*/ 1303020 w 1303020"/>
              <a:gd name="connsiteY1" fmla="*/ 652129 h 1304258"/>
              <a:gd name="connsiteX2" fmla="*/ 651510 w 1303020"/>
              <a:gd name="connsiteY2" fmla="*/ 1304258 h 1304258"/>
              <a:gd name="connsiteX3" fmla="*/ 0 w 1303020"/>
              <a:gd name="connsiteY3" fmla="*/ 652129 h 1304258"/>
              <a:gd name="connsiteX4" fmla="*/ 651510 w 1303020"/>
              <a:gd name="connsiteY4" fmla="*/ 0 h 1304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020" h="1304258">
                <a:moveTo>
                  <a:pt x="651510" y="0"/>
                </a:moveTo>
                <a:cubicBezTo>
                  <a:pt x="1011329" y="0"/>
                  <a:pt x="1303020" y="291968"/>
                  <a:pt x="1303020" y="652129"/>
                </a:cubicBezTo>
                <a:cubicBezTo>
                  <a:pt x="1303020" y="1012290"/>
                  <a:pt x="1011329" y="1304258"/>
                  <a:pt x="651510" y="1304258"/>
                </a:cubicBezTo>
                <a:cubicBezTo>
                  <a:pt x="291691" y="1304258"/>
                  <a:pt x="0" y="1012290"/>
                  <a:pt x="0" y="652129"/>
                </a:cubicBezTo>
                <a:cubicBezTo>
                  <a:pt x="0" y="291968"/>
                  <a:pt x="291691" y="0"/>
                  <a:pt x="651510" y="0"/>
                </a:cubicBezTo>
                <a:close/>
              </a:path>
            </a:pathLst>
          </a:custGeom>
        </p:spPr>
        <p:txBody>
          <a:bodyPr wrap="square">
            <a:noAutofit/>
          </a:bodyPr>
          <a:lstStyle/>
          <a:p>
            <a:endParaRPr lang="zh-CN" altLang="en-US"/>
          </a:p>
        </p:txBody>
      </p:sp>
      <p:sp>
        <p:nvSpPr>
          <p:cNvPr id="12" name="图片占位符 11"/>
          <p:cNvSpPr>
            <a:spLocks noGrp="1"/>
          </p:cNvSpPr>
          <p:nvPr>
            <p:ph type="pic" sz="quarter" idx="12"/>
          </p:nvPr>
        </p:nvSpPr>
        <p:spPr>
          <a:xfrm>
            <a:off x="8593935" y="2883737"/>
            <a:ext cx="1303020" cy="1304258"/>
          </a:xfrm>
          <a:custGeom>
            <a:avLst/>
            <a:gdLst>
              <a:gd name="connsiteX0" fmla="*/ 651510 w 1303020"/>
              <a:gd name="connsiteY0" fmla="*/ 0 h 1304258"/>
              <a:gd name="connsiteX1" fmla="*/ 1303020 w 1303020"/>
              <a:gd name="connsiteY1" fmla="*/ 652129 h 1304258"/>
              <a:gd name="connsiteX2" fmla="*/ 651510 w 1303020"/>
              <a:gd name="connsiteY2" fmla="*/ 1304258 h 1304258"/>
              <a:gd name="connsiteX3" fmla="*/ 0 w 1303020"/>
              <a:gd name="connsiteY3" fmla="*/ 652129 h 1304258"/>
              <a:gd name="connsiteX4" fmla="*/ 651510 w 1303020"/>
              <a:gd name="connsiteY4" fmla="*/ 0 h 1304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3020" h="1304258">
                <a:moveTo>
                  <a:pt x="651510" y="0"/>
                </a:moveTo>
                <a:cubicBezTo>
                  <a:pt x="1011329" y="0"/>
                  <a:pt x="1303020" y="291968"/>
                  <a:pt x="1303020" y="652129"/>
                </a:cubicBezTo>
                <a:cubicBezTo>
                  <a:pt x="1303020" y="1012290"/>
                  <a:pt x="1011329" y="1304258"/>
                  <a:pt x="651510" y="1304258"/>
                </a:cubicBezTo>
                <a:cubicBezTo>
                  <a:pt x="291691" y="1304258"/>
                  <a:pt x="0" y="1012290"/>
                  <a:pt x="0" y="652129"/>
                </a:cubicBezTo>
                <a:cubicBezTo>
                  <a:pt x="0" y="291968"/>
                  <a:pt x="291691" y="0"/>
                  <a:pt x="651510" y="0"/>
                </a:cubicBezTo>
                <a:close/>
              </a:path>
            </a:pathLst>
          </a:custGeom>
        </p:spPr>
        <p:txBody>
          <a:bodyPr wrap="square">
            <a:noAutofit/>
          </a:bodyPr>
          <a:lstStyle/>
          <a:p>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1806124" y="2469198"/>
            <a:ext cx="1874520" cy="2640330"/>
          </a:xfrm>
          <a:custGeom>
            <a:avLst/>
            <a:gdLst>
              <a:gd name="connsiteX0" fmla="*/ 0 w 1874520"/>
              <a:gd name="connsiteY0" fmla="*/ 0 h 2640330"/>
              <a:gd name="connsiteX1" fmla="*/ 1874520 w 1874520"/>
              <a:gd name="connsiteY1" fmla="*/ 0 h 2640330"/>
              <a:gd name="connsiteX2" fmla="*/ 1874520 w 1874520"/>
              <a:gd name="connsiteY2" fmla="*/ 2640330 h 2640330"/>
              <a:gd name="connsiteX3" fmla="*/ 0 w 1874520"/>
              <a:gd name="connsiteY3" fmla="*/ 2640330 h 2640330"/>
            </a:gdLst>
            <a:ahLst/>
            <a:cxnLst>
              <a:cxn ang="0">
                <a:pos x="connsiteX0" y="connsiteY0"/>
              </a:cxn>
              <a:cxn ang="0">
                <a:pos x="connsiteX1" y="connsiteY1"/>
              </a:cxn>
              <a:cxn ang="0">
                <a:pos x="connsiteX2" y="connsiteY2"/>
              </a:cxn>
              <a:cxn ang="0">
                <a:pos x="connsiteX3" y="connsiteY3"/>
              </a:cxn>
            </a:cxnLst>
            <a:rect l="l" t="t" r="r" b="b"/>
            <a:pathLst>
              <a:path w="1874520" h="2640330">
                <a:moveTo>
                  <a:pt x="0" y="0"/>
                </a:moveTo>
                <a:lnTo>
                  <a:pt x="1874520" y="0"/>
                </a:lnTo>
                <a:lnTo>
                  <a:pt x="1874520" y="2640330"/>
                </a:lnTo>
                <a:lnTo>
                  <a:pt x="0" y="2640330"/>
                </a:lnTo>
                <a:close/>
              </a:path>
            </a:pathLst>
          </a:custGeom>
        </p:spPr>
        <p:txBody>
          <a:bodyPr wrap="square">
            <a:noAutofit/>
          </a:bodyPr>
          <a:lstStyle/>
          <a:p>
            <a:endParaRPr lang="zh-CN" altLang="en-US"/>
          </a:p>
        </p:txBody>
      </p:sp>
      <p:sp>
        <p:nvSpPr>
          <p:cNvPr id="11" name="图片占位符 10"/>
          <p:cNvSpPr>
            <a:spLocks noGrp="1"/>
          </p:cNvSpPr>
          <p:nvPr>
            <p:ph type="pic" sz="quarter" idx="11"/>
          </p:nvPr>
        </p:nvSpPr>
        <p:spPr>
          <a:xfrm>
            <a:off x="5166544" y="2469198"/>
            <a:ext cx="1874520" cy="2640330"/>
          </a:xfrm>
          <a:custGeom>
            <a:avLst/>
            <a:gdLst>
              <a:gd name="connsiteX0" fmla="*/ 0 w 1874520"/>
              <a:gd name="connsiteY0" fmla="*/ 0 h 2640330"/>
              <a:gd name="connsiteX1" fmla="*/ 1874520 w 1874520"/>
              <a:gd name="connsiteY1" fmla="*/ 0 h 2640330"/>
              <a:gd name="connsiteX2" fmla="*/ 1874520 w 1874520"/>
              <a:gd name="connsiteY2" fmla="*/ 2640330 h 2640330"/>
              <a:gd name="connsiteX3" fmla="*/ 0 w 1874520"/>
              <a:gd name="connsiteY3" fmla="*/ 2640330 h 2640330"/>
            </a:gdLst>
            <a:ahLst/>
            <a:cxnLst>
              <a:cxn ang="0">
                <a:pos x="connsiteX0" y="connsiteY0"/>
              </a:cxn>
              <a:cxn ang="0">
                <a:pos x="connsiteX1" y="connsiteY1"/>
              </a:cxn>
              <a:cxn ang="0">
                <a:pos x="connsiteX2" y="connsiteY2"/>
              </a:cxn>
              <a:cxn ang="0">
                <a:pos x="connsiteX3" y="connsiteY3"/>
              </a:cxn>
            </a:cxnLst>
            <a:rect l="l" t="t" r="r" b="b"/>
            <a:pathLst>
              <a:path w="1874520" h="2640330">
                <a:moveTo>
                  <a:pt x="0" y="0"/>
                </a:moveTo>
                <a:lnTo>
                  <a:pt x="1874520" y="0"/>
                </a:lnTo>
                <a:lnTo>
                  <a:pt x="1874520" y="2640330"/>
                </a:lnTo>
                <a:lnTo>
                  <a:pt x="0" y="2640330"/>
                </a:lnTo>
                <a:close/>
              </a:path>
            </a:pathLst>
          </a:custGeom>
        </p:spPr>
        <p:txBody>
          <a:bodyPr wrap="square">
            <a:noAutofit/>
          </a:bodyPr>
          <a:lstStyle/>
          <a:p>
            <a:endParaRPr lang="zh-CN" altLang="en-US"/>
          </a:p>
        </p:txBody>
      </p:sp>
      <p:sp>
        <p:nvSpPr>
          <p:cNvPr id="12" name="图片占位符 11"/>
          <p:cNvSpPr>
            <a:spLocks noGrp="1"/>
          </p:cNvSpPr>
          <p:nvPr>
            <p:ph type="pic" sz="quarter" idx="12"/>
          </p:nvPr>
        </p:nvSpPr>
        <p:spPr>
          <a:xfrm>
            <a:off x="8526964" y="2469198"/>
            <a:ext cx="1874520" cy="2640330"/>
          </a:xfrm>
          <a:custGeom>
            <a:avLst/>
            <a:gdLst>
              <a:gd name="connsiteX0" fmla="*/ 0 w 1874520"/>
              <a:gd name="connsiteY0" fmla="*/ 0 h 2640330"/>
              <a:gd name="connsiteX1" fmla="*/ 1874520 w 1874520"/>
              <a:gd name="connsiteY1" fmla="*/ 0 h 2640330"/>
              <a:gd name="connsiteX2" fmla="*/ 1874520 w 1874520"/>
              <a:gd name="connsiteY2" fmla="*/ 2640330 h 2640330"/>
              <a:gd name="connsiteX3" fmla="*/ 0 w 1874520"/>
              <a:gd name="connsiteY3" fmla="*/ 2640330 h 2640330"/>
            </a:gdLst>
            <a:ahLst/>
            <a:cxnLst>
              <a:cxn ang="0">
                <a:pos x="connsiteX0" y="connsiteY0"/>
              </a:cxn>
              <a:cxn ang="0">
                <a:pos x="connsiteX1" y="connsiteY1"/>
              </a:cxn>
              <a:cxn ang="0">
                <a:pos x="connsiteX2" y="connsiteY2"/>
              </a:cxn>
              <a:cxn ang="0">
                <a:pos x="connsiteX3" y="connsiteY3"/>
              </a:cxn>
            </a:cxnLst>
            <a:rect l="l" t="t" r="r" b="b"/>
            <a:pathLst>
              <a:path w="1874520" h="2640330">
                <a:moveTo>
                  <a:pt x="0" y="0"/>
                </a:moveTo>
                <a:lnTo>
                  <a:pt x="1874520" y="0"/>
                </a:lnTo>
                <a:lnTo>
                  <a:pt x="1874520" y="2640330"/>
                </a:lnTo>
                <a:lnTo>
                  <a:pt x="0" y="2640330"/>
                </a:ln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19A64F6-3647-42BB-B522-81A5864075AE}" type="datetimeFigureOut">
              <a:rPr lang="en-US" smtClean="0"/>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590D4C-7835-4F25-A9AF-39C923B7988B}"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anose="020B0604020202020204" pitchFamily="34" charset="0"/>
              <a:buNone/>
            </a:pPr>
            <a:r>
              <a:rPr lang="en-US" smtClean="0"/>
              <a:t>Click to edit Master text styles</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anose="020B0604020202020204" pitchFamily="34" charset="0"/>
              <a:buNone/>
            </a:pPr>
            <a:r>
              <a:rPr lang="en-US" smtClean="0"/>
              <a:t>Click to edit Master text styles</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9A64F6-3647-42BB-B522-81A5864075AE}" type="datetimeFigureOut">
              <a:rPr lang="en-US" smtClean="0"/>
              <a:t>10/11/2021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9A64F6-3647-42BB-B522-81A5864075AE}" type="datetimeFigureOut">
              <a:rPr lang="en-US" smtClean="0"/>
              <a:t>10/11/2021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9A64F6-3647-42BB-B522-81A5864075AE}" type="datetimeFigureOut">
              <a:rPr lang="en-US" smtClean="0"/>
              <a:t>10/11/2021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3"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18"/>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defRPr/>
            </a:pPr>
            <a:r>
              <a:rPr lang="en-US" smtClean="0"/>
              <a:t>Click to edit Master title style</a:t>
            </a:r>
            <a:endParaRPr lang="en-US" dirty="0"/>
          </a:p>
        </p:txBody>
      </p:sp>
      <p:sp>
        <p:nvSpPr>
          <p:cNvPr id="3" name="Content Placeholder 2"/>
          <p:cNvSpPr>
            <a:spLocks noGrp="1"/>
          </p:cNvSpPr>
          <p:nvPr>
            <p:ph idx="1"/>
          </p:nvPr>
        </p:nvSpPr>
        <p:spPr>
          <a:xfrm>
            <a:off x="6332746" y="2618927"/>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anose="020B0604020202020204" pitchFamily="34" charset="0"/>
              <a:buNone/>
              <a:defRPr/>
            </a:pPr>
            <a:r>
              <a:rPr lang="en-US" smtClean="0"/>
              <a:t>Click to edit Master text styles</a:t>
            </a:r>
          </a:p>
        </p:txBody>
      </p:sp>
      <p:sp>
        <p:nvSpPr>
          <p:cNvPr id="5" name="Date Placeholder 4"/>
          <p:cNvSpPr>
            <a:spLocks noGrp="1"/>
          </p:cNvSpPr>
          <p:nvPr>
            <p:ph type="dt" sz="half" idx="10"/>
          </p:nvPr>
        </p:nvSpPr>
        <p:spPr/>
        <p:txBody>
          <a:bodyPr/>
          <a:lstStyle/>
          <a:p>
            <a:fld id="{B19A64F6-3647-42BB-B522-81A5864075AE}" type="datetimeFigureOut">
              <a:rPr lang="en-US" smtClean="0"/>
              <a:t>10/11/2021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EA590D4C-7835-4F25-A9AF-39C923B7988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3"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1" fmla="*/ 0 w 7104888"/>
              <a:gd name="connsiteY0-2" fmla="*/ 0 h 6858000"/>
              <a:gd name="connsiteX1-3" fmla="*/ 5695188 w 7104888"/>
              <a:gd name="connsiteY1-4" fmla="*/ 0 h 6858000"/>
              <a:gd name="connsiteX2-5" fmla="*/ 7104888 w 7104888"/>
              <a:gd name="connsiteY2-6" fmla="*/ 0 h 6858000"/>
              <a:gd name="connsiteX3-7" fmla="*/ 7104888 w 7104888"/>
              <a:gd name="connsiteY3-8" fmla="*/ 6858000 h 6858000"/>
              <a:gd name="connsiteX4-9" fmla="*/ 0 w 7104888"/>
              <a:gd name="connsiteY4-10" fmla="*/ 6858000 h 6858000"/>
              <a:gd name="connsiteX5" fmla="*/ 0 w 7104888"/>
              <a:gd name="connsiteY5" fmla="*/ 0 h 6858000"/>
              <a:gd name="connsiteX0-11" fmla="*/ 10287 w 7115175"/>
              <a:gd name="connsiteY0-12" fmla="*/ 0 h 6858000"/>
              <a:gd name="connsiteX1-13" fmla="*/ 5705475 w 7115175"/>
              <a:gd name="connsiteY1-14" fmla="*/ 0 h 6858000"/>
              <a:gd name="connsiteX2-15" fmla="*/ 7115175 w 7115175"/>
              <a:gd name="connsiteY2-16" fmla="*/ 0 h 6858000"/>
              <a:gd name="connsiteX3-17" fmla="*/ 7115175 w 7115175"/>
              <a:gd name="connsiteY3-18" fmla="*/ 6858000 h 6858000"/>
              <a:gd name="connsiteX4-19" fmla="*/ 10287 w 7115175"/>
              <a:gd name="connsiteY4-20" fmla="*/ 6858000 h 6858000"/>
              <a:gd name="connsiteX5-21" fmla="*/ 0 w 7115175"/>
              <a:gd name="connsiteY5-22" fmla="*/ 5048250 h 6858000"/>
              <a:gd name="connsiteX6" fmla="*/ 10287 w 7115175"/>
              <a:gd name="connsiteY6" fmla="*/ 0 h 6858000"/>
              <a:gd name="connsiteX0-23" fmla="*/ 10287 w 7115175"/>
              <a:gd name="connsiteY0-24" fmla="*/ 0 h 6858000"/>
              <a:gd name="connsiteX1-25" fmla="*/ 5705475 w 7115175"/>
              <a:gd name="connsiteY1-26" fmla="*/ 0 h 6858000"/>
              <a:gd name="connsiteX2-27" fmla="*/ 7115175 w 7115175"/>
              <a:gd name="connsiteY2-28" fmla="*/ 0 h 6858000"/>
              <a:gd name="connsiteX3-29" fmla="*/ 7115175 w 7115175"/>
              <a:gd name="connsiteY3-30" fmla="*/ 6858000 h 6858000"/>
              <a:gd name="connsiteX4-31" fmla="*/ 1533526 w 7115175"/>
              <a:gd name="connsiteY4-32" fmla="*/ 6848475 h 6858000"/>
              <a:gd name="connsiteX5-33" fmla="*/ 10287 w 7115175"/>
              <a:gd name="connsiteY5-34" fmla="*/ 6858000 h 6858000"/>
              <a:gd name="connsiteX6-35" fmla="*/ 0 w 7115175"/>
              <a:gd name="connsiteY6-36" fmla="*/ 5048250 h 6858000"/>
              <a:gd name="connsiteX7" fmla="*/ 10287 w 7115175"/>
              <a:gd name="connsiteY7" fmla="*/ 0 h 6858000"/>
              <a:gd name="connsiteX0-37" fmla="*/ 10287 w 7115175"/>
              <a:gd name="connsiteY0-38" fmla="*/ 0 h 6858000"/>
              <a:gd name="connsiteX1-39" fmla="*/ 5705475 w 7115175"/>
              <a:gd name="connsiteY1-40" fmla="*/ 0 h 6858000"/>
              <a:gd name="connsiteX2-41" fmla="*/ 7115175 w 7115175"/>
              <a:gd name="connsiteY2-42" fmla="*/ 0 h 6858000"/>
              <a:gd name="connsiteX3-43" fmla="*/ 7115175 w 7115175"/>
              <a:gd name="connsiteY3-44" fmla="*/ 6858000 h 6858000"/>
              <a:gd name="connsiteX4-45" fmla="*/ 1533526 w 7115175"/>
              <a:gd name="connsiteY4-46" fmla="*/ 6848475 h 6858000"/>
              <a:gd name="connsiteX5-47" fmla="*/ 0 w 7115175"/>
              <a:gd name="connsiteY5-48" fmla="*/ 5048250 h 6858000"/>
              <a:gd name="connsiteX6-49" fmla="*/ 10287 w 7115175"/>
              <a:gd name="connsiteY6-50" fmla="*/ 0 h 6858000"/>
              <a:gd name="connsiteX0-51" fmla="*/ 0 w 7115175"/>
              <a:gd name="connsiteY0-52" fmla="*/ 5048250 h 6858000"/>
              <a:gd name="connsiteX1-53" fmla="*/ 5705475 w 7115175"/>
              <a:gd name="connsiteY1-54" fmla="*/ 0 h 6858000"/>
              <a:gd name="connsiteX2-55" fmla="*/ 7115175 w 7115175"/>
              <a:gd name="connsiteY2-56" fmla="*/ 0 h 6858000"/>
              <a:gd name="connsiteX3-57" fmla="*/ 7115175 w 7115175"/>
              <a:gd name="connsiteY3-58" fmla="*/ 6858000 h 6858000"/>
              <a:gd name="connsiteX4-59" fmla="*/ 1533526 w 7115175"/>
              <a:gd name="connsiteY4-60" fmla="*/ 6848475 h 6858000"/>
              <a:gd name="connsiteX5-61" fmla="*/ 0 w 7115175"/>
              <a:gd name="connsiteY5-62" fmla="*/ 5048250 h 6858000"/>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3"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3"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1" fmla="*/ 0 w 3571875"/>
              <a:gd name="connsiteY0-2" fmla="*/ 1809750 h 1809750"/>
              <a:gd name="connsiteX1-3" fmla="*/ 1895475 w 3571875"/>
              <a:gd name="connsiteY1-4" fmla="*/ 0 h 1809750"/>
              <a:gd name="connsiteX2-5" fmla="*/ 3571875 w 3571875"/>
              <a:gd name="connsiteY2-6" fmla="*/ 1809750 h 1809750"/>
              <a:gd name="connsiteX3-7" fmla="*/ 0 w 3571875"/>
              <a:gd name="connsiteY3-8" fmla="*/ 1809750 h 1809750"/>
              <a:gd name="connsiteX0-9" fmla="*/ 0 w 3571875"/>
              <a:gd name="connsiteY0-10" fmla="*/ 1809750 h 1809750"/>
              <a:gd name="connsiteX1-11" fmla="*/ 2038350 w 3571875"/>
              <a:gd name="connsiteY1-12" fmla="*/ 0 h 1809750"/>
              <a:gd name="connsiteX2-13" fmla="*/ 3571875 w 3571875"/>
              <a:gd name="connsiteY2-14" fmla="*/ 1809750 h 1809750"/>
              <a:gd name="connsiteX3-15" fmla="*/ 0 w 3571875"/>
              <a:gd name="connsiteY3-16" fmla="*/ 1809750 h 1809750"/>
            </a:gdLst>
            <a:ahLst/>
            <a:cxnLst>
              <a:cxn ang="0">
                <a:pos x="connsiteX0-1" y="connsiteY0-2"/>
              </a:cxn>
              <a:cxn ang="0">
                <a:pos x="connsiteX1-3" y="connsiteY1-4"/>
              </a:cxn>
              <a:cxn ang="0">
                <a:pos x="connsiteX2-5" y="connsiteY2-6"/>
              </a:cxn>
              <a:cxn ang="0">
                <a:pos x="connsiteX3-7" y="connsiteY3-8"/>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52464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9A64F6-3647-42BB-B522-81A5864075AE}" type="datetimeFigureOut">
              <a:rPr lang="en-US" smtClean="0"/>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590D4C-7835-4F25-A9AF-39C923B7988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3.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7.xml"/><Relationship Id="rId7" Type="http://schemas.openxmlformats.org/officeDocument/2006/relationships/image" Target="../media/image5.png"/><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image" Target="../media/image4.png"/><Relationship Id="rId5" Type="http://schemas.openxmlformats.org/officeDocument/2006/relationships/theme" Target="../theme/theme4.xml"/><Relationship Id="rId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4"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1" fmla="*/ 0 w 3571875"/>
              <a:gd name="connsiteY0-2" fmla="*/ 4210050 h 4210050"/>
              <a:gd name="connsiteX1-3" fmla="*/ 0 w 3571875"/>
              <a:gd name="connsiteY1-4" fmla="*/ 0 h 4210050"/>
              <a:gd name="connsiteX2-5" fmla="*/ 2028825 w 3571875"/>
              <a:gd name="connsiteY2-6" fmla="*/ 2388394 h 4210050"/>
              <a:gd name="connsiteX3-7" fmla="*/ 3571875 w 3571875"/>
              <a:gd name="connsiteY3-8" fmla="*/ 4210050 h 4210050"/>
              <a:gd name="connsiteX4" fmla="*/ 0 w 3571875"/>
              <a:gd name="connsiteY4" fmla="*/ 4210050 h 4210050"/>
              <a:gd name="connsiteX0-9" fmla="*/ 0 w 3571875"/>
              <a:gd name="connsiteY0-10" fmla="*/ 4210050 h 4210050"/>
              <a:gd name="connsiteX1-11" fmla="*/ 0 w 3571875"/>
              <a:gd name="connsiteY1-12" fmla="*/ 0 h 4210050"/>
              <a:gd name="connsiteX2-13" fmla="*/ 2028825 w 3571875"/>
              <a:gd name="connsiteY2-14" fmla="*/ 2205038 h 4210050"/>
              <a:gd name="connsiteX3-15" fmla="*/ 3571875 w 3571875"/>
              <a:gd name="connsiteY3-16" fmla="*/ 4210050 h 4210050"/>
              <a:gd name="connsiteX4-17" fmla="*/ 0 w 3571875"/>
              <a:gd name="connsiteY4-18" fmla="*/ 4210050 h 4210050"/>
              <a:gd name="connsiteX0-19" fmla="*/ 0 w 3571875"/>
              <a:gd name="connsiteY0-20" fmla="*/ 4210050 h 4210050"/>
              <a:gd name="connsiteX1-21" fmla="*/ 0 w 3571875"/>
              <a:gd name="connsiteY1-22" fmla="*/ 0 h 4210050"/>
              <a:gd name="connsiteX2-23" fmla="*/ 2028825 w 3571875"/>
              <a:gd name="connsiteY2-24" fmla="*/ 2393157 h 4210050"/>
              <a:gd name="connsiteX3-25" fmla="*/ 3571875 w 3571875"/>
              <a:gd name="connsiteY3-26" fmla="*/ 4210050 h 4210050"/>
              <a:gd name="connsiteX4-27" fmla="*/ 0 w 3571875"/>
              <a:gd name="connsiteY4-28" fmla="*/ 4210050 h 4210050"/>
              <a:gd name="connsiteX0-29" fmla="*/ 0 w 3571875"/>
              <a:gd name="connsiteY0-30" fmla="*/ 4210050 h 4210050"/>
              <a:gd name="connsiteX1-31" fmla="*/ 0 w 3571875"/>
              <a:gd name="connsiteY1-32" fmla="*/ 0 h 4210050"/>
              <a:gd name="connsiteX2-33" fmla="*/ 2028825 w 3571875"/>
              <a:gd name="connsiteY2-34" fmla="*/ 2393157 h 4210050"/>
              <a:gd name="connsiteX3-35" fmla="*/ 3571875 w 3571875"/>
              <a:gd name="connsiteY3-36" fmla="*/ 4210050 h 4210050"/>
              <a:gd name="connsiteX4-37" fmla="*/ 0 w 3571875"/>
              <a:gd name="connsiteY4-38" fmla="*/ 4210050 h 4210050"/>
              <a:gd name="connsiteX0-39" fmla="*/ 0 w 3571875"/>
              <a:gd name="connsiteY0-40" fmla="*/ 4210050 h 4210050"/>
              <a:gd name="connsiteX1-41" fmla="*/ 0 w 3571875"/>
              <a:gd name="connsiteY1-42" fmla="*/ 0 h 4210050"/>
              <a:gd name="connsiteX2-43" fmla="*/ 2028825 w 3571875"/>
              <a:gd name="connsiteY2-44" fmla="*/ 2281238 h 4210050"/>
              <a:gd name="connsiteX3-45" fmla="*/ 3571875 w 3571875"/>
              <a:gd name="connsiteY3-46" fmla="*/ 4210050 h 4210050"/>
              <a:gd name="connsiteX4-47" fmla="*/ 0 w 3571875"/>
              <a:gd name="connsiteY4-48" fmla="*/ 4210050 h 4210050"/>
              <a:gd name="connsiteX0-49" fmla="*/ 0 w 3571875"/>
              <a:gd name="connsiteY0-50" fmla="*/ 4210050 h 4210050"/>
              <a:gd name="connsiteX1-51" fmla="*/ 0 w 3571875"/>
              <a:gd name="connsiteY1-52" fmla="*/ 0 h 4210050"/>
              <a:gd name="connsiteX2-53" fmla="*/ 2028825 w 3571875"/>
              <a:gd name="connsiteY2-54" fmla="*/ 2393157 h 4210050"/>
              <a:gd name="connsiteX3-55" fmla="*/ 3571875 w 3571875"/>
              <a:gd name="connsiteY3-56" fmla="*/ 4210050 h 4210050"/>
              <a:gd name="connsiteX4-57" fmla="*/ 0 w 3571875"/>
              <a:gd name="connsiteY4-58" fmla="*/ 4210050 h 4210050"/>
              <a:gd name="connsiteX0-59" fmla="*/ 0 w 3571875"/>
              <a:gd name="connsiteY0-60" fmla="*/ 4210050 h 4210050"/>
              <a:gd name="connsiteX1-61" fmla="*/ 0 w 3571875"/>
              <a:gd name="connsiteY1-62" fmla="*/ 0 h 4210050"/>
              <a:gd name="connsiteX2-63" fmla="*/ 2028825 w 3571875"/>
              <a:gd name="connsiteY2-64" fmla="*/ 2393157 h 4210050"/>
              <a:gd name="connsiteX3-65" fmla="*/ 3571875 w 3571875"/>
              <a:gd name="connsiteY3-66" fmla="*/ 4210050 h 4210050"/>
              <a:gd name="connsiteX4-67" fmla="*/ 0 w 3571875"/>
              <a:gd name="connsiteY4-68" fmla="*/ 4210050 h 4210050"/>
              <a:gd name="connsiteX0-69" fmla="*/ 0 w 3571875"/>
              <a:gd name="connsiteY0-70" fmla="*/ 4210050 h 4210050"/>
              <a:gd name="connsiteX1-71" fmla="*/ 0 w 3571875"/>
              <a:gd name="connsiteY1-72" fmla="*/ 0 h 4210050"/>
              <a:gd name="connsiteX2-73" fmla="*/ 2076450 w 3571875"/>
              <a:gd name="connsiteY2-74" fmla="*/ 2274094 h 4210050"/>
              <a:gd name="connsiteX3-75" fmla="*/ 3571875 w 3571875"/>
              <a:gd name="connsiteY3-76" fmla="*/ 4210050 h 4210050"/>
              <a:gd name="connsiteX4-77" fmla="*/ 0 w 3571875"/>
              <a:gd name="connsiteY4-78" fmla="*/ 4210050 h 4210050"/>
              <a:gd name="connsiteX0-79" fmla="*/ 0 w 3571875"/>
              <a:gd name="connsiteY0-80" fmla="*/ 4210050 h 4210050"/>
              <a:gd name="connsiteX1-81" fmla="*/ 0 w 3571875"/>
              <a:gd name="connsiteY1-82" fmla="*/ 0 h 4210050"/>
              <a:gd name="connsiteX2-83" fmla="*/ 2245519 w 3571875"/>
              <a:gd name="connsiteY2-84" fmla="*/ 2405063 h 4210050"/>
              <a:gd name="connsiteX3-85" fmla="*/ 3571875 w 3571875"/>
              <a:gd name="connsiteY3-86" fmla="*/ 4210050 h 4210050"/>
              <a:gd name="connsiteX4-87" fmla="*/ 0 w 3571875"/>
              <a:gd name="connsiteY4-88" fmla="*/ 4210050 h 4210050"/>
              <a:gd name="connsiteX0-89" fmla="*/ 0 w 3571875"/>
              <a:gd name="connsiteY0-90" fmla="*/ 4210050 h 4210050"/>
              <a:gd name="connsiteX1-91" fmla="*/ 0 w 3571875"/>
              <a:gd name="connsiteY1-92" fmla="*/ 0 h 4210050"/>
              <a:gd name="connsiteX2-93" fmla="*/ 2038350 w 3571875"/>
              <a:gd name="connsiteY2-94" fmla="*/ 2405063 h 4210050"/>
              <a:gd name="connsiteX3-95" fmla="*/ 3571875 w 3571875"/>
              <a:gd name="connsiteY3-96" fmla="*/ 4210050 h 4210050"/>
              <a:gd name="connsiteX4-97" fmla="*/ 0 w 3571875"/>
              <a:gd name="connsiteY4-98" fmla="*/ 4210050 h 4210050"/>
              <a:gd name="connsiteX0-99" fmla="*/ 0 w 3571875"/>
              <a:gd name="connsiteY0-100" fmla="*/ 2433637 h 2433637"/>
              <a:gd name="connsiteX1-101" fmla="*/ 257175 w 3571875"/>
              <a:gd name="connsiteY1-102" fmla="*/ 0 h 2433637"/>
              <a:gd name="connsiteX2-103" fmla="*/ 2038350 w 3571875"/>
              <a:gd name="connsiteY2-104" fmla="*/ 628650 h 2433637"/>
              <a:gd name="connsiteX3-105" fmla="*/ 3571875 w 3571875"/>
              <a:gd name="connsiteY3-106" fmla="*/ 2433637 h 2433637"/>
              <a:gd name="connsiteX4-107" fmla="*/ 0 w 3571875"/>
              <a:gd name="connsiteY4-108" fmla="*/ 2433637 h 2433637"/>
              <a:gd name="connsiteX0-109" fmla="*/ 2382 w 3574257"/>
              <a:gd name="connsiteY0-110" fmla="*/ 1807368 h 1807368"/>
              <a:gd name="connsiteX1-111" fmla="*/ 0 w 3574257"/>
              <a:gd name="connsiteY1-112" fmla="*/ 0 h 1807368"/>
              <a:gd name="connsiteX2-113" fmla="*/ 2040732 w 3574257"/>
              <a:gd name="connsiteY2-114" fmla="*/ 2381 h 1807368"/>
              <a:gd name="connsiteX3-115" fmla="*/ 3574257 w 3574257"/>
              <a:gd name="connsiteY3-116" fmla="*/ 1807368 h 1807368"/>
              <a:gd name="connsiteX4-117" fmla="*/ 2382 w 3574257"/>
              <a:gd name="connsiteY4-118" fmla="*/ 1807368 h 1807368"/>
              <a:gd name="connsiteX0-119" fmla="*/ 2382 w 3574257"/>
              <a:gd name="connsiteY0-120" fmla="*/ 1807368 h 1807368"/>
              <a:gd name="connsiteX1-121" fmla="*/ 0 w 3574257"/>
              <a:gd name="connsiteY1-122" fmla="*/ 0 h 1807368"/>
              <a:gd name="connsiteX2-123" fmla="*/ 1924051 w 3574257"/>
              <a:gd name="connsiteY2-124" fmla="*/ 307181 h 1807368"/>
              <a:gd name="connsiteX3-125" fmla="*/ 3574257 w 3574257"/>
              <a:gd name="connsiteY3-126" fmla="*/ 1807368 h 1807368"/>
              <a:gd name="connsiteX4-127" fmla="*/ 2382 w 3574257"/>
              <a:gd name="connsiteY4-128" fmla="*/ 1807368 h 1807368"/>
              <a:gd name="connsiteX0-129" fmla="*/ 2382 w 3574257"/>
              <a:gd name="connsiteY0-130" fmla="*/ 1809749 h 1809749"/>
              <a:gd name="connsiteX1-131" fmla="*/ 0 w 3574257"/>
              <a:gd name="connsiteY1-132" fmla="*/ 2381 h 1809749"/>
              <a:gd name="connsiteX2-133" fmla="*/ 2038351 w 3574257"/>
              <a:gd name="connsiteY2-134" fmla="*/ 0 h 1809749"/>
              <a:gd name="connsiteX3-135" fmla="*/ 3574257 w 3574257"/>
              <a:gd name="connsiteY3-136" fmla="*/ 1809749 h 1809749"/>
              <a:gd name="connsiteX4-137" fmla="*/ 2382 w 3574257"/>
              <a:gd name="connsiteY4-138" fmla="*/ 1809749 h 1809749"/>
              <a:gd name="connsiteX0-139" fmla="*/ 2382 w 3574257"/>
              <a:gd name="connsiteY0-140" fmla="*/ 1807368 h 1807368"/>
              <a:gd name="connsiteX1-141" fmla="*/ 0 w 3574257"/>
              <a:gd name="connsiteY1-142" fmla="*/ 0 h 1807368"/>
              <a:gd name="connsiteX2-143" fmla="*/ 1640682 w 3574257"/>
              <a:gd name="connsiteY2-144" fmla="*/ 450057 h 1807368"/>
              <a:gd name="connsiteX3-145" fmla="*/ 3574257 w 3574257"/>
              <a:gd name="connsiteY3-146" fmla="*/ 1807368 h 1807368"/>
              <a:gd name="connsiteX4-147" fmla="*/ 2382 w 3574257"/>
              <a:gd name="connsiteY4-148" fmla="*/ 1807368 h 1807368"/>
              <a:gd name="connsiteX0-149" fmla="*/ 2382 w 3574257"/>
              <a:gd name="connsiteY0-150" fmla="*/ 1809749 h 1809749"/>
              <a:gd name="connsiteX1-151" fmla="*/ 0 w 3574257"/>
              <a:gd name="connsiteY1-152" fmla="*/ 2381 h 1809749"/>
              <a:gd name="connsiteX2-153" fmla="*/ 2038351 w 3574257"/>
              <a:gd name="connsiteY2-154" fmla="*/ 0 h 1809749"/>
              <a:gd name="connsiteX3-155" fmla="*/ 3574257 w 3574257"/>
              <a:gd name="connsiteY3-156" fmla="*/ 1809749 h 1809749"/>
              <a:gd name="connsiteX4-157" fmla="*/ 2382 w 3574257"/>
              <a:gd name="connsiteY4-158" fmla="*/ 1809749 h 1809749"/>
              <a:gd name="connsiteX0-159" fmla="*/ 2382 w 3574257"/>
              <a:gd name="connsiteY0-160" fmla="*/ 1807368 h 1807368"/>
              <a:gd name="connsiteX1-161" fmla="*/ 0 w 3574257"/>
              <a:gd name="connsiteY1-162" fmla="*/ 0 h 1807368"/>
              <a:gd name="connsiteX2-163" fmla="*/ 1657351 w 3574257"/>
              <a:gd name="connsiteY2-164" fmla="*/ 230982 h 1807368"/>
              <a:gd name="connsiteX3-165" fmla="*/ 3574257 w 3574257"/>
              <a:gd name="connsiteY3-166" fmla="*/ 1807368 h 1807368"/>
              <a:gd name="connsiteX4-167" fmla="*/ 2382 w 3574257"/>
              <a:gd name="connsiteY4-168" fmla="*/ 1807368 h 1807368"/>
              <a:gd name="connsiteX0-169" fmla="*/ 2382 w 3574257"/>
              <a:gd name="connsiteY0-170" fmla="*/ 1807368 h 1807368"/>
              <a:gd name="connsiteX1-171" fmla="*/ 0 w 3574257"/>
              <a:gd name="connsiteY1-172" fmla="*/ 0 h 1807368"/>
              <a:gd name="connsiteX2-173" fmla="*/ 2040732 w 3574257"/>
              <a:gd name="connsiteY2-174" fmla="*/ 2382 h 1807368"/>
              <a:gd name="connsiteX3-175" fmla="*/ 3574257 w 3574257"/>
              <a:gd name="connsiteY3-176" fmla="*/ 1807368 h 1807368"/>
              <a:gd name="connsiteX4-177" fmla="*/ 2382 w 3574257"/>
              <a:gd name="connsiteY4-178" fmla="*/ 1807368 h 1807368"/>
              <a:gd name="connsiteX0-179" fmla="*/ 2382 w 3574257"/>
              <a:gd name="connsiteY0-180" fmla="*/ 1807368 h 1807368"/>
              <a:gd name="connsiteX1-181" fmla="*/ 0 w 3574257"/>
              <a:gd name="connsiteY1-182" fmla="*/ 0 h 1807368"/>
              <a:gd name="connsiteX2-183" fmla="*/ 1774032 w 3574257"/>
              <a:gd name="connsiteY2-184" fmla="*/ 161925 h 1807368"/>
              <a:gd name="connsiteX3-185" fmla="*/ 3574257 w 3574257"/>
              <a:gd name="connsiteY3-186" fmla="*/ 1807368 h 1807368"/>
              <a:gd name="connsiteX4-187" fmla="*/ 2382 w 3574257"/>
              <a:gd name="connsiteY4-188" fmla="*/ 1807368 h 1807368"/>
              <a:gd name="connsiteX0-189" fmla="*/ 2382 w 3574257"/>
              <a:gd name="connsiteY0-190" fmla="*/ 1807368 h 1807368"/>
              <a:gd name="connsiteX1-191" fmla="*/ 0 w 3574257"/>
              <a:gd name="connsiteY1-192" fmla="*/ 0 h 1807368"/>
              <a:gd name="connsiteX2-193" fmla="*/ 1969294 w 3574257"/>
              <a:gd name="connsiteY2-194" fmla="*/ 21432 h 1807368"/>
              <a:gd name="connsiteX3-195" fmla="*/ 3574257 w 3574257"/>
              <a:gd name="connsiteY3-196" fmla="*/ 1807368 h 1807368"/>
              <a:gd name="connsiteX4-197" fmla="*/ 2382 w 3574257"/>
              <a:gd name="connsiteY4-198" fmla="*/ 1807368 h 1807368"/>
              <a:gd name="connsiteX0-199" fmla="*/ 2382 w 3574257"/>
              <a:gd name="connsiteY0-200" fmla="*/ 1807368 h 1807368"/>
              <a:gd name="connsiteX1-201" fmla="*/ 0 w 3574257"/>
              <a:gd name="connsiteY1-202" fmla="*/ 0 h 1807368"/>
              <a:gd name="connsiteX2-203" fmla="*/ 1819275 w 3574257"/>
              <a:gd name="connsiteY2-204" fmla="*/ 200026 h 1807368"/>
              <a:gd name="connsiteX3-205" fmla="*/ 3574257 w 3574257"/>
              <a:gd name="connsiteY3-206" fmla="*/ 1807368 h 1807368"/>
              <a:gd name="connsiteX4-207" fmla="*/ 2382 w 3574257"/>
              <a:gd name="connsiteY4-208" fmla="*/ 1807368 h 1807368"/>
              <a:gd name="connsiteX0-209" fmla="*/ 2382 w 3574257"/>
              <a:gd name="connsiteY0-210" fmla="*/ 1807368 h 1807368"/>
              <a:gd name="connsiteX1-211" fmla="*/ 0 w 3574257"/>
              <a:gd name="connsiteY1-212" fmla="*/ 0 h 1807368"/>
              <a:gd name="connsiteX2-213" fmla="*/ 2045494 w 3574257"/>
              <a:gd name="connsiteY2-214" fmla="*/ 1 h 1807368"/>
              <a:gd name="connsiteX3-215" fmla="*/ 3574257 w 3574257"/>
              <a:gd name="connsiteY3-216" fmla="*/ 1807368 h 1807368"/>
              <a:gd name="connsiteX4-217" fmla="*/ 2382 w 3574257"/>
              <a:gd name="connsiteY4-218" fmla="*/ 1807368 h 1807368"/>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307"/>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1" fmla="*/ 0 w 3112294"/>
              <a:gd name="connsiteY0-2" fmla="*/ 2019301 h 2083594"/>
              <a:gd name="connsiteX1-3" fmla="*/ 2793206 w 3112294"/>
              <a:gd name="connsiteY1-4" fmla="*/ 0 h 2083594"/>
              <a:gd name="connsiteX2-5" fmla="*/ 3112294 w 3112294"/>
              <a:gd name="connsiteY2-6" fmla="*/ 80963 h 2083594"/>
              <a:gd name="connsiteX3-7" fmla="*/ 3112294 w 3112294"/>
              <a:gd name="connsiteY3-8" fmla="*/ 2083594 h 2083594"/>
              <a:gd name="connsiteX4-9" fmla="*/ 0 w 3112294"/>
              <a:gd name="connsiteY4-10" fmla="*/ 2019301 h 2083594"/>
              <a:gd name="connsiteX0-11" fmla="*/ 0 w 3345656"/>
              <a:gd name="connsiteY0-12" fmla="*/ 2097882 h 2097882"/>
              <a:gd name="connsiteX1-13" fmla="*/ 3026568 w 3345656"/>
              <a:gd name="connsiteY1-14" fmla="*/ 0 h 2097882"/>
              <a:gd name="connsiteX2-15" fmla="*/ 3345656 w 3345656"/>
              <a:gd name="connsiteY2-16" fmla="*/ 80963 h 2097882"/>
              <a:gd name="connsiteX3-17" fmla="*/ 3345656 w 3345656"/>
              <a:gd name="connsiteY3-18" fmla="*/ 2083594 h 2097882"/>
              <a:gd name="connsiteX4-19" fmla="*/ 0 w 3345656"/>
              <a:gd name="connsiteY4-20" fmla="*/ 2097882 h 2097882"/>
              <a:gd name="connsiteX0-21" fmla="*/ 0 w 2800350"/>
              <a:gd name="connsiteY0-22" fmla="*/ 1935957 h 2083594"/>
              <a:gd name="connsiteX1-23" fmla="*/ 2481262 w 2800350"/>
              <a:gd name="connsiteY1-24" fmla="*/ 0 h 2083594"/>
              <a:gd name="connsiteX2-25" fmla="*/ 2800350 w 2800350"/>
              <a:gd name="connsiteY2-26" fmla="*/ 80963 h 2083594"/>
              <a:gd name="connsiteX3-27" fmla="*/ 2800350 w 2800350"/>
              <a:gd name="connsiteY3-28" fmla="*/ 2083594 h 2083594"/>
              <a:gd name="connsiteX4-29" fmla="*/ 0 w 2800350"/>
              <a:gd name="connsiteY4-30" fmla="*/ 1935957 h 2083594"/>
              <a:gd name="connsiteX0-31" fmla="*/ 0 w 3352800"/>
              <a:gd name="connsiteY0-32" fmla="*/ 2083594 h 2083594"/>
              <a:gd name="connsiteX1-33" fmla="*/ 3033712 w 3352800"/>
              <a:gd name="connsiteY1-34" fmla="*/ 0 h 2083594"/>
              <a:gd name="connsiteX2-35" fmla="*/ 3352800 w 3352800"/>
              <a:gd name="connsiteY2-36" fmla="*/ 80963 h 2083594"/>
              <a:gd name="connsiteX3-37" fmla="*/ 3352800 w 3352800"/>
              <a:gd name="connsiteY3-38" fmla="*/ 2083594 h 2083594"/>
              <a:gd name="connsiteX4-39" fmla="*/ 0 w 3352800"/>
              <a:gd name="connsiteY4-40" fmla="*/ 2083594 h 2083594"/>
              <a:gd name="connsiteX0-41" fmla="*/ 0 w 3352800"/>
              <a:gd name="connsiteY0-42" fmla="*/ 2002631 h 2002631"/>
              <a:gd name="connsiteX1-43" fmla="*/ 3033712 w 3352800"/>
              <a:gd name="connsiteY1-44" fmla="*/ 157162 h 2002631"/>
              <a:gd name="connsiteX2-45" fmla="*/ 3352800 w 3352800"/>
              <a:gd name="connsiteY2-46" fmla="*/ 0 h 2002631"/>
              <a:gd name="connsiteX3-47" fmla="*/ 3352800 w 3352800"/>
              <a:gd name="connsiteY3-48" fmla="*/ 2002631 h 2002631"/>
              <a:gd name="connsiteX4-49" fmla="*/ 0 w 3352800"/>
              <a:gd name="connsiteY4-50" fmla="*/ 2002631 h 2002631"/>
              <a:gd name="connsiteX0-51" fmla="*/ 0 w 3352800"/>
              <a:gd name="connsiteY0-52" fmla="*/ 2002631 h 2002631"/>
              <a:gd name="connsiteX1-53" fmla="*/ 2988469 w 3352800"/>
              <a:gd name="connsiteY1-54" fmla="*/ 59530 h 2002631"/>
              <a:gd name="connsiteX2-55" fmla="*/ 3352800 w 3352800"/>
              <a:gd name="connsiteY2-56" fmla="*/ 0 h 2002631"/>
              <a:gd name="connsiteX3-57" fmla="*/ 3352800 w 3352800"/>
              <a:gd name="connsiteY3-58" fmla="*/ 2002631 h 2002631"/>
              <a:gd name="connsiteX4-59" fmla="*/ 0 w 3352800"/>
              <a:gd name="connsiteY4-60" fmla="*/ 2002631 h 2002631"/>
              <a:gd name="connsiteX0-61" fmla="*/ 0 w 3352800"/>
              <a:gd name="connsiteY0-62" fmla="*/ 2002631 h 2002631"/>
              <a:gd name="connsiteX1-63" fmla="*/ 2833966 w 3352800"/>
              <a:gd name="connsiteY1-64" fmla="*/ 425 h 2002631"/>
              <a:gd name="connsiteX2-65" fmla="*/ 3352800 w 3352800"/>
              <a:gd name="connsiteY2-66" fmla="*/ 0 h 2002631"/>
              <a:gd name="connsiteX3-67" fmla="*/ 3352800 w 3352800"/>
              <a:gd name="connsiteY3-68" fmla="*/ 2002631 h 2002631"/>
              <a:gd name="connsiteX4-69" fmla="*/ 0 w 3352800"/>
              <a:gd name="connsiteY4-70" fmla="*/ 2002631 h 2002631"/>
              <a:gd name="connsiteX0-71" fmla="*/ 0 w 3352800"/>
              <a:gd name="connsiteY0-72" fmla="*/ 2002631 h 2002631"/>
              <a:gd name="connsiteX1-73" fmla="*/ 2845314 w 3352800"/>
              <a:gd name="connsiteY1-74" fmla="*/ 12246 h 2002631"/>
              <a:gd name="connsiteX2-75" fmla="*/ 3352800 w 3352800"/>
              <a:gd name="connsiteY2-76" fmla="*/ 0 h 2002631"/>
              <a:gd name="connsiteX3-77" fmla="*/ 3352800 w 3352800"/>
              <a:gd name="connsiteY3-78" fmla="*/ 2002631 h 2002631"/>
              <a:gd name="connsiteX4-79" fmla="*/ 0 w 3352800"/>
              <a:gd name="connsiteY4-80" fmla="*/ 2002631 h 2002631"/>
              <a:gd name="connsiteX0-81" fmla="*/ 0 w 3352800"/>
              <a:gd name="connsiteY0-82" fmla="*/ 2002631 h 2002631"/>
              <a:gd name="connsiteX1-83" fmla="*/ 2834839 w 3352800"/>
              <a:gd name="connsiteY1-84" fmla="*/ 425 h 2002631"/>
              <a:gd name="connsiteX2-85" fmla="*/ 3352800 w 3352800"/>
              <a:gd name="connsiteY2-86" fmla="*/ 0 h 2002631"/>
              <a:gd name="connsiteX3-87" fmla="*/ 3352800 w 3352800"/>
              <a:gd name="connsiteY3-88" fmla="*/ 2002631 h 2002631"/>
              <a:gd name="connsiteX4-89" fmla="*/ 0 w 3352800"/>
              <a:gd name="connsiteY4-90" fmla="*/ 2002631 h 2002631"/>
              <a:gd name="connsiteX0-91" fmla="*/ 0 w 3352800"/>
              <a:gd name="connsiteY0-92" fmla="*/ 2002631 h 2002631"/>
              <a:gd name="connsiteX1-93" fmla="*/ 2875865 w 3352800"/>
              <a:gd name="connsiteY1-94" fmla="*/ 81782 h 2002631"/>
              <a:gd name="connsiteX2-95" fmla="*/ 3352800 w 3352800"/>
              <a:gd name="connsiteY2-96" fmla="*/ 0 h 2002631"/>
              <a:gd name="connsiteX3-97" fmla="*/ 3352800 w 3352800"/>
              <a:gd name="connsiteY3-98" fmla="*/ 2002631 h 2002631"/>
              <a:gd name="connsiteX4-99" fmla="*/ 0 w 3352800"/>
              <a:gd name="connsiteY4-100" fmla="*/ 2002631 h 2002631"/>
              <a:gd name="connsiteX0-101" fmla="*/ 0 w 3352800"/>
              <a:gd name="connsiteY0-102" fmla="*/ 2002901 h 2002901"/>
              <a:gd name="connsiteX1-103" fmla="*/ 2836585 w 3352800"/>
              <a:gd name="connsiteY1-104" fmla="*/ 0 h 2002901"/>
              <a:gd name="connsiteX2-105" fmla="*/ 3352800 w 3352800"/>
              <a:gd name="connsiteY2-106" fmla="*/ 270 h 2002901"/>
              <a:gd name="connsiteX3-107" fmla="*/ 3352800 w 3352800"/>
              <a:gd name="connsiteY3-108" fmla="*/ 2002901 h 2002901"/>
              <a:gd name="connsiteX4-109" fmla="*/ 0 w 3352800"/>
              <a:gd name="connsiteY4-110" fmla="*/ 2002901 h 2002901"/>
              <a:gd name="connsiteX0-111" fmla="*/ 0 w 3352800"/>
              <a:gd name="connsiteY0-112" fmla="*/ 2002631 h 2002631"/>
              <a:gd name="connsiteX1-113" fmla="*/ 754045 w 3352800"/>
              <a:gd name="connsiteY1-114" fmla="*/ 1468326 h 2002631"/>
              <a:gd name="connsiteX2-115" fmla="*/ 3352800 w 3352800"/>
              <a:gd name="connsiteY2-116" fmla="*/ 0 h 2002631"/>
              <a:gd name="connsiteX3-117" fmla="*/ 3352800 w 3352800"/>
              <a:gd name="connsiteY3-118" fmla="*/ 2002631 h 2002631"/>
              <a:gd name="connsiteX4-119" fmla="*/ 0 w 3352800"/>
              <a:gd name="connsiteY4-120" fmla="*/ 2002631 h 2002631"/>
              <a:gd name="connsiteX0-121" fmla="*/ 0 w 3352800"/>
              <a:gd name="connsiteY0-122" fmla="*/ 534305 h 534305"/>
              <a:gd name="connsiteX1-123" fmla="*/ 754045 w 3352800"/>
              <a:gd name="connsiteY1-124" fmla="*/ 0 h 534305"/>
              <a:gd name="connsiteX2-125" fmla="*/ 3352800 w 3352800"/>
              <a:gd name="connsiteY2-126" fmla="*/ 7687 h 534305"/>
              <a:gd name="connsiteX3-127" fmla="*/ 3352800 w 3352800"/>
              <a:gd name="connsiteY3-128" fmla="*/ 534305 h 534305"/>
              <a:gd name="connsiteX4-129" fmla="*/ 0 w 3352800"/>
              <a:gd name="connsiteY4-130" fmla="*/ 534305 h 534305"/>
              <a:gd name="connsiteX0-131" fmla="*/ 0 w 3352800"/>
              <a:gd name="connsiteY0-132" fmla="*/ 534305 h 534305"/>
              <a:gd name="connsiteX1-133" fmla="*/ 754045 w 3352800"/>
              <a:gd name="connsiteY1-134" fmla="*/ 0 h 534305"/>
              <a:gd name="connsiteX2-135" fmla="*/ 3352800 w 3352800"/>
              <a:gd name="connsiteY2-136" fmla="*/ 7687 h 534305"/>
              <a:gd name="connsiteX3-137" fmla="*/ 3352800 w 3352800"/>
              <a:gd name="connsiteY3-138" fmla="*/ 534305 h 534305"/>
              <a:gd name="connsiteX4-139" fmla="*/ 0 w 3352800"/>
              <a:gd name="connsiteY4-140" fmla="*/ 534305 h 534305"/>
              <a:gd name="connsiteX0-141" fmla="*/ 0 w 3352800"/>
              <a:gd name="connsiteY0-142" fmla="*/ 526618 h 526618"/>
              <a:gd name="connsiteX1-143" fmla="*/ 980611 w 3352800"/>
              <a:gd name="connsiteY1-144" fmla="*/ 93681 h 526618"/>
              <a:gd name="connsiteX2-145" fmla="*/ 3352800 w 3352800"/>
              <a:gd name="connsiteY2-146" fmla="*/ 0 h 526618"/>
              <a:gd name="connsiteX3-147" fmla="*/ 3352800 w 3352800"/>
              <a:gd name="connsiteY3-148" fmla="*/ 526618 h 526618"/>
              <a:gd name="connsiteX4-149" fmla="*/ 0 w 3352800"/>
              <a:gd name="connsiteY4-150" fmla="*/ 526618 h 526618"/>
              <a:gd name="connsiteX0-151" fmla="*/ 0 w 3352800"/>
              <a:gd name="connsiteY0-152" fmla="*/ 526888 h 526888"/>
              <a:gd name="connsiteX1-153" fmla="*/ 744735 w 3352800"/>
              <a:gd name="connsiteY1-154" fmla="*/ 0 h 526888"/>
              <a:gd name="connsiteX2-155" fmla="*/ 3352800 w 3352800"/>
              <a:gd name="connsiteY2-156" fmla="*/ 270 h 526888"/>
              <a:gd name="connsiteX3-157" fmla="*/ 3352800 w 3352800"/>
              <a:gd name="connsiteY3-158" fmla="*/ 526888 h 526888"/>
              <a:gd name="connsiteX4-159" fmla="*/ 0 w 3352800"/>
              <a:gd name="connsiteY4-160" fmla="*/ 526888 h 526888"/>
              <a:gd name="connsiteX0-161" fmla="*/ 0 w 3352800"/>
              <a:gd name="connsiteY0-162" fmla="*/ 526618 h 526618"/>
              <a:gd name="connsiteX1-163" fmla="*/ 811948 w 3352800"/>
              <a:gd name="connsiteY1-164" fmla="*/ 60921 h 526618"/>
              <a:gd name="connsiteX2-165" fmla="*/ 3352800 w 3352800"/>
              <a:gd name="connsiteY2-166" fmla="*/ 0 h 526618"/>
              <a:gd name="connsiteX3-167" fmla="*/ 3352800 w 3352800"/>
              <a:gd name="connsiteY3-168" fmla="*/ 526618 h 526618"/>
              <a:gd name="connsiteX4-169" fmla="*/ 0 w 3352800"/>
              <a:gd name="connsiteY4-170" fmla="*/ 526618 h 526618"/>
              <a:gd name="connsiteX0-171" fmla="*/ 0 w 3352800"/>
              <a:gd name="connsiteY0-172" fmla="*/ 527584 h 527584"/>
              <a:gd name="connsiteX1-173" fmla="*/ 751718 w 3352800"/>
              <a:gd name="connsiteY1-174" fmla="*/ 0 h 527584"/>
              <a:gd name="connsiteX2-175" fmla="*/ 3352800 w 3352800"/>
              <a:gd name="connsiteY2-176" fmla="*/ 966 h 527584"/>
              <a:gd name="connsiteX3-177" fmla="*/ 3352800 w 3352800"/>
              <a:gd name="connsiteY3-178" fmla="*/ 527584 h 527584"/>
              <a:gd name="connsiteX4-179" fmla="*/ 0 w 3352800"/>
              <a:gd name="connsiteY4-180" fmla="*/ 527584 h 527584"/>
              <a:gd name="connsiteX0-181" fmla="*/ 0 w 3352800"/>
              <a:gd name="connsiteY0-182" fmla="*/ 527584 h 527584"/>
              <a:gd name="connsiteX1-183" fmla="*/ 751718 w 3352800"/>
              <a:gd name="connsiteY1-184" fmla="*/ 0 h 527584"/>
              <a:gd name="connsiteX2-185" fmla="*/ 3241069 w 3352800"/>
              <a:gd name="connsiteY2-186" fmla="*/ 94144 h 527584"/>
              <a:gd name="connsiteX3-187" fmla="*/ 3352800 w 3352800"/>
              <a:gd name="connsiteY3-188" fmla="*/ 527584 h 527584"/>
              <a:gd name="connsiteX4-189" fmla="*/ 0 w 3352800"/>
              <a:gd name="connsiteY4-190" fmla="*/ 527584 h 527584"/>
              <a:gd name="connsiteX0-191" fmla="*/ 0 w 3352800"/>
              <a:gd name="connsiteY0-192" fmla="*/ 527584 h 527584"/>
              <a:gd name="connsiteX1-193" fmla="*/ 751718 w 3352800"/>
              <a:gd name="connsiteY1-194" fmla="*/ 0 h 527584"/>
              <a:gd name="connsiteX2-195" fmla="*/ 3352800 w 3352800"/>
              <a:gd name="connsiteY2-196" fmla="*/ 271 h 527584"/>
              <a:gd name="connsiteX3-197" fmla="*/ 3352800 w 3352800"/>
              <a:gd name="connsiteY3-198" fmla="*/ 527584 h 527584"/>
              <a:gd name="connsiteX4-199" fmla="*/ 0 w 3352800"/>
              <a:gd name="connsiteY4-200" fmla="*/ 527584 h 527584"/>
              <a:gd name="connsiteX0-201" fmla="*/ 0 w 3352800"/>
              <a:gd name="connsiteY0-202" fmla="*/ 527313 h 527313"/>
              <a:gd name="connsiteX1-203" fmla="*/ 900984 w 3352800"/>
              <a:gd name="connsiteY1-204" fmla="*/ 97774 h 527313"/>
              <a:gd name="connsiteX2-205" fmla="*/ 3352800 w 3352800"/>
              <a:gd name="connsiteY2-206" fmla="*/ 0 h 527313"/>
              <a:gd name="connsiteX3-207" fmla="*/ 3352800 w 3352800"/>
              <a:gd name="connsiteY3-208" fmla="*/ 527313 h 527313"/>
              <a:gd name="connsiteX4-209" fmla="*/ 0 w 3352800"/>
              <a:gd name="connsiteY4-210" fmla="*/ 527313 h 527313"/>
              <a:gd name="connsiteX0-211" fmla="*/ 0 w 3352800"/>
              <a:gd name="connsiteY0-212" fmla="*/ 527584 h 527584"/>
              <a:gd name="connsiteX1-213" fmla="*/ 748227 w 3352800"/>
              <a:gd name="connsiteY1-214" fmla="*/ 0 h 527584"/>
              <a:gd name="connsiteX2-215" fmla="*/ 3352800 w 3352800"/>
              <a:gd name="connsiteY2-216" fmla="*/ 271 h 527584"/>
              <a:gd name="connsiteX3-217" fmla="*/ 3352800 w 3352800"/>
              <a:gd name="connsiteY3-218" fmla="*/ 527584 h 527584"/>
              <a:gd name="connsiteX4-219" fmla="*/ 0 w 3352800"/>
              <a:gd name="connsiteY4-220" fmla="*/ 527584 h 52758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100643"/>
            <a:ext cx="1002792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B19A64F6-3647-42BB-B522-81A5864075AE}" type="datetimeFigureOut">
              <a:rPr lang="en-US" smtClean="0"/>
              <a:t>10/11/2021</a:t>
            </a:fld>
            <a:endParaRPr lang="en-US"/>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EA590D4C-7835-4F25-A9AF-39C923B7988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anose="020B0604020202020204" pitchFamily="34" charset="0"/>
        <a:buNone/>
        <a:defRPr sz="1600" b="1" kern="1200">
          <a:solidFill>
            <a:schemeClr val="tx1"/>
          </a:solidFill>
          <a:latin typeface="+mn-lt"/>
          <a:ea typeface="+mn-ea"/>
          <a:cs typeface="+mn-cs"/>
        </a:defRPr>
      </a:lvl1pPr>
      <a:lvl2pPr marL="173990" indent="-173990" algn="l" defTabSz="914400" rtl="0" eaLnBrk="1" latinLnBrk="0" hangingPunct="1">
        <a:spcBef>
          <a:spcPts val="300"/>
        </a:spcBef>
        <a:buClr>
          <a:schemeClr val="accent2"/>
        </a:buClr>
        <a:buFont typeface="Wingdings" panose="05000000000000000000" pitchFamily="2" charset="2"/>
        <a:buChar char="§"/>
        <a:defRPr sz="1600" kern="1200">
          <a:solidFill>
            <a:schemeClr val="tx1"/>
          </a:solidFill>
          <a:latin typeface="+mn-lt"/>
          <a:ea typeface="+mn-ea"/>
          <a:cs typeface="+mn-cs"/>
        </a:defRPr>
      </a:lvl2pPr>
      <a:lvl3pPr marL="402590" indent="-164465" algn="l" defTabSz="914400" rtl="0" eaLnBrk="1" latinLnBrk="0" hangingPunct="1">
        <a:spcBef>
          <a:spcPts val="300"/>
        </a:spcBef>
        <a:buClr>
          <a:schemeClr val="accent2"/>
        </a:buClr>
        <a:buFont typeface="Wingdings" panose="05000000000000000000" pitchFamily="2" charset="2"/>
        <a:buChar char="§"/>
        <a:defRPr sz="1600" kern="1200">
          <a:solidFill>
            <a:schemeClr val="tx1"/>
          </a:solidFill>
          <a:latin typeface="+mn-lt"/>
          <a:ea typeface="+mn-ea"/>
          <a:cs typeface="+mn-cs"/>
        </a:defRPr>
      </a:lvl3pPr>
      <a:lvl4pPr marL="631190" indent="-164465" algn="l" defTabSz="914400" rtl="0" eaLnBrk="1" latinLnBrk="0" hangingPunct="1">
        <a:spcBef>
          <a:spcPts val="300"/>
        </a:spcBef>
        <a:buClr>
          <a:schemeClr val="accent2"/>
        </a:buClr>
        <a:buFont typeface="Wingdings" panose="05000000000000000000" pitchFamily="2" charset="2"/>
        <a:buChar char="§"/>
        <a:defRPr sz="1600" kern="1200">
          <a:solidFill>
            <a:schemeClr val="tx1"/>
          </a:solidFill>
          <a:latin typeface="+mn-lt"/>
          <a:ea typeface="+mn-ea"/>
          <a:cs typeface="+mn-cs"/>
        </a:defRPr>
      </a:lvl4pPr>
      <a:lvl5pPr marL="859790" indent="-173990" algn="l" defTabSz="914400" rtl="0" eaLnBrk="1" latinLnBrk="0" hangingPunct="1">
        <a:spcBef>
          <a:spcPts val="300"/>
        </a:spcBef>
        <a:buClr>
          <a:schemeClr val="accent2"/>
        </a:buClr>
        <a:buFont typeface="Wingdings" panose="05000000000000000000" pitchFamily="2" charset="2"/>
        <a:buChar char="§"/>
        <a:defRPr sz="1600" kern="1200">
          <a:solidFill>
            <a:schemeClr val="tx1"/>
          </a:solidFill>
          <a:latin typeface="+mn-lt"/>
          <a:ea typeface="+mn-ea"/>
          <a:cs typeface="+mn-cs"/>
        </a:defRPr>
      </a:lvl5pPr>
      <a:lvl6pPr marL="1097280" indent="-173990"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6pPr>
      <a:lvl7pPr marL="1353185" indent="-164465"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7pPr>
      <a:lvl8pPr marL="1581785" indent="-164465"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8pPr>
      <a:lvl9pPr marL="1791970" indent="-164465" algn="l" defTabSz="914400" rtl="0" eaLnBrk="1" latinLnBrk="0" hangingPunct="1">
        <a:spcBef>
          <a:spcPts val="300"/>
        </a:spcBef>
        <a:buClr>
          <a:schemeClr val="accent2"/>
        </a:buClr>
        <a:buFont typeface="Wingdings" panose="05000000000000000000"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smtClean="0"/>
              <a:t>Click to edit Master title style</a:t>
            </a:r>
            <a:endParaRPr lang="vi-VN" smtClean="0"/>
          </a:p>
        </p:txBody>
      </p:sp>
      <p:sp>
        <p:nvSpPr>
          <p:cNvPr id="1027"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smtClean="0"/>
          </a:p>
        </p:txBody>
      </p:sp>
      <p:sp>
        <p:nvSpPr>
          <p:cNvPr id="4" name="Date Placeholder 3"/>
          <p:cNvSpPr>
            <a:spLocks noGrp="1"/>
          </p:cNvSpPr>
          <p:nvPr>
            <p:ph type="dt" sz="half" idx="2"/>
          </p:nvPr>
        </p:nvSpPr>
        <p:spPr>
          <a:xfrm>
            <a:off x="609600" y="6356367"/>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1CC912F-05DF-49A9-8858-992997E49423}"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3"/>
          </p:nvPr>
        </p:nvSpPr>
        <p:spPr>
          <a:xfrm>
            <a:off x="4165600" y="6356367"/>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4"/>
          </p:nvPr>
        </p:nvSpPr>
        <p:spPr>
          <a:xfrm>
            <a:off x="8737600" y="6356367"/>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CB94E44-FF3D-4F03-B02A-A9B0F1F8325F}" type="slidenum">
              <a:rPr lang="vi-VN">
                <a:solidFill>
                  <a:prstClr val="black">
                    <a:tint val="75000"/>
                  </a:prstClr>
                </a:solidFill>
              </a:rPr>
              <a:t>‹#›</a:t>
            </a:fld>
            <a:endParaRPr lang="vi-VN">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anose="02020603050405020304" pitchFamily="18" charset="0"/>
        </a:defRPr>
      </a:lvl2pPr>
      <a:lvl3pPr algn="ctr" rtl="0" eaLnBrk="0" fontAlgn="base" hangingPunct="0">
        <a:spcBef>
          <a:spcPct val="0"/>
        </a:spcBef>
        <a:spcAft>
          <a:spcPct val="0"/>
        </a:spcAft>
        <a:defRPr sz="4400">
          <a:solidFill>
            <a:schemeClr val="tx1"/>
          </a:solidFill>
          <a:latin typeface="Times New Roman" panose="02020603050405020304" pitchFamily="18" charset="0"/>
        </a:defRPr>
      </a:lvl3pPr>
      <a:lvl4pPr algn="ctr" rtl="0" eaLnBrk="0" fontAlgn="base" hangingPunct="0">
        <a:spcBef>
          <a:spcPct val="0"/>
        </a:spcBef>
        <a:spcAft>
          <a:spcPct val="0"/>
        </a:spcAft>
        <a:defRPr sz="4400">
          <a:solidFill>
            <a:schemeClr val="tx1"/>
          </a:solidFill>
          <a:latin typeface="Times New Roman" panose="02020603050405020304" pitchFamily="18" charset="0"/>
        </a:defRPr>
      </a:lvl4pPr>
      <a:lvl5pPr algn="ctr" rtl="0" eaLnBrk="0" fontAlgn="base" hangingPunct="0">
        <a:spcBef>
          <a:spcPct val="0"/>
        </a:spcBef>
        <a:spcAft>
          <a:spcPct val="0"/>
        </a:spcAft>
        <a:defRPr sz="4400">
          <a:solidFill>
            <a:schemeClr val="tx1"/>
          </a:solidFill>
          <a:latin typeface="Times New Roman" panose="02020603050405020304" pitchFamily="18" charset="0"/>
        </a:defRPr>
      </a:lvl5pPr>
      <a:lvl6pPr marL="457200" algn="ctr" rtl="0" fontAlgn="base">
        <a:spcBef>
          <a:spcPct val="0"/>
        </a:spcBef>
        <a:spcAft>
          <a:spcPct val="0"/>
        </a:spcAft>
        <a:defRPr sz="4400">
          <a:solidFill>
            <a:schemeClr val="tx1"/>
          </a:solidFill>
          <a:latin typeface="Times New Roman" panose="02020603050405020304" pitchFamily="18" charset="0"/>
        </a:defRPr>
      </a:lvl6pPr>
      <a:lvl7pPr marL="914400" algn="ctr" rtl="0" fontAlgn="base">
        <a:spcBef>
          <a:spcPct val="0"/>
        </a:spcBef>
        <a:spcAft>
          <a:spcPct val="0"/>
        </a:spcAft>
        <a:defRPr sz="4400">
          <a:solidFill>
            <a:schemeClr val="tx1"/>
          </a:solidFill>
          <a:latin typeface="Times New Roman" panose="02020603050405020304" pitchFamily="18" charset="0"/>
        </a:defRPr>
      </a:lvl7pPr>
      <a:lvl8pPr marL="1371600" algn="ctr" rtl="0" fontAlgn="base">
        <a:spcBef>
          <a:spcPct val="0"/>
        </a:spcBef>
        <a:spcAft>
          <a:spcPct val="0"/>
        </a:spcAft>
        <a:defRPr sz="4400">
          <a:solidFill>
            <a:schemeClr val="tx1"/>
          </a:solidFill>
          <a:latin typeface="Times New Roman" panose="02020603050405020304" pitchFamily="18" charset="0"/>
        </a:defRPr>
      </a:lvl8pPr>
      <a:lvl9pPr marL="1828800" algn="ctr" rtl="0" fontAlgn="base">
        <a:spcBef>
          <a:spcPct val="0"/>
        </a:spcBef>
        <a:spcAft>
          <a:spcPct val="0"/>
        </a:spcAft>
        <a:defRPr sz="4400">
          <a:solidFill>
            <a:schemeClr val="tx1"/>
          </a:solidFill>
          <a:latin typeface="Times New Roman" panose="02020603050405020304"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smtClean="0"/>
              <a:t>Click to edit Master title style</a:t>
            </a:r>
            <a:endParaRPr lang="vi-VN" smtClean="0"/>
          </a:p>
        </p:txBody>
      </p:sp>
      <p:sp>
        <p:nvSpPr>
          <p:cNvPr id="1027"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smtClean="0"/>
          </a:p>
        </p:txBody>
      </p:sp>
      <p:sp>
        <p:nvSpPr>
          <p:cNvPr id="4" name="Date Placeholder 3"/>
          <p:cNvSpPr>
            <a:spLocks noGrp="1"/>
          </p:cNvSpPr>
          <p:nvPr>
            <p:ph type="dt" sz="half" idx="2"/>
          </p:nvPr>
        </p:nvSpPr>
        <p:spPr>
          <a:xfrm>
            <a:off x="609600" y="635636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1CC912F-05DF-49A9-8858-992997E49423}" type="datetimeFigureOut">
              <a:rPr lang="vi-VN">
                <a:solidFill>
                  <a:prstClr val="black">
                    <a:tint val="75000"/>
                  </a:prstClr>
                </a:solidFill>
              </a:rPr>
              <a:t>11/10/2021</a:t>
            </a:fld>
            <a:endParaRPr lang="vi-VN">
              <a:solidFill>
                <a:prstClr val="black">
                  <a:tint val="75000"/>
                </a:prstClr>
              </a:solidFill>
            </a:endParaRPr>
          </a:p>
        </p:txBody>
      </p:sp>
      <p:sp>
        <p:nvSpPr>
          <p:cNvPr id="5" name="Footer Placeholder 4"/>
          <p:cNvSpPr>
            <a:spLocks noGrp="1"/>
          </p:cNvSpPr>
          <p:nvPr>
            <p:ph type="ftr" sz="quarter" idx="3"/>
          </p:nvPr>
        </p:nvSpPr>
        <p:spPr>
          <a:xfrm>
            <a:off x="4165600" y="635636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vi-VN">
              <a:solidFill>
                <a:prstClr val="black">
                  <a:tint val="75000"/>
                </a:prstClr>
              </a:solidFill>
            </a:endParaRPr>
          </a:p>
        </p:txBody>
      </p:sp>
      <p:sp>
        <p:nvSpPr>
          <p:cNvPr id="6" name="Slide Number Placeholder 5"/>
          <p:cNvSpPr>
            <a:spLocks noGrp="1"/>
          </p:cNvSpPr>
          <p:nvPr>
            <p:ph type="sldNum" sz="quarter" idx="4"/>
          </p:nvPr>
        </p:nvSpPr>
        <p:spPr>
          <a:xfrm>
            <a:off x="8737600" y="6356361"/>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CB94E44-FF3D-4F03-B02A-A9B0F1F8325F}" type="slidenum">
              <a:rPr lang="vi-VN">
                <a:solidFill>
                  <a:prstClr val="black">
                    <a:tint val="75000"/>
                  </a:prstClr>
                </a:solidFill>
              </a:rPr>
              <a:t>‹#›</a:t>
            </a:fld>
            <a:endParaRPr lang="vi-VN">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anose="02020603050405020304" pitchFamily="18" charset="0"/>
        </a:defRPr>
      </a:lvl2pPr>
      <a:lvl3pPr algn="ctr" rtl="0" eaLnBrk="0" fontAlgn="base" hangingPunct="0">
        <a:spcBef>
          <a:spcPct val="0"/>
        </a:spcBef>
        <a:spcAft>
          <a:spcPct val="0"/>
        </a:spcAft>
        <a:defRPr sz="4400">
          <a:solidFill>
            <a:schemeClr val="tx1"/>
          </a:solidFill>
          <a:latin typeface="Times New Roman" panose="02020603050405020304" pitchFamily="18" charset="0"/>
        </a:defRPr>
      </a:lvl3pPr>
      <a:lvl4pPr algn="ctr" rtl="0" eaLnBrk="0" fontAlgn="base" hangingPunct="0">
        <a:spcBef>
          <a:spcPct val="0"/>
        </a:spcBef>
        <a:spcAft>
          <a:spcPct val="0"/>
        </a:spcAft>
        <a:defRPr sz="4400">
          <a:solidFill>
            <a:schemeClr val="tx1"/>
          </a:solidFill>
          <a:latin typeface="Times New Roman" panose="02020603050405020304" pitchFamily="18" charset="0"/>
        </a:defRPr>
      </a:lvl4pPr>
      <a:lvl5pPr algn="ctr" rtl="0" eaLnBrk="0" fontAlgn="base" hangingPunct="0">
        <a:spcBef>
          <a:spcPct val="0"/>
        </a:spcBef>
        <a:spcAft>
          <a:spcPct val="0"/>
        </a:spcAft>
        <a:defRPr sz="4400">
          <a:solidFill>
            <a:schemeClr val="tx1"/>
          </a:solidFill>
          <a:latin typeface="Times New Roman" panose="02020603050405020304" pitchFamily="18" charset="0"/>
        </a:defRPr>
      </a:lvl5pPr>
      <a:lvl6pPr marL="457200" algn="ctr" rtl="0" fontAlgn="base">
        <a:spcBef>
          <a:spcPct val="0"/>
        </a:spcBef>
        <a:spcAft>
          <a:spcPct val="0"/>
        </a:spcAft>
        <a:defRPr sz="4400">
          <a:solidFill>
            <a:schemeClr val="tx1"/>
          </a:solidFill>
          <a:latin typeface="Times New Roman" panose="02020603050405020304" pitchFamily="18" charset="0"/>
        </a:defRPr>
      </a:lvl6pPr>
      <a:lvl7pPr marL="914400" algn="ctr" rtl="0" fontAlgn="base">
        <a:spcBef>
          <a:spcPct val="0"/>
        </a:spcBef>
        <a:spcAft>
          <a:spcPct val="0"/>
        </a:spcAft>
        <a:defRPr sz="4400">
          <a:solidFill>
            <a:schemeClr val="tx1"/>
          </a:solidFill>
          <a:latin typeface="Times New Roman" panose="02020603050405020304" pitchFamily="18" charset="0"/>
        </a:defRPr>
      </a:lvl7pPr>
      <a:lvl8pPr marL="1371600" algn="ctr" rtl="0" fontAlgn="base">
        <a:spcBef>
          <a:spcPct val="0"/>
        </a:spcBef>
        <a:spcAft>
          <a:spcPct val="0"/>
        </a:spcAft>
        <a:defRPr sz="4400">
          <a:solidFill>
            <a:schemeClr val="tx1"/>
          </a:solidFill>
          <a:latin typeface="Times New Roman" panose="02020603050405020304" pitchFamily="18" charset="0"/>
        </a:defRPr>
      </a:lvl8pPr>
      <a:lvl9pPr marL="1828800" algn="ctr" rtl="0" fontAlgn="base">
        <a:spcBef>
          <a:spcPct val="0"/>
        </a:spcBef>
        <a:spcAft>
          <a:spcPct val="0"/>
        </a:spcAft>
        <a:defRPr sz="4400">
          <a:solidFill>
            <a:schemeClr val="tx1"/>
          </a:solidFill>
          <a:latin typeface="Times New Roman" panose="02020603050405020304"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 y="0"/>
            <a:ext cx="12192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图片 2"/>
          <p:cNvPicPr>
            <a:picLocks noChangeAspect="1"/>
          </p:cNvPicPr>
          <p:nvPr userDrawn="1"/>
        </p:nvPicPr>
        <p:blipFill rotWithShape="1">
          <a:blip r:embed="rId7"/>
          <a:srcRect l="838" t="838" r="838" b="838"/>
          <a:stretch>
            <a:fillRect/>
          </a:stretch>
        </p:blipFill>
        <p:spPr>
          <a:xfrm>
            <a:off x="-1" y="0"/>
            <a:ext cx="12192001" cy="6858000"/>
          </a:xfrm>
          <a:custGeom>
            <a:avLst/>
            <a:gdLst>
              <a:gd name="connsiteX0" fmla="*/ 292101 w 12192001"/>
              <a:gd name="connsiteY0" fmla="*/ 323850 h 6858000"/>
              <a:gd name="connsiteX1" fmla="*/ 292101 w 12192001"/>
              <a:gd name="connsiteY1" fmla="*/ 6534150 h 6858000"/>
              <a:gd name="connsiteX2" fmla="*/ 11899901 w 12192001"/>
              <a:gd name="connsiteY2" fmla="*/ 6534150 h 6858000"/>
              <a:gd name="connsiteX3" fmla="*/ 11899901 w 12192001"/>
              <a:gd name="connsiteY3" fmla="*/ 323850 h 6858000"/>
              <a:gd name="connsiteX4" fmla="*/ 0 w 12192001"/>
              <a:gd name="connsiteY4" fmla="*/ 0 h 6858000"/>
              <a:gd name="connsiteX5" fmla="*/ 12192001 w 12192001"/>
              <a:gd name="connsiteY5" fmla="*/ 0 h 6858000"/>
              <a:gd name="connsiteX6" fmla="*/ 12192001 w 12192001"/>
              <a:gd name="connsiteY6" fmla="*/ 6858000 h 6858000"/>
              <a:gd name="connsiteX7" fmla="*/ 0 w 12192001"/>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1" h="6858000">
                <a:moveTo>
                  <a:pt x="292101" y="323850"/>
                </a:moveTo>
                <a:lnTo>
                  <a:pt x="292101" y="6534150"/>
                </a:lnTo>
                <a:lnTo>
                  <a:pt x="11899901" y="6534150"/>
                </a:lnTo>
                <a:lnTo>
                  <a:pt x="11899901" y="323850"/>
                </a:lnTo>
                <a:close/>
                <a:moveTo>
                  <a:pt x="0" y="0"/>
                </a:moveTo>
                <a:lnTo>
                  <a:pt x="12192001" y="0"/>
                </a:lnTo>
                <a:lnTo>
                  <a:pt x="12192001" y="6858000"/>
                </a:lnTo>
                <a:lnTo>
                  <a:pt x="0" y="6858000"/>
                </a:lnTo>
                <a:close/>
              </a:path>
            </a:pathLst>
          </a:custGeom>
        </p:spPr>
      </p:pic>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notesSlide" Target="../notesSlides/notesSlide1.xml"/><Relationship Id="rId5" Type="http://schemas.openxmlformats.org/officeDocument/2006/relationships/tags" Target="../tags/tag5.xml"/><Relationship Id="rId10" Type="http://schemas.openxmlformats.org/officeDocument/2006/relationships/slideLayout" Target="../slideLayouts/slideLayout36.xml"/><Relationship Id="rId4" Type="http://schemas.openxmlformats.org/officeDocument/2006/relationships/tags" Target="../tags/tag4.xml"/><Relationship Id="rId9" Type="http://schemas.openxmlformats.org/officeDocument/2006/relationships/tags" Target="../tags/tag9.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0w8AWtymV2s&amp;ab_channel=AngelsClub" TargetMode="Externa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s://hellobacsi.com/an-uong-lanh-manh/thong-tin-dinh-duong/mau-sac-cua-rau-cu-qua/" TargetMode="Externa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bIChx3VLhPU&amp;ab_channel=TonyToanTranNguyen" TargetMode="External"/><Relationship Id="rId2" Type="http://schemas.openxmlformats.org/officeDocument/2006/relationships/image" Target="../media/image8.png"/><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GudasOST3FI&amp;ab_channel=khangNguy%E1%BB%85nhuy" TargetMode="External"/><Relationship Id="rId2" Type="http://schemas.openxmlformats.org/officeDocument/2006/relationships/image" Target="../media/image9.jpg"/><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1"/>
          <p:cNvSpPr txBox="1">
            <a:spLocks/>
          </p:cNvSpPr>
          <p:nvPr/>
        </p:nvSpPr>
        <p:spPr>
          <a:xfrm>
            <a:off x="6710389" y="5337778"/>
            <a:ext cx="4700294" cy="83120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vi-VN" sz="2000" b="1" smtClean="0">
                <a:solidFill>
                  <a:srgbClr val="00B050"/>
                </a:solidFill>
                <a:latin typeface="Times New Roman" panose="02020603050405020304" pitchFamily="18" charset="0"/>
                <a:cs typeface="Times New Roman" panose="02020603050405020304" pitchFamily="18" charset="0"/>
              </a:rPr>
              <a:t>Giáo viên thực hiện</a:t>
            </a:r>
            <a:r>
              <a:rPr lang="vi-VN" sz="2800" b="1" smtClean="0">
                <a:solidFill>
                  <a:srgbClr val="00B050"/>
                </a:solidFill>
                <a:latin typeface="Times New Roman" panose="02020603050405020304" pitchFamily="18" charset="0"/>
                <a:cs typeface="Times New Roman" panose="02020603050405020304" pitchFamily="18" charset="0"/>
              </a:rPr>
              <a:t/>
            </a:r>
            <a:br>
              <a:rPr lang="vi-VN" sz="2800" b="1" smtClean="0">
                <a:solidFill>
                  <a:srgbClr val="00B050"/>
                </a:solidFill>
                <a:latin typeface="Times New Roman" panose="02020603050405020304" pitchFamily="18" charset="0"/>
                <a:cs typeface="Times New Roman" panose="02020603050405020304" pitchFamily="18" charset="0"/>
              </a:rPr>
            </a:br>
            <a:r>
              <a:rPr lang="vi-VN" sz="2800" b="1" smtClean="0">
                <a:solidFill>
                  <a:srgbClr val="00B050"/>
                </a:solidFill>
                <a:latin typeface="Times New Roman" panose="02020603050405020304" pitchFamily="18" charset="0"/>
                <a:cs typeface="Times New Roman" panose="02020603050405020304" pitchFamily="18" charset="0"/>
              </a:rPr>
              <a:t>Vũ Lê Xuân Quỳnh</a:t>
            </a:r>
            <a:endParaRPr lang="en-US" sz="2800" dirty="0">
              <a:solidFill>
                <a:srgbClr val="00B050"/>
              </a:solidFill>
              <a:latin typeface="Times New Roman" panose="02020603050405020304" pitchFamily="18" charset="0"/>
              <a:cs typeface="Times New Roman" panose="02020603050405020304" pitchFamily="18" charset="0"/>
            </a:endParaRPr>
          </a:p>
        </p:txBody>
      </p:sp>
      <p:sp>
        <p:nvSpPr>
          <p:cNvPr id="4" name="Rectangle 3"/>
          <p:cNvSpPr/>
          <p:nvPr/>
        </p:nvSpPr>
        <p:spPr>
          <a:xfrm>
            <a:off x="1302939" y="613453"/>
            <a:ext cx="9869214" cy="1300766"/>
          </a:xfrm>
          <a:prstGeom prst="rect">
            <a:avLst/>
          </a:prstGeom>
          <a:solidFill>
            <a:srgbClr val="FFB600"/>
          </a:solidFill>
          <a:ln>
            <a:solidFill>
              <a:schemeClr val="accent5">
                <a:lumMod val="5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vi-VN" sz="6000" b="1" dirty="0" smtClean="0">
                <a:latin typeface="Times New Roman" panose="02020603050405020304" pitchFamily="18" charset="0"/>
                <a:cs typeface="Times New Roman" panose="02020603050405020304" pitchFamily="18" charset="0"/>
              </a:rPr>
              <a:t>KHỐI 6 - TUẦN 6</a:t>
            </a:r>
          </a:p>
        </p:txBody>
      </p:sp>
      <p:sp>
        <p:nvSpPr>
          <p:cNvPr id="5" name="Subtitle 6"/>
          <p:cNvSpPr txBox="1">
            <a:spLocks/>
          </p:cNvSpPr>
          <p:nvPr/>
        </p:nvSpPr>
        <p:spPr>
          <a:xfrm>
            <a:off x="1327365" y="2362982"/>
            <a:ext cx="1969628" cy="618868"/>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vi-VN" sz="3200" b="1" u="sng" dirty="0" smtClean="0">
                <a:solidFill>
                  <a:schemeClr val="accent4">
                    <a:lumMod val="50000"/>
                  </a:schemeClr>
                </a:solidFill>
                <a:latin typeface="Times New Roman" panose="02020603050405020304" pitchFamily="18" charset="0"/>
                <a:cs typeface="Times New Roman" panose="02020603050405020304" pitchFamily="18" charset="0"/>
              </a:rPr>
              <a:t>TÊN BÀI</a:t>
            </a:r>
            <a:r>
              <a:rPr lang="vi-VN" sz="3200" b="1" dirty="0" smtClean="0">
                <a:solidFill>
                  <a:schemeClr val="accent4">
                    <a:lumMod val="50000"/>
                  </a:schemeClr>
                </a:solidFill>
                <a:latin typeface="Times New Roman" panose="02020603050405020304" pitchFamily="18" charset="0"/>
                <a:cs typeface="Times New Roman" panose="02020603050405020304" pitchFamily="18" charset="0"/>
              </a:rPr>
              <a:t>:</a:t>
            </a:r>
          </a:p>
        </p:txBody>
      </p:sp>
      <p:sp>
        <p:nvSpPr>
          <p:cNvPr id="6" name="Subtitle 2"/>
          <p:cNvSpPr txBox="1">
            <a:spLocks/>
          </p:cNvSpPr>
          <p:nvPr/>
        </p:nvSpPr>
        <p:spPr>
          <a:xfrm>
            <a:off x="772732" y="3055406"/>
            <a:ext cx="10637951" cy="1477958"/>
          </a:xfrm>
          <a:prstGeom prst="rect">
            <a:avLst/>
          </a:prstGeom>
          <a:solidFill>
            <a:srgbClr val="FFD1C3"/>
          </a:solidFill>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vi-VN" sz="3400" b="1" dirty="0" smtClean="0">
                <a:solidFill>
                  <a:srgbClr val="FF0000"/>
                </a:solidFill>
                <a:latin typeface="Times New Roman" panose="02020603050405020304" pitchFamily="18" charset="0"/>
                <a:cs typeface="Times New Roman" panose="02020603050405020304" pitchFamily="18" charset="0"/>
              </a:rPr>
              <a:t>CHẾ ĐỘ DINH DƯỠNG TRONG TẬP LUYỆN TDTT</a:t>
            </a:r>
          </a:p>
          <a:p>
            <a:pPr algn="ctr"/>
            <a:r>
              <a:rPr lang="en-US" sz="3400" b="1" dirty="0" smtClean="0">
                <a:solidFill>
                  <a:srgbClr val="FF0000"/>
                </a:solidFill>
                <a:latin typeface="Times New Roman" panose="02020603050405020304" pitchFamily="18" charset="0"/>
                <a:cs typeface="Times New Roman" panose="02020603050405020304" pitchFamily="18" charset="0"/>
              </a:rPr>
              <a:t>NÉM BÓNG - </a:t>
            </a:r>
            <a:r>
              <a:rPr lang="vi-VN" sz="3400" b="1" dirty="0" smtClean="0">
                <a:solidFill>
                  <a:srgbClr val="FF0000"/>
                </a:solidFill>
                <a:latin typeface="Times New Roman" panose="02020603050405020304" pitchFamily="18" charset="0"/>
                <a:cs typeface="Times New Roman" panose="02020603050405020304" pitchFamily="18" charset="0"/>
              </a:rPr>
              <a:t>CHẠY CỰ LY TRUNG BÌNH</a:t>
            </a:r>
            <a:endParaRPr lang="en-US" sz="3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762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7945371" y="1607821"/>
            <a:ext cx="1784316" cy="3553182"/>
            <a:chOff x="6207333" y="2098635"/>
            <a:chExt cx="1784316" cy="2979880"/>
          </a:xfrm>
          <a:solidFill>
            <a:srgbClr val="00B050"/>
          </a:solidFill>
        </p:grpSpPr>
        <p:grpSp>
          <p:nvGrpSpPr>
            <p:cNvPr id="8" name="组合 7"/>
            <p:cNvGrpSpPr/>
            <p:nvPr/>
          </p:nvGrpSpPr>
          <p:grpSpPr>
            <a:xfrm>
              <a:off x="6207333" y="2098635"/>
              <a:ext cx="1784316" cy="2979880"/>
              <a:chOff x="5334137" y="2187575"/>
              <a:chExt cx="1459546" cy="2437496"/>
            </a:xfrm>
            <a:grpFill/>
          </p:grpSpPr>
          <p:sp>
            <p:nvSpPr>
              <p:cNvPr id="13" name="MH_Other_5"/>
              <p:cNvSpPr/>
              <p:nvPr>
                <p:custDataLst>
                  <p:tags r:id="rId8"/>
                </p:custDataLst>
              </p:nvPr>
            </p:nvSpPr>
            <p:spPr>
              <a:xfrm>
                <a:off x="5334137" y="2350183"/>
                <a:ext cx="1459546" cy="2274888"/>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grpFill/>
              <a:ln>
                <a:noFill/>
              </a:ln>
              <a:effectLst>
                <a:outerShdw blurRad="50800" dist="254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sp>
            <p:nvSpPr>
              <p:cNvPr id="15" name="MH_Other_6"/>
              <p:cNvSpPr/>
              <p:nvPr>
                <p:custDataLst>
                  <p:tags r:id="rId9"/>
                </p:custDataLst>
              </p:nvPr>
            </p:nvSpPr>
            <p:spPr>
              <a:xfrm rot="19833143">
                <a:off x="5959476" y="2187575"/>
                <a:ext cx="354013" cy="336550"/>
              </a:xfrm>
              <a:custGeom>
                <a:avLst/>
                <a:gdLst/>
                <a:ahLst/>
                <a:cxnLst/>
                <a:rect l="l" t="t" r="r" b="b"/>
                <a:pathLst>
                  <a:path w="1059063" h="1007997">
                    <a:moveTo>
                      <a:pt x="703357" y="0"/>
                    </a:moveTo>
                    <a:lnTo>
                      <a:pt x="1059063" y="345377"/>
                    </a:lnTo>
                    <a:cubicBezTo>
                      <a:pt x="1011759" y="390684"/>
                      <a:pt x="950318" y="412745"/>
                      <a:pt x="888735" y="411717"/>
                    </a:cubicBezTo>
                    <a:lnTo>
                      <a:pt x="615617" y="668531"/>
                    </a:lnTo>
                    <a:cubicBezTo>
                      <a:pt x="643882" y="763675"/>
                      <a:pt x="628025" y="864389"/>
                      <a:pt x="564718" y="936620"/>
                    </a:cubicBezTo>
                    <a:lnTo>
                      <a:pt x="370217" y="747767"/>
                    </a:lnTo>
                    <a:cubicBezTo>
                      <a:pt x="247618" y="834750"/>
                      <a:pt x="146199" y="930329"/>
                      <a:pt x="0" y="1007997"/>
                    </a:cubicBezTo>
                    <a:cubicBezTo>
                      <a:pt x="95002" y="875886"/>
                      <a:pt x="190003" y="777809"/>
                      <a:pt x="284746" y="664777"/>
                    </a:cubicBezTo>
                    <a:lnTo>
                      <a:pt x="96361" y="481861"/>
                    </a:lnTo>
                    <a:cubicBezTo>
                      <a:pt x="152055" y="429106"/>
                      <a:pt x="226831" y="406169"/>
                      <a:pt x="303394" y="411783"/>
                    </a:cubicBezTo>
                    <a:cubicBezTo>
                      <a:pt x="325459" y="413401"/>
                      <a:pt x="347673" y="417390"/>
                      <a:pt x="369433" y="424372"/>
                    </a:cubicBezTo>
                    <a:lnTo>
                      <a:pt x="642990" y="154959"/>
                    </a:lnTo>
                    <a:cubicBezTo>
                      <a:pt x="643358" y="99193"/>
                      <a:pt x="663662" y="44083"/>
                      <a:pt x="703357" y="0"/>
                    </a:cubicBezTo>
                    <a:close/>
                  </a:path>
                </a:pathLst>
              </a:custGeom>
              <a:grpFill/>
              <a:ln w="12700">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grpSp>
        <p:sp>
          <p:nvSpPr>
            <p:cNvPr id="32" name="矩形 31"/>
            <p:cNvSpPr/>
            <p:nvPr/>
          </p:nvSpPr>
          <p:spPr>
            <a:xfrm>
              <a:off x="6649000" y="2789100"/>
              <a:ext cx="1078173" cy="1935878"/>
            </a:xfrm>
            <a:prstGeom prst="rect">
              <a:avLst/>
            </a:prstGeom>
            <a:grpFill/>
          </p:spPr>
          <p:txBody>
            <a:bodyPr wrap="square">
              <a:spAutoFit/>
              <a:scene3d>
                <a:camera prst="orthographicFront"/>
                <a:lightRig rig="threePt" dir="t"/>
              </a:scene3d>
              <a:sp3d contourW="12700"/>
            </a:bodyPr>
            <a:lstStyle/>
            <a:p>
              <a:pPr algn="ctr">
                <a:lnSpc>
                  <a:spcPct val="120000"/>
                </a:lnSpc>
              </a:pPr>
              <a:r>
                <a:rPr lang="vi-VN" altLang="zh-CN" sz="2400" b="1" dirty="0">
                  <a:latin typeface="Times New Roman" panose="02020603050405020304" pitchFamily="18" charset="0"/>
                  <a:ea typeface="汉仪喵魂体W" panose="00020600040101010101" pitchFamily="18" charset="-122"/>
                  <a:cs typeface="Times New Roman" panose="02020603050405020304" pitchFamily="18" charset="0"/>
                </a:rPr>
                <a:t>3</a:t>
              </a:r>
              <a:r>
                <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rPr>
                <a:t>.</a:t>
              </a:r>
            </a:p>
            <a:p>
              <a:pPr algn="ctr">
                <a:lnSpc>
                  <a:spcPct val="120000"/>
                </a:lnSpc>
              </a:pPr>
              <a:r>
                <a:rPr lang="en-US" altLang="zh-CN" sz="2400" b="1" dirty="0" err="1" smtClean="0">
                  <a:latin typeface="Times New Roman" panose="02020603050405020304" pitchFamily="18" charset="0"/>
                  <a:ea typeface="汉仪喵魂体W" panose="00020600040101010101" pitchFamily="18" charset="-122"/>
                  <a:cs typeface="Times New Roman" panose="02020603050405020304" pitchFamily="18" charset="0"/>
                </a:rPr>
                <a:t>Chạy</a:t>
              </a:r>
              <a:r>
                <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rPr>
                <a:t> </a:t>
              </a:r>
              <a:r>
                <a:rPr lang="en-US" altLang="zh-CN" sz="2400" b="1" dirty="0" err="1" smtClean="0">
                  <a:latin typeface="Times New Roman" panose="02020603050405020304" pitchFamily="18" charset="0"/>
                  <a:ea typeface="汉仪喵魂体W" panose="00020600040101010101" pitchFamily="18" charset="-122"/>
                  <a:cs typeface="Times New Roman" panose="02020603050405020304" pitchFamily="18" charset="0"/>
                </a:rPr>
                <a:t>cự</a:t>
              </a:r>
              <a:r>
                <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rPr>
                <a:t> </a:t>
              </a:r>
            </a:p>
            <a:p>
              <a:pPr algn="ctr">
                <a:lnSpc>
                  <a:spcPct val="120000"/>
                </a:lnSpc>
              </a:pPr>
              <a:r>
                <a:rPr lang="vi-VN"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rPr>
                <a:t>Trung bình</a:t>
              </a:r>
              <a:endParaRPr lang="zh-CN" altLang="en-US" sz="2400" b="1" dirty="0">
                <a:latin typeface="Times New Roman" panose="02020603050405020304" pitchFamily="18" charset="0"/>
                <a:ea typeface="汉仪喵魂体W" panose="00020600040101010101" pitchFamily="18" charset="-122"/>
                <a:cs typeface="Times New Roman" panose="02020603050405020304" pitchFamily="18" charset="0"/>
              </a:endParaRPr>
            </a:p>
          </p:txBody>
        </p:sp>
      </p:grpSp>
      <p:grpSp>
        <p:nvGrpSpPr>
          <p:cNvPr id="34" name="组合 177"/>
          <p:cNvGrpSpPr/>
          <p:nvPr/>
        </p:nvGrpSpPr>
        <p:grpSpPr>
          <a:xfrm>
            <a:off x="994820" y="610692"/>
            <a:ext cx="5886671" cy="625183"/>
            <a:chOff x="994820" y="496392"/>
            <a:chExt cx="5886671" cy="625183"/>
          </a:xfrm>
        </p:grpSpPr>
        <p:grpSp>
          <p:nvGrpSpPr>
            <p:cNvPr id="35" name="组合 178"/>
            <p:cNvGrpSpPr/>
            <p:nvPr/>
          </p:nvGrpSpPr>
          <p:grpSpPr>
            <a:xfrm>
              <a:off x="994820" y="626210"/>
              <a:ext cx="5886671" cy="495365"/>
              <a:chOff x="3532280" y="5381090"/>
              <a:chExt cx="5886671" cy="495365"/>
            </a:xfrm>
          </p:grpSpPr>
          <p:sp>
            <p:nvSpPr>
              <p:cNvPr id="37" name="Freeform 34"/>
              <p:cNvSpPr>
                <a:spLocks noEditPoints="1"/>
              </p:cNvSpPr>
              <p:nvPr/>
            </p:nvSpPr>
            <p:spPr bwMode="auto">
              <a:xfrm>
                <a:off x="8625557" y="5381090"/>
                <a:ext cx="793394" cy="459363"/>
              </a:xfrm>
              <a:custGeom>
                <a:avLst/>
                <a:gdLst>
                  <a:gd name="T0" fmla="*/ 97 w 97"/>
                  <a:gd name="T1" fmla="*/ 16 h 63"/>
                  <a:gd name="T2" fmla="*/ 90 w 97"/>
                  <a:gd name="T3" fmla="*/ 22 h 63"/>
                  <a:gd name="T4" fmla="*/ 75 w 97"/>
                  <a:gd name="T5" fmla="*/ 33 h 63"/>
                  <a:gd name="T6" fmla="*/ 46 w 97"/>
                  <a:gd name="T7" fmla="*/ 51 h 63"/>
                  <a:gd name="T8" fmla="*/ 29 w 97"/>
                  <a:gd name="T9" fmla="*/ 63 h 63"/>
                  <a:gd name="T10" fmla="*/ 26 w 97"/>
                  <a:gd name="T11" fmla="*/ 62 h 63"/>
                  <a:gd name="T12" fmla="*/ 16 w 97"/>
                  <a:gd name="T13" fmla="*/ 47 h 63"/>
                  <a:gd name="T14" fmla="*/ 2 w 97"/>
                  <a:gd name="T15" fmla="*/ 48 h 63"/>
                  <a:gd name="T16" fmla="*/ 10 w 97"/>
                  <a:gd name="T17" fmla="*/ 28 h 63"/>
                  <a:gd name="T18" fmla="*/ 10 w 97"/>
                  <a:gd name="T19" fmla="*/ 26 h 63"/>
                  <a:gd name="T20" fmla="*/ 18 w 97"/>
                  <a:gd name="T21" fmla="*/ 0 h 63"/>
                  <a:gd name="T22" fmla="*/ 40 w 97"/>
                  <a:gd name="T23" fmla="*/ 5 h 63"/>
                  <a:gd name="T24" fmla="*/ 75 w 97"/>
                  <a:gd name="T25" fmla="*/ 13 h 63"/>
                  <a:gd name="T26" fmla="*/ 94 w 97"/>
                  <a:gd name="T27" fmla="*/ 15 h 63"/>
                  <a:gd name="T28" fmla="*/ 97 w 97"/>
                  <a:gd name="T29" fmla="*/ 16 h 63"/>
                  <a:gd name="T30" fmla="*/ 20 w 97"/>
                  <a:gd name="T31" fmla="*/ 3 h 63"/>
                  <a:gd name="T32" fmla="*/ 16 w 97"/>
                  <a:gd name="T33" fmla="*/ 18 h 63"/>
                  <a:gd name="T34" fmla="*/ 14 w 97"/>
                  <a:gd name="T35" fmla="*/ 26 h 63"/>
                  <a:gd name="T36" fmla="*/ 65 w 97"/>
                  <a:gd name="T37" fmla="*/ 20 h 63"/>
                  <a:gd name="T38" fmla="*/ 86 w 97"/>
                  <a:gd name="T39" fmla="*/ 17 h 63"/>
                  <a:gd name="T40" fmla="*/ 20 w 97"/>
                  <a:gd name="T41" fmla="*/ 3 h 63"/>
                  <a:gd name="T42" fmla="*/ 14 w 97"/>
                  <a:gd name="T43" fmla="*/ 38 h 63"/>
                  <a:gd name="T44" fmla="*/ 28 w 97"/>
                  <a:gd name="T45" fmla="*/ 60 h 63"/>
                  <a:gd name="T46" fmla="*/ 82 w 97"/>
                  <a:gd name="T47" fmla="*/ 24 h 63"/>
                  <a:gd name="T48" fmla="*/ 82 w 97"/>
                  <a:gd name="T49" fmla="*/ 23 h 63"/>
                  <a:gd name="T50" fmla="*/ 14 w 97"/>
                  <a:gd name="T51" fmla="*/ 38 h 63"/>
                  <a:gd name="T52" fmla="*/ 13 w 97"/>
                  <a:gd name="T53" fmla="*/ 29 h 63"/>
                  <a:gd name="T54" fmla="*/ 7 w 97"/>
                  <a:gd name="T55" fmla="*/ 40 h 63"/>
                  <a:gd name="T56" fmla="*/ 12 w 97"/>
                  <a:gd name="T57" fmla="*/ 35 h 63"/>
                  <a:gd name="T58" fmla="*/ 15 w 97"/>
                  <a:gd name="T59" fmla="*/ 36 h 63"/>
                  <a:gd name="T60" fmla="*/ 57 w 97"/>
                  <a:gd name="T61" fmla="*/ 27 h 63"/>
                  <a:gd name="T62" fmla="*/ 77 w 97"/>
                  <a:gd name="T63" fmla="*/ 21 h 63"/>
                  <a:gd name="T64" fmla="*/ 13 w 97"/>
                  <a:gd name="T65" fmla="*/ 29 h 63"/>
                  <a:gd name="T66" fmla="*/ 6 w 97"/>
                  <a:gd name="T67" fmla="*/ 45 h 63"/>
                  <a:gd name="T68" fmla="*/ 14 w 97"/>
                  <a:gd name="T69" fmla="*/ 44 h 63"/>
                  <a:gd name="T70" fmla="*/ 11 w 97"/>
                  <a:gd name="T71" fmla="*/ 39 h 63"/>
                  <a:gd name="T72" fmla="*/ 6 w 97"/>
                  <a:gd name="T73" fmla="*/ 45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7" h="63">
                    <a:moveTo>
                      <a:pt x="97" y="16"/>
                    </a:moveTo>
                    <a:cubicBezTo>
                      <a:pt x="96" y="20"/>
                      <a:pt x="92" y="19"/>
                      <a:pt x="90" y="22"/>
                    </a:cubicBezTo>
                    <a:cubicBezTo>
                      <a:pt x="85" y="24"/>
                      <a:pt x="80" y="29"/>
                      <a:pt x="75" y="33"/>
                    </a:cubicBezTo>
                    <a:cubicBezTo>
                      <a:pt x="65" y="38"/>
                      <a:pt x="56" y="45"/>
                      <a:pt x="46" y="51"/>
                    </a:cubicBezTo>
                    <a:cubicBezTo>
                      <a:pt x="40" y="54"/>
                      <a:pt x="35" y="58"/>
                      <a:pt x="29" y="63"/>
                    </a:cubicBezTo>
                    <a:cubicBezTo>
                      <a:pt x="28" y="62"/>
                      <a:pt x="27" y="62"/>
                      <a:pt x="26" y="62"/>
                    </a:cubicBezTo>
                    <a:cubicBezTo>
                      <a:pt x="22" y="57"/>
                      <a:pt x="20" y="52"/>
                      <a:pt x="16" y="47"/>
                    </a:cubicBezTo>
                    <a:cubicBezTo>
                      <a:pt x="12" y="47"/>
                      <a:pt x="6" y="49"/>
                      <a:pt x="2" y="48"/>
                    </a:cubicBezTo>
                    <a:cubicBezTo>
                      <a:pt x="0" y="42"/>
                      <a:pt x="7" y="35"/>
                      <a:pt x="10" y="28"/>
                    </a:cubicBezTo>
                    <a:cubicBezTo>
                      <a:pt x="10" y="27"/>
                      <a:pt x="10" y="26"/>
                      <a:pt x="10" y="26"/>
                    </a:cubicBezTo>
                    <a:cubicBezTo>
                      <a:pt x="13" y="17"/>
                      <a:pt x="15" y="8"/>
                      <a:pt x="18" y="0"/>
                    </a:cubicBezTo>
                    <a:cubicBezTo>
                      <a:pt x="25" y="0"/>
                      <a:pt x="33" y="4"/>
                      <a:pt x="40" y="5"/>
                    </a:cubicBezTo>
                    <a:cubicBezTo>
                      <a:pt x="51" y="8"/>
                      <a:pt x="63" y="10"/>
                      <a:pt x="75" y="13"/>
                    </a:cubicBezTo>
                    <a:cubicBezTo>
                      <a:pt x="81" y="13"/>
                      <a:pt x="88" y="15"/>
                      <a:pt x="94" y="15"/>
                    </a:cubicBezTo>
                    <a:cubicBezTo>
                      <a:pt x="95" y="15"/>
                      <a:pt x="96" y="14"/>
                      <a:pt x="97" y="16"/>
                    </a:cubicBezTo>
                    <a:close/>
                    <a:moveTo>
                      <a:pt x="20" y="3"/>
                    </a:moveTo>
                    <a:cubicBezTo>
                      <a:pt x="18" y="8"/>
                      <a:pt x="16" y="13"/>
                      <a:pt x="16" y="18"/>
                    </a:cubicBezTo>
                    <a:cubicBezTo>
                      <a:pt x="15" y="21"/>
                      <a:pt x="13" y="23"/>
                      <a:pt x="14" y="26"/>
                    </a:cubicBezTo>
                    <a:cubicBezTo>
                      <a:pt x="31" y="24"/>
                      <a:pt x="48" y="21"/>
                      <a:pt x="65" y="20"/>
                    </a:cubicBezTo>
                    <a:cubicBezTo>
                      <a:pt x="72" y="18"/>
                      <a:pt x="80" y="19"/>
                      <a:pt x="86" y="17"/>
                    </a:cubicBezTo>
                    <a:cubicBezTo>
                      <a:pt x="64" y="14"/>
                      <a:pt x="41" y="7"/>
                      <a:pt x="20" y="3"/>
                    </a:cubicBezTo>
                    <a:close/>
                    <a:moveTo>
                      <a:pt x="14" y="38"/>
                    </a:moveTo>
                    <a:cubicBezTo>
                      <a:pt x="19" y="45"/>
                      <a:pt x="22" y="53"/>
                      <a:pt x="28" y="60"/>
                    </a:cubicBezTo>
                    <a:cubicBezTo>
                      <a:pt x="46" y="48"/>
                      <a:pt x="64" y="37"/>
                      <a:pt x="82" y="24"/>
                    </a:cubicBezTo>
                    <a:cubicBezTo>
                      <a:pt x="82" y="23"/>
                      <a:pt x="82" y="23"/>
                      <a:pt x="82" y="23"/>
                    </a:cubicBezTo>
                    <a:cubicBezTo>
                      <a:pt x="59" y="29"/>
                      <a:pt x="37" y="35"/>
                      <a:pt x="14" y="38"/>
                    </a:cubicBezTo>
                    <a:close/>
                    <a:moveTo>
                      <a:pt x="13" y="29"/>
                    </a:moveTo>
                    <a:cubicBezTo>
                      <a:pt x="11" y="33"/>
                      <a:pt x="8" y="37"/>
                      <a:pt x="7" y="40"/>
                    </a:cubicBezTo>
                    <a:cubicBezTo>
                      <a:pt x="9" y="39"/>
                      <a:pt x="9" y="36"/>
                      <a:pt x="12" y="35"/>
                    </a:cubicBezTo>
                    <a:cubicBezTo>
                      <a:pt x="13" y="35"/>
                      <a:pt x="14" y="35"/>
                      <a:pt x="15" y="36"/>
                    </a:cubicBezTo>
                    <a:cubicBezTo>
                      <a:pt x="29" y="33"/>
                      <a:pt x="43" y="30"/>
                      <a:pt x="57" y="27"/>
                    </a:cubicBezTo>
                    <a:cubicBezTo>
                      <a:pt x="64" y="24"/>
                      <a:pt x="70" y="23"/>
                      <a:pt x="77" y="21"/>
                    </a:cubicBezTo>
                    <a:cubicBezTo>
                      <a:pt x="55" y="23"/>
                      <a:pt x="34" y="25"/>
                      <a:pt x="13" y="29"/>
                    </a:cubicBezTo>
                    <a:close/>
                    <a:moveTo>
                      <a:pt x="6" y="45"/>
                    </a:moveTo>
                    <a:cubicBezTo>
                      <a:pt x="9" y="46"/>
                      <a:pt x="12" y="44"/>
                      <a:pt x="14" y="44"/>
                    </a:cubicBezTo>
                    <a:cubicBezTo>
                      <a:pt x="13" y="42"/>
                      <a:pt x="13" y="41"/>
                      <a:pt x="11" y="39"/>
                    </a:cubicBezTo>
                    <a:cubicBezTo>
                      <a:pt x="10" y="41"/>
                      <a:pt x="8" y="43"/>
                      <a:pt x="6" y="45"/>
                    </a:cubicBezTo>
                    <a:close/>
                  </a:path>
                </a:pathLst>
              </a:custGeom>
              <a:solidFill>
                <a:schemeClr val="bg1"/>
              </a:solidFill>
              <a:ln>
                <a:noFill/>
              </a:ln>
            </p:spPr>
            <p:txBody>
              <a:bodyPr vert="horz" wrap="square" lIns="91440" tIns="45720" rIns="91440" bIns="45720" numCol="1" anchor="t" anchorCtr="0" compatLnSpc="1"/>
              <a:lstStyle/>
              <a:p>
                <a:endParaRPr lang="zh-CN" altLang="en-US">
                  <a:solidFill>
                    <a:prstClr val="black"/>
                  </a:solidFill>
                </a:endParaRPr>
              </a:p>
            </p:txBody>
          </p:sp>
          <p:sp>
            <p:nvSpPr>
              <p:cNvPr id="38" name="任意多边形 181"/>
              <p:cNvSpPr/>
              <p:nvPr/>
            </p:nvSpPr>
            <p:spPr>
              <a:xfrm>
                <a:off x="3532280" y="5475339"/>
                <a:ext cx="5024077" cy="401116"/>
              </a:xfrm>
              <a:custGeom>
                <a:avLst/>
                <a:gdLst>
                  <a:gd name="connsiteX0" fmla="*/ 0 w 6766560"/>
                  <a:gd name="connsiteY0" fmla="*/ 39809 h 361457"/>
                  <a:gd name="connsiteX1" fmla="*/ 4411980 w 6766560"/>
                  <a:gd name="connsiteY1" fmla="*/ 28379 h 361457"/>
                  <a:gd name="connsiteX2" fmla="*/ 4023360 w 6766560"/>
                  <a:gd name="connsiteY2" fmla="*/ 359849 h 361457"/>
                  <a:gd name="connsiteX3" fmla="*/ 6766560 w 6766560"/>
                  <a:gd name="connsiteY3" fmla="*/ 131249 h 361457"/>
                  <a:gd name="connsiteX0-1" fmla="*/ 0 w 6766560"/>
                  <a:gd name="connsiteY0-2" fmla="*/ 75291 h 398381"/>
                  <a:gd name="connsiteX1-3" fmla="*/ 4369154 w 6766560"/>
                  <a:gd name="connsiteY1-4" fmla="*/ 18141 h 398381"/>
                  <a:gd name="connsiteX2-5" fmla="*/ 4023360 w 6766560"/>
                  <a:gd name="connsiteY2-6" fmla="*/ 395331 h 398381"/>
                  <a:gd name="connsiteX3-7" fmla="*/ 6766560 w 6766560"/>
                  <a:gd name="connsiteY3-8" fmla="*/ 166731 h 398381"/>
                  <a:gd name="connsiteX0-9" fmla="*/ 0 w 6766560"/>
                  <a:gd name="connsiteY0-10" fmla="*/ 71354 h 339035"/>
                  <a:gd name="connsiteX1-11" fmla="*/ 4369154 w 6766560"/>
                  <a:gd name="connsiteY1-12" fmla="*/ 14204 h 339035"/>
                  <a:gd name="connsiteX2-13" fmla="*/ 4351696 w 6766560"/>
                  <a:gd name="connsiteY2-14" fmla="*/ 334244 h 339035"/>
                  <a:gd name="connsiteX3-15" fmla="*/ 6766560 w 6766560"/>
                  <a:gd name="connsiteY3-16" fmla="*/ 162794 h 339035"/>
                  <a:gd name="connsiteX0-17" fmla="*/ 0 w 7194823"/>
                  <a:gd name="connsiteY0-18" fmla="*/ 71354 h 334304"/>
                  <a:gd name="connsiteX1-19" fmla="*/ 4369154 w 7194823"/>
                  <a:gd name="connsiteY1-20" fmla="*/ 14204 h 334304"/>
                  <a:gd name="connsiteX2-21" fmla="*/ 4351696 w 7194823"/>
                  <a:gd name="connsiteY2-22" fmla="*/ 334244 h 334304"/>
                  <a:gd name="connsiteX3-23" fmla="*/ 7194823 w 7194823"/>
                  <a:gd name="connsiteY3-24" fmla="*/ 37064 h 334304"/>
                  <a:gd name="connsiteX0-25" fmla="*/ 0 w 7194823"/>
                  <a:gd name="connsiteY0-26" fmla="*/ 72918 h 358721"/>
                  <a:gd name="connsiteX1-27" fmla="*/ 4369154 w 7194823"/>
                  <a:gd name="connsiteY1-28" fmla="*/ 15768 h 358721"/>
                  <a:gd name="connsiteX2-29" fmla="*/ 4051911 w 7194823"/>
                  <a:gd name="connsiteY2-30" fmla="*/ 358668 h 358721"/>
                  <a:gd name="connsiteX3-31" fmla="*/ 7194823 w 7194823"/>
                  <a:gd name="connsiteY3-32" fmla="*/ 38628 h 358721"/>
                  <a:gd name="connsiteX0-33" fmla="*/ 0 w 6454042"/>
                  <a:gd name="connsiteY0-34" fmla="*/ 72918 h 359955"/>
                  <a:gd name="connsiteX1-35" fmla="*/ 4369154 w 6454042"/>
                  <a:gd name="connsiteY1-36" fmla="*/ 15768 h 359955"/>
                  <a:gd name="connsiteX2-37" fmla="*/ 4051911 w 6454042"/>
                  <a:gd name="connsiteY2-38" fmla="*/ 358668 h 359955"/>
                  <a:gd name="connsiteX3-39" fmla="*/ 6454042 w 6454042"/>
                  <a:gd name="connsiteY3-40" fmla="*/ 112769 h 359955"/>
                  <a:gd name="connsiteX0-41" fmla="*/ 0 w 6454042"/>
                  <a:gd name="connsiteY0-42" fmla="*/ 62493 h 349247"/>
                  <a:gd name="connsiteX1-43" fmla="*/ 4122228 w 6454042"/>
                  <a:gd name="connsiteY1-44" fmla="*/ 17700 h 349247"/>
                  <a:gd name="connsiteX2-45" fmla="*/ 4051911 w 6454042"/>
                  <a:gd name="connsiteY2-46" fmla="*/ 348243 h 349247"/>
                  <a:gd name="connsiteX3-47" fmla="*/ 6454042 w 6454042"/>
                  <a:gd name="connsiteY3-48" fmla="*/ 102344 h 349247"/>
                  <a:gd name="connsiteX0-49" fmla="*/ 0 w 4341830"/>
                  <a:gd name="connsiteY0-50" fmla="*/ 62493 h 348243"/>
                  <a:gd name="connsiteX1-51" fmla="*/ 4122228 w 4341830"/>
                  <a:gd name="connsiteY1-52" fmla="*/ 17700 h 348243"/>
                  <a:gd name="connsiteX2-53" fmla="*/ 4051911 w 4341830"/>
                  <a:gd name="connsiteY2-54" fmla="*/ 348243 h 348243"/>
                  <a:gd name="connsiteX0-55" fmla="*/ 0 w 4122228"/>
                  <a:gd name="connsiteY0-56" fmla="*/ 62493 h 62493"/>
                  <a:gd name="connsiteX1-57" fmla="*/ 4122228 w 4122228"/>
                  <a:gd name="connsiteY1-58" fmla="*/ 17700 h 62493"/>
                  <a:gd name="connsiteX0-59" fmla="*/ 0 w 4122228"/>
                  <a:gd name="connsiteY0-60" fmla="*/ 44793 h 66159"/>
                  <a:gd name="connsiteX1-61" fmla="*/ 4122228 w 4122228"/>
                  <a:gd name="connsiteY1-62" fmla="*/ 0 h 66159"/>
                  <a:gd name="connsiteX0-63" fmla="*/ 0 w 4245691"/>
                  <a:gd name="connsiteY0-64" fmla="*/ 156004 h 156004"/>
                  <a:gd name="connsiteX1-65" fmla="*/ 4245691 w 4245691"/>
                  <a:gd name="connsiteY1-66" fmla="*/ 0 h 156004"/>
                  <a:gd name="connsiteX0-67" fmla="*/ 0 w 4245691"/>
                  <a:gd name="connsiteY0-68" fmla="*/ 156004 h 163985"/>
                  <a:gd name="connsiteX1-69" fmla="*/ 4245691 w 4245691"/>
                  <a:gd name="connsiteY1-70" fmla="*/ 0 h 163985"/>
                  <a:gd name="connsiteX0-71" fmla="*/ 0 w 5449458"/>
                  <a:gd name="connsiteY0-72" fmla="*/ 143648 h 143648"/>
                  <a:gd name="connsiteX1-73" fmla="*/ 5449458 w 5449458"/>
                  <a:gd name="connsiteY1-74" fmla="*/ 0 h 143648"/>
                  <a:gd name="connsiteX0-75" fmla="*/ 0 w 5449458"/>
                  <a:gd name="connsiteY0-76" fmla="*/ 143648 h 260913"/>
                  <a:gd name="connsiteX1-77" fmla="*/ 1990356 w 5449458"/>
                  <a:gd name="connsiteY1-78" fmla="*/ 260339 h 260913"/>
                  <a:gd name="connsiteX2-79" fmla="*/ 5449458 w 5449458"/>
                  <a:gd name="connsiteY2-80" fmla="*/ 0 h 260913"/>
                  <a:gd name="connsiteX0-81" fmla="*/ 0 w 4693246"/>
                  <a:gd name="connsiteY0-82" fmla="*/ 169 h 463018"/>
                  <a:gd name="connsiteX1-83" fmla="*/ 1234144 w 4693246"/>
                  <a:gd name="connsiteY1-84" fmla="*/ 462849 h 463018"/>
                  <a:gd name="connsiteX2-85" fmla="*/ 4693246 w 4693246"/>
                  <a:gd name="connsiteY2-86" fmla="*/ 202510 h 463018"/>
                  <a:gd name="connsiteX0-87" fmla="*/ 153395 w 4846641"/>
                  <a:gd name="connsiteY0-88" fmla="*/ 0 h 462988"/>
                  <a:gd name="connsiteX1-89" fmla="*/ 1387539 w 4846641"/>
                  <a:gd name="connsiteY1-90" fmla="*/ 462680 h 462988"/>
                  <a:gd name="connsiteX2-91" fmla="*/ 4846641 w 4846641"/>
                  <a:gd name="connsiteY2-92" fmla="*/ 202341 h 462988"/>
                  <a:gd name="connsiteX0-93" fmla="*/ 212160 w 4457851"/>
                  <a:gd name="connsiteY0-94" fmla="*/ 0 h 462988"/>
                  <a:gd name="connsiteX1-95" fmla="*/ 998749 w 4457851"/>
                  <a:gd name="connsiteY1-96" fmla="*/ 462680 h 462988"/>
                  <a:gd name="connsiteX2-97" fmla="*/ 4457851 w 4457851"/>
                  <a:gd name="connsiteY2-98" fmla="*/ 202341 h 462988"/>
                  <a:gd name="connsiteX0-99" fmla="*/ 238795 w 4484486"/>
                  <a:gd name="connsiteY0-100" fmla="*/ 0 h 462868"/>
                  <a:gd name="connsiteX1-101" fmla="*/ 1025384 w 4484486"/>
                  <a:gd name="connsiteY1-102" fmla="*/ 462680 h 462868"/>
                  <a:gd name="connsiteX2-103" fmla="*/ 4484486 w 4484486"/>
                  <a:gd name="connsiteY2-104" fmla="*/ 202341 h 462868"/>
                  <a:gd name="connsiteX0-105" fmla="*/ 410770 w 4656461"/>
                  <a:gd name="connsiteY0-106" fmla="*/ 0 h 425815"/>
                  <a:gd name="connsiteX1-107" fmla="*/ 595476 w 4656461"/>
                  <a:gd name="connsiteY1-108" fmla="*/ 425610 h 425815"/>
                  <a:gd name="connsiteX2-109" fmla="*/ 4656461 w 4656461"/>
                  <a:gd name="connsiteY2-110" fmla="*/ 202341 h 425815"/>
                  <a:gd name="connsiteX0-111" fmla="*/ 410770 w 4656461"/>
                  <a:gd name="connsiteY0-112" fmla="*/ 0 h 364069"/>
                  <a:gd name="connsiteX1-113" fmla="*/ 595476 w 4656461"/>
                  <a:gd name="connsiteY1-114" fmla="*/ 363827 h 364069"/>
                  <a:gd name="connsiteX2-115" fmla="*/ 4656461 w 4656461"/>
                  <a:gd name="connsiteY2-116" fmla="*/ 202341 h 364069"/>
                  <a:gd name="connsiteX0-117" fmla="*/ 558636 w 4511100"/>
                  <a:gd name="connsiteY0-118" fmla="*/ 0 h 388767"/>
                  <a:gd name="connsiteX1-119" fmla="*/ 450115 w 4511100"/>
                  <a:gd name="connsiteY1-120" fmla="*/ 388541 h 388767"/>
                  <a:gd name="connsiteX2-121" fmla="*/ 4511100 w 4511100"/>
                  <a:gd name="connsiteY2-122" fmla="*/ 227055 h 388767"/>
                  <a:gd name="connsiteX0-123" fmla="*/ 445007 w 4613533"/>
                  <a:gd name="connsiteY0-124" fmla="*/ 0 h 413467"/>
                  <a:gd name="connsiteX1-125" fmla="*/ 552548 w 4613533"/>
                  <a:gd name="connsiteY1-126" fmla="*/ 413255 h 413467"/>
                  <a:gd name="connsiteX2-127" fmla="*/ 4613533 w 4613533"/>
                  <a:gd name="connsiteY2-128" fmla="*/ 251769 h 413467"/>
                  <a:gd name="connsiteX0-129" fmla="*/ 437894 w 4606420"/>
                  <a:gd name="connsiteY0-130" fmla="*/ 0 h 351722"/>
                  <a:gd name="connsiteX1-131" fmla="*/ 560868 w 4606420"/>
                  <a:gd name="connsiteY1-132" fmla="*/ 351471 h 351722"/>
                  <a:gd name="connsiteX2-133" fmla="*/ 4606420 w 4606420"/>
                  <a:gd name="connsiteY2-134" fmla="*/ 251769 h 351722"/>
                  <a:gd name="connsiteX0-135" fmla="*/ 424068 w 4592594"/>
                  <a:gd name="connsiteY0-136" fmla="*/ 0 h 401116"/>
                  <a:gd name="connsiteX1-137" fmla="*/ 577907 w 4592594"/>
                  <a:gd name="connsiteY1-138" fmla="*/ 400898 h 401116"/>
                  <a:gd name="connsiteX2-139" fmla="*/ 4592594 w 4592594"/>
                  <a:gd name="connsiteY2-140" fmla="*/ 251769 h 401116"/>
                  <a:gd name="connsiteX0-141" fmla="*/ 424068 w 4592594"/>
                  <a:gd name="connsiteY0-142" fmla="*/ 0 h 401116"/>
                  <a:gd name="connsiteX1-143" fmla="*/ 577907 w 4592594"/>
                  <a:gd name="connsiteY1-144" fmla="*/ 400898 h 401116"/>
                  <a:gd name="connsiteX2-145" fmla="*/ 4592594 w 4592594"/>
                  <a:gd name="connsiteY2-146" fmla="*/ 338266 h 401116"/>
                  <a:gd name="connsiteX0-147" fmla="*/ 391353 w 4638179"/>
                  <a:gd name="connsiteY0-148" fmla="*/ 0 h 401116"/>
                  <a:gd name="connsiteX1-149" fmla="*/ 623492 w 4638179"/>
                  <a:gd name="connsiteY1-150" fmla="*/ 400898 h 401116"/>
                  <a:gd name="connsiteX2-151" fmla="*/ 4638179 w 4638179"/>
                  <a:gd name="connsiteY2-152" fmla="*/ 338266 h 401116"/>
                  <a:gd name="connsiteX0-153" fmla="*/ 391353 w 4904398"/>
                  <a:gd name="connsiteY0-154" fmla="*/ 0 h 401116"/>
                  <a:gd name="connsiteX1-155" fmla="*/ 623492 w 4904398"/>
                  <a:gd name="connsiteY1-156" fmla="*/ 400898 h 401116"/>
                  <a:gd name="connsiteX2-157" fmla="*/ 4904398 w 4904398"/>
                  <a:gd name="connsiteY2-158" fmla="*/ 322224 h 401116"/>
                </a:gdLst>
                <a:ahLst/>
                <a:cxnLst>
                  <a:cxn ang="0">
                    <a:pos x="connsiteX0-153" y="connsiteY0-154"/>
                  </a:cxn>
                  <a:cxn ang="0">
                    <a:pos x="connsiteX1-155" y="connsiteY1-156"/>
                  </a:cxn>
                  <a:cxn ang="0">
                    <a:pos x="connsiteX2-157" y="connsiteY2-158"/>
                  </a:cxn>
                </a:cxnLst>
                <a:rect l="l" t="t" r="r" b="b"/>
                <a:pathLst>
                  <a:path w="4904398" h="401116">
                    <a:moveTo>
                      <a:pt x="391353" y="0"/>
                    </a:moveTo>
                    <a:cubicBezTo>
                      <a:pt x="-226127" y="38897"/>
                      <a:pt x="-86259" y="411428"/>
                      <a:pt x="623492" y="400898"/>
                    </a:cubicBezTo>
                    <a:lnTo>
                      <a:pt x="4904398" y="322224"/>
                    </a:lnTo>
                  </a:path>
                </a:pathLst>
              </a:custGeom>
              <a:noFill/>
              <a:ln w="25400" cap="rnd">
                <a:solidFill>
                  <a:schemeClr val="bg1"/>
                </a:solidFill>
                <a:prstDash val="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grpSp>
        <p:sp>
          <p:nvSpPr>
            <p:cNvPr id="36" name="文本框 179"/>
            <p:cNvSpPr txBox="1"/>
            <p:nvPr/>
          </p:nvSpPr>
          <p:spPr>
            <a:xfrm>
              <a:off x="1595870" y="496392"/>
              <a:ext cx="4229043" cy="584775"/>
            </a:xfrm>
            <a:prstGeom prst="rect">
              <a:avLst/>
            </a:prstGeom>
            <a:noFill/>
          </p:spPr>
          <p:txBody>
            <a:bodyPr wrap="none" rtlCol="0">
              <a:spAutoFit/>
            </a:bodyPr>
            <a:lstStyle/>
            <a:p>
              <a:r>
                <a:rPr lang="en-US" altLang="zh-CN" sz="3200" dirty="0" smtClean="0">
                  <a:solidFill>
                    <a:prstClr val="white"/>
                  </a:solidFill>
                  <a:latin typeface="汉仪喵魂体W" panose="00020600040101010101" pitchFamily="18" charset="-122"/>
                  <a:ea typeface="汉仪喵魂体W" panose="00020600040101010101" pitchFamily="18" charset="-122"/>
                </a:rPr>
                <a:t> </a:t>
              </a:r>
              <a:r>
                <a:rPr lang="vi-VN" altLang="zh-CN" sz="3200" dirty="0" smtClean="0">
                  <a:solidFill>
                    <a:prstClr val="white"/>
                  </a:solidFill>
                  <a:latin typeface="Times New Roman" panose="02020603050405020304" pitchFamily="18" charset="0"/>
                  <a:ea typeface="汉仪喵魂体W" panose="00020600040101010101" pitchFamily="18" charset="-122"/>
                  <a:cs typeface="Times New Roman" panose="02020603050405020304" pitchFamily="18" charset="0"/>
                </a:rPr>
                <a:t>NỘI DUNG BÀI HỌC</a:t>
              </a:r>
              <a:endParaRPr lang="zh-CN" altLang="en-US" sz="3200" dirty="0">
                <a:solidFill>
                  <a:prstClr val="white"/>
                </a:solidFill>
                <a:latin typeface="Times New Roman" panose="02020603050405020304" pitchFamily="18" charset="0"/>
                <a:ea typeface="汉仪喵魂体W" panose="00020600040101010101" pitchFamily="18" charset="-122"/>
                <a:cs typeface="Times New Roman" panose="02020603050405020304" pitchFamily="18" charset="0"/>
              </a:endParaRPr>
            </a:p>
          </p:txBody>
        </p:sp>
      </p:grpSp>
      <p:grpSp>
        <p:nvGrpSpPr>
          <p:cNvPr id="39" name="组合 2048"/>
          <p:cNvGrpSpPr/>
          <p:nvPr/>
        </p:nvGrpSpPr>
        <p:grpSpPr>
          <a:xfrm>
            <a:off x="1719262" y="1573205"/>
            <a:ext cx="1800545" cy="3587799"/>
            <a:chOff x="1704657" y="2098634"/>
            <a:chExt cx="1800545" cy="2986806"/>
          </a:xfrm>
        </p:grpSpPr>
        <p:grpSp>
          <p:nvGrpSpPr>
            <p:cNvPr id="40" name="组合 2"/>
            <p:cNvGrpSpPr/>
            <p:nvPr/>
          </p:nvGrpSpPr>
          <p:grpSpPr>
            <a:xfrm>
              <a:off x="1704657" y="2098634"/>
              <a:ext cx="1800544" cy="2986806"/>
              <a:chOff x="2172399" y="2187575"/>
              <a:chExt cx="1472818" cy="2443163"/>
            </a:xfrm>
          </p:grpSpPr>
          <p:sp>
            <p:nvSpPr>
              <p:cNvPr id="42" name="MH_Other_1"/>
              <p:cNvSpPr/>
              <p:nvPr>
                <p:custDataLst>
                  <p:tags r:id="rId5"/>
                </p:custDataLst>
              </p:nvPr>
            </p:nvSpPr>
            <p:spPr>
              <a:xfrm>
                <a:off x="2185671" y="2355850"/>
                <a:ext cx="1459546" cy="2274888"/>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solidFill>
                <a:schemeClr val="bg1"/>
              </a:solidFill>
              <a:ln>
                <a:noFill/>
              </a:ln>
              <a:effectLst>
                <a:outerShdw blurRad="50800" dist="254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sp>
            <p:nvSpPr>
              <p:cNvPr id="43" name="MH_SubTitle_1"/>
              <p:cNvSpPr/>
              <p:nvPr>
                <p:custDataLst>
                  <p:tags r:id="rId6"/>
                </p:custDataLst>
              </p:nvPr>
            </p:nvSpPr>
            <p:spPr>
              <a:xfrm>
                <a:off x="2172399" y="2367613"/>
                <a:ext cx="1459546" cy="2263124"/>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46800" rIns="72000" bIns="108000" anchor="ctr">
                <a:normAutofit/>
              </a:bodyPr>
              <a:lstStyle/>
              <a:p>
                <a:pPr algn="ctr">
                  <a:lnSpc>
                    <a:spcPct val="110000"/>
                  </a:lnSpc>
                  <a:defRPr/>
                </a:pPr>
                <a:r>
                  <a:rPr lang="en-US" altLang="zh-CN" sz="2400" dirty="0" smtClean="0">
                    <a:solidFill>
                      <a:schemeClr val="tx1"/>
                    </a:solidFill>
                  </a:rPr>
                  <a:t>1.</a:t>
                </a:r>
              </a:p>
              <a:p>
                <a:pPr algn="ctr">
                  <a:lnSpc>
                    <a:spcPct val="110000"/>
                  </a:lnSpc>
                  <a:defRPr/>
                </a:pPr>
                <a:r>
                  <a:rPr lang="en-US" altLang="zh-CN" sz="2400" dirty="0" err="1" smtClean="0">
                    <a:solidFill>
                      <a:schemeClr val="tx1"/>
                    </a:solidFill>
                  </a:rPr>
                  <a:t>Chế</a:t>
                </a:r>
                <a:r>
                  <a:rPr lang="en-US" altLang="zh-CN" sz="2400" dirty="0" smtClean="0">
                    <a:solidFill>
                      <a:schemeClr val="tx1"/>
                    </a:solidFill>
                  </a:rPr>
                  <a:t> </a:t>
                </a:r>
                <a:r>
                  <a:rPr lang="en-US" altLang="zh-CN" sz="2400" dirty="0" err="1" smtClean="0">
                    <a:solidFill>
                      <a:schemeClr val="tx1"/>
                    </a:solidFill>
                  </a:rPr>
                  <a:t>độ</a:t>
                </a:r>
                <a:r>
                  <a:rPr lang="en-US" altLang="zh-CN" sz="2400" dirty="0" smtClean="0">
                    <a:solidFill>
                      <a:schemeClr val="tx1"/>
                    </a:solidFill>
                  </a:rPr>
                  <a:t> </a:t>
                </a:r>
              </a:p>
              <a:p>
                <a:pPr algn="ctr">
                  <a:lnSpc>
                    <a:spcPct val="110000"/>
                  </a:lnSpc>
                  <a:defRPr/>
                </a:pPr>
                <a:r>
                  <a:rPr lang="en-US" altLang="zh-CN" sz="2400" dirty="0" smtClean="0">
                    <a:solidFill>
                      <a:schemeClr val="tx1"/>
                    </a:solidFill>
                  </a:rPr>
                  <a:t> </a:t>
                </a:r>
                <a:r>
                  <a:rPr lang="en-US" altLang="zh-CN" sz="2400" dirty="0" err="1" smtClean="0">
                    <a:solidFill>
                      <a:schemeClr val="tx1"/>
                    </a:solidFill>
                  </a:rPr>
                  <a:t>dinh</a:t>
                </a:r>
                <a:r>
                  <a:rPr lang="en-US" altLang="zh-CN" sz="2400" dirty="0" smtClean="0">
                    <a:solidFill>
                      <a:schemeClr val="tx1"/>
                    </a:solidFill>
                  </a:rPr>
                  <a:t> </a:t>
                </a:r>
                <a:r>
                  <a:rPr lang="en-US" altLang="zh-CN" sz="2400" dirty="0" err="1" smtClean="0">
                    <a:solidFill>
                      <a:schemeClr val="tx1"/>
                    </a:solidFill>
                  </a:rPr>
                  <a:t>dưỡng</a:t>
                </a:r>
                <a:r>
                  <a:rPr lang="en-US" altLang="zh-CN" sz="2400" dirty="0" smtClean="0">
                    <a:solidFill>
                      <a:schemeClr val="tx1"/>
                    </a:solidFill>
                  </a:rPr>
                  <a:t> </a:t>
                </a:r>
                <a:r>
                  <a:rPr lang="en-US" altLang="zh-CN" sz="2400" dirty="0" err="1" smtClean="0">
                    <a:solidFill>
                      <a:schemeClr val="tx1"/>
                    </a:solidFill>
                  </a:rPr>
                  <a:t>trong</a:t>
                </a:r>
                <a:r>
                  <a:rPr lang="en-US" altLang="zh-CN" sz="2400" dirty="0" smtClean="0">
                    <a:solidFill>
                      <a:schemeClr val="tx1"/>
                    </a:solidFill>
                  </a:rPr>
                  <a:t> </a:t>
                </a:r>
                <a:r>
                  <a:rPr lang="en-US" altLang="zh-CN" sz="2400" dirty="0" err="1" smtClean="0">
                    <a:solidFill>
                      <a:schemeClr val="tx1"/>
                    </a:solidFill>
                  </a:rPr>
                  <a:t>tập</a:t>
                </a:r>
                <a:endParaRPr lang="en-US" altLang="zh-CN" sz="2400" dirty="0" smtClean="0">
                  <a:solidFill>
                    <a:schemeClr val="tx1"/>
                  </a:solidFill>
                </a:endParaRPr>
              </a:p>
              <a:p>
                <a:pPr algn="ctr">
                  <a:lnSpc>
                    <a:spcPct val="110000"/>
                  </a:lnSpc>
                  <a:defRPr/>
                </a:pPr>
                <a:r>
                  <a:rPr lang="en-US" altLang="zh-CN" sz="2400" dirty="0" smtClean="0">
                    <a:solidFill>
                      <a:schemeClr val="tx1"/>
                    </a:solidFill>
                  </a:rPr>
                  <a:t> </a:t>
                </a:r>
                <a:r>
                  <a:rPr lang="en-US" altLang="zh-CN" sz="2400" dirty="0" err="1" smtClean="0">
                    <a:solidFill>
                      <a:schemeClr val="tx1"/>
                    </a:solidFill>
                  </a:rPr>
                  <a:t>luyện</a:t>
                </a:r>
                <a:r>
                  <a:rPr lang="en-US" altLang="zh-CN" sz="2400" dirty="0" smtClean="0">
                    <a:solidFill>
                      <a:schemeClr val="tx1"/>
                    </a:solidFill>
                  </a:rPr>
                  <a:t> TDTT</a:t>
                </a:r>
                <a:endParaRPr lang="zh-CN" altLang="en-US" sz="2400" dirty="0">
                  <a:solidFill>
                    <a:schemeClr val="tx1"/>
                  </a:solidFill>
                </a:endParaRPr>
              </a:p>
            </p:txBody>
          </p:sp>
          <p:sp>
            <p:nvSpPr>
              <p:cNvPr id="44" name="MH_Other_2"/>
              <p:cNvSpPr/>
              <p:nvPr>
                <p:custDataLst>
                  <p:tags r:id="rId7"/>
                </p:custDataLst>
              </p:nvPr>
            </p:nvSpPr>
            <p:spPr>
              <a:xfrm rot="19833143">
                <a:off x="2779713" y="2187575"/>
                <a:ext cx="355600" cy="336550"/>
              </a:xfrm>
              <a:custGeom>
                <a:avLst/>
                <a:gdLst/>
                <a:ahLst/>
                <a:cxnLst/>
                <a:rect l="l" t="t" r="r" b="b"/>
                <a:pathLst>
                  <a:path w="1059063" h="1007997">
                    <a:moveTo>
                      <a:pt x="703357" y="0"/>
                    </a:moveTo>
                    <a:lnTo>
                      <a:pt x="1059063" y="345377"/>
                    </a:lnTo>
                    <a:cubicBezTo>
                      <a:pt x="1011759" y="390684"/>
                      <a:pt x="950318" y="412745"/>
                      <a:pt x="888735" y="411717"/>
                    </a:cubicBezTo>
                    <a:lnTo>
                      <a:pt x="615617" y="668531"/>
                    </a:lnTo>
                    <a:cubicBezTo>
                      <a:pt x="643882" y="763675"/>
                      <a:pt x="628025" y="864389"/>
                      <a:pt x="564718" y="936620"/>
                    </a:cubicBezTo>
                    <a:lnTo>
                      <a:pt x="370217" y="747767"/>
                    </a:lnTo>
                    <a:cubicBezTo>
                      <a:pt x="247618" y="834750"/>
                      <a:pt x="146199" y="930329"/>
                      <a:pt x="0" y="1007997"/>
                    </a:cubicBezTo>
                    <a:cubicBezTo>
                      <a:pt x="95002" y="875886"/>
                      <a:pt x="190003" y="777809"/>
                      <a:pt x="284746" y="664777"/>
                    </a:cubicBezTo>
                    <a:lnTo>
                      <a:pt x="96361" y="481861"/>
                    </a:lnTo>
                    <a:cubicBezTo>
                      <a:pt x="152055" y="429106"/>
                      <a:pt x="226831" y="406169"/>
                      <a:pt x="303394" y="411783"/>
                    </a:cubicBezTo>
                    <a:cubicBezTo>
                      <a:pt x="325459" y="413401"/>
                      <a:pt x="347673" y="417390"/>
                      <a:pt x="369433" y="424372"/>
                    </a:cubicBezTo>
                    <a:lnTo>
                      <a:pt x="642990" y="154959"/>
                    </a:lnTo>
                    <a:cubicBezTo>
                      <a:pt x="643358" y="99193"/>
                      <a:pt x="663662" y="44083"/>
                      <a:pt x="703357" y="0"/>
                    </a:cubicBezTo>
                    <a:close/>
                  </a:path>
                </a:pathLst>
              </a:custGeom>
              <a:gradFill flip="none" rotWithShape="1">
                <a:gsLst>
                  <a:gs pos="83000">
                    <a:srgbClr val="BDBDBD"/>
                  </a:gs>
                  <a:gs pos="64000">
                    <a:srgbClr val="C7CACA"/>
                  </a:gs>
                  <a:gs pos="0">
                    <a:srgbClr val="8A8F8F"/>
                  </a:gs>
                  <a:gs pos="35000">
                    <a:srgbClr val="8A8F8F"/>
                  </a:gs>
                </a:gsLst>
                <a:lin ang="2700000" scaled="1"/>
                <a:tileRect/>
              </a:gradFill>
              <a:ln w="12700">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grpSp>
        <p:sp>
          <p:nvSpPr>
            <p:cNvPr id="41" name="矩形 28"/>
            <p:cNvSpPr/>
            <p:nvPr/>
          </p:nvSpPr>
          <p:spPr>
            <a:xfrm>
              <a:off x="1720883" y="2572817"/>
              <a:ext cx="1784319" cy="352597"/>
            </a:xfrm>
            <a:prstGeom prst="rect">
              <a:avLst/>
            </a:prstGeom>
          </p:spPr>
          <p:txBody>
            <a:bodyPr wrap="square">
              <a:spAutoFit/>
              <a:scene3d>
                <a:camera prst="orthographicFront"/>
                <a:lightRig rig="threePt" dir="t"/>
              </a:scene3d>
              <a:sp3d contourW="12700"/>
            </a:bodyPr>
            <a:lstStyle/>
            <a:p>
              <a:pPr algn="ctr">
                <a:lnSpc>
                  <a:spcPct val="120000"/>
                </a:lnSpc>
              </a:pPr>
              <a:endParaRPr lang="zh-CN" altLang="en-US">
                <a:solidFill>
                  <a:prstClr val="black">
                    <a:lumMod val="75000"/>
                    <a:lumOff val="25000"/>
                  </a:prstClr>
                </a:solidFill>
                <a:latin typeface="汉仪喵魂体W" panose="00020600040101010101" pitchFamily="18" charset="-122"/>
                <a:ea typeface="汉仪喵魂体W" panose="00020600040101010101" pitchFamily="18" charset="-122"/>
              </a:endParaRPr>
            </a:p>
          </p:txBody>
        </p:sp>
      </p:grpSp>
      <p:grpSp>
        <p:nvGrpSpPr>
          <p:cNvPr id="25" name="组合 2047"/>
          <p:cNvGrpSpPr/>
          <p:nvPr/>
        </p:nvGrpSpPr>
        <p:grpSpPr>
          <a:xfrm>
            <a:off x="4857574" y="1607435"/>
            <a:ext cx="1784318" cy="3766451"/>
            <a:chOff x="3982272" y="2098634"/>
            <a:chExt cx="1784318" cy="2986806"/>
          </a:xfrm>
          <a:solidFill>
            <a:srgbClr val="FFB600"/>
          </a:solidFill>
        </p:grpSpPr>
        <p:grpSp>
          <p:nvGrpSpPr>
            <p:cNvPr id="26" name="组合 3"/>
            <p:cNvGrpSpPr/>
            <p:nvPr/>
          </p:nvGrpSpPr>
          <p:grpSpPr>
            <a:xfrm>
              <a:off x="3982272" y="2098634"/>
              <a:ext cx="1784318" cy="2986806"/>
              <a:chOff x="3774760" y="3448050"/>
              <a:chExt cx="1459546" cy="2443163"/>
            </a:xfrm>
            <a:grpFill/>
          </p:grpSpPr>
          <p:sp>
            <p:nvSpPr>
              <p:cNvPr id="28" name="MH_Other_3"/>
              <p:cNvSpPr/>
              <p:nvPr>
                <p:custDataLst>
                  <p:tags r:id="rId2"/>
                </p:custDataLst>
              </p:nvPr>
            </p:nvSpPr>
            <p:spPr>
              <a:xfrm>
                <a:off x="3774760" y="3616325"/>
                <a:ext cx="1459546" cy="2274888"/>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grpFill/>
              <a:ln>
                <a:noFill/>
              </a:ln>
              <a:effectLst>
                <a:outerShdw blurRad="50800" dist="254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sp>
            <p:nvSpPr>
              <p:cNvPr id="29" name="MH_SubTitle_2"/>
              <p:cNvSpPr/>
              <p:nvPr>
                <p:custDataLst>
                  <p:tags r:id="rId3"/>
                </p:custDataLst>
              </p:nvPr>
            </p:nvSpPr>
            <p:spPr>
              <a:xfrm>
                <a:off x="3774760" y="3616326"/>
                <a:ext cx="1459546" cy="2274887"/>
              </a:xfrm>
              <a:custGeom>
                <a:avLst/>
                <a:gdLst>
                  <a:gd name="connsiteX0" fmla="*/ 0 w 1400175"/>
                  <a:gd name="connsiteY0" fmla="*/ 0 h 2671762"/>
                  <a:gd name="connsiteX1" fmla="*/ 0 w 1400175"/>
                  <a:gd name="connsiteY1" fmla="*/ 2400300 h 2671762"/>
                  <a:gd name="connsiteX2" fmla="*/ 142875 w 1400175"/>
                  <a:gd name="connsiteY2" fmla="*/ 2328862 h 2671762"/>
                  <a:gd name="connsiteX3" fmla="*/ 209550 w 1400175"/>
                  <a:gd name="connsiteY3" fmla="*/ 2366962 h 2671762"/>
                  <a:gd name="connsiteX4" fmla="*/ 271463 w 1400175"/>
                  <a:gd name="connsiteY4" fmla="*/ 2509837 h 2671762"/>
                  <a:gd name="connsiteX5" fmla="*/ 338138 w 1400175"/>
                  <a:gd name="connsiteY5" fmla="*/ 2586037 h 2671762"/>
                  <a:gd name="connsiteX6" fmla="*/ 495300 w 1400175"/>
                  <a:gd name="connsiteY6" fmla="*/ 2671762 h 2671762"/>
                  <a:gd name="connsiteX7" fmla="*/ 547688 w 1400175"/>
                  <a:gd name="connsiteY7" fmla="*/ 2571750 h 2671762"/>
                  <a:gd name="connsiteX8" fmla="*/ 600075 w 1400175"/>
                  <a:gd name="connsiteY8" fmla="*/ 2524125 h 2671762"/>
                  <a:gd name="connsiteX9" fmla="*/ 695325 w 1400175"/>
                  <a:gd name="connsiteY9" fmla="*/ 2457450 h 2671762"/>
                  <a:gd name="connsiteX10" fmla="*/ 752475 w 1400175"/>
                  <a:gd name="connsiteY10" fmla="*/ 2400300 h 2671762"/>
                  <a:gd name="connsiteX11" fmla="*/ 866775 w 1400175"/>
                  <a:gd name="connsiteY11" fmla="*/ 2362200 h 2671762"/>
                  <a:gd name="connsiteX12" fmla="*/ 933450 w 1400175"/>
                  <a:gd name="connsiteY12" fmla="*/ 2481262 h 2671762"/>
                  <a:gd name="connsiteX13" fmla="*/ 1085850 w 1400175"/>
                  <a:gd name="connsiteY13" fmla="*/ 2533650 h 2671762"/>
                  <a:gd name="connsiteX14" fmla="*/ 1176338 w 1400175"/>
                  <a:gd name="connsiteY14" fmla="*/ 2552700 h 2671762"/>
                  <a:gd name="connsiteX15" fmla="*/ 1223963 w 1400175"/>
                  <a:gd name="connsiteY15" fmla="*/ 2514600 h 2671762"/>
                  <a:gd name="connsiteX16" fmla="*/ 1281113 w 1400175"/>
                  <a:gd name="connsiteY16" fmla="*/ 2476500 h 2671762"/>
                  <a:gd name="connsiteX17" fmla="*/ 1323975 w 1400175"/>
                  <a:gd name="connsiteY17" fmla="*/ 2447925 h 2671762"/>
                  <a:gd name="connsiteX18" fmla="*/ 1366838 w 1400175"/>
                  <a:gd name="connsiteY18" fmla="*/ 2428875 h 2671762"/>
                  <a:gd name="connsiteX19" fmla="*/ 1400175 w 1400175"/>
                  <a:gd name="connsiteY19" fmla="*/ 2457450 h 2671762"/>
                  <a:gd name="connsiteX20" fmla="*/ 1400175 w 1400175"/>
                  <a:gd name="connsiteY20" fmla="*/ 9525 h 2671762"/>
                  <a:gd name="connsiteX21" fmla="*/ 0 w 1400175"/>
                  <a:gd name="connsiteY21" fmla="*/ 0 h 2671762"/>
                  <a:gd name="connsiteX0-1" fmla="*/ 0 w 1400175"/>
                  <a:gd name="connsiteY0-2" fmla="*/ 0 h 2671762"/>
                  <a:gd name="connsiteX1-3" fmla="*/ 0 w 1400175"/>
                  <a:gd name="connsiteY1-4" fmla="*/ 2400300 h 2671762"/>
                  <a:gd name="connsiteX2-5" fmla="*/ 142875 w 1400175"/>
                  <a:gd name="connsiteY2-6" fmla="*/ 2328862 h 2671762"/>
                  <a:gd name="connsiteX3-7" fmla="*/ 271463 w 1400175"/>
                  <a:gd name="connsiteY3-8" fmla="*/ 2509837 h 2671762"/>
                  <a:gd name="connsiteX4-9" fmla="*/ 338138 w 1400175"/>
                  <a:gd name="connsiteY4-10" fmla="*/ 2586037 h 2671762"/>
                  <a:gd name="connsiteX5-11" fmla="*/ 495300 w 1400175"/>
                  <a:gd name="connsiteY5-12" fmla="*/ 2671762 h 2671762"/>
                  <a:gd name="connsiteX6-13" fmla="*/ 547688 w 1400175"/>
                  <a:gd name="connsiteY6-14" fmla="*/ 2571750 h 2671762"/>
                  <a:gd name="connsiteX7-15" fmla="*/ 600075 w 1400175"/>
                  <a:gd name="connsiteY7-16" fmla="*/ 2524125 h 2671762"/>
                  <a:gd name="connsiteX8-17" fmla="*/ 695325 w 1400175"/>
                  <a:gd name="connsiteY8-18" fmla="*/ 2457450 h 2671762"/>
                  <a:gd name="connsiteX9-19" fmla="*/ 752475 w 1400175"/>
                  <a:gd name="connsiteY9-20" fmla="*/ 2400300 h 2671762"/>
                  <a:gd name="connsiteX10-21" fmla="*/ 866775 w 1400175"/>
                  <a:gd name="connsiteY10-22" fmla="*/ 2362200 h 2671762"/>
                  <a:gd name="connsiteX11-23" fmla="*/ 933450 w 1400175"/>
                  <a:gd name="connsiteY11-24" fmla="*/ 2481262 h 2671762"/>
                  <a:gd name="connsiteX12-25" fmla="*/ 1085850 w 1400175"/>
                  <a:gd name="connsiteY12-26" fmla="*/ 2533650 h 2671762"/>
                  <a:gd name="connsiteX13-27" fmla="*/ 1176338 w 1400175"/>
                  <a:gd name="connsiteY13-28" fmla="*/ 2552700 h 2671762"/>
                  <a:gd name="connsiteX14-29" fmla="*/ 1223963 w 1400175"/>
                  <a:gd name="connsiteY14-30" fmla="*/ 2514600 h 2671762"/>
                  <a:gd name="connsiteX15-31" fmla="*/ 1281113 w 1400175"/>
                  <a:gd name="connsiteY15-32" fmla="*/ 2476500 h 2671762"/>
                  <a:gd name="connsiteX16-33" fmla="*/ 1323975 w 1400175"/>
                  <a:gd name="connsiteY16-34" fmla="*/ 2447925 h 2671762"/>
                  <a:gd name="connsiteX17-35" fmla="*/ 1366838 w 1400175"/>
                  <a:gd name="connsiteY17-36" fmla="*/ 2428875 h 2671762"/>
                  <a:gd name="connsiteX18-37" fmla="*/ 1400175 w 1400175"/>
                  <a:gd name="connsiteY18-38" fmla="*/ 2457450 h 2671762"/>
                  <a:gd name="connsiteX19-39" fmla="*/ 1400175 w 1400175"/>
                  <a:gd name="connsiteY19-40" fmla="*/ 9525 h 2671762"/>
                  <a:gd name="connsiteX20-41" fmla="*/ 0 w 1400175"/>
                  <a:gd name="connsiteY20-42" fmla="*/ 0 h 2671762"/>
                  <a:gd name="connsiteX0-43" fmla="*/ 0 w 1400175"/>
                  <a:gd name="connsiteY0-44" fmla="*/ 0 h 2671762"/>
                  <a:gd name="connsiteX1-45" fmla="*/ 0 w 1400175"/>
                  <a:gd name="connsiteY1-46" fmla="*/ 2400300 h 2671762"/>
                  <a:gd name="connsiteX2-47" fmla="*/ 142875 w 1400175"/>
                  <a:gd name="connsiteY2-48" fmla="*/ 2328862 h 2671762"/>
                  <a:gd name="connsiteX3-49" fmla="*/ 271463 w 1400175"/>
                  <a:gd name="connsiteY3-50" fmla="*/ 2509837 h 2671762"/>
                  <a:gd name="connsiteX4-51" fmla="*/ 338138 w 1400175"/>
                  <a:gd name="connsiteY4-52" fmla="*/ 2586037 h 2671762"/>
                  <a:gd name="connsiteX5-53" fmla="*/ 495300 w 1400175"/>
                  <a:gd name="connsiteY5-54" fmla="*/ 2671762 h 2671762"/>
                  <a:gd name="connsiteX6-55" fmla="*/ 547688 w 1400175"/>
                  <a:gd name="connsiteY6-56" fmla="*/ 2571750 h 2671762"/>
                  <a:gd name="connsiteX7-57" fmla="*/ 600075 w 1400175"/>
                  <a:gd name="connsiteY7-58" fmla="*/ 2524125 h 2671762"/>
                  <a:gd name="connsiteX8-59" fmla="*/ 695325 w 1400175"/>
                  <a:gd name="connsiteY8-60" fmla="*/ 2457450 h 2671762"/>
                  <a:gd name="connsiteX9-61" fmla="*/ 752475 w 1400175"/>
                  <a:gd name="connsiteY9-62" fmla="*/ 2400300 h 2671762"/>
                  <a:gd name="connsiteX10-63" fmla="*/ 866775 w 1400175"/>
                  <a:gd name="connsiteY10-64" fmla="*/ 2362200 h 2671762"/>
                  <a:gd name="connsiteX11-65" fmla="*/ 933450 w 1400175"/>
                  <a:gd name="connsiteY11-66" fmla="*/ 2481262 h 2671762"/>
                  <a:gd name="connsiteX12-67" fmla="*/ 1085850 w 1400175"/>
                  <a:gd name="connsiteY12-68" fmla="*/ 2533650 h 2671762"/>
                  <a:gd name="connsiteX13-69" fmla="*/ 1176338 w 1400175"/>
                  <a:gd name="connsiteY13-70" fmla="*/ 2552700 h 2671762"/>
                  <a:gd name="connsiteX14-71" fmla="*/ 1223963 w 1400175"/>
                  <a:gd name="connsiteY14-72" fmla="*/ 2514600 h 2671762"/>
                  <a:gd name="connsiteX15-73" fmla="*/ 1281113 w 1400175"/>
                  <a:gd name="connsiteY15-74" fmla="*/ 2476500 h 2671762"/>
                  <a:gd name="connsiteX16-75" fmla="*/ 1323975 w 1400175"/>
                  <a:gd name="connsiteY16-76" fmla="*/ 2447925 h 2671762"/>
                  <a:gd name="connsiteX17-77" fmla="*/ 1366838 w 1400175"/>
                  <a:gd name="connsiteY17-78" fmla="*/ 2428875 h 2671762"/>
                  <a:gd name="connsiteX18-79" fmla="*/ 1400175 w 1400175"/>
                  <a:gd name="connsiteY18-80" fmla="*/ 2457450 h 2671762"/>
                  <a:gd name="connsiteX19-81" fmla="*/ 1400175 w 1400175"/>
                  <a:gd name="connsiteY19-82" fmla="*/ 9525 h 2671762"/>
                  <a:gd name="connsiteX20-83" fmla="*/ 0 w 1400175"/>
                  <a:gd name="connsiteY20-84" fmla="*/ 0 h 2671762"/>
                  <a:gd name="connsiteX0-85" fmla="*/ 0 w 1400175"/>
                  <a:gd name="connsiteY0-86" fmla="*/ 0 h 2671762"/>
                  <a:gd name="connsiteX1-87" fmla="*/ 0 w 1400175"/>
                  <a:gd name="connsiteY1-88" fmla="*/ 2400300 h 2671762"/>
                  <a:gd name="connsiteX2-89" fmla="*/ 157163 w 1400175"/>
                  <a:gd name="connsiteY2-90" fmla="*/ 2328862 h 2671762"/>
                  <a:gd name="connsiteX3-91" fmla="*/ 271463 w 1400175"/>
                  <a:gd name="connsiteY3-92" fmla="*/ 2509837 h 2671762"/>
                  <a:gd name="connsiteX4-93" fmla="*/ 338138 w 1400175"/>
                  <a:gd name="connsiteY4-94" fmla="*/ 2586037 h 2671762"/>
                  <a:gd name="connsiteX5-95" fmla="*/ 495300 w 1400175"/>
                  <a:gd name="connsiteY5-96" fmla="*/ 2671762 h 2671762"/>
                  <a:gd name="connsiteX6-97" fmla="*/ 547688 w 1400175"/>
                  <a:gd name="connsiteY6-98" fmla="*/ 2571750 h 2671762"/>
                  <a:gd name="connsiteX7-99" fmla="*/ 600075 w 1400175"/>
                  <a:gd name="connsiteY7-100" fmla="*/ 2524125 h 2671762"/>
                  <a:gd name="connsiteX8-101" fmla="*/ 695325 w 1400175"/>
                  <a:gd name="connsiteY8-102" fmla="*/ 2457450 h 2671762"/>
                  <a:gd name="connsiteX9-103" fmla="*/ 752475 w 1400175"/>
                  <a:gd name="connsiteY9-104" fmla="*/ 2400300 h 2671762"/>
                  <a:gd name="connsiteX10-105" fmla="*/ 866775 w 1400175"/>
                  <a:gd name="connsiteY10-106" fmla="*/ 2362200 h 2671762"/>
                  <a:gd name="connsiteX11-107" fmla="*/ 933450 w 1400175"/>
                  <a:gd name="connsiteY11-108" fmla="*/ 2481262 h 2671762"/>
                  <a:gd name="connsiteX12-109" fmla="*/ 1085850 w 1400175"/>
                  <a:gd name="connsiteY12-110" fmla="*/ 2533650 h 2671762"/>
                  <a:gd name="connsiteX13-111" fmla="*/ 1176338 w 1400175"/>
                  <a:gd name="connsiteY13-112" fmla="*/ 2552700 h 2671762"/>
                  <a:gd name="connsiteX14-113" fmla="*/ 1223963 w 1400175"/>
                  <a:gd name="connsiteY14-114" fmla="*/ 2514600 h 2671762"/>
                  <a:gd name="connsiteX15-115" fmla="*/ 1281113 w 1400175"/>
                  <a:gd name="connsiteY15-116" fmla="*/ 2476500 h 2671762"/>
                  <a:gd name="connsiteX16-117" fmla="*/ 1323975 w 1400175"/>
                  <a:gd name="connsiteY16-118" fmla="*/ 2447925 h 2671762"/>
                  <a:gd name="connsiteX17-119" fmla="*/ 1366838 w 1400175"/>
                  <a:gd name="connsiteY17-120" fmla="*/ 2428875 h 2671762"/>
                  <a:gd name="connsiteX18-121" fmla="*/ 1400175 w 1400175"/>
                  <a:gd name="connsiteY18-122" fmla="*/ 2457450 h 2671762"/>
                  <a:gd name="connsiteX19-123" fmla="*/ 1400175 w 1400175"/>
                  <a:gd name="connsiteY19-124" fmla="*/ 9525 h 2671762"/>
                  <a:gd name="connsiteX20-125" fmla="*/ 0 w 1400175"/>
                  <a:gd name="connsiteY20-126" fmla="*/ 0 h 2671762"/>
                  <a:gd name="connsiteX0-127" fmla="*/ 0 w 1400175"/>
                  <a:gd name="connsiteY0-128" fmla="*/ 0 h 2671762"/>
                  <a:gd name="connsiteX1-129" fmla="*/ 0 w 1400175"/>
                  <a:gd name="connsiteY1-130" fmla="*/ 2400300 h 2671762"/>
                  <a:gd name="connsiteX2-131" fmla="*/ 157163 w 1400175"/>
                  <a:gd name="connsiteY2-132" fmla="*/ 2328862 h 2671762"/>
                  <a:gd name="connsiteX3-133" fmla="*/ 271463 w 1400175"/>
                  <a:gd name="connsiteY3-134" fmla="*/ 2509837 h 2671762"/>
                  <a:gd name="connsiteX4-135" fmla="*/ 338138 w 1400175"/>
                  <a:gd name="connsiteY4-136" fmla="*/ 2586037 h 2671762"/>
                  <a:gd name="connsiteX5-137" fmla="*/ 495300 w 1400175"/>
                  <a:gd name="connsiteY5-138" fmla="*/ 2671762 h 2671762"/>
                  <a:gd name="connsiteX6-139" fmla="*/ 547688 w 1400175"/>
                  <a:gd name="connsiteY6-140" fmla="*/ 2571750 h 2671762"/>
                  <a:gd name="connsiteX7-141" fmla="*/ 600075 w 1400175"/>
                  <a:gd name="connsiteY7-142" fmla="*/ 2524125 h 2671762"/>
                  <a:gd name="connsiteX8-143" fmla="*/ 695325 w 1400175"/>
                  <a:gd name="connsiteY8-144" fmla="*/ 2457450 h 2671762"/>
                  <a:gd name="connsiteX9-145" fmla="*/ 752475 w 1400175"/>
                  <a:gd name="connsiteY9-146" fmla="*/ 2400300 h 2671762"/>
                  <a:gd name="connsiteX10-147" fmla="*/ 866775 w 1400175"/>
                  <a:gd name="connsiteY10-148" fmla="*/ 2362200 h 2671762"/>
                  <a:gd name="connsiteX11-149" fmla="*/ 933450 w 1400175"/>
                  <a:gd name="connsiteY11-150" fmla="*/ 2481262 h 2671762"/>
                  <a:gd name="connsiteX12-151" fmla="*/ 1085850 w 1400175"/>
                  <a:gd name="connsiteY12-152" fmla="*/ 2533650 h 2671762"/>
                  <a:gd name="connsiteX13-153" fmla="*/ 1176338 w 1400175"/>
                  <a:gd name="connsiteY13-154" fmla="*/ 2552700 h 2671762"/>
                  <a:gd name="connsiteX14-155" fmla="*/ 1223963 w 1400175"/>
                  <a:gd name="connsiteY14-156" fmla="*/ 2514600 h 2671762"/>
                  <a:gd name="connsiteX15-157" fmla="*/ 1281113 w 1400175"/>
                  <a:gd name="connsiteY15-158" fmla="*/ 2476500 h 2671762"/>
                  <a:gd name="connsiteX16-159" fmla="*/ 1323975 w 1400175"/>
                  <a:gd name="connsiteY16-160" fmla="*/ 2447925 h 2671762"/>
                  <a:gd name="connsiteX17-161" fmla="*/ 1366838 w 1400175"/>
                  <a:gd name="connsiteY17-162" fmla="*/ 2428875 h 2671762"/>
                  <a:gd name="connsiteX18-163" fmla="*/ 1400175 w 1400175"/>
                  <a:gd name="connsiteY18-164" fmla="*/ 2457450 h 2671762"/>
                  <a:gd name="connsiteX19-165" fmla="*/ 1400175 w 1400175"/>
                  <a:gd name="connsiteY19-166" fmla="*/ 9525 h 2671762"/>
                  <a:gd name="connsiteX20-167" fmla="*/ 0 w 1400175"/>
                  <a:gd name="connsiteY20-168" fmla="*/ 0 h 2671762"/>
                  <a:gd name="connsiteX0-169" fmla="*/ 0 w 1400175"/>
                  <a:gd name="connsiteY0-170" fmla="*/ 0 h 2671762"/>
                  <a:gd name="connsiteX1-171" fmla="*/ 0 w 1400175"/>
                  <a:gd name="connsiteY1-172" fmla="*/ 2400300 h 2671762"/>
                  <a:gd name="connsiteX2-173" fmla="*/ 157163 w 1400175"/>
                  <a:gd name="connsiteY2-174" fmla="*/ 2328862 h 2671762"/>
                  <a:gd name="connsiteX3-175" fmla="*/ 271463 w 1400175"/>
                  <a:gd name="connsiteY3-176" fmla="*/ 2509837 h 2671762"/>
                  <a:gd name="connsiteX4-177" fmla="*/ 338138 w 1400175"/>
                  <a:gd name="connsiteY4-178" fmla="*/ 2586037 h 2671762"/>
                  <a:gd name="connsiteX5-179" fmla="*/ 495300 w 1400175"/>
                  <a:gd name="connsiteY5-180" fmla="*/ 2671762 h 2671762"/>
                  <a:gd name="connsiteX6-181" fmla="*/ 547688 w 1400175"/>
                  <a:gd name="connsiteY6-182" fmla="*/ 2571750 h 2671762"/>
                  <a:gd name="connsiteX7-183" fmla="*/ 600075 w 1400175"/>
                  <a:gd name="connsiteY7-184" fmla="*/ 2524125 h 2671762"/>
                  <a:gd name="connsiteX8-185" fmla="*/ 695325 w 1400175"/>
                  <a:gd name="connsiteY8-186" fmla="*/ 2457450 h 2671762"/>
                  <a:gd name="connsiteX9-187" fmla="*/ 752475 w 1400175"/>
                  <a:gd name="connsiteY9-188" fmla="*/ 2400300 h 2671762"/>
                  <a:gd name="connsiteX10-189" fmla="*/ 866775 w 1400175"/>
                  <a:gd name="connsiteY10-190" fmla="*/ 2362200 h 2671762"/>
                  <a:gd name="connsiteX11-191" fmla="*/ 933450 w 1400175"/>
                  <a:gd name="connsiteY11-192" fmla="*/ 2481262 h 2671762"/>
                  <a:gd name="connsiteX12-193" fmla="*/ 1085850 w 1400175"/>
                  <a:gd name="connsiteY12-194" fmla="*/ 2533650 h 2671762"/>
                  <a:gd name="connsiteX13-195" fmla="*/ 1176338 w 1400175"/>
                  <a:gd name="connsiteY13-196" fmla="*/ 2552700 h 2671762"/>
                  <a:gd name="connsiteX14-197" fmla="*/ 1223963 w 1400175"/>
                  <a:gd name="connsiteY14-198" fmla="*/ 2514600 h 2671762"/>
                  <a:gd name="connsiteX15-199" fmla="*/ 1281113 w 1400175"/>
                  <a:gd name="connsiteY15-200" fmla="*/ 2476500 h 2671762"/>
                  <a:gd name="connsiteX16-201" fmla="*/ 1323975 w 1400175"/>
                  <a:gd name="connsiteY16-202" fmla="*/ 2447925 h 2671762"/>
                  <a:gd name="connsiteX17-203" fmla="*/ 1366838 w 1400175"/>
                  <a:gd name="connsiteY17-204" fmla="*/ 2428875 h 2671762"/>
                  <a:gd name="connsiteX18-205" fmla="*/ 1400175 w 1400175"/>
                  <a:gd name="connsiteY18-206" fmla="*/ 2457450 h 2671762"/>
                  <a:gd name="connsiteX19-207" fmla="*/ 1400175 w 1400175"/>
                  <a:gd name="connsiteY19-208" fmla="*/ 9525 h 2671762"/>
                  <a:gd name="connsiteX20-209" fmla="*/ 0 w 1400175"/>
                  <a:gd name="connsiteY20-210" fmla="*/ 0 h 2671762"/>
                  <a:gd name="connsiteX0-211" fmla="*/ 0 w 1400175"/>
                  <a:gd name="connsiteY0-212" fmla="*/ 0 h 2671762"/>
                  <a:gd name="connsiteX1-213" fmla="*/ 0 w 1400175"/>
                  <a:gd name="connsiteY1-214" fmla="*/ 2400300 h 2671762"/>
                  <a:gd name="connsiteX2-215" fmla="*/ 157163 w 1400175"/>
                  <a:gd name="connsiteY2-216" fmla="*/ 2328862 h 2671762"/>
                  <a:gd name="connsiteX3-217" fmla="*/ 271463 w 1400175"/>
                  <a:gd name="connsiteY3-218" fmla="*/ 2509837 h 2671762"/>
                  <a:gd name="connsiteX4-219" fmla="*/ 338138 w 1400175"/>
                  <a:gd name="connsiteY4-220" fmla="*/ 2586037 h 2671762"/>
                  <a:gd name="connsiteX5-221" fmla="*/ 495300 w 1400175"/>
                  <a:gd name="connsiteY5-222" fmla="*/ 2671762 h 2671762"/>
                  <a:gd name="connsiteX6-223" fmla="*/ 547688 w 1400175"/>
                  <a:gd name="connsiteY6-224" fmla="*/ 2571750 h 2671762"/>
                  <a:gd name="connsiteX7-225" fmla="*/ 600075 w 1400175"/>
                  <a:gd name="connsiteY7-226" fmla="*/ 2524125 h 2671762"/>
                  <a:gd name="connsiteX8-227" fmla="*/ 695325 w 1400175"/>
                  <a:gd name="connsiteY8-228" fmla="*/ 2457450 h 2671762"/>
                  <a:gd name="connsiteX9-229" fmla="*/ 752475 w 1400175"/>
                  <a:gd name="connsiteY9-230" fmla="*/ 2400300 h 2671762"/>
                  <a:gd name="connsiteX10-231" fmla="*/ 866775 w 1400175"/>
                  <a:gd name="connsiteY10-232" fmla="*/ 2362200 h 2671762"/>
                  <a:gd name="connsiteX11-233" fmla="*/ 933450 w 1400175"/>
                  <a:gd name="connsiteY11-234" fmla="*/ 2481262 h 2671762"/>
                  <a:gd name="connsiteX12-235" fmla="*/ 1085850 w 1400175"/>
                  <a:gd name="connsiteY12-236" fmla="*/ 2533650 h 2671762"/>
                  <a:gd name="connsiteX13-237" fmla="*/ 1176338 w 1400175"/>
                  <a:gd name="connsiteY13-238" fmla="*/ 2552700 h 2671762"/>
                  <a:gd name="connsiteX14-239" fmla="*/ 1223963 w 1400175"/>
                  <a:gd name="connsiteY14-240" fmla="*/ 2514600 h 2671762"/>
                  <a:gd name="connsiteX15-241" fmla="*/ 1281113 w 1400175"/>
                  <a:gd name="connsiteY15-242" fmla="*/ 2476500 h 2671762"/>
                  <a:gd name="connsiteX16-243" fmla="*/ 1323975 w 1400175"/>
                  <a:gd name="connsiteY16-244" fmla="*/ 2447925 h 2671762"/>
                  <a:gd name="connsiteX17-245" fmla="*/ 1366838 w 1400175"/>
                  <a:gd name="connsiteY17-246" fmla="*/ 2428875 h 2671762"/>
                  <a:gd name="connsiteX18-247" fmla="*/ 1400175 w 1400175"/>
                  <a:gd name="connsiteY18-248" fmla="*/ 2457450 h 2671762"/>
                  <a:gd name="connsiteX19-249" fmla="*/ 1400175 w 1400175"/>
                  <a:gd name="connsiteY19-250" fmla="*/ 9525 h 2671762"/>
                  <a:gd name="connsiteX20-251" fmla="*/ 0 w 1400175"/>
                  <a:gd name="connsiteY20-252" fmla="*/ 0 h 2671762"/>
                  <a:gd name="connsiteX0-253" fmla="*/ 0 w 1400175"/>
                  <a:gd name="connsiteY0-254" fmla="*/ 0 h 2671762"/>
                  <a:gd name="connsiteX1-255" fmla="*/ 0 w 1400175"/>
                  <a:gd name="connsiteY1-256" fmla="*/ 2400300 h 2671762"/>
                  <a:gd name="connsiteX2-257" fmla="*/ 157163 w 1400175"/>
                  <a:gd name="connsiteY2-258" fmla="*/ 2328862 h 2671762"/>
                  <a:gd name="connsiteX3-259" fmla="*/ 271463 w 1400175"/>
                  <a:gd name="connsiteY3-260" fmla="*/ 2509837 h 2671762"/>
                  <a:gd name="connsiteX4-261" fmla="*/ 338138 w 1400175"/>
                  <a:gd name="connsiteY4-262" fmla="*/ 2586037 h 2671762"/>
                  <a:gd name="connsiteX5-263" fmla="*/ 495300 w 1400175"/>
                  <a:gd name="connsiteY5-264" fmla="*/ 2671762 h 2671762"/>
                  <a:gd name="connsiteX6-265" fmla="*/ 547688 w 1400175"/>
                  <a:gd name="connsiteY6-266" fmla="*/ 2571750 h 2671762"/>
                  <a:gd name="connsiteX7-267" fmla="*/ 600075 w 1400175"/>
                  <a:gd name="connsiteY7-268" fmla="*/ 2524125 h 2671762"/>
                  <a:gd name="connsiteX8-269" fmla="*/ 695325 w 1400175"/>
                  <a:gd name="connsiteY8-270" fmla="*/ 2457450 h 2671762"/>
                  <a:gd name="connsiteX9-271" fmla="*/ 752475 w 1400175"/>
                  <a:gd name="connsiteY9-272" fmla="*/ 2400300 h 2671762"/>
                  <a:gd name="connsiteX10-273" fmla="*/ 866775 w 1400175"/>
                  <a:gd name="connsiteY10-274" fmla="*/ 2362200 h 2671762"/>
                  <a:gd name="connsiteX11-275" fmla="*/ 933450 w 1400175"/>
                  <a:gd name="connsiteY11-276" fmla="*/ 2481262 h 2671762"/>
                  <a:gd name="connsiteX12-277" fmla="*/ 1085850 w 1400175"/>
                  <a:gd name="connsiteY12-278" fmla="*/ 2533650 h 2671762"/>
                  <a:gd name="connsiteX13-279" fmla="*/ 1176338 w 1400175"/>
                  <a:gd name="connsiteY13-280" fmla="*/ 2552700 h 2671762"/>
                  <a:gd name="connsiteX14-281" fmla="*/ 1223963 w 1400175"/>
                  <a:gd name="connsiteY14-282" fmla="*/ 2514600 h 2671762"/>
                  <a:gd name="connsiteX15-283" fmla="*/ 1281113 w 1400175"/>
                  <a:gd name="connsiteY15-284" fmla="*/ 2476500 h 2671762"/>
                  <a:gd name="connsiteX16-285" fmla="*/ 1323975 w 1400175"/>
                  <a:gd name="connsiteY16-286" fmla="*/ 2447925 h 2671762"/>
                  <a:gd name="connsiteX17-287" fmla="*/ 1366838 w 1400175"/>
                  <a:gd name="connsiteY17-288" fmla="*/ 2428875 h 2671762"/>
                  <a:gd name="connsiteX18-289" fmla="*/ 1400175 w 1400175"/>
                  <a:gd name="connsiteY18-290" fmla="*/ 2457450 h 2671762"/>
                  <a:gd name="connsiteX19-291" fmla="*/ 1400175 w 1400175"/>
                  <a:gd name="connsiteY19-292" fmla="*/ 9525 h 2671762"/>
                  <a:gd name="connsiteX20-293" fmla="*/ 0 w 1400175"/>
                  <a:gd name="connsiteY20-294" fmla="*/ 0 h 2671762"/>
                  <a:gd name="connsiteX0-295" fmla="*/ 0 w 1400175"/>
                  <a:gd name="connsiteY0-296" fmla="*/ 0 h 2671762"/>
                  <a:gd name="connsiteX1-297" fmla="*/ 0 w 1400175"/>
                  <a:gd name="connsiteY1-298" fmla="*/ 2400300 h 2671762"/>
                  <a:gd name="connsiteX2-299" fmla="*/ 157163 w 1400175"/>
                  <a:gd name="connsiteY2-300" fmla="*/ 2328862 h 2671762"/>
                  <a:gd name="connsiteX3-301" fmla="*/ 271463 w 1400175"/>
                  <a:gd name="connsiteY3-302" fmla="*/ 2509837 h 2671762"/>
                  <a:gd name="connsiteX4-303" fmla="*/ 338138 w 1400175"/>
                  <a:gd name="connsiteY4-304" fmla="*/ 2586037 h 2671762"/>
                  <a:gd name="connsiteX5-305" fmla="*/ 495300 w 1400175"/>
                  <a:gd name="connsiteY5-306" fmla="*/ 2671762 h 2671762"/>
                  <a:gd name="connsiteX6-307" fmla="*/ 547688 w 1400175"/>
                  <a:gd name="connsiteY6-308" fmla="*/ 2571750 h 2671762"/>
                  <a:gd name="connsiteX7-309" fmla="*/ 600075 w 1400175"/>
                  <a:gd name="connsiteY7-310" fmla="*/ 2524125 h 2671762"/>
                  <a:gd name="connsiteX8-311" fmla="*/ 695325 w 1400175"/>
                  <a:gd name="connsiteY8-312" fmla="*/ 2457450 h 2671762"/>
                  <a:gd name="connsiteX9-313" fmla="*/ 752475 w 1400175"/>
                  <a:gd name="connsiteY9-314" fmla="*/ 2400300 h 2671762"/>
                  <a:gd name="connsiteX10-315" fmla="*/ 866775 w 1400175"/>
                  <a:gd name="connsiteY10-316" fmla="*/ 2362200 h 2671762"/>
                  <a:gd name="connsiteX11-317" fmla="*/ 933450 w 1400175"/>
                  <a:gd name="connsiteY11-318" fmla="*/ 2481262 h 2671762"/>
                  <a:gd name="connsiteX12-319" fmla="*/ 1085850 w 1400175"/>
                  <a:gd name="connsiteY12-320" fmla="*/ 2533650 h 2671762"/>
                  <a:gd name="connsiteX13-321" fmla="*/ 1176338 w 1400175"/>
                  <a:gd name="connsiteY13-322" fmla="*/ 2552700 h 2671762"/>
                  <a:gd name="connsiteX14-323" fmla="*/ 1223963 w 1400175"/>
                  <a:gd name="connsiteY14-324" fmla="*/ 2514600 h 2671762"/>
                  <a:gd name="connsiteX15-325" fmla="*/ 1281113 w 1400175"/>
                  <a:gd name="connsiteY15-326" fmla="*/ 2476500 h 2671762"/>
                  <a:gd name="connsiteX16-327" fmla="*/ 1323975 w 1400175"/>
                  <a:gd name="connsiteY16-328" fmla="*/ 2447925 h 2671762"/>
                  <a:gd name="connsiteX17-329" fmla="*/ 1366838 w 1400175"/>
                  <a:gd name="connsiteY17-330" fmla="*/ 2428875 h 2671762"/>
                  <a:gd name="connsiteX18-331" fmla="*/ 1400175 w 1400175"/>
                  <a:gd name="connsiteY18-332" fmla="*/ 2457450 h 2671762"/>
                  <a:gd name="connsiteX19-333" fmla="*/ 1400175 w 1400175"/>
                  <a:gd name="connsiteY19-334" fmla="*/ 9525 h 2671762"/>
                  <a:gd name="connsiteX20-335" fmla="*/ 0 w 1400175"/>
                  <a:gd name="connsiteY20-336" fmla="*/ 0 h 2671762"/>
                  <a:gd name="connsiteX0-337" fmla="*/ 0 w 1400175"/>
                  <a:gd name="connsiteY0-338" fmla="*/ 0 h 2671762"/>
                  <a:gd name="connsiteX1-339" fmla="*/ 0 w 1400175"/>
                  <a:gd name="connsiteY1-340" fmla="*/ 2400300 h 2671762"/>
                  <a:gd name="connsiteX2-341" fmla="*/ 157163 w 1400175"/>
                  <a:gd name="connsiteY2-342" fmla="*/ 2328862 h 2671762"/>
                  <a:gd name="connsiteX3-343" fmla="*/ 271463 w 1400175"/>
                  <a:gd name="connsiteY3-344" fmla="*/ 2509837 h 2671762"/>
                  <a:gd name="connsiteX4-345" fmla="*/ 338138 w 1400175"/>
                  <a:gd name="connsiteY4-346" fmla="*/ 2586037 h 2671762"/>
                  <a:gd name="connsiteX5-347" fmla="*/ 495300 w 1400175"/>
                  <a:gd name="connsiteY5-348" fmla="*/ 2671762 h 2671762"/>
                  <a:gd name="connsiteX6-349" fmla="*/ 547688 w 1400175"/>
                  <a:gd name="connsiteY6-350" fmla="*/ 2571750 h 2671762"/>
                  <a:gd name="connsiteX7-351" fmla="*/ 600075 w 1400175"/>
                  <a:gd name="connsiteY7-352" fmla="*/ 2524125 h 2671762"/>
                  <a:gd name="connsiteX8-353" fmla="*/ 695325 w 1400175"/>
                  <a:gd name="connsiteY8-354" fmla="*/ 2457450 h 2671762"/>
                  <a:gd name="connsiteX9-355" fmla="*/ 752475 w 1400175"/>
                  <a:gd name="connsiteY9-356" fmla="*/ 2400300 h 2671762"/>
                  <a:gd name="connsiteX10-357" fmla="*/ 866775 w 1400175"/>
                  <a:gd name="connsiteY10-358" fmla="*/ 2362200 h 2671762"/>
                  <a:gd name="connsiteX11-359" fmla="*/ 933450 w 1400175"/>
                  <a:gd name="connsiteY11-360" fmla="*/ 2481262 h 2671762"/>
                  <a:gd name="connsiteX12-361" fmla="*/ 1085850 w 1400175"/>
                  <a:gd name="connsiteY12-362" fmla="*/ 2533650 h 2671762"/>
                  <a:gd name="connsiteX13-363" fmla="*/ 1176338 w 1400175"/>
                  <a:gd name="connsiteY13-364" fmla="*/ 2552700 h 2671762"/>
                  <a:gd name="connsiteX14-365" fmla="*/ 1223963 w 1400175"/>
                  <a:gd name="connsiteY14-366" fmla="*/ 2514600 h 2671762"/>
                  <a:gd name="connsiteX15-367" fmla="*/ 1281113 w 1400175"/>
                  <a:gd name="connsiteY15-368" fmla="*/ 2476500 h 2671762"/>
                  <a:gd name="connsiteX16-369" fmla="*/ 1323975 w 1400175"/>
                  <a:gd name="connsiteY16-370" fmla="*/ 2447925 h 2671762"/>
                  <a:gd name="connsiteX17-371" fmla="*/ 1366838 w 1400175"/>
                  <a:gd name="connsiteY17-372" fmla="*/ 2428875 h 2671762"/>
                  <a:gd name="connsiteX18-373" fmla="*/ 1385888 w 1400175"/>
                  <a:gd name="connsiteY18-374" fmla="*/ 2443163 h 2671762"/>
                  <a:gd name="connsiteX19-375" fmla="*/ 1400175 w 1400175"/>
                  <a:gd name="connsiteY19-376" fmla="*/ 9525 h 2671762"/>
                  <a:gd name="connsiteX20-377" fmla="*/ 0 w 1400175"/>
                  <a:gd name="connsiteY20-378" fmla="*/ 0 h 26717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Lst>
                <a:rect l="l" t="t" r="r" b="b"/>
                <a:pathLst>
                  <a:path w="1400175" h="2671762">
                    <a:moveTo>
                      <a:pt x="0" y="0"/>
                    </a:moveTo>
                    <a:lnTo>
                      <a:pt x="0" y="2400300"/>
                    </a:lnTo>
                    <a:lnTo>
                      <a:pt x="157163" y="2328862"/>
                    </a:lnTo>
                    <a:cubicBezTo>
                      <a:pt x="261938" y="2370137"/>
                      <a:pt x="228600" y="2449512"/>
                      <a:pt x="271463" y="2509837"/>
                    </a:cubicBezTo>
                    <a:lnTo>
                      <a:pt x="338138" y="2586037"/>
                    </a:lnTo>
                    <a:lnTo>
                      <a:pt x="495300" y="2671762"/>
                    </a:lnTo>
                    <a:cubicBezTo>
                      <a:pt x="530225" y="2669381"/>
                      <a:pt x="530226" y="2596356"/>
                      <a:pt x="547688" y="2571750"/>
                    </a:cubicBezTo>
                    <a:cubicBezTo>
                      <a:pt x="565150" y="2547144"/>
                      <a:pt x="575469" y="2543175"/>
                      <a:pt x="600075" y="2524125"/>
                    </a:cubicBezTo>
                    <a:lnTo>
                      <a:pt x="695325" y="2457450"/>
                    </a:lnTo>
                    <a:lnTo>
                      <a:pt x="752475" y="2400300"/>
                    </a:lnTo>
                    <a:lnTo>
                      <a:pt x="866775" y="2362200"/>
                    </a:lnTo>
                    <a:cubicBezTo>
                      <a:pt x="896937" y="2375694"/>
                      <a:pt x="896938" y="2452687"/>
                      <a:pt x="933450" y="2481262"/>
                    </a:cubicBezTo>
                    <a:cubicBezTo>
                      <a:pt x="969962" y="2509837"/>
                      <a:pt x="1055687" y="2527300"/>
                      <a:pt x="1085850" y="2533650"/>
                    </a:cubicBezTo>
                    <a:lnTo>
                      <a:pt x="1176338" y="2552700"/>
                    </a:lnTo>
                    <a:cubicBezTo>
                      <a:pt x="1199357" y="2549525"/>
                      <a:pt x="1206501" y="2527300"/>
                      <a:pt x="1223963" y="2514600"/>
                    </a:cubicBezTo>
                    <a:cubicBezTo>
                      <a:pt x="1241426" y="2501900"/>
                      <a:pt x="1264444" y="2487612"/>
                      <a:pt x="1281113" y="2476500"/>
                    </a:cubicBezTo>
                    <a:lnTo>
                      <a:pt x="1323975" y="2447925"/>
                    </a:lnTo>
                    <a:cubicBezTo>
                      <a:pt x="1338262" y="2438400"/>
                      <a:pt x="1354138" y="2427288"/>
                      <a:pt x="1366838" y="2428875"/>
                    </a:cubicBezTo>
                    <a:lnTo>
                      <a:pt x="1385888" y="2443163"/>
                    </a:lnTo>
                    <a:cubicBezTo>
                      <a:pt x="1390650" y="1631950"/>
                      <a:pt x="1395413" y="820738"/>
                      <a:pt x="1400175" y="9525"/>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lIns="72000" tIns="46800" rIns="72000" bIns="108000" anchor="ctr">
                <a:normAutofit/>
              </a:bodyPr>
              <a:lstStyle/>
              <a:p>
                <a:pPr algn="ctr">
                  <a:lnSpc>
                    <a:spcPct val="110000"/>
                  </a:lnSpc>
                  <a:defRPr/>
                </a:pPr>
                <a:endParaRPr lang="zh-CN" altLang="en-US" sz="2400" b="1" dirty="0">
                  <a:solidFill>
                    <a:schemeClr val="tx1"/>
                  </a:solidFill>
                </a:endParaRPr>
              </a:p>
            </p:txBody>
          </p:sp>
          <p:sp>
            <p:nvSpPr>
              <p:cNvPr id="30" name="MH_Other_4"/>
              <p:cNvSpPr/>
              <p:nvPr>
                <p:custDataLst>
                  <p:tags r:id="rId4"/>
                </p:custDataLst>
              </p:nvPr>
            </p:nvSpPr>
            <p:spPr>
              <a:xfrm rot="19833143">
                <a:off x="4370388" y="3448050"/>
                <a:ext cx="354012" cy="336550"/>
              </a:xfrm>
              <a:custGeom>
                <a:avLst/>
                <a:gdLst/>
                <a:ahLst/>
                <a:cxnLst/>
                <a:rect l="l" t="t" r="r" b="b"/>
                <a:pathLst>
                  <a:path w="1059063" h="1007997">
                    <a:moveTo>
                      <a:pt x="703357" y="0"/>
                    </a:moveTo>
                    <a:lnTo>
                      <a:pt x="1059063" y="345377"/>
                    </a:lnTo>
                    <a:cubicBezTo>
                      <a:pt x="1011759" y="390684"/>
                      <a:pt x="950318" y="412745"/>
                      <a:pt x="888735" y="411717"/>
                    </a:cubicBezTo>
                    <a:lnTo>
                      <a:pt x="615617" y="668531"/>
                    </a:lnTo>
                    <a:cubicBezTo>
                      <a:pt x="643882" y="763675"/>
                      <a:pt x="628025" y="864389"/>
                      <a:pt x="564718" y="936620"/>
                    </a:cubicBezTo>
                    <a:lnTo>
                      <a:pt x="370217" y="747767"/>
                    </a:lnTo>
                    <a:cubicBezTo>
                      <a:pt x="247618" y="834750"/>
                      <a:pt x="146199" y="930329"/>
                      <a:pt x="0" y="1007997"/>
                    </a:cubicBezTo>
                    <a:cubicBezTo>
                      <a:pt x="95002" y="875886"/>
                      <a:pt x="190003" y="777809"/>
                      <a:pt x="284746" y="664777"/>
                    </a:cubicBezTo>
                    <a:lnTo>
                      <a:pt x="96361" y="481861"/>
                    </a:lnTo>
                    <a:cubicBezTo>
                      <a:pt x="152055" y="429106"/>
                      <a:pt x="226831" y="406169"/>
                      <a:pt x="303394" y="411783"/>
                    </a:cubicBezTo>
                    <a:cubicBezTo>
                      <a:pt x="325459" y="413401"/>
                      <a:pt x="347673" y="417390"/>
                      <a:pt x="369433" y="424372"/>
                    </a:cubicBezTo>
                    <a:lnTo>
                      <a:pt x="642990" y="154959"/>
                    </a:lnTo>
                    <a:cubicBezTo>
                      <a:pt x="643358" y="99193"/>
                      <a:pt x="663662" y="44083"/>
                      <a:pt x="703357" y="0"/>
                    </a:cubicBezTo>
                    <a:close/>
                  </a:path>
                </a:pathLst>
              </a:custGeom>
              <a:grpFill/>
              <a:ln w="12700">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srgbClr val="FFFFFF"/>
                  </a:solidFill>
                </a:endParaRPr>
              </a:p>
            </p:txBody>
          </p:sp>
        </p:grpSp>
        <p:sp>
          <p:nvSpPr>
            <p:cNvPr id="27" name="矩形 30"/>
            <p:cNvSpPr/>
            <p:nvPr/>
          </p:nvSpPr>
          <p:spPr>
            <a:xfrm>
              <a:off x="4128798" y="3091722"/>
              <a:ext cx="1444914" cy="313830"/>
            </a:xfrm>
            <a:prstGeom prst="rect">
              <a:avLst/>
            </a:prstGeom>
            <a:grpFill/>
          </p:spPr>
          <p:txBody>
            <a:bodyPr wrap="square">
              <a:spAutoFit/>
              <a:scene3d>
                <a:camera prst="orthographicFront"/>
                <a:lightRig rig="threePt" dir="t"/>
              </a:scene3d>
              <a:sp3d contourW="12700"/>
            </a:bodyPr>
            <a:lstStyle/>
            <a:p>
              <a:pPr algn="ctr">
                <a:lnSpc>
                  <a:spcPct val="120000"/>
                </a:lnSpc>
              </a:pPr>
              <a:endParaRPr lang="zh-CN" altLang="en-US">
                <a:solidFill>
                  <a:prstClr val="black">
                    <a:lumMod val="75000"/>
                    <a:lumOff val="25000"/>
                  </a:prstClr>
                </a:solidFill>
                <a:latin typeface="Times New Roman" panose="02020603050405020304" pitchFamily="18" charset="0"/>
                <a:ea typeface="汉仪喵魂体W" panose="00020600040101010101" pitchFamily="18" charset="-122"/>
                <a:cs typeface="Times New Roman" panose="02020603050405020304" pitchFamily="18" charset="0"/>
              </a:endParaRPr>
            </a:p>
          </p:txBody>
        </p:sp>
      </p:grpSp>
      <p:sp>
        <p:nvSpPr>
          <p:cNvPr id="46" name="矩形 31"/>
          <p:cNvSpPr/>
          <p:nvPr/>
        </p:nvSpPr>
        <p:spPr>
          <a:xfrm>
            <a:off x="5263044" y="2435600"/>
            <a:ext cx="1078173" cy="1421928"/>
          </a:xfrm>
          <a:prstGeom prst="rect">
            <a:avLst/>
          </a:prstGeom>
        </p:spPr>
        <p:txBody>
          <a:bodyPr wrap="square">
            <a:spAutoFit/>
            <a:scene3d>
              <a:camera prst="orthographicFront"/>
              <a:lightRig rig="threePt" dir="t"/>
            </a:scene3d>
            <a:sp3d contourW="12700"/>
          </a:bodyPr>
          <a:lstStyle/>
          <a:p>
            <a:pPr algn="ctr">
              <a:lnSpc>
                <a:spcPct val="120000"/>
              </a:lnSpc>
            </a:pPr>
            <a:r>
              <a:rPr lang="vi-VN" altLang="zh-CN" sz="2400" b="1" dirty="0">
                <a:latin typeface="Times New Roman" panose="02020603050405020304" pitchFamily="18" charset="0"/>
                <a:ea typeface="汉仪喵魂体W" panose="00020600040101010101" pitchFamily="18" charset="-122"/>
                <a:cs typeface="Times New Roman" panose="02020603050405020304" pitchFamily="18" charset="0"/>
              </a:rPr>
              <a:t>2</a:t>
            </a:r>
            <a:endPar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endParaRPr>
          </a:p>
          <a:p>
            <a:pPr algn="ctr">
              <a:lnSpc>
                <a:spcPct val="120000"/>
              </a:lnSpc>
            </a:pPr>
            <a:r>
              <a:rPr lang="en-US" altLang="zh-CN" sz="2400" b="1" dirty="0" err="1" smtClean="0">
                <a:latin typeface="Times New Roman" panose="02020603050405020304" pitchFamily="18" charset="0"/>
                <a:ea typeface="汉仪喵魂体W" panose="00020600040101010101" pitchFamily="18" charset="-122"/>
                <a:cs typeface="Times New Roman" panose="02020603050405020304" pitchFamily="18" charset="0"/>
              </a:rPr>
              <a:t>Ném</a:t>
            </a:r>
            <a:endParaRPr lang="en-US" altLang="zh-CN" sz="2400" b="1" dirty="0" smtClean="0">
              <a:latin typeface="Times New Roman" panose="02020603050405020304" pitchFamily="18" charset="0"/>
              <a:ea typeface="汉仪喵魂体W" panose="00020600040101010101" pitchFamily="18" charset="-122"/>
              <a:cs typeface="Times New Roman" panose="02020603050405020304" pitchFamily="18" charset="0"/>
            </a:endParaRPr>
          </a:p>
          <a:p>
            <a:pPr algn="ctr">
              <a:lnSpc>
                <a:spcPct val="120000"/>
              </a:lnSpc>
            </a:pPr>
            <a:r>
              <a:rPr lang="en-US" altLang="zh-CN" sz="2400" b="1" dirty="0" err="1" smtClean="0">
                <a:latin typeface="Times New Roman" panose="02020603050405020304" pitchFamily="18" charset="0"/>
                <a:ea typeface="汉仪喵魂体W" panose="00020600040101010101" pitchFamily="18" charset="-122"/>
                <a:cs typeface="Times New Roman" panose="02020603050405020304" pitchFamily="18" charset="0"/>
              </a:rPr>
              <a:t>bóng</a:t>
            </a:r>
            <a:endParaRPr lang="zh-CN" altLang="en-US" sz="2400" b="1" dirty="0">
              <a:latin typeface="Times New Roman" panose="02020603050405020304" pitchFamily="18" charset="0"/>
              <a:ea typeface="汉仪喵魂体W" panose="00020600040101010101" pitchFamily="18" charset="-122"/>
              <a:cs typeface="Times New Roman" panose="02020603050405020304" pitchFamily="18"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par>
                                <p:cTn id="10" presetID="12" presetClass="entr" presetSubtype="8" fill="hold" nodeType="withEffect">
                                  <p:stCondLst>
                                    <p:cond delay="0"/>
                                  </p:stCondLst>
                                  <p:childTnLst>
                                    <p:set>
                                      <p:cBhvr>
                                        <p:cTn id="11" dur="1" fill="hold">
                                          <p:stCondLst>
                                            <p:cond delay="0"/>
                                          </p:stCondLst>
                                        </p:cTn>
                                        <p:tgtEl>
                                          <p:spTgt spid="34"/>
                                        </p:tgtEl>
                                        <p:attrNameLst>
                                          <p:attrName>style.visibility</p:attrName>
                                        </p:attrNameLst>
                                      </p:cBhvr>
                                      <p:to>
                                        <p:strVal val="visible"/>
                                      </p:to>
                                    </p:set>
                                    <p:anim calcmode="lin" valueType="num">
                                      <p:cBhvr additive="base">
                                        <p:cTn id="12" dur="500"/>
                                        <p:tgtEl>
                                          <p:spTgt spid="34"/>
                                        </p:tgtEl>
                                        <p:attrNameLst>
                                          <p:attrName>ppt_x</p:attrName>
                                        </p:attrNameLst>
                                      </p:cBhvr>
                                      <p:tavLst>
                                        <p:tav tm="0">
                                          <p:val>
                                            <p:strVal val="#ppt_x-#ppt_w*1.125000"/>
                                          </p:val>
                                        </p:tav>
                                        <p:tav tm="100000">
                                          <p:val>
                                            <p:strVal val="#ppt_x"/>
                                          </p:val>
                                        </p:tav>
                                      </p:tavLst>
                                    </p:anim>
                                    <p:animEffect transition="in" filter="wipe(right)">
                                      <p:cBhvr>
                                        <p:cTn id="13" dur="500"/>
                                        <p:tgtEl>
                                          <p:spTgt spid="34"/>
                                        </p:tgtEl>
                                      </p:cBhvr>
                                    </p:animEffect>
                                  </p:childTnLst>
                                </p:cTn>
                              </p:par>
                            </p:childTnLst>
                          </p:cTn>
                        </p:par>
                        <p:par>
                          <p:cTn id="14" fill="hold">
                            <p:stCondLst>
                              <p:cond delay="1000"/>
                            </p:stCondLst>
                            <p:childTnLst>
                              <p:par>
                                <p:cTn id="15" presetID="42" presetClass="entr" presetSubtype="0" fill="hold" nodeType="after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fade">
                                      <p:cBhvr>
                                        <p:cTn id="17" dur="1000"/>
                                        <p:tgtEl>
                                          <p:spTgt spid="39"/>
                                        </p:tgtEl>
                                      </p:cBhvr>
                                    </p:animEffect>
                                    <p:anim calcmode="lin" valueType="num">
                                      <p:cBhvr>
                                        <p:cTn id="18" dur="1000" fill="hold"/>
                                        <p:tgtEl>
                                          <p:spTgt spid="39"/>
                                        </p:tgtEl>
                                        <p:attrNameLst>
                                          <p:attrName>ppt_x</p:attrName>
                                        </p:attrNameLst>
                                      </p:cBhvr>
                                      <p:tavLst>
                                        <p:tav tm="0">
                                          <p:val>
                                            <p:strVal val="#ppt_x"/>
                                          </p:val>
                                        </p:tav>
                                        <p:tav tm="100000">
                                          <p:val>
                                            <p:strVal val="#ppt_x"/>
                                          </p:val>
                                        </p:tav>
                                      </p:tavLst>
                                    </p:anim>
                                    <p:anim calcmode="lin" valueType="num">
                                      <p:cBhvr>
                                        <p:cTn id="19" dur="1000" fill="hold"/>
                                        <p:tgtEl>
                                          <p:spTgt spid="39"/>
                                        </p:tgtEl>
                                        <p:attrNameLst>
                                          <p:attrName>ppt_y</p:attrName>
                                        </p:attrNameLst>
                                      </p:cBhvr>
                                      <p:tavLst>
                                        <p:tav tm="0">
                                          <p:val>
                                            <p:strVal val="#ppt_y+.1"/>
                                          </p:val>
                                        </p:tav>
                                        <p:tav tm="100000">
                                          <p:val>
                                            <p:strVal val="#ppt_y"/>
                                          </p:val>
                                        </p:tav>
                                      </p:tavLst>
                                    </p:anim>
                                  </p:childTnLst>
                                </p:cTn>
                              </p:par>
                            </p:childTnLst>
                          </p:cTn>
                        </p:par>
                        <p:par>
                          <p:cTn id="20" fill="hold">
                            <p:stCondLst>
                              <p:cond delay="2000"/>
                            </p:stCondLst>
                            <p:childTnLst>
                              <p:par>
                                <p:cTn id="21" presetID="42" presetClass="entr" presetSubtype="0" fill="hold" nodeType="after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fade">
                                      <p:cBhvr>
                                        <p:cTn id="23" dur="1000"/>
                                        <p:tgtEl>
                                          <p:spTgt spid="25"/>
                                        </p:tgtEl>
                                      </p:cBhvr>
                                    </p:animEffect>
                                    <p:anim calcmode="lin" valueType="num">
                                      <p:cBhvr>
                                        <p:cTn id="24" dur="1000" fill="hold"/>
                                        <p:tgtEl>
                                          <p:spTgt spid="25"/>
                                        </p:tgtEl>
                                        <p:attrNameLst>
                                          <p:attrName>ppt_x</p:attrName>
                                        </p:attrNameLst>
                                      </p:cBhvr>
                                      <p:tavLst>
                                        <p:tav tm="0">
                                          <p:val>
                                            <p:strVal val="#ppt_x"/>
                                          </p:val>
                                        </p:tav>
                                        <p:tav tm="100000">
                                          <p:val>
                                            <p:strVal val="#ppt_x"/>
                                          </p:val>
                                        </p:tav>
                                      </p:tavLst>
                                    </p:anim>
                                    <p:anim calcmode="lin" valueType="num">
                                      <p:cBhvr>
                                        <p:cTn id="25"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64023" y="38638"/>
            <a:ext cx="11204813" cy="968990"/>
          </a:xfrm>
          <a:solidFill>
            <a:schemeClr val="bg1"/>
          </a:solidFill>
        </p:spPr>
        <p:txBody>
          <a:bodyPr/>
          <a:lstStyle/>
          <a:p>
            <a:pPr eaLnBrk="1" hangingPunct="1"/>
            <a:r>
              <a:rPr lang="vi-VN" sz="3200" b="1" dirty="0" smtClean="0">
                <a:solidFill>
                  <a:srgbClr val="FF0000"/>
                </a:solidFill>
                <a:latin typeface="+mn-lt"/>
              </a:rPr>
              <a:t>NỘI DUNG 1</a:t>
            </a:r>
            <a:r>
              <a:rPr lang="vi-VN" b="1" dirty="0" smtClean="0">
                <a:solidFill>
                  <a:srgbClr val="FF0000"/>
                </a:solidFill>
                <a:latin typeface="+mn-lt"/>
              </a:rPr>
              <a:t/>
            </a:r>
            <a:br>
              <a:rPr lang="vi-VN" b="1" dirty="0" smtClean="0">
                <a:solidFill>
                  <a:srgbClr val="FF0000"/>
                </a:solidFill>
                <a:latin typeface="+mn-lt"/>
              </a:rPr>
            </a:br>
            <a:r>
              <a:rPr lang="vi-VN" sz="2800" b="1" dirty="0" smtClean="0">
                <a:solidFill>
                  <a:srgbClr val="FF0000"/>
                </a:solidFill>
                <a:latin typeface="+mn-lt"/>
              </a:rPr>
              <a:t>CHẾ </a:t>
            </a:r>
            <a:r>
              <a:rPr lang="vi-VN" sz="2800" b="1" dirty="0">
                <a:solidFill>
                  <a:srgbClr val="FF0000"/>
                </a:solidFill>
                <a:latin typeface="+mn-lt"/>
              </a:rPr>
              <a:t>ĐỘ DINH </a:t>
            </a:r>
            <a:r>
              <a:rPr lang="vi-VN" sz="2800" b="1" dirty="0" smtClean="0">
                <a:solidFill>
                  <a:srgbClr val="FF0000"/>
                </a:solidFill>
                <a:latin typeface="+mn-lt"/>
              </a:rPr>
              <a:t>DƯỠNG TRONG </a:t>
            </a:r>
            <a:r>
              <a:rPr lang="vi-VN" sz="2800" b="1" dirty="0">
                <a:solidFill>
                  <a:srgbClr val="FF0000"/>
                </a:solidFill>
                <a:latin typeface="+mn-lt"/>
              </a:rPr>
              <a:t>TẬP LUYỆN THỂ DỤC THỂ THAO</a:t>
            </a:r>
            <a:endParaRPr lang="vi-VN" sz="2800" b="1" dirty="0" smtClean="0">
              <a:solidFill>
                <a:srgbClr val="FF0000"/>
              </a:solidFill>
              <a:latin typeface="+mn-lt"/>
            </a:endParaRPr>
          </a:p>
        </p:txBody>
      </p:sp>
      <p:sp>
        <p:nvSpPr>
          <p:cNvPr id="3" name="Content Placeholder 2"/>
          <p:cNvSpPr>
            <a:spLocks noGrp="1"/>
          </p:cNvSpPr>
          <p:nvPr>
            <p:ph idx="1"/>
          </p:nvPr>
        </p:nvSpPr>
        <p:spPr>
          <a:xfrm>
            <a:off x="614150" y="1078036"/>
            <a:ext cx="11024011" cy="1034099"/>
          </a:xfrm>
        </p:spPr>
        <p:txBody>
          <a:bodyPr rtlCol="0">
            <a:normAutofit lnSpcReduction="10000"/>
          </a:bodyPr>
          <a:lstStyle/>
          <a:p>
            <a:pPr marL="514350" indent="-336550" eaLnBrk="1" fontAlgn="auto" hangingPunct="1">
              <a:spcAft>
                <a:spcPts val="0"/>
              </a:spcAft>
              <a:buFont typeface="+mj-lt"/>
              <a:buAutoNum type="arabicPeriod"/>
              <a:defRPr/>
            </a:pPr>
            <a:r>
              <a:rPr lang="vi-VN" sz="2000" b="1" dirty="0" smtClean="0">
                <a:latin typeface="+mj-lt"/>
              </a:rPr>
              <a:t>TẦM QUAN TRỌNG VÀ VAI TRÒ CỦA CÁC CHẤT DINH DƯỠNG TRONG TẬP LUYỆN THỂ DỤC THỂ THAO.</a:t>
            </a:r>
          </a:p>
          <a:p>
            <a:pPr marL="514350" indent="-336550" eaLnBrk="1" fontAlgn="auto" hangingPunct="1">
              <a:spcAft>
                <a:spcPts val="0"/>
              </a:spcAft>
              <a:buFont typeface="+mj-lt"/>
              <a:buAutoNum type="arabicPeriod"/>
              <a:defRPr/>
            </a:pPr>
            <a:r>
              <a:rPr lang="vi-VN" sz="2000" b="1" dirty="0" smtClean="0">
                <a:latin typeface="+mj-lt"/>
              </a:rPr>
              <a:t>NHÓM THỰC PHẨM CHÍNH VÀ THỨC UỐNG</a:t>
            </a:r>
            <a:r>
              <a:rPr lang="en-US" sz="2000" b="1" dirty="0">
                <a:latin typeface="+mj-lt"/>
              </a:rPr>
              <a:t>.</a:t>
            </a:r>
            <a:endParaRPr lang="en-US" sz="2000" b="1" dirty="0" smtClean="0">
              <a:latin typeface="+mj-lt"/>
            </a:endParaRPr>
          </a:p>
        </p:txBody>
      </p:sp>
      <p:sp>
        <p:nvSpPr>
          <p:cNvPr id="8" name="Content Placeholder 2"/>
          <p:cNvSpPr txBox="1">
            <a:spLocks/>
          </p:cNvSpPr>
          <p:nvPr/>
        </p:nvSpPr>
        <p:spPr bwMode="auto">
          <a:xfrm>
            <a:off x="644825" y="2221180"/>
            <a:ext cx="11024011" cy="882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7800" indent="0" eaLnBrk="1" fontAlgn="auto" hangingPunct="1">
              <a:spcAft>
                <a:spcPts val="0"/>
              </a:spcAft>
              <a:buNone/>
              <a:defRPr/>
            </a:pPr>
            <a:r>
              <a:rPr lang="en-US" sz="2200" b="1" dirty="0" smtClean="0">
                <a:latin typeface="Times New Roman" panose="02020603050405020304" pitchFamily="18" charset="0"/>
                <a:cs typeface="Times New Roman" panose="02020603050405020304" pitchFamily="18" charset="0"/>
              </a:rPr>
              <a:t>3. SỰ ẢNH HƯỞNG CỦA CÁC YẾU TỐ DINH DƯỠNG TRONG TẬP LUYỆN THỂ DỤC THỂ THAO.</a:t>
            </a:r>
          </a:p>
        </p:txBody>
      </p:sp>
      <p:sp>
        <p:nvSpPr>
          <p:cNvPr id="5" name="Content Placeholder 2"/>
          <p:cNvSpPr txBox="1">
            <a:spLocks/>
          </p:cNvSpPr>
          <p:nvPr/>
        </p:nvSpPr>
        <p:spPr bwMode="auto">
          <a:xfrm>
            <a:off x="644824" y="3048000"/>
            <a:ext cx="11024011" cy="5264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7800" indent="0" eaLnBrk="1" fontAlgn="auto" hangingPunct="1">
              <a:spcAft>
                <a:spcPts val="0"/>
              </a:spcAft>
              <a:buNone/>
              <a:defRPr/>
            </a:pPr>
            <a:r>
              <a:rPr lang="vi-VN" sz="2200" b="1" dirty="0" smtClean="0">
                <a:solidFill>
                  <a:srgbClr val="FF0066"/>
                </a:solidFill>
                <a:latin typeface="Times New Roman" panose="02020603050405020304" pitchFamily="18" charset="0"/>
                <a:cs typeface="Times New Roman" panose="02020603050405020304" pitchFamily="18" charset="0"/>
              </a:rPr>
              <a:t>4. DINH DƯỠNG HỢP LÍ</a:t>
            </a:r>
            <a:endParaRPr lang="en-US" sz="2200" b="1" dirty="0" smtClean="0">
              <a:solidFill>
                <a:srgbClr val="FF0066"/>
              </a:solidFill>
              <a:latin typeface="Times New Roman" panose="02020603050405020304" pitchFamily="18" charset="0"/>
              <a:cs typeface="Times New Roman" panose="02020603050405020304" pitchFamily="18" charset="0"/>
            </a:endParaRPr>
          </a:p>
        </p:txBody>
      </p:sp>
      <p:sp>
        <p:nvSpPr>
          <p:cNvPr id="2" name="Rectangle 1"/>
          <p:cNvSpPr/>
          <p:nvPr/>
        </p:nvSpPr>
        <p:spPr>
          <a:xfrm>
            <a:off x="1341857" y="3817840"/>
            <a:ext cx="9449143" cy="1384995"/>
          </a:xfrm>
          <a:prstGeom prst="rect">
            <a:avLst/>
          </a:prstGeom>
        </p:spPr>
        <p:txBody>
          <a:bodyPr wrap="square">
            <a:spAutoFit/>
          </a:bodyPr>
          <a:lstStyle/>
          <a:p>
            <a:r>
              <a:rPr lang="en-US" sz="2800" dirty="0">
                <a:hlinkClick r:id="rId2"/>
              </a:rPr>
              <a:t>https://</a:t>
            </a:r>
            <a:r>
              <a:rPr lang="en-US" sz="2800" dirty="0" smtClean="0">
                <a:hlinkClick r:id="rId2"/>
              </a:rPr>
              <a:t>www.youtube.com/watch?v=0w8AWtymV2s&amp;ab_channel=AngelsClub</a:t>
            </a:r>
            <a:endParaRPr lang="vi-VN" sz="2800" dirty="0" smtClean="0"/>
          </a:p>
          <a:p>
            <a:endParaRPr lang="vi-VN"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80">
                                          <p:stCondLst>
                                            <p:cond delay="0"/>
                                          </p:stCondLst>
                                        </p:cTn>
                                        <p:tgtEl>
                                          <p:spTgt spid="8"/>
                                        </p:tgtEl>
                                      </p:cBhvr>
                                    </p:animEffect>
                                    <p:anim calcmode="lin" valueType="num">
                                      <p:cBhvr>
                                        <p:cTn id="20"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5" dur="26">
                                          <p:stCondLst>
                                            <p:cond delay="650"/>
                                          </p:stCondLst>
                                        </p:cTn>
                                        <p:tgtEl>
                                          <p:spTgt spid="8"/>
                                        </p:tgtEl>
                                      </p:cBhvr>
                                      <p:to x="100000" y="60000"/>
                                    </p:animScale>
                                    <p:animScale>
                                      <p:cBhvr>
                                        <p:cTn id="26" dur="166" decel="50000">
                                          <p:stCondLst>
                                            <p:cond delay="676"/>
                                          </p:stCondLst>
                                        </p:cTn>
                                        <p:tgtEl>
                                          <p:spTgt spid="8"/>
                                        </p:tgtEl>
                                      </p:cBhvr>
                                      <p:to x="100000" y="100000"/>
                                    </p:animScale>
                                    <p:animScale>
                                      <p:cBhvr>
                                        <p:cTn id="27" dur="26">
                                          <p:stCondLst>
                                            <p:cond delay="1312"/>
                                          </p:stCondLst>
                                        </p:cTn>
                                        <p:tgtEl>
                                          <p:spTgt spid="8"/>
                                        </p:tgtEl>
                                      </p:cBhvr>
                                      <p:to x="100000" y="80000"/>
                                    </p:animScale>
                                    <p:animScale>
                                      <p:cBhvr>
                                        <p:cTn id="28" dur="166" decel="50000">
                                          <p:stCondLst>
                                            <p:cond delay="1338"/>
                                          </p:stCondLst>
                                        </p:cTn>
                                        <p:tgtEl>
                                          <p:spTgt spid="8"/>
                                        </p:tgtEl>
                                      </p:cBhvr>
                                      <p:to x="100000" y="100000"/>
                                    </p:animScale>
                                    <p:animScale>
                                      <p:cBhvr>
                                        <p:cTn id="29" dur="26">
                                          <p:stCondLst>
                                            <p:cond delay="1642"/>
                                          </p:stCondLst>
                                        </p:cTn>
                                        <p:tgtEl>
                                          <p:spTgt spid="8"/>
                                        </p:tgtEl>
                                      </p:cBhvr>
                                      <p:to x="100000" y="90000"/>
                                    </p:animScale>
                                    <p:animScale>
                                      <p:cBhvr>
                                        <p:cTn id="30" dur="166" decel="50000">
                                          <p:stCondLst>
                                            <p:cond delay="1668"/>
                                          </p:stCondLst>
                                        </p:cTn>
                                        <p:tgtEl>
                                          <p:spTgt spid="8"/>
                                        </p:tgtEl>
                                      </p:cBhvr>
                                      <p:to x="100000" y="100000"/>
                                    </p:animScale>
                                    <p:animScale>
                                      <p:cBhvr>
                                        <p:cTn id="31" dur="26">
                                          <p:stCondLst>
                                            <p:cond delay="1808"/>
                                          </p:stCondLst>
                                        </p:cTn>
                                        <p:tgtEl>
                                          <p:spTgt spid="8"/>
                                        </p:tgtEl>
                                      </p:cBhvr>
                                      <p:to x="100000" y="95000"/>
                                    </p:animScale>
                                    <p:animScale>
                                      <p:cBhvr>
                                        <p:cTn id="32" dur="166" decel="50000">
                                          <p:stCondLst>
                                            <p:cond delay="1834"/>
                                          </p:stCondLst>
                                        </p:cTn>
                                        <p:tgtEl>
                                          <p:spTgt spid="8"/>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down)">
                                      <p:cBhvr>
                                        <p:cTn id="37" dur="580">
                                          <p:stCondLst>
                                            <p:cond delay="0"/>
                                          </p:stCondLst>
                                        </p:cTn>
                                        <p:tgtEl>
                                          <p:spTgt spid="5"/>
                                        </p:tgtEl>
                                      </p:cBhvr>
                                    </p:animEffect>
                                    <p:anim calcmode="lin" valueType="num">
                                      <p:cBhvr>
                                        <p:cTn id="3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3" dur="26">
                                          <p:stCondLst>
                                            <p:cond delay="650"/>
                                          </p:stCondLst>
                                        </p:cTn>
                                        <p:tgtEl>
                                          <p:spTgt spid="5"/>
                                        </p:tgtEl>
                                      </p:cBhvr>
                                      <p:to x="100000" y="60000"/>
                                    </p:animScale>
                                    <p:animScale>
                                      <p:cBhvr>
                                        <p:cTn id="44" dur="166" decel="50000">
                                          <p:stCondLst>
                                            <p:cond delay="676"/>
                                          </p:stCondLst>
                                        </p:cTn>
                                        <p:tgtEl>
                                          <p:spTgt spid="5"/>
                                        </p:tgtEl>
                                      </p:cBhvr>
                                      <p:to x="100000" y="100000"/>
                                    </p:animScale>
                                    <p:animScale>
                                      <p:cBhvr>
                                        <p:cTn id="45" dur="26">
                                          <p:stCondLst>
                                            <p:cond delay="1312"/>
                                          </p:stCondLst>
                                        </p:cTn>
                                        <p:tgtEl>
                                          <p:spTgt spid="5"/>
                                        </p:tgtEl>
                                      </p:cBhvr>
                                      <p:to x="100000" y="80000"/>
                                    </p:animScale>
                                    <p:animScale>
                                      <p:cBhvr>
                                        <p:cTn id="46" dur="166" decel="50000">
                                          <p:stCondLst>
                                            <p:cond delay="1338"/>
                                          </p:stCondLst>
                                        </p:cTn>
                                        <p:tgtEl>
                                          <p:spTgt spid="5"/>
                                        </p:tgtEl>
                                      </p:cBhvr>
                                      <p:to x="100000" y="100000"/>
                                    </p:animScale>
                                    <p:animScale>
                                      <p:cBhvr>
                                        <p:cTn id="47" dur="26">
                                          <p:stCondLst>
                                            <p:cond delay="1642"/>
                                          </p:stCondLst>
                                        </p:cTn>
                                        <p:tgtEl>
                                          <p:spTgt spid="5"/>
                                        </p:tgtEl>
                                      </p:cBhvr>
                                      <p:to x="100000" y="90000"/>
                                    </p:animScale>
                                    <p:animScale>
                                      <p:cBhvr>
                                        <p:cTn id="48" dur="166" decel="50000">
                                          <p:stCondLst>
                                            <p:cond delay="1668"/>
                                          </p:stCondLst>
                                        </p:cTn>
                                        <p:tgtEl>
                                          <p:spTgt spid="5"/>
                                        </p:tgtEl>
                                      </p:cBhvr>
                                      <p:to x="100000" y="100000"/>
                                    </p:animScale>
                                    <p:animScale>
                                      <p:cBhvr>
                                        <p:cTn id="49" dur="26">
                                          <p:stCondLst>
                                            <p:cond delay="1808"/>
                                          </p:stCondLst>
                                        </p:cTn>
                                        <p:tgtEl>
                                          <p:spTgt spid="5"/>
                                        </p:tgtEl>
                                      </p:cBhvr>
                                      <p:to x="100000" y="95000"/>
                                    </p:animScale>
                                    <p:animScale>
                                      <p:cBhvr>
                                        <p:cTn id="5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94308"/>
          </a:xfrm>
        </p:spPr>
        <p:txBody>
          <a:bodyPr/>
          <a:lstStyle/>
          <a:p>
            <a:r>
              <a:rPr lang="vi-VN" sz="3200" b="1" u="sng" dirty="0">
                <a:solidFill>
                  <a:srgbClr val="FF0066"/>
                </a:solidFill>
              </a:rPr>
              <a:t>4 nhóm chất không thể thiếu với dinh dưỡng trong thể </a:t>
            </a:r>
            <a:r>
              <a:rPr lang="vi-VN" sz="3200" b="1" u="sng" dirty="0" smtClean="0">
                <a:solidFill>
                  <a:srgbClr val="FF0066"/>
                </a:solidFill>
              </a:rPr>
              <a:t>thao</a:t>
            </a:r>
            <a:endParaRPr lang="en-US" sz="3200" u="sng" dirty="0">
              <a:solidFill>
                <a:srgbClr val="FF0066"/>
              </a:solidFill>
            </a:endParaRPr>
          </a:p>
        </p:txBody>
      </p:sp>
      <p:sp>
        <p:nvSpPr>
          <p:cNvPr id="3" name="Content Placeholder 2"/>
          <p:cNvSpPr>
            <a:spLocks noGrp="1"/>
          </p:cNvSpPr>
          <p:nvPr>
            <p:ph idx="1"/>
          </p:nvPr>
        </p:nvSpPr>
        <p:spPr>
          <a:xfrm>
            <a:off x="609600" y="1600206"/>
            <a:ext cx="5486400" cy="5257794"/>
          </a:xfrm>
        </p:spPr>
        <p:txBody>
          <a:bodyPr/>
          <a:lstStyle/>
          <a:p>
            <a:pPr algn="just"/>
            <a:r>
              <a:rPr lang="en-US" b="1" dirty="0">
                <a:latin typeface="Times New Roman" panose="02020603050405020304" pitchFamily="18" charset="0"/>
                <a:cs typeface="Times New Roman" panose="02020603050405020304" pitchFamily="18" charset="0"/>
              </a:rPr>
              <a:t>Carbohydrate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bột</a:t>
            </a:r>
            <a:r>
              <a:rPr lang="en-US" b="1" dirty="0" smtClean="0">
                <a:latin typeface="Times New Roman" panose="02020603050405020304" pitchFamily="18" charset="0"/>
                <a:cs typeface="Times New Roman" panose="02020603050405020304" pitchFamily="18" charset="0"/>
              </a:rPr>
              <a:t>)</a:t>
            </a:r>
          </a:p>
          <a:p>
            <a:pPr algn="just"/>
            <a:r>
              <a:rPr lang="en-US" b="1" dirty="0" smtClean="0">
                <a:latin typeface="Times New Roman" panose="02020603050405020304" pitchFamily="18" charset="0"/>
                <a:cs typeface="Times New Roman" panose="02020603050405020304" pitchFamily="18" charset="0"/>
              </a:rPr>
              <a:t>Protein </a:t>
            </a:r>
            <a:r>
              <a:rPr lang="en-US" b="1" dirty="0">
                <a:latin typeface="Times New Roman" panose="02020603050405020304" pitchFamily="18" charset="0"/>
                <a:cs typeface="Times New Roman" panose="02020603050405020304" pitchFamily="18" charset="0"/>
              </a:rPr>
              <a:t>(</a:t>
            </a:r>
            <a:r>
              <a:rPr lang="en-US" b="1" dirty="0" err="1">
                <a:latin typeface="Times New Roman" panose="02020603050405020304" pitchFamily="18" charset="0"/>
                <a:cs typeface="Times New Roman" panose="02020603050405020304" pitchFamily="18" charset="0"/>
              </a:rPr>
              <a:t>Chất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đạm</a:t>
            </a:r>
            <a:r>
              <a:rPr lang="en-US" b="1" dirty="0">
                <a:latin typeface="Times New Roman" panose="02020603050405020304" pitchFamily="18" charset="0"/>
                <a:cs typeface="Times New Roman" panose="02020603050405020304" pitchFamily="18" charset="0"/>
              </a:rPr>
              <a:t>)</a:t>
            </a:r>
          </a:p>
          <a:p>
            <a:pPr algn="just"/>
            <a:r>
              <a:rPr lang="en-US" b="1" dirty="0" err="1">
                <a:latin typeface="Times New Roman" panose="02020603050405020304" pitchFamily="18" charset="0"/>
                <a:cs typeface="Times New Roman" panose="02020603050405020304" pitchFamily="18" charset="0"/>
              </a:rPr>
              <a:t>Chất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béo</a:t>
            </a:r>
            <a:endParaRPr lang="en-US" b="1"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 </a:t>
            </a:r>
            <a:r>
              <a:rPr lang="vi-VN" b="1" dirty="0">
                <a:latin typeface="Times New Roman" panose="02020603050405020304" pitchFamily="18" charset="0"/>
                <a:cs typeface="Times New Roman" panose="02020603050405020304" pitchFamily="18" charset="0"/>
              </a:rPr>
              <a:t>Chất xơ, vitamin và khoáng </a:t>
            </a:r>
            <a:r>
              <a:rPr lang="vi-VN" b="1" dirty="0" smtClean="0">
                <a:latin typeface="Times New Roman" panose="02020603050405020304" pitchFamily="18" charset="0"/>
                <a:cs typeface="Times New Roman" panose="02020603050405020304" pitchFamily="18" charset="0"/>
              </a:rPr>
              <a:t>chất</a:t>
            </a:r>
            <a:r>
              <a:rPr lang="en-US" b="1"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Bạn nên lựa chọn các loại </a:t>
            </a:r>
            <a:r>
              <a:rPr lang="vi-VN" dirty="0">
                <a:latin typeface="Times New Roman" panose="02020603050405020304" pitchFamily="18" charset="0"/>
                <a:cs typeface="Times New Roman" panose="02020603050405020304" pitchFamily="18" charset="0"/>
                <a:hlinkClick r:id="rId2"/>
              </a:rPr>
              <a:t>rau củ quả nhiều màu sắc</a:t>
            </a:r>
            <a:r>
              <a:rPr lang="vi-VN" dirty="0">
                <a:latin typeface="Times New Roman" panose="02020603050405020304" pitchFamily="18" charset="0"/>
                <a:cs typeface="Times New Roman" panose="02020603050405020304" pitchFamily="18" charset="0"/>
              </a:rPr>
              <a:t> để cơ thể được bổ sung các dưỡng chất từ thực vật đầy đủ và toàn diện</a:t>
            </a:r>
            <a:r>
              <a:rPr lang="vi-VN"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gn="just"/>
            <a:endParaRPr lang="vi-VN" b="1" dirty="0">
              <a:latin typeface="Times New Roman" panose="02020603050405020304" pitchFamily="18" charset="0"/>
              <a:cs typeface="Times New Roman" panose="02020603050405020304" pitchFamily="18" charset="0"/>
            </a:endParaRPr>
          </a:p>
          <a:p>
            <a:pPr algn="just"/>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751528"/>
            <a:ext cx="6096000" cy="4929296"/>
          </a:xfrm>
          <a:prstGeom prst="rect">
            <a:avLst/>
          </a:prstGeom>
        </p:spPr>
      </p:pic>
    </p:spTree>
    <p:extLst>
      <p:ext uri="{BB962C8B-B14F-4D97-AF65-F5344CB8AC3E}">
        <p14:creationId xmlns:p14="http://schemas.microsoft.com/office/powerpoint/2010/main" val="1637895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p:nvPr/>
        </p:nvPicPr>
        <p:blipFill>
          <a:blip r:embed="rId2"/>
          <a:stretch>
            <a:fillRect/>
          </a:stretch>
        </p:blipFill>
        <p:spPr>
          <a:xfrm>
            <a:off x="2335397" y="2434599"/>
            <a:ext cx="7804295" cy="3388244"/>
          </a:xfrm>
          <a:prstGeom prst="rect">
            <a:avLst/>
          </a:prstGeom>
        </p:spPr>
      </p:pic>
      <p:sp>
        <p:nvSpPr>
          <p:cNvPr id="3" name="Rectangle 2"/>
          <p:cNvSpPr/>
          <p:nvPr/>
        </p:nvSpPr>
        <p:spPr>
          <a:xfrm>
            <a:off x="1302938" y="277343"/>
            <a:ext cx="9869214" cy="1300766"/>
          </a:xfrm>
          <a:prstGeom prst="rect">
            <a:avLst/>
          </a:prstGeom>
          <a:solidFill>
            <a:srgbClr val="FFB600"/>
          </a:solidFill>
          <a:ln>
            <a:solidFill>
              <a:schemeClr val="accent5">
                <a:lumMod val="5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6000" b="1" dirty="0" smtClean="0">
                <a:latin typeface="Times New Roman" panose="02020603050405020304" pitchFamily="18" charset="0"/>
                <a:cs typeface="Times New Roman" panose="02020603050405020304" pitchFamily="18" charset="0"/>
              </a:rPr>
              <a:t>NỘI DUNG </a:t>
            </a:r>
            <a:r>
              <a:rPr lang="vi-VN" sz="6000" b="1" dirty="0" smtClean="0">
                <a:latin typeface="Times New Roman" panose="02020603050405020304" pitchFamily="18" charset="0"/>
                <a:cs typeface="Times New Roman" panose="02020603050405020304" pitchFamily="18" charset="0"/>
              </a:rPr>
              <a:t>2</a:t>
            </a:r>
            <a:r>
              <a:rPr lang="en-US" sz="6000" b="1" dirty="0" smtClean="0">
                <a:latin typeface="Times New Roman" panose="02020603050405020304" pitchFamily="18" charset="0"/>
                <a:cs typeface="Times New Roman" panose="02020603050405020304" pitchFamily="18" charset="0"/>
              </a:rPr>
              <a:t>: NÉM BÓNG</a:t>
            </a:r>
            <a:endParaRPr lang="vi-VN" sz="6000" b="1" dirty="0">
              <a:latin typeface="Times New Roman" panose="02020603050405020304" pitchFamily="18" charset="0"/>
              <a:cs typeface="Times New Roman" panose="02020603050405020304" pitchFamily="18" charset="0"/>
            </a:endParaRPr>
          </a:p>
        </p:txBody>
      </p:sp>
      <p:sp>
        <p:nvSpPr>
          <p:cNvPr id="7" name="Content Placeholder 2"/>
          <p:cNvSpPr txBox="1">
            <a:spLocks/>
          </p:cNvSpPr>
          <p:nvPr/>
        </p:nvSpPr>
        <p:spPr>
          <a:xfrm>
            <a:off x="183725" y="1666813"/>
            <a:ext cx="6174568" cy="482841"/>
          </a:xfrm>
          <a:prstGeom prst="rect">
            <a:avLst/>
          </a:prstGeom>
        </p:spPr>
        <p:txBody>
          <a:bodyPr>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en-US" sz="3000" dirty="0" err="1" smtClean="0">
                <a:latin typeface="Times New Roman" pitchFamily="18" charset="0"/>
                <a:cs typeface="Times New Roman" pitchFamily="18" charset="0"/>
              </a:rPr>
              <a:t>Các</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động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tác</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bổ</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trợ</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kĩ</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thuật</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ném</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bóng</a:t>
            </a:r>
            <a:r>
              <a:rPr lang="en-US" sz="3000" dirty="0" smtClean="0">
                <a:latin typeface="Times New Roman" pitchFamily="18" charset="0"/>
                <a:cs typeface="Times New Roman" pitchFamily="18" charset="0"/>
              </a:rPr>
              <a:t>:</a:t>
            </a:r>
            <a:endParaRPr lang="vi-VN" sz="3000" dirty="0" smtClean="0">
              <a:latin typeface="Times New Roman" pitchFamily="18" charset="0"/>
              <a:cs typeface="Times New Roman" pitchFamily="18" charset="0"/>
            </a:endParaRPr>
          </a:p>
        </p:txBody>
      </p:sp>
      <p:sp>
        <p:nvSpPr>
          <p:cNvPr id="12" name="Rectangle 11"/>
          <p:cNvSpPr/>
          <p:nvPr/>
        </p:nvSpPr>
        <p:spPr>
          <a:xfrm>
            <a:off x="2316161" y="5909892"/>
            <a:ext cx="8084264" cy="830997"/>
          </a:xfrm>
          <a:prstGeom prst="rect">
            <a:avLst/>
          </a:prstGeom>
        </p:spPr>
        <p:txBody>
          <a:bodyPr wrap="none">
            <a:spAutoFit/>
          </a:bodyPr>
          <a:lstStyle/>
          <a:p>
            <a:pPr algn="just"/>
            <a:r>
              <a:rPr lang="nl-NL" sz="2400" dirty="0">
                <a:latin typeface="Times New Roman" panose="02020603050405020304" pitchFamily="18" charset="0"/>
                <a:ea typeface="Calibri" panose="020F0502020204030204" pitchFamily="34" charset="0"/>
              </a:rPr>
              <a:t>HS quan sát tranh ảnh về  kĩ thuật </a:t>
            </a:r>
            <a:r>
              <a:rPr lang="en-US" sz="2400" dirty="0" err="1" smtClean="0">
                <a:latin typeface="Times New Roman" panose="02020603050405020304" pitchFamily="18" charset="0"/>
                <a:cs typeface="Times New Roman" panose="02020603050405020304" pitchFamily="18" charset="0"/>
              </a:rPr>
              <a:t>Ném</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bóng</a:t>
            </a:r>
            <a:r>
              <a:rPr lang="en-US" sz="2400" dirty="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bằng 1 tay trên vai</a:t>
            </a:r>
          </a:p>
          <a:p>
            <a:pPr algn="ctr"/>
            <a:r>
              <a:rPr lang="en-US" sz="2400" dirty="0" smtClean="0">
                <a:latin typeface="Times New Roman" panose="02020603050405020304" pitchFamily="18" charset="0"/>
                <a:cs typeface="Times New Roman" panose="02020603050405020304" pitchFamily="18" charset="0"/>
              </a:rPr>
              <a:t>(</a:t>
            </a:r>
            <a:r>
              <a:rPr lang="vi-VN" sz="2400" dirty="0" smtClean="0">
                <a:latin typeface="Times New Roman" panose="02020603050405020304" pitchFamily="18" charset="0"/>
                <a:cs typeface="Times New Roman" panose="02020603050405020304" pitchFamily="18" charset="0"/>
              </a:rPr>
              <a:t>sau đó tiến hành luyện tập 2x</a:t>
            </a:r>
            <a:r>
              <a:rPr lang="en-US" sz="2400" dirty="0" smtClean="0">
                <a:latin typeface="Times New Roman" panose="02020603050405020304" pitchFamily="18" charset="0"/>
                <a:cs typeface="Times New Roman" panose="02020603050405020304" pitchFamily="18" charset="0"/>
              </a:rPr>
              <a:t>10 </a:t>
            </a:r>
            <a:r>
              <a:rPr lang="en-US" sz="2400" dirty="0" err="1" smtClean="0">
                <a:latin typeface="Times New Roman" panose="02020603050405020304" pitchFamily="18" charset="0"/>
                <a:cs typeface="Times New Roman" panose="02020603050405020304" pitchFamily="18" charset="0"/>
              </a:rPr>
              <a:t>lần</a:t>
            </a:r>
            <a:r>
              <a:rPr lang="en-US" sz="2400" dirty="0" smtClean="0">
                <a:latin typeface="Times New Roman" panose="02020603050405020304" pitchFamily="18" charset="0"/>
                <a:cs typeface="Times New Roman" panose="02020603050405020304" pitchFamily="18" charset="0"/>
              </a:rPr>
              <a:t>)</a:t>
            </a:r>
            <a:endParaRPr lang="vi-VN" sz="2400" dirty="0">
              <a:latin typeface="Times New Roman" pitchFamily="18" charset="0"/>
              <a:cs typeface="Times New Roman" pitchFamily="18" charset="0"/>
            </a:endParaRPr>
          </a:p>
        </p:txBody>
      </p:sp>
      <p:sp>
        <p:nvSpPr>
          <p:cNvPr id="2" name="Rectangle 1"/>
          <p:cNvSpPr/>
          <p:nvPr/>
        </p:nvSpPr>
        <p:spPr>
          <a:xfrm>
            <a:off x="183725" y="5171228"/>
            <a:ext cx="1957712" cy="1477328"/>
          </a:xfrm>
          <a:prstGeom prst="rect">
            <a:avLst/>
          </a:prstGeom>
        </p:spPr>
        <p:txBody>
          <a:bodyPr wrap="square">
            <a:spAutoFit/>
          </a:bodyPr>
          <a:lstStyle/>
          <a:p>
            <a:pPr algn="just"/>
            <a:r>
              <a:rPr lang="vi-VN" dirty="0">
                <a:latin typeface="Times New Roman" pitchFamily="18" charset="0"/>
                <a:cs typeface="Times New Roman" pitchFamily="18" charset="0"/>
                <a:hlinkClick r:id="rId3"/>
              </a:rPr>
              <a:t>https://www.youtube.com/watch?v=bIChx3VLhPU&amp;ab_channel=TonyToanTranNguyen</a:t>
            </a: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23246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1"/>
            <a:ext cx="12192001" cy="6858001"/>
          </a:xfrm>
          <a:prstGeom prst="rect">
            <a:avLst/>
          </a:prstGeom>
        </p:spPr>
      </p:pic>
      <p:sp>
        <p:nvSpPr>
          <p:cNvPr id="2" name="Rectangle 1"/>
          <p:cNvSpPr/>
          <p:nvPr/>
        </p:nvSpPr>
        <p:spPr>
          <a:xfrm>
            <a:off x="3586766" y="117567"/>
            <a:ext cx="8470006" cy="1545465"/>
          </a:xfrm>
          <a:prstGeom prst="rect">
            <a:avLst/>
          </a:prstGeom>
          <a:solidFill>
            <a:srgbClr val="00B050"/>
          </a:solidFill>
          <a:ln>
            <a:solidFill>
              <a:schemeClr val="accent5">
                <a:lumMod val="50000"/>
              </a:schemeClr>
            </a:solidFill>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4800" b="1" dirty="0" smtClean="0">
                <a:latin typeface="Times New Roman" panose="02020603050405020304" pitchFamily="18" charset="0"/>
                <a:cs typeface="Times New Roman" panose="02020603050405020304" pitchFamily="18" charset="0"/>
              </a:rPr>
              <a:t>NỘI DUNG </a:t>
            </a:r>
            <a:r>
              <a:rPr lang="vi-VN" sz="4800" b="1" dirty="0" smtClean="0">
                <a:latin typeface="Times New Roman" panose="02020603050405020304" pitchFamily="18" charset="0"/>
                <a:cs typeface="Times New Roman" panose="02020603050405020304" pitchFamily="18" charset="0"/>
              </a:rPr>
              <a:t>3</a:t>
            </a:r>
            <a:r>
              <a:rPr lang="en-US" sz="4800" b="1" dirty="0" smtClean="0">
                <a:latin typeface="Times New Roman" panose="02020603050405020304" pitchFamily="18" charset="0"/>
                <a:cs typeface="Times New Roman" panose="02020603050405020304" pitchFamily="18" charset="0"/>
              </a:rPr>
              <a:t>:</a:t>
            </a:r>
          </a:p>
          <a:p>
            <a:pPr algn="ctr"/>
            <a:r>
              <a:rPr lang="en-US" sz="4800" b="1" dirty="0" smtClean="0">
                <a:latin typeface="Times New Roman" panose="02020603050405020304" pitchFamily="18" charset="0"/>
                <a:cs typeface="Times New Roman" panose="02020603050405020304" pitchFamily="18" charset="0"/>
              </a:rPr>
              <a:t>CHẠY CỰ LY TRUNG BÌNH</a:t>
            </a:r>
          </a:p>
        </p:txBody>
      </p:sp>
      <p:sp>
        <p:nvSpPr>
          <p:cNvPr id="3" name="Rectangle 2"/>
          <p:cNvSpPr/>
          <p:nvPr/>
        </p:nvSpPr>
        <p:spPr>
          <a:xfrm>
            <a:off x="3099515" y="2772013"/>
            <a:ext cx="3640740" cy="584775"/>
          </a:xfrm>
          <a:prstGeom prst="rect">
            <a:avLst/>
          </a:prstGeom>
        </p:spPr>
        <p:txBody>
          <a:bodyPr wrap="none">
            <a:spAutoFit/>
          </a:bodyPr>
          <a:lstStyle/>
          <a:p>
            <a:r>
              <a:rPr lang="vi-VN" sz="3200" b="1" dirty="0"/>
              <a:t>2</a:t>
            </a:r>
            <a:r>
              <a:rPr lang="en-US" sz="3200" b="1" dirty="0" smtClean="0"/>
              <a:t>. </a:t>
            </a:r>
            <a:r>
              <a:rPr lang="vi-VN" sz="3200" b="1" dirty="0" smtClean="0"/>
              <a:t>Về đích an toàn</a:t>
            </a:r>
            <a:endParaRPr lang="vi-VN" sz="3200" b="1" dirty="0">
              <a:latin typeface="Times New Roman" panose="02020603050405020304" pitchFamily="18" charset="0"/>
              <a:cs typeface="Times New Roman" panose="02020603050405020304" pitchFamily="18" charset="0"/>
            </a:endParaRPr>
          </a:p>
        </p:txBody>
      </p:sp>
      <p:sp>
        <p:nvSpPr>
          <p:cNvPr id="4" name="Rectangle 3"/>
          <p:cNvSpPr/>
          <p:nvPr/>
        </p:nvSpPr>
        <p:spPr>
          <a:xfrm>
            <a:off x="3067629" y="3542439"/>
            <a:ext cx="7345251" cy="923330"/>
          </a:xfrm>
          <a:prstGeom prst="rect">
            <a:avLst/>
          </a:prstGeom>
        </p:spPr>
        <p:txBody>
          <a:bodyPr wrap="square">
            <a:spAutoFit/>
          </a:bodyPr>
          <a:lstStyle/>
          <a:p>
            <a:r>
              <a:rPr lang="en-US" dirty="0">
                <a:hlinkClick r:id="rId3"/>
              </a:rPr>
              <a:t>https://</a:t>
            </a:r>
            <a:r>
              <a:rPr lang="en-US" dirty="0" smtClean="0">
                <a:hlinkClick r:id="rId3"/>
              </a:rPr>
              <a:t>www.youtube.com/watch?v=GudasOST3FI&amp;ab_channel=khangNguy%E1%BB%85nhuy</a:t>
            </a:r>
            <a:endParaRPr lang="vi-VN" dirty="0" smtClean="0"/>
          </a:p>
          <a:p>
            <a:endParaRPr lang="en-US" dirty="0"/>
          </a:p>
        </p:txBody>
      </p:sp>
    </p:spTree>
    <p:extLst>
      <p:ext uri="{BB962C8B-B14F-4D97-AF65-F5344CB8AC3E}">
        <p14:creationId xmlns:p14="http://schemas.microsoft.com/office/powerpoint/2010/main" val="639587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txBox="1">
            <a:spLocks/>
          </p:cNvSpPr>
          <p:nvPr/>
        </p:nvSpPr>
        <p:spPr>
          <a:xfrm>
            <a:off x="1781503" y="273564"/>
            <a:ext cx="8229600" cy="878872"/>
          </a:xfrm>
          <a:prstGeom prst="rect">
            <a:avLst/>
          </a:prstGeom>
        </p:spPr>
        <p:txBody>
          <a:bodyPr>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anose="02020603050405020304" pitchFamily="18" charset="0"/>
              </a:defRPr>
            </a:lvl2pPr>
            <a:lvl3pPr algn="ctr" rtl="0" eaLnBrk="0" fontAlgn="base" hangingPunct="0">
              <a:spcBef>
                <a:spcPct val="0"/>
              </a:spcBef>
              <a:spcAft>
                <a:spcPct val="0"/>
              </a:spcAft>
              <a:defRPr sz="4400">
                <a:solidFill>
                  <a:schemeClr val="tx1"/>
                </a:solidFill>
                <a:latin typeface="Times New Roman" panose="02020603050405020304" pitchFamily="18" charset="0"/>
              </a:defRPr>
            </a:lvl3pPr>
            <a:lvl4pPr algn="ctr" rtl="0" eaLnBrk="0" fontAlgn="base" hangingPunct="0">
              <a:spcBef>
                <a:spcPct val="0"/>
              </a:spcBef>
              <a:spcAft>
                <a:spcPct val="0"/>
              </a:spcAft>
              <a:defRPr sz="4400">
                <a:solidFill>
                  <a:schemeClr val="tx1"/>
                </a:solidFill>
                <a:latin typeface="Times New Roman" panose="02020603050405020304" pitchFamily="18" charset="0"/>
              </a:defRPr>
            </a:lvl4pPr>
            <a:lvl5pPr algn="ctr" rtl="0" eaLnBrk="0" fontAlgn="base" hangingPunct="0">
              <a:spcBef>
                <a:spcPct val="0"/>
              </a:spcBef>
              <a:spcAft>
                <a:spcPct val="0"/>
              </a:spcAft>
              <a:defRPr sz="4400">
                <a:solidFill>
                  <a:schemeClr val="tx1"/>
                </a:solidFill>
                <a:latin typeface="Times New Roman" panose="02020603050405020304" pitchFamily="18" charset="0"/>
              </a:defRPr>
            </a:lvl5pPr>
            <a:lvl6pPr marL="457200" algn="ctr" rtl="0" fontAlgn="base">
              <a:spcBef>
                <a:spcPct val="0"/>
              </a:spcBef>
              <a:spcAft>
                <a:spcPct val="0"/>
              </a:spcAft>
              <a:defRPr sz="4400">
                <a:solidFill>
                  <a:schemeClr val="tx1"/>
                </a:solidFill>
                <a:latin typeface="Times New Roman" panose="02020603050405020304" pitchFamily="18" charset="0"/>
              </a:defRPr>
            </a:lvl6pPr>
            <a:lvl7pPr marL="914400" algn="ctr" rtl="0" fontAlgn="base">
              <a:spcBef>
                <a:spcPct val="0"/>
              </a:spcBef>
              <a:spcAft>
                <a:spcPct val="0"/>
              </a:spcAft>
              <a:defRPr sz="4400">
                <a:solidFill>
                  <a:schemeClr val="tx1"/>
                </a:solidFill>
                <a:latin typeface="Times New Roman" panose="02020603050405020304" pitchFamily="18" charset="0"/>
              </a:defRPr>
            </a:lvl7pPr>
            <a:lvl8pPr marL="1371600" algn="ctr" rtl="0" fontAlgn="base">
              <a:spcBef>
                <a:spcPct val="0"/>
              </a:spcBef>
              <a:spcAft>
                <a:spcPct val="0"/>
              </a:spcAft>
              <a:defRPr sz="4400">
                <a:solidFill>
                  <a:schemeClr val="tx1"/>
                </a:solidFill>
                <a:latin typeface="Times New Roman" panose="02020603050405020304" pitchFamily="18" charset="0"/>
              </a:defRPr>
            </a:lvl8pPr>
            <a:lvl9pPr marL="1828800" algn="ctr" rtl="0" fontAlgn="base">
              <a:spcBef>
                <a:spcPct val="0"/>
              </a:spcBef>
              <a:spcAft>
                <a:spcPct val="0"/>
              </a:spcAft>
              <a:defRPr sz="4400">
                <a:solidFill>
                  <a:schemeClr val="tx1"/>
                </a:solidFill>
                <a:latin typeface="Times New Roman" panose="02020603050405020304" pitchFamily="18" charset="0"/>
              </a:defRPr>
            </a:lvl9pPr>
          </a:lstStyle>
          <a:p>
            <a:r>
              <a:rPr lang="vi-VN" b="1" dirty="0" smtClean="0">
                <a:solidFill>
                  <a:srgbClr val="FF0000"/>
                </a:solidFill>
              </a:rPr>
              <a:t>Hoạt động vận dụng</a:t>
            </a:r>
            <a:endParaRPr lang="vi-VN" b="1" dirty="0">
              <a:solidFill>
                <a:srgbClr val="FF0000"/>
              </a:solidFill>
            </a:endParaRPr>
          </a:p>
        </p:txBody>
      </p:sp>
      <p:sp>
        <p:nvSpPr>
          <p:cNvPr id="3" name="Content Placeholder 2"/>
          <p:cNvSpPr txBox="1">
            <a:spLocks/>
          </p:cNvSpPr>
          <p:nvPr/>
        </p:nvSpPr>
        <p:spPr>
          <a:xfrm>
            <a:off x="282465" y="1603200"/>
            <a:ext cx="11627070" cy="3046077"/>
          </a:xfrm>
          <a:prstGeom prst="rect">
            <a:avLst/>
          </a:prstGeom>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173038" algn="just"/>
            <a:r>
              <a:rPr lang="vi-VN" sz="2800" dirty="0" smtClean="0">
                <a:latin typeface="Times New Roman" panose="02020603050405020304" pitchFamily="18" charset="0"/>
                <a:cs typeface="Times New Roman" panose="02020603050405020304" pitchFamily="18" charset="0"/>
              </a:rPr>
              <a:t>Sau khi học xong bài học hôm nay Cô có một số câu hỏi đặt ra cho các em cùng nhau thảo luận và sẽ cho thầy đáp án vào tiết học tiếp theo:</a:t>
            </a:r>
          </a:p>
          <a:p>
            <a:pPr marL="0" indent="173038" algn="just">
              <a:buFont typeface="Arial" panose="020B0604020202020204" pitchFamily="34" charset="0"/>
              <a:buNone/>
            </a:pPr>
            <a:r>
              <a:rPr lang="vi-VN" sz="2800" dirty="0" smtClean="0">
                <a:latin typeface="Times New Roman" panose="02020603050405020304" pitchFamily="18" charset="0"/>
                <a:cs typeface="Times New Roman" panose="02020603050405020304" pitchFamily="18" charset="0"/>
              </a:rPr>
              <a:t>+ Khi tập luyện thể dục thể thao các em phải ăn uống như thế nào cho hợp lý?</a:t>
            </a:r>
          </a:p>
          <a:p>
            <a:pPr marL="0" indent="231775" algn="just">
              <a:buFont typeface="Arial" panose="020B0604020202020204" pitchFamily="34" charset="0"/>
              <a:buNone/>
            </a:pPr>
            <a:r>
              <a:rPr lang="vi-VN" sz="2800" dirty="0" smtClean="0">
                <a:latin typeface="Times New Roman" panose="02020603050405020304" pitchFamily="18" charset="0"/>
                <a:cs typeface="Times New Roman" panose="02020603050405020304" pitchFamily="18" charset="0"/>
              </a:rPr>
              <a:t>+ Trong </a:t>
            </a:r>
            <a:r>
              <a:rPr lang="vi-VN" sz="2800" dirty="0">
                <a:latin typeface="Times New Roman" panose="02020603050405020304" pitchFamily="18" charset="0"/>
                <a:cs typeface="Times New Roman" panose="02020603050405020304" pitchFamily="18" charset="0"/>
              </a:rPr>
              <a:t>quá trình tập luyện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Ném</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bóng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và</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chạy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cự</a:t>
            </a:r>
            <a:r>
              <a:rPr lang="en-US" sz="2800" dirty="0" smtClean="0">
                <a:latin typeface="Times New Roman" panose="02020603050405020304" pitchFamily="18" charset="0"/>
                <a:cs typeface="Times New Roman" panose="02020603050405020304" pitchFamily="18" charset="0"/>
              </a:rPr>
              <a:t> li </a:t>
            </a:r>
            <a:r>
              <a:rPr lang="en-US" sz="2800" dirty="0" err="1" smtClean="0">
                <a:latin typeface="Times New Roman" panose="02020603050405020304" pitchFamily="18" charset="0"/>
                <a:cs typeface="Times New Roman" panose="02020603050405020304" pitchFamily="18" charset="0"/>
              </a:rPr>
              <a:t>trung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bình</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smtClean="0">
                <a:latin typeface="Times New Roman" panose="02020603050405020304" pitchFamily="18" charset="0"/>
                <a:cs typeface="Times New Roman" panose="02020603050405020304" pitchFamily="18" charset="0"/>
              </a:rPr>
              <a:t>?</a:t>
            </a:r>
          </a:p>
          <a:p>
            <a:pPr marL="0" indent="231775" algn="just">
              <a:buFont typeface="Arial" panose="020B0604020202020204" pitchFamily="34" charset="0"/>
              <a:buNone/>
            </a:pP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Lượng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vận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động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có</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vừa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em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không</a:t>
            </a:r>
            <a:r>
              <a:rPr lang="en-US" sz="2800" dirty="0" smtClean="0">
                <a:latin typeface="Times New Roman" panose="02020603050405020304" pitchFamily="18" charset="0"/>
                <a:cs typeface="Times New Roman" panose="02020603050405020304" pitchFamily="18" charset="0"/>
              </a:rPr>
              <a:t>?</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2846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327547" y="668741"/>
            <a:ext cx="2674960" cy="2744160"/>
          </a:xfrm>
        </p:spPr>
        <p:style>
          <a:lnRef idx="0">
            <a:schemeClr val="accent4"/>
          </a:lnRef>
          <a:fillRef idx="3">
            <a:schemeClr val="accent4"/>
          </a:fillRef>
          <a:effectRef idx="3">
            <a:schemeClr val="accent4"/>
          </a:effectRef>
          <a:fontRef idx="minor">
            <a:schemeClr val="lt1"/>
          </a:fontRef>
        </p:style>
        <p:txBody>
          <a:bodyPr/>
          <a:lstStyle/>
          <a:p>
            <a:pPr lvl="0" algn="ctr"/>
            <a:r>
              <a:rPr lang="en-US" sz="5865" b="1" dirty="0" err="1">
                <a:solidFill>
                  <a:schemeClr val="bg1"/>
                </a:solidFill>
                <a:effectLst>
                  <a:outerShdw blurRad="38100" dist="38100" dir="2700000" algn="tl">
                    <a:srgbClr val="000000">
                      <a:alpha val="43137"/>
                    </a:srgbClr>
                  </a:outerShdw>
                </a:effectLst>
                <a:latin typeface="Playfair Display" panose="020B0604020202020204" charset="0"/>
              </a:rPr>
              <a:t>Thả</a:t>
            </a:r>
            <a:r>
              <a:rPr lang="en-US" sz="5865" b="1" dirty="0">
                <a:solidFill>
                  <a:schemeClr val="bg1"/>
                </a:solidFill>
                <a:effectLst>
                  <a:outerShdw blurRad="38100" dist="38100" dir="2700000" algn="tl">
                    <a:srgbClr val="000000">
                      <a:alpha val="43137"/>
                    </a:srgbClr>
                  </a:outerShdw>
                </a:effectLst>
                <a:latin typeface="Playfair Display" panose="020B0604020202020204" charset="0"/>
              </a:rPr>
              <a:t> </a:t>
            </a:r>
            <a:r>
              <a:rPr lang="en-US" sz="5865" b="1" dirty="0" err="1">
                <a:solidFill>
                  <a:schemeClr val="bg1"/>
                </a:solidFill>
                <a:effectLst>
                  <a:outerShdw blurRad="38100" dist="38100" dir="2700000" algn="tl">
                    <a:srgbClr val="000000">
                      <a:alpha val="43137"/>
                    </a:srgbClr>
                  </a:outerShdw>
                </a:effectLst>
                <a:latin typeface="Playfair Display" panose="020B0604020202020204" charset="0"/>
              </a:rPr>
              <a:t>lỏng</a:t>
            </a:r>
            <a:endParaRPr lang="en-US" sz="5865" b="1" dirty="0">
              <a:solidFill>
                <a:schemeClr val="bg1"/>
              </a:solidFill>
              <a:effectLst>
                <a:outerShdw blurRad="38100" dist="38100" dir="2700000" algn="tl">
                  <a:srgbClr val="000000">
                    <a:alpha val="43137"/>
                  </a:srgbClr>
                </a:outerShdw>
              </a:effectLst>
              <a:latin typeface="Playfair Display" panose="020B0604020202020204" charset="0"/>
            </a:endParaRPr>
          </a:p>
        </p:txBody>
      </p:sp>
      <p:sp>
        <p:nvSpPr>
          <p:cNvPr id="3" name="Text Placeholder 2"/>
          <p:cNvSpPr>
            <a:spLocks noGrp="1"/>
          </p:cNvSpPr>
          <p:nvPr>
            <p:ph type="body" idx="1"/>
          </p:nvPr>
        </p:nvSpPr>
        <p:spPr>
          <a:xfrm>
            <a:off x="4694830" y="682388"/>
            <a:ext cx="5878726" cy="2730513"/>
          </a:xfrm>
        </p:spPr>
        <p:style>
          <a:lnRef idx="2">
            <a:schemeClr val="accent2"/>
          </a:lnRef>
          <a:fillRef idx="1">
            <a:schemeClr val="lt1"/>
          </a:fillRef>
          <a:effectRef idx="0">
            <a:schemeClr val="accent2"/>
          </a:effectRef>
          <a:fontRef idx="minor">
            <a:schemeClr val="dk1"/>
          </a:fontRef>
        </p:style>
        <p:txBody>
          <a:bodyPr/>
          <a:lstStyle/>
          <a:p>
            <a:pPr>
              <a:lnSpc>
                <a:spcPct val="150000"/>
              </a:lnSpc>
            </a:pPr>
            <a:r>
              <a:rPr lang="en-GB" sz="3600" dirty="0">
                <a:sym typeface="Wingdings" panose="05000000000000000000" pitchFamily="2" charset="2"/>
              </a:rPr>
              <a:t> </a:t>
            </a:r>
            <a:r>
              <a:rPr lang="en-GB" sz="3600" dirty="0"/>
              <a:t>Đi </a:t>
            </a:r>
            <a:r>
              <a:rPr lang="en-GB" sz="3600" dirty="0" err="1"/>
              <a:t>bộ</a:t>
            </a:r>
            <a:r>
              <a:rPr lang="en-GB" sz="3600" dirty="0"/>
              <a:t> </a:t>
            </a:r>
            <a:r>
              <a:rPr lang="vi-VN" sz="3600" dirty="0" smtClean="0"/>
              <a:t>nhẹ </a:t>
            </a:r>
            <a:r>
              <a:rPr lang="en-GB" sz="3600" dirty="0"/>
              <a:t/>
            </a:r>
            <a:br>
              <a:rPr lang="en-GB" sz="3600" dirty="0"/>
            </a:br>
            <a:r>
              <a:rPr lang="en-GB" sz="3600" dirty="0">
                <a:sym typeface="Wingdings" panose="05000000000000000000" pitchFamily="2" charset="2"/>
              </a:rPr>
              <a:t> </a:t>
            </a:r>
            <a:r>
              <a:rPr lang="en-GB" sz="3600" dirty="0"/>
              <a:t>Cổ tay, cổ chân</a:t>
            </a:r>
            <a:br>
              <a:rPr lang="en-GB" sz="3600" dirty="0"/>
            </a:br>
            <a:r>
              <a:rPr lang="en-GB" sz="3600" dirty="0">
                <a:sym typeface="Wingdings" panose="05000000000000000000" pitchFamily="2" charset="2"/>
              </a:rPr>
              <a:t> </a:t>
            </a:r>
            <a:r>
              <a:rPr lang="en-GB" sz="3600" dirty="0"/>
              <a:t>Vai </a:t>
            </a:r>
            <a:endParaRPr lang="en-US" sz="4000" dirty="0"/>
          </a:p>
          <a:p>
            <a:pPr>
              <a:lnSpc>
                <a:spcPct val="150000"/>
              </a:lnSpc>
            </a:pPr>
            <a:endParaRPr lang="en-US" sz="8000" dirty="0"/>
          </a:p>
        </p:txBody>
      </p:sp>
      <p:sp>
        <p:nvSpPr>
          <p:cNvPr id="4" name="Slide Number Placeholder 3"/>
          <p:cNvSpPr>
            <a:spLocks noGrp="1"/>
          </p:cNvSpPr>
          <p:nvPr>
            <p:ph type="sldNum" idx="12"/>
          </p:nvPr>
        </p:nvSpPr>
        <p:spPr/>
        <p:txBody>
          <a:bodyPr/>
          <a:lstStyle/>
          <a:p>
            <a:fld id="{00000000-1234-1234-1234-123412341234}" type="slidenum">
              <a:rPr lang="en-GB" smtClean="0"/>
              <a:t>8</a:t>
            </a:fld>
            <a:endParaRPr lang="en-GB"/>
          </a:p>
        </p:txBody>
      </p:sp>
      <p:sp>
        <p:nvSpPr>
          <p:cNvPr id="5" name="Right Arrow 4"/>
          <p:cNvSpPr/>
          <p:nvPr/>
        </p:nvSpPr>
        <p:spPr>
          <a:xfrm>
            <a:off x="3291226" y="240200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Tm="17664">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8000"/>
          </a:stretch>
        </a:blipFill>
        <a:effectLst/>
      </p:bgPr>
    </p:bg>
    <p:spTree>
      <p:nvGrpSpPr>
        <p:cNvPr id="1" name=""/>
        <p:cNvGrpSpPr/>
        <p:nvPr/>
      </p:nvGrpSpPr>
      <p:grpSpPr>
        <a:xfrm>
          <a:off x="0" y="0"/>
          <a:ext cx="0" cy="0"/>
          <a:chOff x="0" y="0"/>
          <a:chExt cx="0" cy="0"/>
        </a:xfrm>
      </p:grpSpPr>
      <p:sp>
        <p:nvSpPr>
          <p:cNvPr id="2" name="Google Shape;593;p38"/>
          <p:cNvSpPr txBox="1"/>
          <p:nvPr/>
        </p:nvSpPr>
        <p:spPr>
          <a:xfrm>
            <a:off x="-313898" y="35684"/>
            <a:ext cx="3589362" cy="696036"/>
          </a:xfrm>
          <a:prstGeom prst="rect">
            <a:avLst/>
          </a:prstGeom>
        </p:spPr>
        <p:txBody>
          <a:bodyPr spcFirstLastPara="1" vert="horz" wrap="square" lIns="121900" tIns="121900" rIns="121900" bIns="12190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n-US" sz="6000" dirty="0">
                <a:solidFill>
                  <a:srgbClr val="FFB600"/>
                </a:solidFill>
              </a:rPr>
              <a:t>Thanks!</a:t>
            </a:r>
          </a:p>
        </p:txBody>
      </p:sp>
      <p:sp>
        <p:nvSpPr>
          <p:cNvPr id="3" name="Google Shape;594;p38"/>
          <p:cNvSpPr txBox="1"/>
          <p:nvPr/>
        </p:nvSpPr>
        <p:spPr>
          <a:xfrm>
            <a:off x="0" y="546771"/>
            <a:ext cx="3275463" cy="1063665"/>
          </a:xfrm>
          <a:prstGeom prst="rect">
            <a:avLst/>
          </a:prstGeom>
        </p:spPr>
        <p:txBody>
          <a:bodyPr spcFirstLastPara="1" vert="horz" wrap="square" lIns="121900" tIns="121900" rIns="121900" bIns="121900"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800"/>
              </a:spcBef>
              <a:buFont typeface="Arial" panose="020B0604020202020204" pitchFamily="34" charset="0"/>
              <a:buNone/>
            </a:pPr>
            <a:r>
              <a:rPr lang="vi-VN" sz="4800" smtClean="0">
                <a:solidFill>
                  <a:srgbClr val="FF0000"/>
                </a:solidFill>
              </a:rPr>
              <a:t>FIGHTING</a:t>
            </a:r>
            <a:endParaRPr lang="en-US" sz="4800" dirty="0">
              <a:solidFill>
                <a:srgbClr val="FF0000"/>
              </a:solidFill>
            </a:endParaRPr>
          </a:p>
        </p:txBody>
      </p:sp>
      <p:sp>
        <p:nvSpPr>
          <p:cNvPr id="4" name="Thought Bubble: Cloud 3"/>
          <p:cNvSpPr/>
          <p:nvPr/>
        </p:nvSpPr>
        <p:spPr>
          <a:xfrm rot="1101981">
            <a:off x="9273723" y="30390"/>
            <a:ext cx="2957664" cy="2738623"/>
          </a:xfrm>
          <a:prstGeom prst="cloudCallout">
            <a:avLst>
              <a:gd name="adj1" fmla="val -40562"/>
              <a:gd name="adj2" fmla="val 91322"/>
            </a:avLst>
          </a:prstGeom>
          <a:solidFill>
            <a:schemeClr val="bg1"/>
          </a:solidFill>
          <a:ln w="38100">
            <a:solidFill>
              <a:srgbClr val="FFC02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9903655" y="308639"/>
            <a:ext cx="1820943" cy="2308324"/>
          </a:xfrm>
          <a:prstGeom prst="rect">
            <a:avLst/>
          </a:prstGeom>
          <a:noFill/>
        </p:spPr>
        <p:txBody>
          <a:bodyPr wrap="square" rtlCol="0">
            <a:spAutoFit/>
          </a:bodyPr>
          <a:lstStyle/>
          <a:p>
            <a:pPr algn="ctr"/>
            <a:r>
              <a:rPr lang="vi-VN" sz="2400" b="1" smtClean="0">
                <a:solidFill>
                  <a:srgbClr val="FF0000"/>
                </a:solidFill>
              </a:rPr>
              <a:t>Chúc các em cùng gia đình luôn mạnh khỏe và bình an!</a:t>
            </a:r>
            <a:endParaRPr lang="en-US" sz="2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2250" fill="hold"/>
                                        <p:tgtEl>
                                          <p:spTgt spid="4"/>
                                        </p:tgtEl>
                                      </p:cBhvr>
                                      <p:by x="150000" y="150000"/>
                                    </p:animScale>
                                  </p:childTnLst>
                                </p:cTn>
                              </p:par>
                              <p:par>
                                <p:cTn id="7" presetID="6" presetClass="emph" presetSubtype="0" fill="hold" grpId="0" nodeType="withEffect">
                                  <p:stCondLst>
                                    <p:cond delay="0"/>
                                  </p:stCondLst>
                                  <p:childTnLst>
                                    <p:animScale>
                                      <p:cBhvr>
                                        <p:cTn id="8" dur="2250" fill="hold"/>
                                        <p:tgtEl>
                                          <p:spTgt spid="5"/>
                                        </p:tgtEl>
                                      </p:cBhvr>
                                      <p:by x="150000" y="150000"/>
                                    </p:animScale>
                                  </p:childTnLst>
                                </p:cTn>
                              </p:par>
                              <p:par>
                                <p:cTn id="9" presetID="32" presetClass="emph" presetSubtype="0" fill="hold" grpId="0" nodeType="withEffect">
                                  <p:stCondLst>
                                    <p:cond delay="0"/>
                                  </p:stCondLst>
                                  <p:childTnLst>
                                    <p:animRot by="120000">
                                      <p:cBhvr>
                                        <p:cTn id="10" dur="150" fill="hold">
                                          <p:stCondLst>
                                            <p:cond delay="0"/>
                                          </p:stCondLst>
                                        </p:cTn>
                                        <p:tgtEl>
                                          <p:spTgt spid="3"/>
                                        </p:tgtEl>
                                        <p:attrNameLst>
                                          <p:attrName>r</p:attrName>
                                        </p:attrNameLst>
                                      </p:cBhvr>
                                    </p:animRot>
                                    <p:animRot by="-240000">
                                      <p:cBhvr>
                                        <p:cTn id="11" dur="300" fill="hold">
                                          <p:stCondLst>
                                            <p:cond delay="300"/>
                                          </p:stCondLst>
                                        </p:cTn>
                                        <p:tgtEl>
                                          <p:spTgt spid="3"/>
                                        </p:tgtEl>
                                        <p:attrNameLst>
                                          <p:attrName>r</p:attrName>
                                        </p:attrNameLst>
                                      </p:cBhvr>
                                    </p:animRot>
                                    <p:animRot by="240000">
                                      <p:cBhvr>
                                        <p:cTn id="12" dur="300" fill="hold">
                                          <p:stCondLst>
                                            <p:cond delay="600"/>
                                          </p:stCondLst>
                                        </p:cTn>
                                        <p:tgtEl>
                                          <p:spTgt spid="3"/>
                                        </p:tgtEl>
                                        <p:attrNameLst>
                                          <p:attrName>r</p:attrName>
                                        </p:attrNameLst>
                                      </p:cBhvr>
                                    </p:animRot>
                                    <p:animRot by="-240000">
                                      <p:cBhvr>
                                        <p:cTn id="13" dur="300" fill="hold">
                                          <p:stCondLst>
                                            <p:cond delay="900"/>
                                          </p:stCondLst>
                                        </p:cTn>
                                        <p:tgtEl>
                                          <p:spTgt spid="3"/>
                                        </p:tgtEl>
                                        <p:attrNameLst>
                                          <p:attrName>r</p:attrName>
                                        </p:attrNameLst>
                                      </p:cBhvr>
                                    </p:animRot>
                                    <p:animRot by="120000">
                                      <p:cBhvr>
                                        <p:cTn id="14" dur="300" fill="hold">
                                          <p:stCondLst>
                                            <p:cond delay="1200"/>
                                          </p:stCondLst>
                                        </p:cTn>
                                        <p:tgtEl>
                                          <p:spTgt spid="3"/>
                                        </p:tgtEl>
                                        <p:attrNameLst>
                                          <p:attrName>r</p:attrName>
                                        </p:attrNameLst>
                                      </p:cBhvr>
                                    </p:animRot>
                                  </p:childTnLst>
                                </p:cTn>
                              </p:par>
                              <p:par>
                                <p:cTn id="15" presetID="32" presetClass="emph" presetSubtype="0" fill="hold" grpId="0" nodeType="withEffect">
                                  <p:stCondLst>
                                    <p:cond delay="0"/>
                                  </p:stCondLst>
                                  <p:childTnLst>
                                    <p:animRot by="120000">
                                      <p:cBhvr>
                                        <p:cTn id="16" dur="150" fill="hold">
                                          <p:stCondLst>
                                            <p:cond delay="0"/>
                                          </p:stCondLst>
                                        </p:cTn>
                                        <p:tgtEl>
                                          <p:spTgt spid="2"/>
                                        </p:tgtEl>
                                        <p:attrNameLst>
                                          <p:attrName>r</p:attrName>
                                        </p:attrNameLst>
                                      </p:cBhvr>
                                    </p:animRot>
                                    <p:animRot by="-240000">
                                      <p:cBhvr>
                                        <p:cTn id="17" dur="300" fill="hold">
                                          <p:stCondLst>
                                            <p:cond delay="300"/>
                                          </p:stCondLst>
                                        </p:cTn>
                                        <p:tgtEl>
                                          <p:spTgt spid="2"/>
                                        </p:tgtEl>
                                        <p:attrNameLst>
                                          <p:attrName>r</p:attrName>
                                        </p:attrNameLst>
                                      </p:cBhvr>
                                    </p:animRot>
                                    <p:animRot by="240000">
                                      <p:cBhvr>
                                        <p:cTn id="18" dur="300" fill="hold">
                                          <p:stCondLst>
                                            <p:cond delay="600"/>
                                          </p:stCondLst>
                                        </p:cTn>
                                        <p:tgtEl>
                                          <p:spTgt spid="2"/>
                                        </p:tgtEl>
                                        <p:attrNameLst>
                                          <p:attrName>r</p:attrName>
                                        </p:attrNameLst>
                                      </p:cBhvr>
                                    </p:animRot>
                                    <p:animRot by="-240000">
                                      <p:cBhvr>
                                        <p:cTn id="19" dur="300" fill="hold">
                                          <p:stCondLst>
                                            <p:cond delay="900"/>
                                          </p:stCondLst>
                                        </p:cTn>
                                        <p:tgtEl>
                                          <p:spTgt spid="2"/>
                                        </p:tgtEl>
                                        <p:attrNameLst>
                                          <p:attrName>r</p:attrName>
                                        </p:attrNameLst>
                                      </p:cBhvr>
                                    </p:animRot>
                                    <p:animRot by="120000">
                                      <p:cBhvr>
                                        <p:cTn id="20" dur="300" fill="hold">
                                          <p:stCondLst>
                                            <p:cond delay="12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p:bldLst>
  </p:timing>
</p:sld>
</file>

<file path=ppt/tags/tag1.xml><?xml version="1.0" encoding="utf-8"?>
<p:tagLst xmlns:a="http://schemas.openxmlformats.org/drawingml/2006/main" xmlns:r="http://schemas.openxmlformats.org/officeDocument/2006/relationships" xmlns:p="http://schemas.openxmlformats.org/presentationml/2006/main">
  <p:tag name="MH_TYPE" val="#NeiR#"/>
  <p:tag name="MH_NUMBER" val="5"/>
  <p:tag name="MH_CATEGORY" val="#BingLLB#"/>
  <p:tag name="MH_LAYOUT" val="SubTitle"/>
  <p:tag name="MH" val="20170704213547"/>
  <p:tag name="MH_LIBRARY" val="GRAPHIC"/>
</p:tagLst>
</file>

<file path=ppt/tags/tag2.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3"/>
</p:tagLst>
</file>

<file path=ppt/tags/tag3.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SubTitle"/>
  <p:tag name="MH_ORDER" val="2"/>
</p:tagLst>
</file>

<file path=ppt/tags/tag4.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4"/>
</p:tagLst>
</file>

<file path=ppt/tags/tag5.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1"/>
</p:tagLst>
</file>

<file path=ppt/tags/tag6.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SubTitle"/>
  <p:tag name="MH_ORDER" val="1"/>
</p:tagLst>
</file>

<file path=ppt/tags/tag7.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2"/>
</p:tagLst>
</file>

<file path=ppt/tags/tag8.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5"/>
</p:tagLst>
</file>

<file path=ppt/tags/tag9.xml><?xml version="1.0" encoding="utf-8"?>
<p:tagLst xmlns:a="http://schemas.openxmlformats.org/drawingml/2006/main" xmlns:r="http://schemas.openxmlformats.org/officeDocument/2006/relationships" xmlns:p="http://schemas.openxmlformats.org/presentationml/2006/main">
  <p:tag name="MH" val="20170704213547"/>
  <p:tag name="MH_LIBRARY" val="GRAPHIC"/>
  <p:tag name="MH_TYPE" val="Other"/>
  <p:tag name="MH_ORDER" val="6"/>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包图主题2">
  <a:themeElements>
    <a:clrScheme name="自定义 50">
      <a:dk1>
        <a:sysClr val="windowText" lastClr="000000"/>
      </a:dk1>
      <a:lt1>
        <a:sysClr val="window" lastClr="FFFFFF"/>
      </a:lt1>
      <a:dk2>
        <a:srgbClr val="44546A"/>
      </a:dk2>
      <a:lt2>
        <a:srgbClr val="E7E6E6"/>
      </a:lt2>
      <a:accent1>
        <a:srgbClr val="FFE469"/>
      </a:accent1>
      <a:accent2>
        <a:srgbClr val="FF9CAF"/>
      </a:accent2>
      <a:accent3>
        <a:srgbClr val="81D4DE"/>
      </a:accent3>
      <a:accent4>
        <a:srgbClr val="88E5A9"/>
      </a:accent4>
      <a:accent5>
        <a:srgbClr val="FFE469"/>
      </a:accent5>
      <a:accent6>
        <a:srgbClr val="FF9CAF"/>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570</TotalTime>
  <Words>360</Words>
  <Application>Microsoft Office PowerPoint</Application>
  <PresentationFormat>Widescreen</PresentationFormat>
  <Paragraphs>48</Paragraphs>
  <Slides>9</Slides>
  <Notes>1</Notes>
  <HiddenSlides>0</HiddenSlides>
  <MMClips>0</MMClips>
  <ScaleCrop>false</ScaleCrop>
  <HeadingPairs>
    <vt:vector size="6" baseType="variant">
      <vt:variant>
        <vt:lpstr>Fonts Used</vt:lpstr>
      </vt:variant>
      <vt:variant>
        <vt:i4>13</vt:i4>
      </vt:variant>
      <vt:variant>
        <vt:lpstr>Theme</vt:lpstr>
      </vt:variant>
      <vt:variant>
        <vt:i4>4</vt:i4>
      </vt:variant>
      <vt:variant>
        <vt:lpstr>Slide Titles</vt:lpstr>
      </vt:variant>
      <vt:variant>
        <vt:i4>9</vt:i4>
      </vt:variant>
    </vt:vector>
  </HeadingPairs>
  <TitlesOfParts>
    <vt:vector size="26" baseType="lpstr">
      <vt:lpstr>微软雅黑</vt:lpstr>
      <vt:lpstr>SimSun</vt:lpstr>
      <vt:lpstr>Arial</vt:lpstr>
      <vt:lpstr>Calibri</vt:lpstr>
      <vt:lpstr>等线</vt:lpstr>
      <vt:lpstr>Franklin Gothic Book</vt:lpstr>
      <vt:lpstr>Franklin Gothic Medium</vt:lpstr>
      <vt:lpstr>Playfair Display</vt:lpstr>
      <vt:lpstr>Times New Roman</vt:lpstr>
      <vt:lpstr>Tunga</vt:lpstr>
      <vt:lpstr>Wingdings</vt:lpstr>
      <vt:lpstr>Wingdings 3</vt:lpstr>
      <vt:lpstr>汉仪喵魂体W</vt:lpstr>
      <vt:lpstr>Angles</vt:lpstr>
      <vt:lpstr>Office Theme</vt:lpstr>
      <vt:lpstr>2_Office Theme</vt:lpstr>
      <vt:lpstr>包图主题2</vt:lpstr>
      <vt:lpstr>PowerPoint Presentation</vt:lpstr>
      <vt:lpstr>PowerPoint Presentation</vt:lpstr>
      <vt:lpstr>NỘI DUNG 1 CHẾ ĐỘ DINH DƯỠNG TRONG TẬP LUYỆN THỂ DỤC THỂ THAO</vt:lpstr>
      <vt:lpstr>4 nhóm chất không thể thiếu với dinh dưỡng trong thể thao</vt:lpstr>
      <vt:lpstr>PowerPoint Presentation</vt:lpstr>
      <vt:lpstr>PowerPoint Presentation</vt:lpstr>
      <vt:lpstr>PowerPoint Presentation</vt:lpstr>
      <vt:lpstr>Thả lỏng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ASUS</cp:lastModifiedBy>
  <cp:revision>202</cp:revision>
  <dcterms:created xsi:type="dcterms:W3CDTF">2021-08-30T03:01:00Z</dcterms:created>
  <dcterms:modified xsi:type="dcterms:W3CDTF">2021-10-11T09:03:58Z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1033-11.2.0.10130</vt:lpwstr>
  </property>
</Properties>
</file>