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8" r:id="rId2"/>
  </p:sldMasterIdLst>
  <p:notesMasterIdLst>
    <p:notesMasterId r:id="rId22"/>
  </p:notesMasterIdLst>
  <p:sldIdLst>
    <p:sldId id="301" r:id="rId3"/>
    <p:sldId id="284" r:id="rId4"/>
    <p:sldId id="286" r:id="rId5"/>
    <p:sldId id="262" r:id="rId6"/>
    <p:sldId id="287" r:id="rId7"/>
    <p:sldId id="300" r:id="rId8"/>
    <p:sldId id="264" r:id="rId9"/>
    <p:sldId id="288" r:id="rId10"/>
    <p:sldId id="267" r:id="rId11"/>
    <p:sldId id="289" r:id="rId12"/>
    <p:sldId id="272" r:id="rId13"/>
    <p:sldId id="290" r:id="rId14"/>
    <p:sldId id="268" r:id="rId15"/>
    <p:sldId id="292" r:id="rId16"/>
    <p:sldId id="291" r:id="rId17"/>
    <p:sldId id="297" r:id="rId18"/>
    <p:sldId id="298" r:id="rId19"/>
    <p:sldId id="293"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0"/>
  </p:normalViewPr>
  <p:slideViewPr>
    <p:cSldViewPr>
      <p:cViewPr varScale="1">
        <p:scale>
          <a:sx n="71" d="100"/>
          <a:sy n="71" d="100"/>
        </p:scale>
        <p:origin x="-10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E8645-E611-484C-8625-9F0FF718C9CA}" type="datetimeFigureOut">
              <a:rPr lang="en-US" smtClean="0"/>
              <a:t>10/4/2021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B7E84-8C75-4C95-802A-18923F21564A}" type="slidenum">
              <a:rPr lang="en-US" smtClean="0"/>
              <a:t>‹#›</a:t>
            </a:fld>
            <a:endParaRPr lang="en-US"/>
          </a:p>
        </p:txBody>
      </p:sp>
    </p:spTree>
    <p:extLst>
      <p:ext uri="{BB962C8B-B14F-4D97-AF65-F5344CB8AC3E}">
        <p14:creationId xmlns:p14="http://schemas.microsoft.com/office/powerpoint/2010/main" val="18415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68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100105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69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vi-VN" altLang="en-US" smtClean="0"/>
              <a:t>yêu cầu HS sắp xếp lại chỗ ngồi học trên lớp của mình gọn gàng, ngăn nắp khi trở lại trường</a:t>
            </a: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9138382-9962-4F71-9CC8-922FC9F6206E}" type="slidenum">
              <a:rPr lang="en-US" altLang="en-US"/>
              <a:pPr/>
              <a:t>16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CA1016E-2005-4DFD-B18B-2D3164A05184}"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1024133"/>
            <a:ext cx="4312800" cy="25724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smtClean="0"/>
              <a:t>Click to edit Master title style</a:t>
            </a:r>
            <a:endParaRPr/>
          </a:p>
        </p:txBody>
      </p:sp>
      <p:sp>
        <p:nvSpPr>
          <p:cNvPr id="10" name="Google Shape;10;p2"/>
          <p:cNvSpPr txBox="1">
            <a:spLocks noGrp="1"/>
          </p:cNvSpPr>
          <p:nvPr>
            <p:ph type="subTitle" idx="1"/>
          </p:nvPr>
        </p:nvSpPr>
        <p:spPr>
          <a:xfrm>
            <a:off x="4112800" y="3596451"/>
            <a:ext cx="4312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smtClean="0"/>
              <a:t>Click to edit Master subtitle style</a:t>
            </a:r>
            <a:endParaRPr/>
          </a:p>
        </p:txBody>
      </p:sp>
      <p:sp>
        <p:nvSpPr>
          <p:cNvPr id="11" name="Google Shape;11;p2">
            <a:hlinkClick r:id="rId2" action="ppaction://hlinksldjump"/>
          </p:cNvPr>
          <p:cNvSpPr txBox="1">
            <a:spLocks noGrp="1"/>
          </p:cNvSpPr>
          <p:nvPr>
            <p:ph type="subTitle" idx="2"/>
          </p:nvPr>
        </p:nvSpPr>
        <p:spPr>
          <a:xfrm>
            <a:off x="5160250" y="4900451"/>
            <a:ext cx="2217900" cy="804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r>
              <a:rPr lang="en-US" smtClean="0"/>
              <a:t>Click to edit Master subtitle style</a:t>
            </a:r>
            <a:endParaRPr/>
          </a:p>
        </p:txBody>
      </p:sp>
      <p:sp>
        <p:nvSpPr>
          <p:cNvPr id="12" name="Google Shape;12;p2"/>
          <p:cNvSpPr/>
          <p:nvPr/>
        </p:nvSpPr>
        <p:spPr>
          <a:xfrm flipH="1">
            <a:off x="-425338" y="565597"/>
            <a:ext cx="1509339"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8430776" y="5110757"/>
            <a:ext cx="1023143" cy="62180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289351" y="5875402"/>
            <a:ext cx="866331" cy="52655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7101201" y="82434"/>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040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en-US" smtClean="0"/>
              <a:t>Edit Master text styles</a:t>
            </a:r>
          </a:p>
        </p:txBody>
      </p:sp>
    </p:spTree>
    <p:extLst>
      <p:ext uri="{BB962C8B-B14F-4D97-AF65-F5344CB8AC3E}">
        <p14:creationId xmlns:p14="http://schemas.microsoft.com/office/powerpoint/2010/main" val="100611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4045394617"/>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r>
              <a:rPr lang="en-US" smtClean="0"/>
              <a:t>Click to edit Master title style</a:t>
            </a:r>
            <a:endParaRPr/>
          </a:p>
        </p:txBody>
      </p:sp>
      <p:sp>
        <p:nvSpPr>
          <p:cNvPr id="54" name="Google Shape;54;p13"/>
          <p:cNvSpPr txBox="1">
            <a:spLocks noGrp="1"/>
          </p:cNvSpPr>
          <p:nvPr>
            <p:ph type="subTitle" idx="1"/>
          </p:nvPr>
        </p:nvSpPr>
        <p:spPr>
          <a:xfrm>
            <a:off x="713225" y="2740993"/>
            <a:ext cx="2984100" cy="523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r>
              <a:rPr lang="en-US" smtClean="0"/>
              <a:t>Click to edit Master subtitle style</a:t>
            </a:r>
            <a:endParaRPr/>
          </a:p>
        </p:txBody>
      </p:sp>
      <p:sp>
        <p:nvSpPr>
          <p:cNvPr id="55" name="Google Shape;55;p13"/>
          <p:cNvSpPr txBox="1">
            <a:spLocks noGrp="1"/>
          </p:cNvSpPr>
          <p:nvPr>
            <p:ph type="title" idx="2"/>
          </p:nvPr>
        </p:nvSpPr>
        <p:spPr>
          <a:xfrm>
            <a:off x="716075" y="1535384"/>
            <a:ext cx="2978400" cy="10196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r>
              <a:rPr lang="en-US" smtClean="0"/>
              <a:t>Click to edit Master title style</a:t>
            </a:r>
            <a:endParaRPr/>
          </a:p>
        </p:txBody>
      </p:sp>
      <p:sp>
        <p:nvSpPr>
          <p:cNvPr id="56" name="Google Shape;56;p13"/>
          <p:cNvSpPr txBox="1">
            <a:spLocks noGrp="1"/>
          </p:cNvSpPr>
          <p:nvPr>
            <p:ph type="subTitle" idx="3"/>
          </p:nvPr>
        </p:nvSpPr>
        <p:spPr>
          <a:xfrm>
            <a:off x="713225" y="3941817"/>
            <a:ext cx="29841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57" name="Google Shape;57;p13"/>
          <p:cNvSpPr txBox="1">
            <a:spLocks noGrp="1"/>
          </p:cNvSpPr>
          <p:nvPr>
            <p:ph type="subTitle" idx="4"/>
          </p:nvPr>
        </p:nvSpPr>
        <p:spPr>
          <a:xfrm>
            <a:off x="713225" y="5142617"/>
            <a:ext cx="29841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58" name="Google Shape;58;p13"/>
          <p:cNvSpPr txBox="1">
            <a:spLocks noGrp="1"/>
          </p:cNvSpPr>
          <p:nvPr>
            <p:ph type="subTitle" idx="5"/>
          </p:nvPr>
        </p:nvSpPr>
        <p:spPr>
          <a:xfrm>
            <a:off x="5446675" y="2740993"/>
            <a:ext cx="29841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59" name="Google Shape;59;p13"/>
          <p:cNvSpPr txBox="1">
            <a:spLocks noGrp="1"/>
          </p:cNvSpPr>
          <p:nvPr>
            <p:ph type="title" idx="6"/>
          </p:nvPr>
        </p:nvSpPr>
        <p:spPr>
          <a:xfrm>
            <a:off x="5449525" y="1535384"/>
            <a:ext cx="2978400" cy="1019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r>
              <a:rPr lang="en-US" smtClean="0"/>
              <a:t>Click to edit Master title style</a:t>
            </a:r>
            <a:endParaRPr/>
          </a:p>
        </p:txBody>
      </p:sp>
      <p:sp>
        <p:nvSpPr>
          <p:cNvPr id="60" name="Google Shape;60;p13"/>
          <p:cNvSpPr txBox="1">
            <a:spLocks noGrp="1"/>
          </p:cNvSpPr>
          <p:nvPr>
            <p:ph type="subTitle" idx="7"/>
          </p:nvPr>
        </p:nvSpPr>
        <p:spPr>
          <a:xfrm>
            <a:off x="5446675" y="3941817"/>
            <a:ext cx="29841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61" name="Google Shape;61;p13"/>
          <p:cNvSpPr txBox="1">
            <a:spLocks noGrp="1"/>
          </p:cNvSpPr>
          <p:nvPr>
            <p:ph type="subTitle" idx="8"/>
          </p:nvPr>
        </p:nvSpPr>
        <p:spPr>
          <a:xfrm>
            <a:off x="5446675" y="5142617"/>
            <a:ext cx="2984100" cy="523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Tree>
    <p:extLst>
      <p:ext uri="{BB962C8B-B14F-4D97-AF65-F5344CB8AC3E}">
        <p14:creationId xmlns:p14="http://schemas.microsoft.com/office/powerpoint/2010/main" val="1618894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ubtitle + text ">
  <p:cSld name="Title + subtitle + text ">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r>
              <a:rPr lang="en-US" smtClean="0"/>
              <a:t>Click to edit Master title style</a:t>
            </a:r>
            <a:endParaRPr/>
          </a:p>
        </p:txBody>
      </p:sp>
      <p:sp>
        <p:nvSpPr>
          <p:cNvPr id="64" name="Google Shape;64;p14"/>
          <p:cNvSpPr txBox="1">
            <a:spLocks noGrp="1"/>
          </p:cNvSpPr>
          <p:nvPr>
            <p:ph type="title" idx="2"/>
          </p:nvPr>
        </p:nvSpPr>
        <p:spPr>
          <a:xfrm>
            <a:off x="713175" y="1482933"/>
            <a:ext cx="77175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sp>
        <p:nvSpPr>
          <p:cNvPr id="65" name="Google Shape;65;p14"/>
          <p:cNvSpPr txBox="1">
            <a:spLocks noGrp="1"/>
          </p:cNvSpPr>
          <p:nvPr>
            <p:ph type="subTitle" idx="1"/>
          </p:nvPr>
        </p:nvSpPr>
        <p:spPr>
          <a:xfrm>
            <a:off x="2994000" y="2390933"/>
            <a:ext cx="3156000" cy="10084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r>
              <a:rPr lang="en-US" smtClean="0"/>
              <a:t>Click to edit Master subtitle style</a:t>
            </a:r>
            <a:endParaRPr/>
          </a:p>
        </p:txBody>
      </p:sp>
    </p:spTree>
    <p:extLst>
      <p:ext uri="{BB962C8B-B14F-4D97-AF65-F5344CB8AC3E}">
        <p14:creationId xmlns:p14="http://schemas.microsoft.com/office/powerpoint/2010/main" val="36646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2">
  <p:cSld name="Title + subtitle + text  2">
    <p:spTree>
      <p:nvGrpSpPr>
        <p:cNvPr id="1" name="Shape 66"/>
        <p:cNvGrpSpPr/>
        <p:nvPr/>
      </p:nvGrpSpPr>
      <p:grpSpPr>
        <a:xfrm>
          <a:off x="0" y="0"/>
          <a:ext cx="0" cy="0"/>
          <a:chOff x="0" y="0"/>
          <a:chExt cx="0" cy="0"/>
        </a:xfrm>
      </p:grpSpPr>
      <p:grpSp>
        <p:nvGrpSpPr>
          <p:cNvPr id="67" name="Google Shape;67;p15"/>
          <p:cNvGrpSpPr/>
          <p:nvPr/>
        </p:nvGrpSpPr>
        <p:grpSpPr>
          <a:xfrm>
            <a:off x="6345152" y="2135138"/>
            <a:ext cx="2701195" cy="3226057"/>
            <a:chOff x="-813174" y="1753753"/>
            <a:chExt cx="2701195" cy="2419543"/>
          </a:xfrm>
        </p:grpSpPr>
        <p:sp>
          <p:nvSpPr>
            <p:cNvPr id="68" name="Google Shape;68;p1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9" name="Google Shape;69;p15"/>
            <p:cNvGrpSpPr/>
            <p:nvPr/>
          </p:nvGrpSpPr>
          <p:grpSpPr>
            <a:xfrm>
              <a:off x="-144996" y="1753753"/>
              <a:ext cx="821067" cy="1785140"/>
              <a:chOff x="5269250" y="2611925"/>
              <a:chExt cx="520750" cy="1132200"/>
            </a:xfrm>
          </p:grpSpPr>
          <p:sp>
            <p:nvSpPr>
              <p:cNvPr id="70" name="Google Shape;70;p1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1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1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1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1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1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1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1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 name="Google Shape;78;p15"/>
            <p:cNvGrpSpPr/>
            <p:nvPr/>
          </p:nvGrpSpPr>
          <p:grpSpPr>
            <a:xfrm rot="5165891">
              <a:off x="-51172" y="2432185"/>
              <a:ext cx="1070081" cy="1187666"/>
              <a:chOff x="6073625" y="2772425"/>
              <a:chExt cx="837925" cy="930000"/>
            </a:xfrm>
          </p:grpSpPr>
          <p:sp>
            <p:nvSpPr>
              <p:cNvPr id="79" name="Google Shape;79;p1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1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1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1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1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 name="Google Shape;84;p15"/>
            <p:cNvGrpSpPr/>
            <p:nvPr/>
          </p:nvGrpSpPr>
          <p:grpSpPr>
            <a:xfrm rot="4398606">
              <a:off x="-2434" y="2904431"/>
              <a:ext cx="1017753" cy="1214156"/>
              <a:chOff x="3711575" y="2879575"/>
              <a:chExt cx="753325" cy="898700"/>
            </a:xfrm>
          </p:grpSpPr>
          <p:sp>
            <p:nvSpPr>
              <p:cNvPr id="85" name="Google Shape;85;p1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1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1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1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1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1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1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1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1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8" name="Google Shape;98;p15"/>
            <p:cNvGrpSpPr/>
            <p:nvPr/>
          </p:nvGrpSpPr>
          <p:grpSpPr>
            <a:xfrm>
              <a:off x="743200" y="2185888"/>
              <a:ext cx="113650" cy="99750"/>
              <a:chOff x="5042000" y="1255775"/>
              <a:chExt cx="113650" cy="99750"/>
            </a:xfrm>
          </p:grpSpPr>
          <p:sp>
            <p:nvSpPr>
              <p:cNvPr id="99" name="Google Shape;9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 name="Google Shape;102;p15"/>
            <p:cNvGrpSpPr/>
            <p:nvPr/>
          </p:nvGrpSpPr>
          <p:grpSpPr>
            <a:xfrm>
              <a:off x="1198625" y="2537138"/>
              <a:ext cx="113650" cy="99750"/>
              <a:chOff x="5042000" y="1255775"/>
              <a:chExt cx="113650" cy="99750"/>
            </a:xfrm>
          </p:grpSpPr>
          <p:sp>
            <p:nvSpPr>
              <p:cNvPr id="103" name="Google Shape;10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6" name="Google Shape;106;p15"/>
          <p:cNvGrpSpPr/>
          <p:nvPr/>
        </p:nvGrpSpPr>
        <p:grpSpPr>
          <a:xfrm>
            <a:off x="393548" y="1774876"/>
            <a:ext cx="2010799" cy="3710299"/>
            <a:chOff x="7588862" y="1254957"/>
            <a:chExt cx="2010799" cy="2782724"/>
          </a:xfrm>
        </p:grpSpPr>
        <p:grpSp>
          <p:nvGrpSpPr>
            <p:cNvPr id="107" name="Google Shape;107;p15"/>
            <p:cNvGrpSpPr/>
            <p:nvPr/>
          </p:nvGrpSpPr>
          <p:grpSpPr>
            <a:xfrm rot="-7760581">
              <a:off x="7904694" y="2312488"/>
              <a:ext cx="1194199" cy="1148422"/>
              <a:chOff x="4531600" y="1944475"/>
              <a:chExt cx="956750" cy="920075"/>
            </a:xfrm>
          </p:grpSpPr>
          <p:sp>
            <p:nvSpPr>
              <p:cNvPr id="108" name="Google Shape;108;p1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1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1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1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1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4" name="Google Shape;114;p1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5" name="Google Shape;115;p15"/>
            <p:cNvGrpSpPr/>
            <p:nvPr/>
          </p:nvGrpSpPr>
          <p:grpSpPr>
            <a:xfrm rot="-1110331">
              <a:off x="8152884" y="1407056"/>
              <a:ext cx="1221803" cy="1616571"/>
              <a:chOff x="5908250" y="536500"/>
              <a:chExt cx="793200" cy="1049550"/>
            </a:xfrm>
          </p:grpSpPr>
          <p:sp>
            <p:nvSpPr>
              <p:cNvPr id="116" name="Google Shape;116;p1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1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1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1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5"/>
            <p:cNvGrpSpPr/>
            <p:nvPr/>
          </p:nvGrpSpPr>
          <p:grpSpPr>
            <a:xfrm rot="-7159447">
              <a:off x="8478063" y="2524349"/>
              <a:ext cx="941689" cy="727305"/>
              <a:chOff x="5517750" y="1707725"/>
              <a:chExt cx="618800" cy="477925"/>
            </a:xfrm>
          </p:grpSpPr>
          <p:sp>
            <p:nvSpPr>
              <p:cNvPr id="123" name="Google Shape;123;p1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1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26;p1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1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8" name="Google Shape;128;p15"/>
            <p:cNvGrpSpPr/>
            <p:nvPr/>
          </p:nvGrpSpPr>
          <p:grpSpPr>
            <a:xfrm>
              <a:off x="8001025" y="2341963"/>
              <a:ext cx="113650" cy="99750"/>
              <a:chOff x="5042000" y="1255775"/>
              <a:chExt cx="113650" cy="99750"/>
            </a:xfrm>
          </p:grpSpPr>
          <p:sp>
            <p:nvSpPr>
              <p:cNvPr id="129" name="Google Shape;12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 name="Google Shape;132;p15"/>
            <p:cNvGrpSpPr/>
            <p:nvPr/>
          </p:nvGrpSpPr>
          <p:grpSpPr>
            <a:xfrm>
              <a:off x="7778175" y="3202738"/>
              <a:ext cx="113650" cy="99750"/>
              <a:chOff x="5042000" y="1255775"/>
              <a:chExt cx="113650" cy="99750"/>
            </a:xfrm>
          </p:grpSpPr>
          <p:sp>
            <p:nvSpPr>
              <p:cNvPr id="133" name="Google Shape;13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36" name="Google Shape;136;p15"/>
          <p:cNvSpPr/>
          <p:nvPr/>
        </p:nvSpPr>
        <p:spPr>
          <a:xfrm>
            <a:off x="1975426" y="2135133"/>
            <a:ext cx="5356093" cy="3555731"/>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15"/>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r>
              <a:rPr lang="en-US" smtClean="0"/>
              <a:t>Click to edit Master title style</a:t>
            </a:r>
            <a:endParaRPr/>
          </a:p>
        </p:txBody>
      </p:sp>
      <p:sp>
        <p:nvSpPr>
          <p:cNvPr id="138" name="Google Shape;138;p15"/>
          <p:cNvSpPr txBox="1">
            <a:spLocks noGrp="1"/>
          </p:cNvSpPr>
          <p:nvPr>
            <p:ph type="title" idx="2"/>
          </p:nvPr>
        </p:nvSpPr>
        <p:spPr>
          <a:xfrm>
            <a:off x="713175" y="1482933"/>
            <a:ext cx="77175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sp>
        <p:nvSpPr>
          <p:cNvPr id="139" name="Google Shape;139;p15"/>
          <p:cNvSpPr txBox="1">
            <a:spLocks noGrp="1"/>
          </p:cNvSpPr>
          <p:nvPr>
            <p:ph type="subTitle" idx="1"/>
          </p:nvPr>
        </p:nvSpPr>
        <p:spPr>
          <a:xfrm>
            <a:off x="2532325" y="2331900"/>
            <a:ext cx="4242300" cy="304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r>
              <a:rPr lang="en-US" smtClean="0"/>
              <a:t>Click to edit Master subtitle style</a:t>
            </a:r>
            <a:endParaRPr/>
          </a:p>
        </p:txBody>
      </p:sp>
    </p:spTree>
    <p:extLst>
      <p:ext uri="{BB962C8B-B14F-4D97-AF65-F5344CB8AC3E}">
        <p14:creationId xmlns:p14="http://schemas.microsoft.com/office/powerpoint/2010/main" val="372396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p:cSld name="Title + subtitle ">
    <p:spTree>
      <p:nvGrpSpPr>
        <p:cNvPr id="1" name="Shape 140"/>
        <p:cNvGrpSpPr/>
        <p:nvPr/>
      </p:nvGrpSpPr>
      <p:grpSpPr>
        <a:xfrm>
          <a:off x="0" y="0"/>
          <a:ext cx="0" cy="0"/>
          <a:chOff x="0" y="0"/>
          <a:chExt cx="0" cy="0"/>
        </a:xfrm>
      </p:grpSpPr>
      <p:grpSp>
        <p:nvGrpSpPr>
          <p:cNvPr id="141" name="Google Shape;141;p16"/>
          <p:cNvGrpSpPr/>
          <p:nvPr/>
        </p:nvGrpSpPr>
        <p:grpSpPr>
          <a:xfrm rot="10800000">
            <a:off x="6941981" y="3167981"/>
            <a:ext cx="2125808" cy="2368012"/>
            <a:chOff x="6865860" y="1496266"/>
            <a:chExt cx="3018328" cy="2521666"/>
          </a:xfrm>
        </p:grpSpPr>
        <p:grpSp>
          <p:nvGrpSpPr>
            <p:cNvPr id="142" name="Google Shape;142;p16"/>
            <p:cNvGrpSpPr/>
            <p:nvPr/>
          </p:nvGrpSpPr>
          <p:grpSpPr>
            <a:xfrm rot="-4541450">
              <a:off x="8039638" y="2532038"/>
              <a:ext cx="1262885" cy="1401657"/>
              <a:chOff x="7832525" y="3078325"/>
              <a:chExt cx="837925" cy="930000"/>
            </a:xfrm>
          </p:grpSpPr>
          <p:sp>
            <p:nvSpPr>
              <p:cNvPr id="143" name="Google Shape;143;p1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1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1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1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8" name="Google Shape;148;p16"/>
            <p:cNvGrpSpPr/>
            <p:nvPr/>
          </p:nvGrpSpPr>
          <p:grpSpPr>
            <a:xfrm rot="-4132359">
              <a:off x="8248805" y="1611211"/>
              <a:ext cx="1325325" cy="1573506"/>
              <a:chOff x="4180300" y="2495950"/>
              <a:chExt cx="2052871" cy="2437292"/>
            </a:xfrm>
          </p:grpSpPr>
          <p:sp>
            <p:nvSpPr>
              <p:cNvPr id="149" name="Google Shape;149;p1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1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1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1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1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1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1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1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1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1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1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1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1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7" name="Google Shape;167;p16"/>
            <p:cNvGrpSpPr/>
            <p:nvPr/>
          </p:nvGrpSpPr>
          <p:grpSpPr>
            <a:xfrm rot="-5400000">
              <a:off x="7627727" y="1321910"/>
              <a:ext cx="1140312" cy="2664047"/>
              <a:chOff x="3325650" y="1967425"/>
              <a:chExt cx="775775" cy="1812400"/>
            </a:xfrm>
          </p:grpSpPr>
          <p:sp>
            <p:nvSpPr>
              <p:cNvPr id="168" name="Google Shape;168;p1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1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1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1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1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1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1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1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1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1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1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1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1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1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1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1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6" name="Google Shape;186;p16"/>
            <p:cNvGrpSpPr/>
            <p:nvPr/>
          </p:nvGrpSpPr>
          <p:grpSpPr>
            <a:xfrm rot="-8100000">
              <a:off x="7329122" y="2886771"/>
              <a:ext cx="652398" cy="503875"/>
              <a:chOff x="5467375" y="2021125"/>
              <a:chExt cx="618800" cy="477925"/>
            </a:xfrm>
          </p:grpSpPr>
          <p:sp>
            <p:nvSpPr>
              <p:cNvPr id="187" name="Google Shape;187;p1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1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1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1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1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2" name="Google Shape;192;p16"/>
            <p:cNvGrpSpPr/>
            <p:nvPr/>
          </p:nvGrpSpPr>
          <p:grpSpPr>
            <a:xfrm>
              <a:off x="7184310" y="2945713"/>
              <a:ext cx="113650" cy="99750"/>
              <a:chOff x="5042000" y="1255775"/>
              <a:chExt cx="113650" cy="99750"/>
            </a:xfrm>
          </p:grpSpPr>
          <p:sp>
            <p:nvSpPr>
              <p:cNvPr id="193" name="Google Shape;193;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 name="Google Shape;196;p16"/>
            <p:cNvGrpSpPr/>
            <p:nvPr/>
          </p:nvGrpSpPr>
          <p:grpSpPr>
            <a:xfrm>
              <a:off x="8105385" y="1785088"/>
              <a:ext cx="113650" cy="99750"/>
              <a:chOff x="5042000" y="1255775"/>
              <a:chExt cx="113650" cy="99750"/>
            </a:xfrm>
          </p:grpSpPr>
          <p:sp>
            <p:nvSpPr>
              <p:cNvPr id="197" name="Google Shape;197;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200" name="Google Shape;200;p16"/>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r>
              <a:rPr lang="en-US" smtClean="0"/>
              <a:t>Click to edit Master title style</a:t>
            </a:r>
            <a:endParaRPr/>
          </a:p>
        </p:txBody>
      </p:sp>
      <p:sp>
        <p:nvSpPr>
          <p:cNvPr id="201" name="Google Shape;201;p16"/>
          <p:cNvSpPr txBox="1">
            <a:spLocks noGrp="1"/>
          </p:cNvSpPr>
          <p:nvPr>
            <p:ph type="title" idx="2"/>
          </p:nvPr>
        </p:nvSpPr>
        <p:spPr>
          <a:xfrm>
            <a:off x="713175" y="1482933"/>
            <a:ext cx="77175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grpSp>
        <p:nvGrpSpPr>
          <p:cNvPr id="202" name="Google Shape;202;p16"/>
          <p:cNvGrpSpPr/>
          <p:nvPr/>
        </p:nvGrpSpPr>
        <p:grpSpPr>
          <a:xfrm rot="10800000">
            <a:off x="43890" y="3626560"/>
            <a:ext cx="1907245" cy="1863024"/>
            <a:chOff x="-364257" y="1716642"/>
            <a:chExt cx="2640516" cy="1934470"/>
          </a:xfrm>
        </p:grpSpPr>
        <p:grpSp>
          <p:nvGrpSpPr>
            <p:cNvPr id="203" name="Google Shape;203;p16"/>
            <p:cNvGrpSpPr/>
            <p:nvPr/>
          </p:nvGrpSpPr>
          <p:grpSpPr>
            <a:xfrm rot="5400000">
              <a:off x="595578" y="1624046"/>
              <a:ext cx="720847" cy="2640516"/>
              <a:chOff x="1752050" y="2866875"/>
              <a:chExt cx="475775" cy="1742800"/>
            </a:xfrm>
          </p:grpSpPr>
          <p:sp>
            <p:nvSpPr>
              <p:cNvPr id="204" name="Google Shape;204;p1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1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1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2" name="Google Shape;212;p1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13" name="Google Shape;213;p16"/>
            <p:cNvGrpSpPr/>
            <p:nvPr/>
          </p:nvGrpSpPr>
          <p:grpSpPr>
            <a:xfrm rot="582567">
              <a:off x="-106165" y="1816891"/>
              <a:ext cx="1294561" cy="1244937"/>
              <a:chOff x="6624525" y="1838863"/>
              <a:chExt cx="956750" cy="920075"/>
            </a:xfrm>
          </p:grpSpPr>
          <p:sp>
            <p:nvSpPr>
              <p:cNvPr id="214" name="Google Shape;214;p1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1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1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1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1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 name="Google Shape;220;p16"/>
            <p:cNvGrpSpPr/>
            <p:nvPr/>
          </p:nvGrpSpPr>
          <p:grpSpPr>
            <a:xfrm rot="5400000">
              <a:off x="-227254" y="2783000"/>
              <a:ext cx="979622" cy="756603"/>
              <a:chOff x="5419242" y="2066029"/>
              <a:chExt cx="618800" cy="477925"/>
            </a:xfrm>
          </p:grpSpPr>
          <p:sp>
            <p:nvSpPr>
              <p:cNvPr id="221" name="Google Shape;221;p1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1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1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1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1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 name="Google Shape;226;p16"/>
            <p:cNvGrpSpPr/>
            <p:nvPr/>
          </p:nvGrpSpPr>
          <p:grpSpPr>
            <a:xfrm>
              <a:off x="1284110" y="2035613"/>
              <a:ext cx="113650" cy="99750"/>
              <a:chOff x="5042000" y="1255775"/>
              <a:chExt cx="113650" cy="99750"/>
            </a:xfrm>
          </p:grpSpPr>
          <p:sp>
            <p:nvSpPr>
              <p:cNvPr id="227" name="Google Shape;227;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 name="Google Shape;230;p16"/>
            <p:cNvGrpSpPr/>
            <p:nvPr/>
          </p:nvGrpSpPr>
          <p:grpSpPr>
            <a:xfrm>
              <a:off x="677660" y="3496188"/>
              <a:ext cx="113650" cy="99750"/>
              <a:chOff x="5042000" y="1255775"/>
              <a:chExt cx="113650" cy="99750"/>
            </a:xfrm>
          </p:grpSpPr>
          <p:sp>
            <p:nvSpPr>
              <p:cNvPr id="231" name="Google Shape;231;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234" name="Google Shape;234;p16"/>
          <p:cNvSpPr/>
          <p:nvPr/>
        </p:nvSpPr>
        <p:spPr>
          <a:xfrm rot="10800000" flipH="1">
            <a:off x="1647375" y="2232937"/>
            <a:ext cx="5849015" cy="4238096"/>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0076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2">
  <p:cSld name="Title + subtitle  2">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r>
              <a:rPr lang="en-US" smtClean="0"/>
              <a:t>Click to edit Master title style</a:t>
            </a:r>
            <a:endParaRPr/>
          </a:p>
        </p:txBody>
      </p:sp>
      <p:sp>
        <p:nvSpPr>
          <p:cNvPr id="237" name="Google Shape;237;p17"/>
          <p:cNvSpPr txBox="1">
            <a:spLocks noGrp="1"/>
          </p:cNvSpPr>
          <p:nvPr>
            <p:ph type="title" idx="2"/>
          </p:nvPr>
        </p:nvSpPr>
        <p:spPr>
          <a:xfrm>
            <a:off x="713175" y="1482933"/>
            <a:ext cx="7717500" cy="60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spTree>
    <p:extLst>
      <p:ext uri="{BB962C8B-B14F-4D97-AF65-F5344CB8AC3E}">
        <p14:creationId xmlns:p14="http://schemas.microsoft.com/office/powerpoint/2010/main" val="1696016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ext">
  <p:cSld name="Only text">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727650" y="5570459"/>
            <a:ext cx="1934100" cy="792400"/>
          </a:xfrm>
          <a:prstGeom prst="rect">
            <a:avLst/>
          </a:prstGeom>
        </p:spPr>
        <p:txBody>
          <a:bodyPr spcFirstLastPara="1" wrap="square" lIns="91425" tIns="91425" rIns="91425" bIns="91425" anchor="ctr" anchorCtr="0">
            <a:noAutofit/>
          </a:bodyPr>
          <a:lstStyle>
            <a:lvl1pPr lvl="0">
              <a:spcBef>
                <a:spcPts val="0"/>
              </a:spcBef>
              <a:spcAft>
                <a:spcPts val="0"/>
              </a:spcAft>
              <a:buNone/>
              <a:defRPr sz="4000" b="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a:r>
              <a:rPr lang="en-US" smtClean="0"/>
              <a:t>Click to edit Master title style</a:t>
            </a:r>
            <a:endParaRPr/>
          </a:p>
        </p:txBody>
      </p:sp>
    </p:spTree>
    <p:extLst>
      <p:ext uri="{BB962C8B-B14F-4D97-AF65-F5344CB8AC3E}">
        <p14:creationId xmlns:p14="http://schemas.microsoft.com/office/powerpoint/2010/main" val="113552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40"/>
        <p:cNvGrpSpPr/>
        <p:nvPr/>
      </p:nvGrpSpPr>
      <p:grpSpPr>
        <a:xfrm>
          <a:off x="0" y="0"/>
          <a:ext cx="0" cy="0"/>
          <a:chOff x="0" y="0"/>
          <a:chExt cx="0" cy="0"/>
        </a:xfrm>
      </p:grpSpPr>
      <p:sp>
        <p:nvSpPr>
          <p:cNvPr id="241" name="Google Shape;241;p19"/>
          <p:cNvSpPr/>
          <p:nvPr/>
        </p:nvSpPr>
        <p:spPr>
          <a:xfrm>
            <a:off x="352810" y="1452603"/>
            <a:ext cx="8438381" cy="4993271"/>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19"/>
          <p:cNvSpPr txBox="1">
            <a:spLocks noGrp="1"/>
          </p:cNvSpPr>
          <p:nvPr>
            <p:ph type="subTitle" idx="1"/>
          </p:nvPr>
        </p:nvSpPr>
        <p:spPr>
          <a:xfrm>
            <a:off x="713225" y="1636700"/>
            <a:ext cx="7717500" cy="4502000"/>
          </a:xfrm>
          <a:prstGeom prst="rect">
            <a:avLst/>
          </a:prstGeom>
        </p:spPr>
        <p:txBody>
          <a:bodyPr spcFirstLastPara="1" wrap="square" lIns="91425" tIns="91425" rIns="91425" bIns="91425" anchor="ctr" anchorCtr="0">
            <a:noAutofit/>
          </a:bodyPr>
          <a:lstStyle>
            <a:lvl1pPr lvl="0">
              <a:spcBef>
                <a:spcPts val="0"/>
              </a:spcBef>
              <a:spcAft>
                <a:spcPts val="0"/>
              </a:spcAft>
              <a:buNone/>
              <a:defRPr sz="1100"/>
            </a:lvl1pPr>
            <a:lvl2pPr lvl="1">
              <a:spcBef>
                <a:spcPts val="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a:r>
              <a:rPr lang="en-US" smtClean="0"/>
              <a:t>Click to edit Master subtitle style</a:t>
            </a:r>
            <a:endParaRPr/>
          </a:p>
        </p:txBody>
      </p:sp>
      <p:sp>
        <p:nvSpPr>
          <p:cNvPr id="243" name="Google Shape;243;p19"/>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grpSp>
        <p:nvGrpSpPr>
          <p:cNvPr id="244" name="Google Shape;244;p19"/>
          <p:cNvGrpSpPr/>
          <p:nvPr/>
        </p:nvGrpSpPr>
        <p:grpSpPr>
          <a:xfrm>
            <a:off x="-368915" y="-2119"/>
            <a:ext cx="1520263" cy="1019952"/>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1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1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1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1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1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1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1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54" name="Google Shape;254;p1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1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1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 name="Google Shape;259;p1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 name="Google Shape;260;p1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1" name="Google Shape;261;p19"/>
          <p:cNvGrpSpPr/>
          <p:nvPr/>
        </p:nvGrpSpPr>
        <p:grpSpPr>
          <a:xfrm>
            <a:off x="8148213" y="-400935"/>
            <a:ext cx="1464801" cy="1520437"/>
            <a:chOff x="8148212" y="-300701"/>
            <a:chExt cx="1464801" cy="1140328"/>
          </a:xfrm>
        </p:grpSpPr>
        <p:sp>
          <p:nvSpPr>
            <p:cNvPr id="262" name="Google Shape;262;p1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1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1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1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1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 name="Google Shape;269;p1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0" name="Google Shape;270;p19"/>
            <p:cNvGrpSpPr/>
            <p:nvPr/>
          </p:nvGrpSpPr>
          <p:grpSpPr>
            <a:xfrm rot="-3615528" flipH="1">
              <a:off x="8344802" y="-201977"/>
              <a:ext cx="739185" cy="881827"/>
              <a:chOff x="5935950" y="2680963"/>
              <a:chExt cx="1911874" cy="2280812"/>
            </a:xfrm>
          </p:grpSpPr>
          <p:sp>
            <p:nvSpPr>
              <p:cNvPr id="271" name="Google Shape;271;p1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1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1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1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1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 name="Google Shape;276;p1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 name="Google Shape;277;p1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1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1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 name="Google Shape;280;p1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 name="Google Shape;281;p1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1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1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1817562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84"/>
        <p:cNvGrpSpPr/>
        <p:nvPr/>
      </p:nvGrpSpPr>
      <p:grpSpPr>
        <a:xfrm>
          <a:off x="0" y="0"/>
          <a:ext cx="0" cy="0"/>
          <a:chOff x="0" y="0"/>
          <a:chExt cx="0" cy="0"/>
        </a:xfrm>
      </p:grpSpPr>
      <p:sp>
        <p:nvSpPr>
          <p:cNvPr id="285" name="Google Shape;285;p20"/>
          <p:cNvSpPr/>
          <p:nvPr/>
        </p:nvSpPr>
        <p:spPr>
          <a:xfrm rot="5400000">
            <a:off x="16902" y="1855263"/>
            <a:ext cx="4927796"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 name="Google Shape;286;p20"/>
          <p:cNvSpPr/>
          <p:nvPr/>
        </p:nvSpPr>
        <p:spPr>
          <a:xfrm rot="-5400000" flipH="1">
            <a:off x="4199302" y="1819830"/>
            <a:ext cx="4927796"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20"/>
          <p:cNvSpPr txBox="1">
            <a:spLocks noGrp="1"/>
          </p:cNvSpPr>
          <p:nvPr>
            <p:ph type="subTitle" idx="1"/>
          </p:nvPr>
        </p:nvSpPr>
        <p:spPr>
          <a:xfrm>
            <a:off x="713225" y="1636700"/>
            <a:ext cx="3631200" cy="4502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r>
              <a:rPr lang="en-US" smtClean="0"/>
              <a:t>Click to edit Master subtitle style</a:t>
            </a:r>
            <a:endParaRPr/>
          </a:p>
        </p:txBody>
      </p:sp>
      <p:sp>
        <p:nvSpPr>
          <p:cNvPr id="288" name="Google Shape;288;p20"/>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grpSp>
        <p:nvGrpSpPr>
          <p:cNvPr id="289" name="Google Shape;289;p20"/>
          <p:cNvGrpSpPr/>
          <p:nvPr/>
        </p:nvGrpSpPr>
        <p:grpSpPr>
          <a:xfrm flipH="1">
            <a:off x="8071811" y="101615"/>
            <a:ext cx="1520263" cy="1019952"/>
            <a:chOff x="-368915" y="-1589"/>
            <a:chExt cx="1520263" cy="764964"/>
          </a:xfrm>
        </p:grpSpPr>
        <p:grpSp>
          <p:nvGrpSpPr>
            <p:cNvPr id="290" name="Google Shape;290;p20"/>
            <p:cNvGrpSpPr/>
            <p:nvPr/>
          </p:nvGrpSpPr>
          <p:grpSpPr>
            <a:xfrm rot="5400000">
              <a:off x="235188" y="-513209"/>
              <a:ext cx="392943" cy="1439379"/>
              <a:chOff x="1752050" y="2866875"/>
              <a:chExt cx="475775" cy="1742800"/>
            </a:xfrm>
          </p:grpSpPr>
          <p:sp>
            <p:nvSpPr>
              <p:cNvPr id="291" name="Google Shape;291;p20"/>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20"/>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20"/>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20"/>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20"/>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 name="Google Shape;296;p20"/>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20"/>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20"/>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99" name="Google Shape;299;p20"/>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00" name="Google Shape;300;p20"/>
            <p:cNvGrpSpPr/>
            <p:nvPr/>
          </p:nvGrpSpPr>
          <p:grpSpPr>
            <a:xfrm rot="3855143">
              <a:off x="-148717" y="141935"/>
              <a:ext cx="618789" cy="477916"/>
              <a:chOff x="5467375" y="2021125"/>
              <a:chExt cx="618800" cy="477925"/>
            </a:xfrm>
          </p:grpSpPr>
          <p:sp>
            <p:nvSpPr>
              <p:cNvPr id="301" name="Google Shape;301;p20"/>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20"/>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20"/>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 name="Google Shape;304;p20"/>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 name="Google Shape;305;p20"/>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6" name="Google Shape;306;p20"/>
          <p:cNvGrpSpPr/>
          <p:nvPr/>
        </p:nvGrpSpPr>
        <p:grpSpPr>
          <a:xfrm flipH="1">
            <a:off x="-466563" y="-390201"/>
            <a:ext cx="1464801" cy="1520437"/>
            <a:chOff x="8148212" y="-300701"/>
            <a:chExt cx="1464801" cy="1140328"/>
          </a:xfrm>
        </p:grpSpPr>
        <p:sp>
          <p:nvSpPr>
            <p:cNvPr id="307" name="Google Shape;307;p20"/>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08" name="Google Shape;308;p20"/>
            <p:cNvGrpSpPr/>
            <p:nvPr/>
          </p:nvGrpSpPr>
          <p:grpSpPr>
            <a:xfrm rot="-8032937">
              <a:off x="8549350" y="-741"/>
              <a:ext cx="707509" cy="680388"/>
              <a:chOff x="6624525" y="1838863"/>
              <a:chExt cx="956750" cy="920075"/>
            </a:xfrm>
          </p:grpSpPr>
          <p:sp>
            <p:nvSpPr>
              <p:cNvPr id="309" name="Google Shape;309;p20"/>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20"/>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20"/>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20"/>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 name="Google Shape;313;p20"/>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 name="Google Shape;314;p20"/>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5" name="Google Shape;315;p20"/>
            <p:cNvGrpSpPr/>
            <p:nvPr/>
          </p:nvGrpSpPr>
          <p:grpSpPr>
            <a:xfrm rot="-3615528" flipH="1">
              <a:off x="8344802" y="-201977"/>
              <a:ext cx="739185" cy="881827"/>
              <a:chOff x="5935950" y="2680963"/>
              <a:chExt cx="1911874" cy="2280812"/>
            </a:xfrm>
          </p:grpSpPr>
          <p:sp>
            <p:nvSpPr>
              <p:cNvPr id="316" name="Google Shape;316;p20"/>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 name="Google Shape;317;p20"/>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 name="Google Shape;318;p20"/>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20"/>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20"/>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 name="Google Shape;321;p20"/>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 name="Google Shape;322;p20"/>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20"/>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 name="Google Shape;324;p20"/>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 name="Google Shape;325;p20"/>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 name="Google Shape;326;p20"/>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20"/>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20"/>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329" name="Google Shape;329;p20"/>
          <p:cNvSpPr txBox="1">
            <a:spLocks noGrp="1"/>
          </p:cNvSpPr>
          <p:nvPr>
            <p:ph type="subTitle" idx="2"/>
          </p:nvPr>
        </p:nvSpPr>
        <p:spPr>
          <a:xfrm>
            <a:off x="4799525" y="1636700"/>
            <a:ext cx="3631200" cy="4502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r>
              <a:rPr lang="en-US" smtClean="0"/>
              <a:t>Click to edit Master subtitle style</a:t>
            </a:r>
            <a:endParaRPr/>
          </a:p>
        </p:txBody>
      </p:sp>
    </p:spTree>
    <p:extLst>
      <p:ext uri="{BB962C8B-B14F-4D97-AF65-F5344CB8AC3E}">
        <p14:creationId xmlns:p14="http://schemas.microsoft.com/office/powerpoint/2010/main" val="19804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95650" y="4070167"/>
            <a:ext cx="3698100" cy="72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b="1"/>
            </a:lvl2pPr>
            <a:lvl3pPr lvl="2" algn="ctr">
              <a:spcBef>
                <a:spcPts val="0"/>
              </a:spcBef>
              <a:spcAft>
                <a:spcPts val="0"/>
              </a:spcAft>
              <a:buSzPts val="6000"/>
              <a:buNone/>
              <a:defRPr sz="6000" b="1"/>
            </a:lvl3pPr>
            <a:lvl4pPr lvl="3" algn="ctr">
              <a:spcBef>
                <a:spcPts val="0"/>
              </a:spcBef>
              <a:spcAft>
                <a:spcPts val="0"/>
              </a:spcAft>
              <a:buSzPts val="6000"/>
              <a:buNone/>
              <a:defRPr sz="6000" b="1"/>
            </a:lvl4pPr>
            <a:lvl5pPr lvl="4" algn="ctr">
              <a:spcBef>
                <a:spcPts val="0"/>
              </a:spcBef>
              <a:spcAft>
                <a:spcPts val="0"/>
              </a:spcAft>
              <a:buSzPts val="6000"/>
              <a:buNone/>
              <a:defRPr sz="6000" b="1"/>
            </a:lvl5pPr>
            <a:lvl6pPr lvl="5" algn="ctr">
              <a:spcBef>
                <a:spcPts val="0"/>
              </a:spcBef>
              <a:spcAft>
                <a:spcPts val="0"/>
              </a:spcAft>
              <a:buSzPts val="6000"/>
              <a:buNone/>
              <a:defRPr sz="6000" b="1"/>
            </a:lvl6pPr>
            <a:lvl7pPr lvl="6" algn="ctr">
              <a:spcBef>
                <a:spcPts val="0"/>
              </a:spcBef>
              <a:spcAft>
                <a:spcPts val="0"/>
              </a:spcAft>
              <a:buSzPts val="6000"/>
              <a:buNone/>
              <a:defRPr sz="6000" b="1"/>
            </a:lvl7pPr>
            <a:lvl8pPr lvl="7" algn="ctr">
              <a:spcBef>
                <a:spcPts val="0"/>
              </a:spcBef>
              <a:spcAft>
                <a:spcPts val="0"/>
              </a:spcAft>
              <a:buSzPts val="6000"/>
              <a:buNone/>
              <a:defRPr sz="6000" b="1"/>
            </a:lvl8pPr>
            <a:lvl9pPr lvl="8" algn="ctr">
              <a:spcBef>
                <a:spcPts val="0"/>
              </a:spcBef>
              <a:spcAft>
                <a:spcPts val="0"/>
              </a:spcAft>
              <a:buSzPts val="6000"/>
              <a:buNone/>
              <a:defRPr sz="6000" b="1"/>
            </a:lvl9pPr>
          </a:lstStyle>
          <a:p>
            <a:r>
              <a:rPr lang="en-US" smtClean="0"/>
              <a:t>Click to edit Master title style</a:t>
            </a:r>
            <a:endParaRPr/>
          </a:p>
        </p:txBody>
      </p:sp>
      <p:sp>
        <p:nvSpPr>
          <p:cNvPr id="18" name="Google Shape;18;p3"/>
          <p:cNvSpPr txBox="1">
            <a:spLocks noGrp="1"/>
          </p:cNvSpPr>
          <p:nvPr>
            <p:ph type="title" idx="2"/>
          </p:nvPr>
        </p:nvSpPr>
        <p:spPr>
          <a:xfrm>
            <a:off x="4595650" y="4852600"/>
            <a:ext cx="3698100" cy="14168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a:r>
              <a:rPr lang="en-US" smtClean="0"/>
              <a:t>Click to edit Master title style</a:t>
            </a:r>
            <a:endParaRPr/>
          </a:p>
        </p:txBody>
      </p:sp>
      <p:sp>
        <p:nvSpPr>
          <p:cNvPr id="19" name="Google Shape;19;p3"/>
          <p:cNvSpPr txBox="1">
            <a:spLocks noGrp="1"/>
          </p:cNvSpPr>
          <p:nvPr>
            <p:ph type="subTitle" idx="1"/>
          </p:nvPr>
        </p:nvSpPr>
        <p:spPr>
          <a:xfrm>
            <a:off x="1241038" y="1646316"/>
            <a:ext cx="3045900" cy="2967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a:r>
              <a:rPr lang="en-US" smtClean="0"/>
              <a:t>Click to edit Master subtitle style</a:t>
            </a:r>
            <a:endParaRPr/>
          </a:p>
        </p:txBody>
      </p:sp>
      <p:sp>
        <p:nvSpPr>
          <p:cNvPr id="20" name="Google Shape;20;p3"/>
          <p:cNvSpPr/>
          <p:nvPr/>
        </p:nvSpPr>
        <p:spPr>
          <a:xfrm flipH="1">
            <a:off x="2709601" y="5955701"/>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64701" y="4256667"/>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8069526" y="3098056"/>
            <a:ext cx="1509339"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3714482" y="241551"/>
            <a:ext cx="105581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80007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330"/>
        <p:cNvGrpSpPr/>
        <p:nvPr/>
      </p:nvGrpSpPr>
      <p:grpSpPr>
        <a:xfrm>
          <a:off x="0" y="0"/>
          <a:ext cx="0" cy="0"/>
          <a:chOff x="0" y="0"/>
          <a:chExt cx="0" cy="0"/>
        </a:xfrm>
      </p:grpSpPr>
      <p:sp>
        <p:nvSpPr>
          <p:cNvPr id="331" name="Google Shape;331;p21"/>
          <p:cNvSpPr/>
          <p:nvPr/>
        </p:nvSpPr>
        <p:spPr>
          <a:xfrm rot="10800000">
            <a:off x="2142941" y="3855523"/>
            <a:ext cx="2523635" cy="173487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21"/>
          <p:cNvSpPr txBox="1">
            <a:spLocks noGrp="1"/>
          </p:cNvSpPr>
          <p:nvPr>
            <p:ph type="title"/>
          </p:nvPr>
        </p:nvSpPr>
        <p:spPr>
          <a:xfrm>
            <a:off x="713225" y="2537168"/>
            <a:ext cx="7717500" cy="763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sp>
        <p:nvSpPr>
          <p:cNvPr id="333" name="Google Shape;333;p21"/>
          <p:cNvSpPr txBox="1">
            <a:spLocks noGrp="1"/>
          </p:cNvSpPr>
          <p:nvPr>
            <p:ph type="subTitle" idx="1"/>
          </p:nvPr>
        </p:nvSpPr>
        <p:spPr>
          <a:xfrm>
            <a:off x="2373900" y="4100900"/>
            <a:ext cx="1992300" cy="1224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endParaRPr/>
          </a:p>
        </p:txBody>
      </p:sp>
    </p:spTree>
    <p:extLst>
      <p:ext uri="{BB962C8B-B14F-4D97-AF65-F5344CB8AC3E}">
        <p14:creationId xmlns:p14="http://schemas.microsoft.com/office/powerpoint/2010/main" val="235261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934750" y="1413984"/>
            <a:ext cx="4001400" cy="1343600"/>
          </a:xfrm>
          <a:prstGeom prst="rect">
            <a:avLst/>
          </a:prstGeom>
        </p:spPr>
        <p:txBody>
          <a:bodyPr spcFirstLastPara="1" wrap="square" lIns="91425" tIns="91425" rIns="91425" bIns="91425" anchor="ctr" anchorCtr="0">
            <a:noAutofit/>
          </a:bodyPr>
          <a:lstStyle>
            <a:lvl1pPr lvl="0">
              <a:spcBef>
                <a:spcPts val="0"/>
              </a:spcBef>
              <a:spcAft>
                <a:spcPts val="0"/>
              </a:spcAft>
              <a:buNone/>
              <a:defRPr sz="12000"/>
            </a:lvl1pPr>
            <a:lvl2pPr lvl="1">
              <a:spcBef>
                <a:spcPts val="0"/>
              </a:spcBef>
              <a:spcAft>
                <a:spcPts val="0"/>
              </a:spcAft>
              <a:buNone/>
              <a:defRPr sz="12000">
                <a:latin typeface="Nunito"/>
                <a:ea typeface="Nunito"/>
                <a:cs typeface="Nunito"/>
                <a:sym typeface="Nunito"/>
              </a:defRPr>
            </a:lvl2pPr>
            <a:lvl3pPr lvl="2">
              <a:spcBef>
                <a:spcPts val="0"/>
              </a:spcBef>
              <a:spcAft>
                <a:spcPts val="0"/>
              </a:spcAft>
              <a:buNone/>
              <a:defRPr sz="12000">
                <a:latin typeface="Nunito"/>
                <a:ea typeface="Nunito"/>
                <a:cs typeface="Nunito"/>
                <a:sym typeface="Nunito"/>
              </a:defRPr>
            </a:lvl3pPr>
            <a:lvl4pPr lvl="3">
              <a:spcBef>
                <a:spcPts val="0"/>
              </a:spcBef>
              <a:spcAft>
                <a:spcPts val="0"/>
              </a:spcAft>
              <a:buNone/>
              <a:defRPr sz="12000">
                <a:latin typeface="Nunito"/>
                <a:ea typeface="Nunito"/>
                <a:cs typeface="Nunito"/>
                <a:sym typeface="Nunito"/>
              </a:defRPr>
            </a:lvl4pPr>
            <a:lvl5pPr lvl="4">
              <a:spcBef>
                <a:spcPts val="0"/>
              </a:spcBef>
              <a:spcAft>
                <a:spcPts val="0"/>
              </a:spcAft>
              <a:buNone/>
              <a:defRPr sz="12000">
                <a:latin typeface="Nunito"/>
                <a:ea typeface="Nunito"/>
                <a:cs typeface="Nunito"/>
                <a:sym typeface="Nunito"/>
              </a:defRPr>
            </a:lvl5pPr>
            <a:lvl6pPr lvl="5">
              <a:spcBef>
                <a:spcPts val="0"/>
              </a:spcBef>
              <a:spcAft>
                <a:spcPts val="0"/>
              </a:spcAft>
              <a:buNone/>
              <a:defRPr sz="12000">
                <a:latin typeface="Nunito"/>
                <a:ea typeface="Nunito"/>
                <a:cs typeface="Nunito"/>
                <a:sym typeface="Nunito"/>
              </a:defRPr>
            </a:lvl6pPr>
            <a:lvl7pPr lvl="6">
              <a:spcBef>
                <a:spcPts val="0"/>
              </a:spcBef>
              <a:spcAft>
                <a:spcPts val="0"/>
              </a:spcAft>
              <a:buNone/>
              <a:defRPr sz="12000">
                <a:latin typeface="Nunito"/>
                <a:ea typeface="Nunito"/>
                <a:cs typeface="Nunito"/>
                <a:sym typeface="Nunito"/>
              </a:defRPr>
            </a:lvl7pPr>
            <a:lvl8pPr lvl="7">
              <a:spcBef>
                <a:spcPts val="0"/>
              </a:spcBef>
              <a:spcAft>
                <a:spcPts val="0"/>
              </a:spcAft>
              <a:buNone/>
              <a:defRPr sz="12000">
                <a:latin typeface="Nunito"/>
                <a:ea typeface="Nunito"/>
                <a:cs typeface="Nunito"/>
                <a:sym typeface="Nunito"/>
              </a:defRPr>
            </a:lvl8pPr>
            <a:lvl9pPr lvl="8">
              <a:spcBef>
                <a:spcPts val="0"/>
              </a:spcBef>
              <a:spcAft>
                <a:spcPts val="0"/>
              </a:spcAft>
              <a:buNone/>
              <a:defRPr sz="12000">
                <a:latin typeface="Nunito"/>
                <a:ea typeface="Nunito"/>
                <a:cs typeface="Nunito"/>
                <a:sym typeface="Nunito"/>
              </a:defRPr>
            </a:lvl9pPr>
          </a:lstStyle>
          <a:p>
            <a:r>
              <a:rPr lang="en-US" smtClean="0"/>
              <a:t>Click to edit Master title style</a:t>
            </a:r>
            <a:endParaRPr/>
          </a:p>
        </p:txBody>
      </p:sp>
      <p:sp>
        <p:nvSpPr>
          <p:cNvPr id="336" name="Google Shape;336;p22"/>
          <p:cNvSpPr txBox="1">
            <a:spLocks noGrp="1"/>
          </p:cNvSpPr>
          <p:nvPr>
            <p:ph type="subTitle" idx="1"/>
          </p:nvPr>
        </p:nvSpPr>
        <p:spPr>
          <a:xfrm>
            <a:off x="1298650" y="3446084"/>
            <a:ext cx="3273600" cy="1343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a:r>
              <a:rPr lang="en-US" smtClean="0"/>
              <a:t>Click to edit Master subtitle style</a:t>
            </a:r>
            <a:endParaRPr/>
          </a:p>
        </p:txBody>
      </p:sp>
      <p:sp>
        <p:nvSpPr>
          <p:cNvPr id="337" name="Google Shape;337;p22"/>
          <p:cNvSpPr txBox="1"/>
          <p:nvPr/>
        </p:nvSpPr>
        <p:spPr>
          <a:xfrm>
            <a:off x="1193269" y="5011733"/>
            <a:ext cx="3208200" cy="89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lang="en" sz="1100" b="1">
                <a:solidFill>
                  <a:schemeClr val="lt1"/>
                </a:solidFill>
                <a:uFill>
                  <a:noFill/>
                </a:uFill>
                <a:latin typeface="Nunito"/>
                <a:ea typeface="Nunito"/>
                <a:cs typeface="Nunito"/>
                <a:sym typeface="Nunito"/>
                <a:hlinkClick r:id="rId2"/>
              </a:rPr>
              <a:t>Slidesgo</a:t>
            </a:r>
            <a:r>
              <a:rPr lang="en" sz="1100" b="1">
                <a:solidFill>
                  <a:schemeClr val="lt1"/>
                </a:solidFill>
                <a:latin typeface="Nunito"/>
                <a:ea typeface="Nunito"/>
                <a:cs typeface="Nunito"/>
                <a:sym typeface="Nunito"/>
              </a:rPr>
              <a:t>,</a:t>
            </a:r>
            <a:r>
              <a:rPr lang="en" sz="1100">
                <a:solidFill>
                  <a:schemeClr val="lt1"/>
                </a:solidFill>
                <a:latin typeface="Nunito"/>
                <a:ea typeface="Nunito"/>
                <a:cs typeface="Nunito"/>
                <a:sym typeface="Nunito"/>
              </a:rPr>
              <a:t> including icons by </a:t>
            </a:r>
            <a:r>
              <a:rPr lang="en" sz="1100" b="1">
                <a:solidFill>
                  <a:schemeClr val="lt1"/>
                </a:solidFill>
                <a:uFill>
                  <a:noFill/>
                </a:uFill>
                <a:latin typeface="Nunito"/>
                <a:ea typeface="Nunito"/>
                <a:cs typeface="Nunito"/>
                <a:sym typeface="Nunito"/>
                <a:hlinkClick r:id="rId3"/>
              </a:rPr>
              <a:t>Flaticon</a:t>
            </a:r>
            <a:r>
              <a:rPr lang="en" sz="1100">
                <a:solidFill>
                  <a:schemeClr val="lt1"/>
                </a:solidFill>
                <a:latin typeface="Nunito"/>
                <a:ea typeface="Nunito"/>
                <a:cs typeface="Nunito"/>
                <a:sym typeface="Nunito"/>
              </a:rPr>
              <a:t> and infographics &amp; images by </a:t>
            </a:r>
            <a:r>
              <a:rPr lang="en" sz="1100" b="1">
                <a:solidFill>
                  <a:schemeClr val="lt1"/>
                </a:solidFill>
                <a:uFill>
                  <a:noFill/>
                </a:uFill>
                <a:latin typeface="Nunito"/>
                <a:ea typeface="Nunito"/>
                <a:cs typeface="Nunito"/>
                <a:sym typeface="Nunito"/>
                <a:hlinkClick r:id="rId4"/>
              </a:rPr>
              <a:t>Freepik</a:t>
            </a:r>
            <a:r>
              <a:rPr lang="en" sz="1100">
                <a:solidFill>
                  <a:schemeClr val="lt1"/>
                </a:solidFill>
                <a:latin typeface="Nunito"/>
                <a:ea typeface="Nunito"/>
                <a:cs typeface="Nunito"/>
                <a:sym typeface="Nunito"/>
              </a:rPr>
              <a:t>.</a:t>
            </a:r>
            <a:endParaRPr sz="1100">
              <a:solidFill>
                <a:schemeClr val="lt1"/>
              </a:solidFill>
              <a:latin typeface="Nunito"/>
              <a:ea typeface="Nunito"/>
              <a:cs typeface="Nunito"/>
              <a:sym typeface="Nunito"/>
            </a:endParaRPr>
          </a:p>
        </p:txBody>
      </p:sp>
      <p:grpSp>
        <p:nvGrpSpPr>
          <p:cNvPr id="338" name="Google Shape;338;p22"/>
          <p:cNvGrpSpPr/>
          <p:nvPr/>
        </p:nvGrpSpPr>
        <p:grpSpPr>
          <a:xfrm rot="5400000">
            <a:off x="4097104" y="-730766"/>
            <a:ext cx="3133747" cy="2105244"/>
            <a:chOff x="-813174" y="1753753"/>
            <a:chExt cx="2701195" cy="2419543"/>
          </a:xfrm>
        </p:grpSpPr>
        <p:sp>
          <p:nvSpPr>
            <p:cNvPr id="339" name="Google Shape;339;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40" name="Google Shape;340;p22"/>
            <p:cNvGrpSpPr/>
            <p:nvPr/>
          </p:nvGrpSpPr>
          <p:grpSpPr>
            <a:xfrm>
              <a:off x="-144996" y="1753753"/>
              <a:ext cx="821067" cy="1785140"/>
              <a:chOff x="5269250" y="2611925"/>
              <a:chExt cx="520750" cy="1132200"/>
            </a:xfrm>
          </p:grpSpPr>
          <p:sp>
            <p:nvSpPr>
              <p:cNvPr id="341" name="Google Shape;341;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 name="Google Shape;343;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 name="Google Shape;344;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 name="Google Shape;347;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 name="Google Shape;348;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9" name="Google Shape;349;p22"/>
            <p:cNvGrpSpPr/>
            <p:nvPr/>
          </p:nvGrpSpPr>
          <p:grpSpPr>
            <a:xfrm rot="5165891">
              <a:off x="-51172" y="2432185"/>
              <a:ext cx="1070081" cy="1187666"/>
              <a:chOff x="6073625" y="2772425"/>
              <a:chExt cx="837925" cy="930000"/>
            </a:xfrm>
          </p:grpSpPr>
          <p:sp>
            <p:nvSpPr>
              <p:cNvPr id="350" name="Google Shape;350;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 name="Google Shape;355;p22"/>
            <p:cNvGrpSpPr/>
            <p:nvPr/>
          </p:nvGrpSpPr>
          <p:grpSpPr>
            <a:xfrm rot="4398606">
              <a:off x="-2434" y="2904431"/>
              <a:ext cx="1017753" cy="1214156"/>
              <a:chOff x="3711575" y="2879575"/>
              <a:chExt cx="753325" cy="898700"/>
            </a:xfrm>
          </p:grpSpPr>
          <p:sp>
            <p:nvSpPr>
              <p:cNvPr id="356" name="Google Shape;356;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 name="Google Shape;361;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 name="Google Shape;364;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 name="Google Shape;365;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 name="Google Shape;366;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 name="Google Shape;369;p22"/>
            <p:cNvGrpSpPr/>
            <p:nvPr/>
          </p:nvGrpSpPr>
          <p:grpSpPr>
            <a:xfrm>
              <a:off x="743200" y="2185888"/>
              <a:ext cx="113650" cy="99750"/>
              <a:chOff x="5042000" y="1255775"/>
              <a:chExt cx="113650" cy="99750"/>
            </a:xfrm>
          </p:grpSpPr>
          <p:sp>
            <p:nvSpPr>
              <p:cNvPr id="370" name="Google Shape;370;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 name="Google Shape;373;p22"/>
            <p:cNvGrpSpPr/>
            <p:nvPr/>
          </p:nvGrpSpPr>
          <p:grpSpPr>
            <a:xfrm>
              <a:off x="1198625" y="2537138"/>
              <a:ext cx="113650" cy="99750"/>
              <a:chOff x="5042000" y="1255775"/>
              <a:chExt cx="113650" cy="99750"/>
            </a:xfrm>
          </p:grpSpPr>
          <p:sp>
            <p:nvSpPr>
              <p:cNvPr id="374" name="Google Shape;374;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7" name="Google Shape;377;p22"/>
          <p:cNvGrpSpPr/>
          <p:nvPr/>
        </p:nvGrpSpPr>
        <p:grpSpPr>
          <a:xfrm rot="5400000">
            <a:off x="-1450422" y="5086051"/>
            <a:ext cx="3133747" cy="2105244"/>
            <a:chOff x="-813174" y="1753753"/>
            <a:chExt cx="2701195" cy="2419543"/>
          </a:xfrm>
        </p:grpSpPr>
        <p:sp>
          <p:nvSpPr>
            <p:cNvPr id="378" name="Google Shape;378;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79" name="Google Shape;379;p22"/>
            <p:cNvGrpSpPr/>
            <p:nvPr/>
          </p:nvGrpSpPr>
          <p:grpSpPr>
            <a:xfrm>
              <a:off x="-144996" y="1753753"/>
              <a:ext cx="821067" cy="1785140"/>
              <a:chOff x="5269250" y="2611925"/>
              <a:chExt cx="520750" cy="1132200"/>
            </a:xfrm>
          </p:grpSpPr>
          <p:sp>
            <p:nvSpPr>
              <p:cNvPr id="380" name="Google Shape;380;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 name="Google Shape;382;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 name="Google Shape;383;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 name="Google Shape;384;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 name="Google Shape;385;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 name="Google Shape;388;p22"/>
            <p:cNvGrpSpPr/>
            <p:nvPr/>
          </p:nvGrpSpPr>
          <p:grpSpPr>
            <a:xfrm rot="5165891">
              <a:off x="-51172" y="2432185"/>
              <a:ext cx="1070081" cy="1187666"/>
              <a:chOff x="6073625" y="2772425"/>
              <a:chExt cx="837925" cy="930000"/>
            </a:xfrm>
          </p:grpSpPr>
          <p:sp>
            <p:nvSpPr>
              <p:cNvPr id="389" name="Google Shape;389;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4" name="Google Shape;394;p22"/>
            <p:cNvGrpSpPr/>
            <p:nvPr/>
          </p:nvGrpSpPr>
          <p:grpSpPr>
            <a:xfrm rot="4398606">
              <a:off x="-2434" y="2904431"/>
              <a:ext cx="1017753" cy="1214156"/>
              <a:chOff x="3711575" y="2879575"/>
              <a:chExt cx="753325" cy="898700"/>
            </a:xfrm>
          </p:grpSpPr>
          <p:sp>
            <p:nvSpPr>
              <p:cNvPr id="395" name="Google Shape;395;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 name="Google Shape;408;p22"/>
            <p:cNvGrpSpPr/>
            <p:nvPr/>
          </p:nvGrpSpPr>
          <p:grpSpPr>
            <a:xfrm>
              <a:off x="743200" y="2185888"/>
              <a:ext cx="113650" cy="99750"/>
              <a:chOff x="5042000" y="1255775"/>
              <a:chExt cx="113650" cy="99750"/>
            </a:xfrm>
          </p:grpSpPr>
          <p:sp>
            <p:nvSpPr>
              <p:cNvPr id="409" name="Google Shape;40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 name="Google Shape;41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 name="Google Shape;412;p22"/>
            <p:cNvGrpSpPr/>
            <p:nvPr/>
          </p:nvGrpSpPr>
          <p:grpSpPr>
            <a:xfrm>
              <a:off x="1198625" y="2537138"/>
              <a:ext cx="113650" cy="99750"/>
              <a:chOff x="5042000" y="1255775"/>
              <a:chExt cx="113650" cy="99750"/>
            </a:xfrm>
          </p:grpSpPr>
          <p:sp>
            <p:nvSpPr>
              <p:cNvPr id="413" name="Google Shape;41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 name="Google Shape;41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16" name="Google Shape;416;p22"/>
          <p:cNvGrpSpPr/>
          <p:nvPr/>
        </p:nvGrpSpPr>
        <p:grpSpPr>
          <a:xfrm>
            <a:off x="7639303" y="3759167"/>
            <a:ext cx="1887256" cy="3400311"/>
            <a:chOff x="7679181" y="1254957"/>
            <a:chExt cx="1920480" cy="2595128"/>
          </a:xfrm>
        </p:grpSpPr>
        <p:grpSp>
          <p:nvGrpSpPr>
            <p:cNvPr id="417" name="Google Shape;417;p22"/>
            <p:cNvGrpSpPr/>
            <p:nvPr/>
          </p:nvGrpSpPr>
          <p:grpSpPr>
            <a:xfrm rot="-7760581">
              <a:off x="7904694" y="2312488"/>
              <a:ext cx="1194199" cy="1148422"/>
              <a:chOff x="4531600" y="1944475"/>
              <a:chExt cx="956750" cy="920075"/>
            </a:xfrm>
          </p:grpSpPr>
          <p:sp>
            <p:nvSpPr>
              <p:cNvPr id="418" name="Google Shape;418;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3" name="Google Shape;423;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24" name="Google Shape;424;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25" name="Google Shape;425;p22"/>
            <p:cNvGrpSpPr/>
            <p:nvPr/>
          </p:nvGrpSpPr>
          <p:grpSpPr>
            <a:xfrm rot="-1110331">
              <a:off x="8152884" y="1407056"/>
              <a:ext cx="1221803" cy="1616571"/>
              <a:chOff x="5908250" y="536500"/>
              <a:chExt cx="793200" cy="1049550"/>
            </a:xfrm>
          </p:grpSpPr>
          <p:sp>
            <p:nvSpPr>
              <p:cNvPr id="426" name="Google Shape;426;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7" name="Google Shape;427;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1" name="Google Shape;431;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2" name="Google Shape;432;p22"/>
            <p:cNvGrpSpPr/>
            <p:nvPr/>
          </p:nvGrpSpPr>
          <p:grpSpPr>
            <a:xfrm rot="-7159447">
              <a:off x="8478063" y="2524349"/>
              <a:ext cx="941689" cy="727305"/>
              <a:chOff x="5517750" y="1707725"/>
              <a:chExt cx="618800" cy="477925"/>
            </a:xfrm>
          </p:grpSpPr>
          <p:sp>
            <p:nvSpPr>
              <p:cNvPr id="433" name="Google Shape;433;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5" name="Google Shape;435;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7" name="Google Shape;437;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8" name="Google Shape;438;p22"/>
            <p:cNvGrpSpPr/>
            <p:nvPr/>
          </p:nvGrpSpPr>
          <p:grpSpPr>
            <a:xfrm>
              <a:off x="8001025" y="2341963"/>
              <a:ext cx="113650" cy="99750"/>
              <a:chOff x="5042000" y="1255775"/>
              <a:chExt cx="113650" cy="99750"/>
            </a:xfrm>
          </p:grpSpPr>
          <p:sp>
            <p:nvSpPr>
              <p:cNvPr id="439" name="Google Shape;43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 name="Google Shape;44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 name="Google Shape;44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2" name="Google Shape;442;p22"/>
            <p:cNvGrpSpPr/>
            <p:nvPr/>
          </p:nvGrpSpPr>
          <p:grpSpPr>
            <a:xfrm>
              <a:off x="7778175" y="3202738"/>
              <a:ext cx="113650" cy="99750"/>
              <a:chOff x="5042000" y="1255775"/>
              <a:chExt cx="113650" cy="99750"/>
            </a:xfrm>
          </p:grpSpPr>
          <p:sp>
            <p:nvSpPr>
              <p:cNvPr id="443" name="Google Shape;44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4" name="Google Shape;44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5" name="Google Shape;44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131996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446"/>
        <p:cNvGrpSpPr/>
        <p:nvPr/>
      </p:nvGrpSpPr>
      <p:grpSpPr>
        <a:xfrm>
          <a:off x="0" y="0"/>
          <a:ext cx="0" cy="0"/>
          <a:chOff x="0" y="0"/>
          <a:chExt cx="0" cy="0"/>
        </a:xfrm>
      </p:grpSpPr>
      <p:sp>
        <p:nvSpPr>
          <p:cNvPr id="447" name="Google Shape;447;p23"/>
          <p:cNvSpPr txBox="1">
            <a:spLocks noGrp="1"/>
          </p:cNvSpPr>
          <p:nvPr>
            <p:ph type="title"/>
          </p:nvPr>
        </p:nvSpPr>
        <p:spPr>
          <a:xfrm>
            <a:off x="2632795" y="3282691"/>
            <a:ext cx="3878400" cy="768000"/>
          </a:xfrm>
          <a:prstGeom prst="rect">
            <a:avLst/>
          </a:prstGeom>
        </p:spPr>
        <p:txBody>
          <a:bodyPr spcFirstLastPara="1" wrap="square" lIns="91425" tIns="91425" rIns="91425" bIns="91425" anchor="ctr" anchorCtr="0">
            <a:noAutofit/>
          </a:bodyPr>
          <a:lstStyle>
            <a:lvl1pPr lvl="0">
              <a:spcBef>
                <a:spcPts val="0"/>
              </a:spcBef>
              <a:spcAft>
                <a:spcPts val="0"/>
              </a:spcAft>
              <a:buNone/>
              <a:defRPr b="0">
                <a:solidFill>
                  <a:schemeClr val="accent1"/>
                </a:solidFill>
              </a:defRPr>
            </a:lvl1pPr>
            <a:lvl2pPr lvl="1">
              <a:spcBef>
                <a:spcPts val="0"/>
              </a:spcBef>
              <a:spcAft>
                <a:spcPts val="0"/>
              </a:spcAft>
              <a:buNone/>
              <a:defRPr b="0">
                <a:solidFill>
                  <a:schemeClr val="accent1"/>
                </a:solidFill>
                <a:latin typeface="Nunito"/>
                <a:ea typeface="Nunito"/>
                <a:cs typeface="Nunito"/>
                <a:sym typeface="Nunito"/>
              </a:defRPr>
            </a:lvl2pPr>
            <a:lvl3pPr lvl="2">
              <a:spcBef>
                <a:spcPts val="0"/>
              </a:spcBef>
              <a:spcAft>
                <a:spcPts val="0"/>
              </a:spcAft>
              <a:buNone/>
              <a:defRPr b="0">
                <a:solidFill>
                  <a:schemeClr val="accent1"/>
                </a:solidFill>
                <a:latin typeface="Nunito"/>
                <a:ea typeface="Nunito"/>
                <a:cs typeface="Nunito"/>
                <a:sym typeface="Nunito"/>
              </a:defRPr>
            </a:lvl3pPr>
            <a:lvl4pPr lvl="3">
              <a:spcBef>
                <a:spcPts val="0"/>
              </a:spcBef>
              <a:spcAft>
                <a:spcPts val="0"/>
              </a:spcAft>
              <a:buNone/>
              <a:defRPr b="0">
                <a:solidFill>
                  <a:schemeClr val="accent1"/>
                </a:solidFill>
                <a:latin typeface="Nunito"/>
                <a:ea typeface="Nunito"/>
                <a:cs typeface="Nunito"/>
                <a:sym typeface="Nunito"/>
              </a:defRPr>
            </a:lvl4pPr>
            <a:lvl5pPr lvl="4">
              <a:spcBef>
                <a:spcPts val="0"/>
              </a:spcBef>
              <a:spcAft>
                <a:spcPts val="0"/>
              </a:spcAft>
              <a:buNone/>
              <a:defRPr b="0">
                <a:solidFill>
                  <a:schemeClr val="accent1"/>
                </a:solidFill>
                <a:latin typeface="Nunito"/>
                <a:ea typeface="Nunito"/>
                <a:cs typeface="Nunito"/>
                <a:sym typeface="Nunito"/>
              </a:defRPr>
            </a:lvl5pPr>
            <a:lvl6pPr lvl="5">
              <a:spcBef>
                <a:spcPts val="0"/>
              </a:spcBef>
              <a:spcAft>
                <a:spcPts val="0"/>
              </a:spcAft>
              <a:buNone/>
              <a:defRPr b="0">
                <a:solidFill>
                  <a:schemeClr val="accent1"/>
                </a:solidFill>
                <a:latin typeface="Nunito"/>
                <a:ea typeface="Nunito"/>
                <a:cs typeface="Nunito"/>
                <a:sym typeface="Nunito"/>
              </a:defRPr>
            </a:lvl6pPr>
            <a:lvl7pPr lvl="6">
              <a:spcBef>
                <a:spcPts val="0"/>
              </a:spcBef>
              <a:spcAft>
                <a:spcPts val="0"/>
              </a:spcAft>
              <a:buNone/>
              <a:defRPr b="0">
                <a:solidFill>
                  <a:schemeClr val="accent1"/>
                </a:solidFill>
                <a:latin typeface="Nunito"/>
                <a:ea typeface="Nunito"/>
                <a:cs typeface="Nunito"/>
                <a:sym typeface="Nunito"/>
              </a:defRPr>
            </a:lvl7pPr>
            <a:lvl8pPr lvl="7">
              <a:spcBef>
                <a:spcPts val="0"/>
              </a:spcBef>
              <a:spcAft>
                <a:spcPts val="0"/>
              </a:spcAft>
              <a:buNone/>
              <a:defRPr b="0">
                <a:solidFill>
                  <a:schemeClr val="accent1"/>
                </a:solidFill>
                <a:latin typeface="Nunito"/>
                <a:ea typeface="Nunito"/>
                <a:cs typeface="Nunito"/>
                <a:sym typeface="Nunito"/>
              </a:defRPr>
            </a:lvl8pPr>
            <a:lvl9pPr lvl="8">
              <a:spcBef>
                <a:spcPts val="0"/>
              </a:spcBef>
              <a:spcAft>
                <a:spcPts val="0"/>
              </a:spcAft>
              <a:buNone/>
              <a:defRPr b="0">
                <a:solidFill>
                  <a:schemeClr val="accent1"/>
                </a:solidFill>
                <a:latin typeface="Nunito"/>
                <a:ea typeface="Nunito"/>
                <a:cs typeface="Nunito"/>
                <a:sym typeface="Nunito"/>
              </a:defRPr>
            </a:lvl9pPr>
          </a:lstStyle>
          <a:p>
            <a:r>
              <a:rPr lang="en-US" smtClean="0"/>
              <a:t>Click to edit Master title style</a:t>
            </a:r>
            <a:endParaRPr/>
          </a:p>
        </p:txBody>
      </p:sp>
      <p:grpSp>
        <p:nvGrpSpPr>
          <p:cNvPr id="448" name="Google Shape;448;p23"/>
          <p:cNvGrpSpPr/>
          <p:nvPr/>
        </p:nvGrpSpPr>
        <p:grpSpPr>
          <a:xfrm>
            <a:off x="-1203356" y="1872360"/>
            <a:ext cx="3481571" cy="4158065"/>
            <a:chOff x="-813174" y="1753753"/>
            <a:chExt cx="2701195" cy="2419543"/>
          </a:xfrm>
        </p:grpSpPr>
        <p:sp>
          <p:nvSpPr>
            <p:cNvPr id="449" name="Google Shape;449;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0" name="Google Shape;450;p23"/>
            <p:cNvGrpSpPr/>
            <p:nvPr/>
          </p:nvGrpSpPr>
          <p:grpSpPr>
            <a:xfrm>
              <a:off x="-144996" y="1753753"/>
              <a:ext cx="821067" cy="1785140"/>
              <a:chOff x="5269250" y="2611925"/>
              <a:chExt cx="520750" cy="1132200"/>
            </a:xfrm>
          </p:grpSpPr>
          <p:sp>
            <p:nvSpPr>
              <p:cNvPr id="451" name="Google Shape;451;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 name="Google Shape;452;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 name="Google Shape;453;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 name="Google Shape;454;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7" name="Google Shape;457;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8" name="Google Shape;458;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9" name="Google Shape;459;p23"/>
            <p:cNvGrpSpPr/>
            <p:nvPr/>
          </p:nvGrpSpPr>
          <p:grpSpPr>
            <a:xfrm rot="5165891">
              <a:off x="-51172" y="2432185"/>
              <a:ext cx="1070081" cy="1187666"/>
              <a:chOff x="6073625" y="2772425"/>
              <a:chExt cx="837925" cy="930000"/>
            </a:xfrm>
          </p:grpSpPr>
          <p:sp>
            <p:nvSpPr>
              <p:cNvPr id="460" name="Google Shape;460;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1" name="Google Shape;461;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 name="Google Shape;462;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rgbClr val="00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5" name="Google Shape;465;p23"/>
            <p:cNvGrpSpPr/>
            <p:nvPr/>
          </p:nvGrpSpPr>
          <p:grpSpPr>
            <a:xfrm rot="4398606">
              <a:off x="-2434" y="2904431"/>
              <a:ext cx="1017753" cy="1214156"/>
              <a:chOff x="3711575" y="2879575"/>
              <a:chExt cx="753325" cy="898700"/>
            </a:xfrm>
          </p:grpSpPr>
          <p:sp>
            <p:nvSpPr>
              <p:cNvPr id="466" name="Google Shape;466;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9" name="Google Shape;469;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0" name="Google Shape;470;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9" name="Google Shape;479;p23"/>
            <p:cNvGrpSpPr/>
            <p:nvPr/>
          </p:nvGrpSpPr>
          <p:grpSpPr>
            <a:xfrm>
              <a:off x="743200" y="2185888"/>
              <a:ext cx="113650" cy="99750"/>
              <a:chOff x="5042000" y="1255775"/>
              <a:chExt cx="113650" cy="99750"/>
            </a:xfrm>
          </p:grpSpPr>
          <p:sp>
            <p:nvSpPr>
              <p:cNvPr id="480" name="Google Shape;48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3" name="Google Shape;483;p23"/>
            <p:cNvGrpSpPr/>
            <p:nvPr/>
          </p:nvGrpSpPr>
          <p:grpSpPr>
            <a:xfrm>
              <a:off x="1198625" y="2537138"/>
              <a:ext cx="113650" cy="99750"/>
              <a:chOff x="5042000" y="1255775"/>
              <a:chExt cx="113650" cy="99750"/>
            </a:xfrm>
          </p:grpSpPr>
          <p:sp>
            <p:nvSpPr>
              <p:cNvPr id="484" name="Google Shape;48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87" name="Google Shape;487;p23"/>
          <p:cNvGrpSpPr/>
          <p:nvPr/>
        </p:nvGrpSpPr>
        <p:grpSpPr>
          <a:xfrm>
            <a:off x="7018559" y="1183009"/>
            <a:ext cx="2733883" cy="4491980"/>
            <a:chOff x="7588862" y="1559757"/>
            <a:chExt cx="2010799" cy="2477924"/>
          </a:xfrm>
        </p:grpSpPr>
        <p:grpSp>
          <p:nvGrpSpPr>
            <p:cNvPr id="488" name="Google Shape;488;p23"/>
            <p:cNvGrpSpPr/>
            <p:nvPr/>
          </p:nvGrpSpPr>
          <p:grpSpPr>
            <a:xfrm rot="-7760581">
              <a:off x="7904694" y="2312488"/>
              <a:ext cx="1194199" cy="1148422"/>
              <a:chOff x="4531600" y="1944475"/>
              <a:chExt cx="956750" cy="920075"/>
            </a:xfrm>
          </p:grpSpPr>
          <p:sp>
            <p:nvSpPr>
              <p:cNvPr id="489" name="Google Shape;489;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95" name="Google Shape;495;p23"/>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96" name="Google Shape;496;p23"/>
            <p:cNvGrpSpPr/>
            <p:nvPr/>
          </p:nvGrpSpPr>
          <p:grpSpPr>
            <a:xfrm rot="-1110331">
              <a:off x="8152884" y="1711856"/>
              <a:ext cx="1221803" cy="1616571"/>
              <a:chOff x="5845441" y="724157"/>
              <a:chExt cx="793200" cy="1049550"/>
            </a:xfrm>
          </p:grpSpPr>
          <p:sp>
            <p:nvSpPr>
              <p:cNvPr id="497" name="Google Shape;497;p23"/>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23"/>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23"/>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23"/>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23"/>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23"/>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3" name="Google Shape;503;p23"/>
            <p:cNvGrpSpPr/>
            <p:nvPr/>
          </p:nvGrpSpPr>
          <p:grpSpPr>
            <a:xfrm rot="-7159447">
              <a:off x="8503860" y="2580437"/>
              <a:ext cx="812207" cy="627289"/>
              <a:chOff x="5569342" y="1716318"/>
              <a:chExt cx="533715" cy="412203"/>
            </a:xfrm>
          </p:grpSpPr>
          <p:sp>
            <p:nvSpPr>
              <p:cNvPr id="504" name="Google Shape;504;p23"/>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23"/>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23"/>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23"/>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23"/>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9" name="Google Shape;509;p23"/>
            <p:cNvGrpSpPr/>
            <p:nvPr/>
          </p:nvGrpSpPr>
          <p:grpSpPr>
            <a:xfrm>
              <a:off x="8001025" y="2341963"/>
              <a:ext cx="113650" cy="99750"/>
              <a:chOff x="5042000" y="1255775"/>
              <a:chExt cx="113650" cy="99750"/>
            </a:xfrm>
          </p:grpSpPr>
          <p:sp>
            <p:nvSpPr>
              <p:cNvPr id="510" name="Google Shape;51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13" name="Google Shape;513;p23"/>
            <p:cNvGrpSpPr/>
            <p:nvPr/>
          </p:nvGrpSpPr>
          <p:grpSpPr>
            <a:xfrm>
              <a:off x="7778175" y="3202738"/>
              <a:ext cx="113650" cy="99750"/>
              <a:chOff x="5042000" y="1255775"/>
              <a:chExt cx="113650" cy="99750"/>
            </a:xfrm>
          </p:grpSpPr>
          <p:sp>
            <p:nvSpPr>
              <p:cNvPr id="514" name="Google Shape;51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1918971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517"/>
        <p:cNvGrpSpPr/>
        <p:nvPr/>
      </p:nvGrpSpPr>
      <p:grpSpPr>
        <a:xfrm>
          <a:off x="0" y="0"/>
          <a:ext cx="0" cy="0"/>
          <a:chOff x="0" y="0"/>
          <a:chExt cx="0" cy="0"/>
        </a:xfrm>
      </p:grpSpPr>
      <p:sp>
        <p:nvSpPr>
          <p:cNvPr id="518" name="Google Shape;518;p24"/>
          <p:cNvSpPr txBox="1">
            <a:spLocks noGrp="1"/>
          </p:cNvSpPr>
          <p:nvPr>
            <p:ph type="title"/>
          </p:nvPr>
        </p:nvSpPr>
        <p:spPr>
          <a:xfrm>
            <a:off x="2632795" y="3291840"/>
            <a:ext cx="3878400" cy="768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r>
              <a:rPr lang="en-US" smtClean="0"/>
              <a:t>Click to edit Master title style</a:t>
            </a:r>
            <a:endParaRPr/>
          </a:p>
        </p:txBody>
      </p:sp>
      <p:grpSp>
        <p:nvGrpSpPr>
          <p:cNvPr id="519" name="Google Shape;519;p24"/>
          <p:cNvGrpSpPr/>
          <p:nvPr/>
        </p:nvGrpSpPr>
        <p:grpSpPr>
          <a:xfrm>
            <a:off x="6865860" y="1995022"/>
            <a:ext cx="3018328" cy="3362221"/>
            <a:chOff x="6865860" y="1496266"/>
            <a:chExt cx="3018328" cy="2521666"/>
          </a:xfrm>
        </p:grpSpPr>
        <p:grpSp>
          <p:nvGrpSpPr>
            <p:cNvPr id="520" name="Google Shape;520;p24"/>
            <p:cNvGrpSpPr/>
            <p:nvPr/>
          </p:nvGrpSpPr>
          <p:grpSpPr>
            <a:xfrm rot="-4541450">
              <a:off x="8039638" y="2532038"/>
              <a:ext cx="1262885" cy="1401657"/>
              <a:chOff x="7832525" y="3078325"/>
              <a:chExt cx="837925" cy="930000"/>
            </a:xfrm>
          </p:grpSpPr>
          <p:sp>
            <p:nvSpPr>
              <p:cNvPr id="521" name="Google Shape;521;p24"/>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24"/>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24"/>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24"/>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24"/>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6" name="Google Shape;526;p24"/>
            <p:cNvGrpSpPr/>
            <p:nvPr/>
          </p:nvGrpSpPr>
          <p:grpSpPr>
            <a:xfrm rot="-4132359">
              <a:off x="8248805" y="1611211"/>
              <a:ext cx="1325325" cy="1573506"/>
              <a:chOff x="4180300" y="2495950"/>
              <a:chExt cx="2052871" cy="2437292"/>
            </a:xfrm>
          </p:grpSpPr>
          <p:sp>
            <p:nvSpPr>
              <p:cNvPr id="527" name="Google Shape;527;p24"/>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8" name="Google Shape;528;p24"/>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24"/>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24"/>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1" name="Google Shape;531;p24"/>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2" name="Google Shape;532;p24"/>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24"/>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24"/>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5" name="Google Shape;535;p24"/>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6" name="Google Shape;536;p24"/>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24"/>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24"/>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9" name="Google Shape;539;p24"/>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0" name="Google Shape;540;p24"/>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24"/>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24"/>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3" name="Google Shape;543;p24"/>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4" name="Google Shape;544;p24"/>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5" name="Google Shape;545;p24"/>
            <p:cNvGrpSpPr/>
            <p:nvPr/>
          </p:nvGrpSpPr>
          <p:grpSpPr>
            <a:xfrm rot="-5400000">
              <a:off x="7627727" y="1321910"/>
              <a:ext cx="1140312" cy="2664047"/>
              <a:chOff x="3325650" y="1967425"/>
              <a:chExt cx="775775" cy="1812400"/>
            </a:xfrm>
          </p:grpSpPr>
          <p:sp>
            <p:nvSpPr>
              <p:cNvPr id="546" name="Google Shape;546;p24"/>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24"/>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24"/>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24"/>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24"/>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24"/>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24"/>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24"/>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24"/>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24"/>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6" name="Google Shape;556;p24"/>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7" name="Google Shape;557;p24"/>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24"/>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24"/>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0" name="Google Shape;560;p24"/>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1" name="Google Shape;561;p24"/>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24"/>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24"/>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4" name="Google Shape;564;p24"/>
            <p:cNvGrpSpPr/>
            <p:nvPr/>
          </p:nvGrpSpPr>
          <p:grpSpPr>
            <a:xfrm rot="-8100000">
              <a:off x="7329122" y="2886771"/>
              <a:ext cx="652398" cy="503875"/>
              <a:chOff x="5467375" y="2021125"/>
              <a:chExt cx="618800" cy="477925"/>
            </a:xfrm>
          </p:grpSpPr>
          <p:sp>
            <p:nvSpPr>
              <p:cNvPr id="565" name="Google Shape;565;p24"/>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6" name="Google Shape;566;p24"/>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7" name="Google Shape;567;p24"/>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8" name="Google Shape;568;p24"/>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9" name="Google Shape;569;p24"/>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0" name="Google Shape;570;p24"/>
            <p:cNvGrpSpPr/>
            <p:nvPr/>
          </p:nvGrpSpPr>
          <p:grpSpPr>
            <a:xfrm>
              <a:off x="7184310" y="2945713"/>
              <a:ext cx="113650" cy="99750"/>
              <a:chOff x="5042000" y="1255775"/>
              <a:chExt cx="113650" cy="99750"/>
            </a:xfrm>
          </p:grpSpPr>
          <p:sp>
            <p:nvSpPr>
              <p:cNvPr id="571" name="Google Shape;571;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4" name="Google Shape;574;p24"/>
            <p:cNvGrpSpPr/>
            <p:nvPr/>
          </p:nvGrpSpPr>
          <p:grpSpPr>
            <a:xfrm>
              <a:off x="8105385" y="1785088"/>
              <a:ext cx="113650" cy="99750"/>
              <a:chOff x="5042000" y="1255775"/>
              <a:chExt cx="113650" cy="99750"/>
            </a:xfrm>
          </p:grpSpPr>
          <p:sp>
            <p:nvSpPr>
              <p:cNvPr id="575" name="Google Shape;575;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78" name="Google Shape;578;p24"/>
          <p:cNvGrpSpPr/>
          <p:nvPr/>
        </p:nvGrpSpPr>
        <p:grpSpPr>
          <a:xfrm>
            <a:off x="-364257" y="2288856"/>
            <a:ext cx="2640516" cy="2579293"/>
            <a:chOff x="-364257" y="1716642"/>
            <a:chExt cx="2640516" cy="1934470"/>
          </a:xfrm>
        </p:grpSpPr>
        <p:grpSp>
          <p:nvGrpSpPr>
            <p:cNvPr id="579" name="Google Shape;579;p24"/>
            <p:cNvGrpSpPr/>
            <p:nvPr/>
          </p:nvGrpSpPr>
          <p:grpSpPr>
            <a:xfrm rot="5400000">
              <a:off x="595578" y="1624046"/>
              <a:ext cx="720847" cy="2640516"/>
              <a:chOff x="1752050" y="2866875"/>
              <a:chExt cx="475775" cy="1742800"/>
            </a:xfrm>
          </p:grpSpPr>
          <p:sp>
            <p:nvSpPr>
              <p:cNvPr id="580" name="Google Shape;580;p24"/>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24"/>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2" name="Google Shape;582;p24"/>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3" name="Google Shape;583;p24"/>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24"/>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24"/>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24"/>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24"/>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88" name="Google Shape;588;p24"/>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89" name="Google Shape;589;p24"/>
            <p:cNvGrpSpPr/>
            <p:nvPr/>
          </p:nvGrpSpPr>
          <p:grpSpPr>
            <a:xfrm rot="582567">
              <a:off x="-106165" y="1816891"/>
              <a:ext cx="1294561" cy="1244937"/>
              <a:chOff x="6624525" y="1838863"/>
              <a:chExt cx="956750" cy="920075"/>
            </a:xfrm>
          </p:grpSpPr>
          <p:sp>
            <p:nvSpPr>
              <p:cNvPr id="590" name="Google Shape;590;p24"/>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24"/>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24"/>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24"/>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4" name="Google Shape;594;p24"/>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24"/>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6" name="Google Shape;596;p24"/>
            <p:cNvGrpSpPr/>
            <p:nvPr/>
          </p:nvGrpSpPr>
          <p:grpSpPr>
            <a:xfrm rot="5400000">
              <a:off x="-227254" y="2783000"/>
              <a:ext cx="979622" cy="756603"/>
              <a:chOff x="5419242" y="2066029"/>
              <a:chExt cx="618800" cy="477925"/>
            </a:xfrm>
          </p:grpSpPr>
          <p:sp>
            <p:nvSpPr>
              <p:cNvPr id="597" name="Google Shape;597;p24"/>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24"/>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24"/>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24"/>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24"/>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2" name="Google Shape;602;p24"/>
            <p:cNvGrpSpPr/>
            <p:nvPr/>
          </p:nvGrpSpPr>
          <p:grpSpPr>
            <a:xfrm>
              <a:off x="1284110" y="2035613"/>
              <a:ext cx="113650" cy="99750"/>
              <a:chOff x="5042000" y="1255775"/>
              <a:chExt cx="113650" cy="99750"/>
            </a:xfrm>
          </p:grpSpPr>
          <p:sp>
            <p:nvSpPr>
              <p:cNvPr id="603" name="Google Shape;603;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6" name="Google Shape;606;p24"/>
            <p:cNvGrpSpPr/>
            <p:nvPr/>
          </p:nvGrpSpPr>
          <p:grpSpPr>
            <a:xfrm>
              <a:off x="677660" y="3496188"/>
              <a:ext cx="113650" cy="99750"/>
              <a:chOff x="5042000" y="1255775"/>
              <a:chExt cx="113650" cy="99750"/>
            </a:xfrm>
          </p:grpSpPr>
          <p:sp>
            <p:nvSpPr>
              <p:cNvPr id="607" name="Google Shape;607;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1161608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0"/>
        <p:cNvGrpSpPr/>
        <p:nvPr/>
      </p:nvGrpSpPr>
      <p:grpSpPr>
        <a:xfrm>
          <a:off x="0" y="0"/>
          <a:ext cx="0" cy="0"/>
          <a:chOff x="0" y="0"/>
          <a:chExt cx="0" cy="0"/>
        </a:xfrm>
      </p:grpSpPr>
    </p:spTree>
    <p:extLst>
      <p:ext uri="{BB962C8B-B14F-4D97-AF65-F5344CB8AC3E}">
        <p14:creationId xmlns:p14="http://schemas.microsoft.com/office/powerpoint/2010/main" val="3927714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dk1"/>
        </a:solidFill>
        <a:effectLst/>
      </p:bgPr>
    </p:bg>
    <p:spTree>
      <p:nvGrpSpPr>
        <p:cNvPr id="1" name="Shape 611"/>
        <p:cNvGrpSpPr/>
        <p:nvPr/>
      </p:nvGrpSpPr>
      <p:grpSpPr>
        <a:xfrm>
          <a:off x="0" y="0"/>
          <a:ext cx="0" cy="0"/>
          <a:chOff x="0" y="0"/>
          <a:chExt cx="0" cy="0"/>
        </a:xfrm>
      </p:grpSpPr>
      <p:sp>
        <p:nvSpPr>
          <p:cNvPr id="612" name="Google Shape;612;p26"/>
          <p:cNvSpPr txBox="1">
            <a:spLocks noGrp="1"/>
          </p:cNvSpPr>
          <p:nvPr>
            <p:ph type="title"/>
          </p:nvPr>
        </p:nvSpPr>
        <p:spPr>
          <a:xfrm>
            <a:off x="4595650" y="543073"/>
            <a:ext cx="36981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rPr lang="en-US" smtClean="0"/>
              <a:t>Click to edit Master title style</a:t>
            </a:r>
            <a:endParaRPr/>
          </a:p>
        </p:txBody>
      </p:sp>
      <p:sp>
        <p:nvSpPr>
          <p:cNvPr id="613" name="Google Shape;613;p26"/>
          <p:cNvSpPr txBox="1">
            <a:spLocks noGrp="1"/>
          </p:cNvSpPr>
          <p:nvPr>
            <p:ph type="title" idx="2"/>
          </p:nvPr>
        </p:nvSpPr>
        <p:spPr>
          <a:xfrm>
            <a:off x="4595650" y="1270667"/>
            <a:ext cx="3698100" cy="1414400"/>
          </a:xfrm>
          <a:prstGeom prst="rect">
            <a:avLst/>
          </a:prstGeom>
        </p:spPr>
        <p:txBody>
          <a:bodyPr spcFirstLastPara="1" wrap="square" lIns="91425" tIns="91425" rIns="91425" bIns="91425" anchor="t"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r>
              <a:rPr lang="en-US" smtClean="0"/>
              <a:t>Click to edit Master title style</a:t>
            </a:r>
            <a:endParaRPr/>
          </a:p>
        </p:txBody>
      </p:sp>
      <p:sp>
        <p:nvSpPr>
          <p:cNvPr id="614" name="Google Shape;614;p26"/>
          <p:cNvSpPr txBox="1">
            <a:spLocks noGrp="1"/>
          </p:cNvSpPr>
          <p:nvPr>
            <p:ph type="subTitle" idx="1"/>
          </p:nvPr>
        </p:nvSpPr>
        <p:spPr>
          <a:xfrm>
            <a:off x="1241038" y="1646316"/>
            <a:ext cx="3045900" cy="2967200"/>
          </a:xfrm>
          <a:prstGeom prst="rect">
            <a:avLst/>
          </a:prstGeom>
        </p:spPr>
        <p:txBody>
          <a:bodyPr spcFirstLastPara="1" wrap="square" lIns="91425" tIns="91425" rIns="91425" bIns="91425" anchor="ctr" anchorCtr="0">
            <a:noAutofit/>
          </a:bodyPr>
          <a:lstStyle>
            <a:lvl1pPr marR="38100" lvl="0" algn="ctr" rtl="0">
              <a:spcBef>
                <a:spcPts val="0"/>
              </a:spcBef>
              <a:spcAft>
                <a:spcPts val="0"/>
              </a:spcAft>
              <a:buNone/>
              <a:defRPr sz="1600"/>
            </a:lvl1pPr>
            <a:lvl2pPr marR="38100" lvl="1" algn="ctr" rtl="0">
              <a:spcBef>
                <a:spcPts val="0"/>
              </a:spcBef>
              <a:spcAft>
                <a:spcPts val="0"/>
              </a:spcAft>
              <a:buNone/>
              <a:defRPr sz="1600"/>
            </a:lvl2pPr>
            <a:lvl3pPr marR="38100" lvl="2" algn="ctr" rtl="0">
              <a:spcBef>
                <a:spcPts val="0"/>
              </a:spcBef>
              <a:spcAft>
                <a:spcPts val="0"/>
              </a:spcAft>
              <a:buNone/>
              <a:defRPr sz="1600"/>
            </a:lvl3pPr>
            <a:lvl4pPr marR="38100" lvl="3" algn="ctr" rtl="0">
              <a:spcBef>
                <a:spcPts val="0"/>
              </a:spcBef>
              <a:spcAft>
                <a:spcPts val="0"/>
              </a:spcAft>
              <a:buNone/>
              <a:defRPr sz="1600"/>
            </a:lvl4pPr>
            <a:lvl5pPr marR="38100" lvl="4" algn="ctr" rtl="0">
              <a:spcBef>
                <a:spcPts val="0"/>
              </a:spcBef>
              <a:spcAft>
                <a:spcPts val="0"/>
              </a:spcAft>
              <a:buNone/>
              <a:defRPr sz="1600"/>
            </a:lvl5pPr>
            <a:lvl6pPr marR="38100" lvl="5" algn="ctr" rtl="0">
              <a:spcBef>
                <a:spcPts val="0"/>
              </a:spcBef>
              <a:spcAft>
                <a:spcPts val="0"/>
              </a:spcAft>
              <a:buNone/>
              <a:defRPr sz="1600"/>
            </a:lvl6pPr>
            <a:lvl7pPr marR="38100" lvl="6" algn="ctr" rtl="0">
              <a:spcBef>
                <a:spcPts val="0"/>
              </a:spcBef>
              <a:spcAft>
                <a:spcPts val="0"/>
              </a:spcAft>
              <a:buNone/>
              <a:defRPr sz="1600"/>
            </a:lvl7pPr>
            <a:lvl8pPr marR="38100" lvl="7" algn="ctr" rtl="0">
              <a:spcBef>
                <a:spcPts val="0"/>
              </a:spcBef>
              <a:spcAft>
                <a:spcPts val="0"/>
              </a:spcAft>
              <a:buNone/>
              <a:defRPr sz="1600"/>
            </a:lvl8pPr>
            <a:lvl9pPr marR="38100" lvl="8" algn="ctr" rtl="0">
              <a:spcBef>
                <a:spcPts val="0"/>
              </a:spcBef>
              <a:spcAft>
                <a:spcPts val="0"/>
              </a:spcAft>
              <a:buNone/>
              <a:defRPr sz="1600"/>
            </a:lvl9pPr>
          </a:lstStyle>
          <a:p>
            <a:r>
              <a:rPr lang="en-US" smtClean="0"/>
              <a:t>Click to edit Master subtitle style</a:t>
            </a:r>
            <a:endParaRPr/>
          </a:p>
        </p:txBody>
      </p:sp>
      <p:sp>
        <p:nvSpPr>
          <p:cNvPr id="615" name="Google Shape;615;p26"/>
          <p:cNvSpPr/>
          <p:nvPr/>
        </p:nvSpPr>
        <p:spPr>
          <a:xfrm flipH="1">
            <a:off x="-771625" y="1270667"/>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26"/>
          <p:cNvSpPr/>
          <p:nvPr/>
        </p:nvSpPr>
        <p:spPr>
          <a:xfrm>
            <a:off x="-8550" y="4974401"/>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26"/>
          <p:cNvSpPr/>
          <p:nvPr/>
        </p:nvSpPr>
        <p:spPr>
          <a:xfrm flipH="1">
            <a:off x="1958088" y="-41094"/>
            <a:ext cx="1509339"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26"/>
          <p:cNvSpPr/>
          <p:nvPr/>
        </p:nvSpPr>
        <p:spPr>
          <a:xfrm flipH="1">
            <a:off x="8518582" y="2467517"/>
            <a:ext cx="105581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26"/>
          <p:cNvSpPr/>
          <p:nvPr/>
        </p:nvSpPr>
        <p:spPr>
          <a:xfrm>
            <a:off x="4595650" y="6250502"/>
            <a:ext cx="803065"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7473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1"/>
        </a:solidFill>
        <a:effectLst/>
      </p:bgPr>
    </p:bg>
    <p:spTree>
      <p:nvGrpSpPr>
        <p:cNvPr id="1" name="Shape 620"/>
        <p:cNvGrpSpPr/>
        <p:nvPr/>
      </p:nvGrpSpPr>
      <p:grpSpPr>
        <a:xfrm>
          <a:off x="0" y="0"/>
          <a:ext cx="0" cy="0"/>
          <a:chOff x="0" y="0"/>
          <a:chExt cx="0" cy="0"/>
        </a:xfrm>
      </p:grpSpPr>
      <p:sp>
        <p:nvSpPr>
          <p:cNvPr id="621" name="Google Shape;621;p27"/>
          <p:cNvSpPr txBox="1">
            <a:spLocks noGrp="1"/>
          </p:cNvSpPr>
          <p:nvPr>
            <p:ph type="title"/>
          </p:nvPr>
        </p:nvSpPr>
        <p:spPr>
          <a:xfrm>
            <a:off x="824613" y="4190489"/>
            <a:ext cx="36981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rPr lang="en-US" smtClean="0"/>
              <a:t>Click to edit Master title style</a:t>
            </a:r>
            <a:endParaRPr/>
          </a:p>
        </p:txBody>
      </p:sp>
      <p:sp>
        <p:nvSpPr>
          <p:cNvPr id="622" name="Google Shape;622;p27"/>
          <p:cNvSpPr txBox="1">
            <a:spLocks noGrp="1"/>
          </p:cNvSpPr>
          <p:nvPr>
            <p:ph type="title" idx="2"/>
          </p:nvPr>
        </p:nvSpPr>
        <p:spPr>
          <a:xfrm>
            <a:off x="824600" y="4918099"/>
            <a:ext cx="3698100" cy="12192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r>
              <a:rPr lang="en-US" smtClean="0"/>
              <a:t>Click to edit Master title style</a:t>
            </a:r>
            <a:endParaRPr/>
          </a:p>
        </p:txBody>
      </p:sp>
      <p:sp>
        <p:nvSpPr>
          <p:cNvPr id="623" name="Google Shape;623;p27"/>
          <p:cNvSpPr txBox="1">
            <a:spLocks noGrp="1"/>
          </p:cNvSpPr>
          <p:nvPr>
            <p:ph type="subTitle" idx="1"/>
          </p:nvPr>
        </p:nvSpPr>
        <p:spPr>
          <a:xfrm>
            <a:off x="4887538" y="1646316"/>
            <a:ext cx="3045900" cy="296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624" name="Google Shape;624;p27"/>
          <p:cNvSpPr/>
          <p:nvPr/>
        </p:nvSpPr>
        <p:spPr>
          <a:xfrm>
            <a:off x="4950488" y="6089569"/>
            <a:ext cx="803065"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5" name="Google Shape;625;p27"/>
          <p:cNvSpPr/>
          <p:nvPr/>
        </p:nvSpPr>
        <p:spPr>
          <a:xfrm flipH="1">
            <a:off x="4278676" y="-97411"/>
            <a:ext cx="1509339"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27"/>
          <p:cNvSpPr/>
          <p:nvPr/>
        </p:nvSpPr>
        <p:spPr>
          <a:xfrm flipH="1">
            <a:off x="53832" y="2040217"/>
            <a:ext cx="105581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27"/>
          <p:cNvSpPr/>
          <p:nvPr/>
        </p:nvSpPr>
        <p:spPr>
          <a:xfrm>
            <a:off x="8298251" y="4918101"/>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6706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dk1"/>
        </a:solidFill>
        <a:effectLst/>
      </p:bgPr>
    </p:bg>
    <p:spTree>
      <p:nvGrpSpPr>
        <p:cNvPr id="1" name="Shape 628"/>
        <p:cNvGrpSpPr/>
        <p:nvPr/>
      </p:nvGrpSpPr>
      <p:grpSpPr>
        <a:xfrm>
          <a:off x="0" y="0"/>
          <a:ext cx="0" cy="0"/>
          <a:chOff x="0" y="0"/>
          <a:chExt cx="0" cy="0"/>
        </a:xfrm>
      </p:grpSpPr>
      <p:sp>
        <p:nvSpPr>
          <p:cNvPr id="629" name="Google Shape;629;p28"/>
          <p:cNvSpPr txBox="1">
            <a:spLocks noGrp="1"/>
          </p:cNvSpPr>
          <p:nvPr>
            <p:ph type="title"/>
          </p:nvPr>
        </p:nvSpPr>
        <p:spPr>
          <a:xfrm>
            <a:off x="951350" y="548640"/>
            <a:ext cx="36981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rPr lang="en-US" smtClean="0"/>
              <a:t>Click to edit Master title style</a:t>
            </a:r>
            <a:endParaRPr/>
          </a:p>
        </p:txBody>
      </p:sp>
      <p:sp>
        <p:nvSpPr>
          <p:cNvPr id="630" name="Google Shape;630;p28"/>
          <p:cNvSpPr txBox="1">
            <a:spLocks noGrp="1"/>
          </p:cNvSpPr>
          <p:nvPr>
            <p:ph type="title" idx="2"/>
          </p:nvPr>
        </p:nvSpPr>
        <p:spPr>
          <a:xfrm>
            <a:off x="951338" y="1364720"/>
            <a:ext cx="3698100" cy="11340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r>
              <a:rPr lang="en-US" smtClean="0"/>
              <a:t>Click to edit Master title style</a:t>
            </a:r>
            <a:endParaRPr/>
          </a:p>
        </p:txBody>
      </p:sp>
      <p:sp>
        <p:nvSpPr>
          <p:cNvPr id="631" name="Google Shape;631;p28"/>
          <p:cNvSpPr txBox="1">
            <a:spLocks noGrp="1"/>
          </p:cNvSpPr>
          <p:nvPr>
            <p:ph type="subTitle" idx="1"/>
          </p:nvPr>
        </p:nvSpPr>
        <p:spPr>
          <a:xfrm>
            <a:off x="4887538" y="1646316"/>
            <a:ext cx="3045900" cy="296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632" name="Google Shape;632;p28"/>
          <p:cNvSpPr/>
          <p:nvPr/>
        </p:nvSpPr>
        <p:spPr>
          <a:xfrm flipH="1">
            <a:off x="3719476" y="5933267"/>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28"/>
          <p:cNvSpPr/>
          <p:nvPr/>
        </p:nvSpPr>
        <p:spPr>
          <a:xfrm>
            <a:off x="5175989" y="-143166"/>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28"/>
          <p:cNvSpPr/>
          <p:nvPr/>
        </p:nvSpPr>
        <p:spPr>
          <a:xfrm flipH="1">
            <a:off x="185319" y="2998851"/>
            <a:ext cx="105581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28"/>
          <p:cNvSpPr/>
          <p:nvPr/>
        </p:nvSpPr>
        <p:spPr>
          <a:xfrm>
            <a:off x="8717450" y="1215136"/>
            <a:ext cx="803065"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28"/>
          <p:cNvSpPr/>
          <p:nvPr/>
        </p:nvSpPr>
        <p:spPr>
          <a:xfrm>
            <a:off x="8085125" y="5933536"/>
            <a:ext cx="803065"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68947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dk1"/>
        </a:solidFill>
        <a:effectLst/>
      </p:bgPr>
    </p:bg>
    <p:spTree>
      <p:nvGrpSpPr>
        <p:cNvPr id="1" name="Shape 637"/>
        <p:cNvGrpSpPr/>
        <p:nvPr/>
      </p:nvGrpSpPr>
      <p:grpSpPr>
        <a:xfrm>
          <a:off x="0" y="0"/>
          <a:ext cx="0" cy="0"/>
          <a:chOff x="0" y="0"/>
          <a:chExt cx="0" cy="0"/>
        </a:xfrm>
      </p:grpSpPr>
      <p:sp>
        <p:nvSpPr>
          <p:cNvPr id="638" name="Google Shape;638;p29"/>
          <p:cNvSpPr txBox="1">
            <a:spLocks noGrp="1"/>
          </p:cNvSpPr>
          <p:nvPr>
            <p:ph type="title"/>
          </p:nvPr>
        </p:nvSpPr>
        <p:spPr>
          <a:xfrm>
            <a:off x="3741141" y="1668013"/>
            <a:ext cx="36981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rPr lang="en-US" smtClean="0"/>
              <a:t>Click to edit Master title style</a:t>
            </a:r>
            <a:endParaRPr/>
          </a:p>
        </p:txBody>
      </p:sp>
      <p:sp>
        <p:nvSpPr>
          <p:cNvPr id="639" name="Google Shape;639;p29"/>
          <p:cNvSpPr txBox="1">
            <a:spLocks noGrp="1"/>
          </p:cNvSpPr>
          <p:nvPr>
            <p:ph type="title" idx="2"/>
          </p:nvPr>
        </p:nvSpPr>
        <p:spPr>
          <a:xfrm>
            <a:off x="3741138" y="2395616"/>
            <a:ext cx="3698100" cy="11344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r>
              <a:rPr lang="en-US" smtClean="0"/>
              <a:t>Click to edit Master title style</a:t>
            </a:r>
            <a:endParaRPr/>
          </a:p>
        </p:txBody>
      </p:sp>
      <p:sp>
        <p:nvSpPr>
          <p:cNvPr id="640" name="Google Shape;640;p29"/>
          <p:cNvSpPr txBox="1">
            <a:spLocks noGrp="1"/>
          </p:cNvSpPr>
          <p:nvPr>
            <p:ph type="subTitle" idx="1"/>
          </p:nvPr>
        </p:nvSpPr>
        <p:spPr>
          <a:xfrm>
            <a:off x="1976800" y="4435451"/>
            <a:ext cx="4894200" cy="1066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641" name="Google Shape;641;p29"/>
          <p:cNvSpPr/>
          <p:nvPr/>
        </p:nvSpPr>
        <p:spPr>
          <a:xfrm>
            <a:off x="5523901" y="70767"/>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29"/>
          <p:cNvSpPr/>
          <p:nvPr/>
        </p:nvSpPr>
        <p:spPr>
          <a:xfrm>
            <a:off x="-68838" y="5501869"/>
            <a:ext cx="803065" cy="48805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29"/>
          <p:cNvSpPr/>
          <p:nvPr/>
        </p:nvSpPr>
        <p:spPr>
          <a:xfrm>
            <a:off x="8087663" y="3000589"/>
            <a:ext cx="1509339"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29"/>
          <p:cNvSpPr/>
          <p:nvPr/>
        </p:nvSpPr>
        <p:spPr>
          <a:xfrm flipH="1">
            <a:off x="201357" y="1404784"/>
            <a:ext cx="105581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29"/>
          <p:cNvSpPr/>
          <p:nvPr/>
        </p:nvSpPr>
        <p:spPr>
          <a:xfrm flipH="1">
            <a:off x="5732676" y="6051567"/>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57106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Section header 6">
    <p:bg>
      <p:bgPr>
        <a:solidFill>
          <a:schemeClr val="dk1"/>
        </a:solidFill>
        <a:effectLst/>
      </p:bgPr>
    </p:bg>
    <p:spTree>
      <p:nvGrpSpPr>
        <p:cNvPr id="1" name="Shape 646"/>
        <p:cNvGrpSpPr/>
        <p:nvPr/>
      </p:nvGrpSpPr>
      <p:grpSpPr>
        <a:xfrm>
          <a:off x="0" y="0"/>
          <a:ext cx="0" cy="0"/>
          <a:chOff x="0" y="0"/>
          <a:chExt cx="0" cy="0"/>
        </a:xfrm>
      </p:grpSpPr>
      <p:sp>
        <p:nvSpPr>
          <p:cNvPr id="647" name="Google Shape;647;p30"/>
          <p:cNvSpPr txBox="1">
            <a:spLocks noGrp="1"/>
          </p:cNvSpPr>
          <p:nvPr>
            <p:ph type="title"/>
          </p:nvPr>
        </p:nvSpPr>
        <p:spPr>
          <a:xfrm>
            <a:off x="1383563" y="1661919"/>
            <a:ext cx="3111900" cy="72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rPr lang="en-US" smtClean="0"/>
              <a:t>Click to edit Master title style</a:t>
            </a:r>
            <a:endParaRPr/>
          </a:p>
        </p:txBody>
      </p:sp>
      <p:sp>
        <p:nvSpPr>
          <p:cNvPr id="648" name="Google Shape;648;p30"/>
          <p:cNvSpPr txBox="1">
            <a:spLocks noGrp="1"/>
          </p:cNvSpPr>
          <p:nvPr>
            <p:ph type="title" idx="2"/>
          </p:nvPr>
        </p:nvSpPr>
        <p:spPr>
          <a:xfrm>
            <a:off x="1383563" y="2389519"/>
            <a:ext cx="3111900" cy="11344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r>
              <a:rPr lang="en-US" smtClean="0"/>
              <a:t>Click to edit Master title style</a:t>
            </a:r>
            <a:endParaRPr/>
          </a:p>
        </p:txBody>
      </p:sp>
      <p:sp>
        <p:nvSpPr>
          <p:cNvPr id="649" name="Google Shape;649;p30"/>
          <p:cNvSpPr txBox="1">
            <a:spLocks noGrp="1"/>
          </p:cNvSpPr>
          <p:nvPr>
            <p:ph type="subTitle" idx="1"/>
          </p:nvPr>
        </p:nvSpPr>
        <p:spPr>
          <a:xfrm>
            <a:off x="1446550" y="4315767"/>
            <a:ext cx="5757000" cy="120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smtClean="0"/>
              <a:t>Click to edit Master subtitle style</a:t>
            </a:r>
            <a:endParaRPr/>
          </a:p>
        </p:txBody>
      </p:sp>
      <p:sp>
        <p:nvSpPr>
          <p:cNvPr id="650" name="Google Shape;650;p30"/>
          <p:cNvSpPr/>
          <p:nvPr/>
        </p:nvSpPr>
        <p:spPr>
          <a:xfrm>
            <a:off x="-8550" y="3589301"/>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30"/>
          <p:cNvSpPr/>
          <p:nvPr/>
        </p:nvSpPr>
        <p:spPr>
          <a:xfrm flipH="1">
            <a:off x="7768876" y="932823"/>
            <a:ext cx="1509339" cy="917291"/>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30"/>
          <p:cNvSpPr/>
          <p:nvPr/>
        </p:nvSpPr>
        <p:spPr>
          <a:xfrm flipH="1">
            <a:off x="4001782" y="228417"/>
            <a:ext cx="1055819" cy="64166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30"/>
          <p:cNvSpPr/>
          <p:nvPr/>
        </p:nvSpPr>
        <p:spPr>
          <a:xfrm flipH="1">
            <a:off x="7861564" y="5952101"/>
            <a:ext cx="1138319" cy="691807"/>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9537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309" y="2535936"/>
            <a:ext cx="7717500" cy="7636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5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26" name="Google Shape;26;p4"/>
          <p:cNvSpPr txBox="1">
            <a:spLocks noGrp="1"/>
          </p:cNvSpPr>
          <p:nvPr>
            <p:ph type="body" idx="1"/>
          </p:nvPr>
        </p:nvSpPr>
        <p:spPr>
          <a:xfrm>
            <a:off x="4597000" y="3668567"/>
            <a:ext cx="2407200" cy="21152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600">
                <a:solidFill>
                  <a:schemeClr val="accent6"/>
                </a:solidFill>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smtClean="0"/>
              <a:t>Edit Master text styles</a:t>
            </a:r>
          </a:p>
        </p:txBody>
      </p:sp>
    </p:spTree>
    <p:extLst>
      <p:ext uri="{BB962C8B-B14F-4D97-AF65-F5344CB8AC3E}">
        <p14:creationId xmlns:p14="http://schemas.microsoft.com/office/powerpoint/2010/main" val="410472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2349448"/>
            <a:ext cx="3415200" cy="25860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smtClean="0"/>
              <a:t>Click to edit Master title style</a:t>
            </a:r>
            <a:endParaRPr/>
          </a:p>
        </p:txBody>
      </p:sp>
    </p:spTree>
    <p:extLst>
      <p:ext uri="{BB962C8B-B14F-4D97-AF65-F5344CB8AC3E}">
        <p14:creationId xmlns:p14="http://schemas.microsoft.com/office/powerpoint/2010/main" val="3686343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Only text 2">
    <p:spTree>
      <p:nvGrpSpPr>
        <p:cNvPr id="1" name="Shape 656"/>
        <p:cNvGrpSpPr/>
        <p:nvPr/>
      </p:nvGrpSpPr>
      <p:grpSpPr>
        <a:xfrm>
          <a:off x="0" y="0"/>
          <a:ext cx="0" cy="0"/>
          <a:chOff x="0" y="0"/>
          <a:chExt cx="0" cy="0"/>
        </a:xfrm>
      </p:grpSpPr>
      <p:sp>
        <p:nvSpPr>
          <p:cNvPr id="657" name="Google Shape;657;p32"/>
          <p:cNvSpPr txBox="1">
            <a:spLocks noGrp="1"/>
          </p:cNvSpPr>
          <p:nvPr>
            <p:ph type="title"/>
          </p:nvPr>
        </p:nvSpPr>
        <p:spPr>
          <a:xfrm>
            <a:off x="3568800" y="715167"/>
            <a:ext cx="2704800" cy="1706400"/>
          </a:xfrm>
          <a:prstGeom prst="rect">
            <a:avLst/>
          </a:prstGeom>
        </p:spPr>
        <p:txBody>
          <a:bodyPr spcFirstLastPara="1" wrap="square" lIns="91425" tIns="91425" rIns="91425" bIns="91425" anchor="ctr" anchorCtr="0">
            <a:noAutofit/>
          </a:bodyPr>
          <a:lstStyle>
            <a:lvl1pPr marR="38100" lvl="0">
              <a:spcBef>
                <a:spcPts val="0"/>
              </a:spcBef>
              <a:spcAft>
                <a:spcPts val="0"/>
              </a:spcAft>
              <a:buNone/>
              <a:defRPr sz="1600" b="0">
                <a:latin typeface="Nunito"/>
                <a:ea typeface="Nunito"/>
                <a:cs typeface="Nunito"/>
                <a:sym typeface="Nunito"/>
              </a:defRPr>
            </a:lvl1pPr>
            <a:lvl2pPr marR="38100" lvl="1">
              <a:spcBef>
                <a:spcPts val="0"/>
              </a:spcBef>
              <a:spcAft>
                <a:spcPts val="0"/>
              </a:spcAft>
              <a:buNone/>
              <a:defRPr sz="1600" b="0">
                <a:latin typeface="Nunito"/>
                <a:ea typeface="Nunito"/>
                <a:cs typeface="Nunito"/>
                <a:sym typeface="Nunito"/>
              </a:defRPr>
            </a:lvl2pPr>
            <a:lvl3pPr marR="38100" lvl="2">
              <a:spcBef>
                <a:spcPts val="0"/>
              </a:spcBef>
              <a:spcAft>
                <a:spcPts val="0"/>
              </a:spcAft>
              <a:buNone/>
              <a:defRPr sz="1600" b="0">
                <a:latin typeface="Nunito"/>
                <a:ea typeface="Nunito"/>
                <a:cs typeface="Nunito"/>
                <a:sym typeface="Nunito"/>
              </a:defRPr>
            </a:lvl3pPr>
            <a:lvl4pPr marR="38100" lvl="3">
              <a:spcBef>
                <a:spcPts val="0"/>
              </a:spcBef>
              <a:spcAft>
                <a:spcPts val="0"/>
              </a:spcAft>
              <a:buNone/>
              <a:defRPr sz="1600" b="0">
                <a:latin typeface="Nunito"/>
                <a:ea typeface="Nunito"/>
                <a:cs typeface="Nunito"/>
                <a:sym typeface="Nunito"/>
              </a:defRPr>
            </a:lvl4pPr>
            <a:lvl5pPr marR="38100" lvl="4">
              <a:spcBef>
                <a:spcPts val="0"/>
              </a:spcBef>
              <a:spcAft>
                <a:spcPts val="0"/>
              </a:spcAft>
              <a:buNone/>
              <a:defRPr sz="1600" b="0">
                <a:latin typeface="Nunito"/>
                <a:ea typeface="Nunito"/>
                <a:cs typeface="Nunito"/>
                <a:sym typeface="Nunito"/>
              </a:defRPr>
            </a:lvl5pPr>
            <a:lvl6pPr marR="38100" lvl="5">
              <a:spcBef>
                <a:spcPts val="0"/>
              </a:spcBef>
              <a:spcAft>
                <a:spcPts val="0"/>
              </a:spcAft>
              <a:buNone/>
              <a:defRPr sz="1600" b="0">
                <a:latin typeface="Nunito"/>
                <a:ea typeface="Nunito"/>
                <a:cs typeface="Nunito"/>
                <a:sym typeface="Nunito"/>
              </a:defRPr>
            </a:lvl6pPr>
            <a:lvl7pPr marR="38100" lvl="6">
              <a:spcBef>
                <a:spcPts val="0"/>
              </a:spcBef>
              <a:spcAft>
                <a:spcPts val="0"/>
              </a:spcAft>
              <a:buNone/>
              <a:defRPr sz="1600" b="0">
                <a:latin typeface="Nunito"/>
                <a:ea typeface="Nunito"/>
                <a:cs typeface="Nunito"/>
                <a:sym typeface="Nunito"/>
              </a:defRPr>
            </a:lvl7pPr>
            <a:lvl8pPr marR="38100" lvl="7">
              <a:spcBef>
                <a:spcPts val="0"/>
              </a:spcBef>
              <a:spcAft>
                <a:spcPts val="0"/>
              </a:spcAft>
              <a:buNone/>
              <a:defRPr sz="1600" b="0">
                <a:latin typeface="Nunito"/>
                <a:ea typeface="Nunito"/>
                <a:cs typeface="Nunito"/>
                <a:sym typeface="Nunito"/>
              </a:defRPr>
            </a:lvl8pPr>
            <a:lvl9pPr marR="38100" lvl="8">
              <a:spcBef>
                <a:spcPts val="0"/>
              </a:spcBef>
              <a:spcAft>
                <a:spcPts val="0"/>
              </a:spcAft>
              <a:buNone/>
              <a:defRPr sz="1600" b="0">
                <a:latin typeface="Nunito"/>
                <a:ea typeface="Nunito"/>
                <a:cs typeface="Nunito"/>
                <a:sym typeface="Nunito"/>
              </a:defRPr>
            </a:lvl9pPr>
          </a:lstStyle>
          <a:p>
            <a:r>
              <a:rPr lang="en-US" smtClean="0"/>
              <a:t>Click to edit Master title style</a:t>
            </a:r>
            <a:endParaRPr/>
          </a:p>
        </p:txBody>
      </p:sp>
    </p:spTree>
    <p:extLst>
      <p:ext uri="{BB962C8B-B14F-4D97-AF65-F5344CB8AC3E}">
        <p14:creationId xmlns:p14="http://schemas.microsoft.com/office/powerpoint/2010/main" val="3331196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66EDE-C39D-4014-AE4A-E9C2F0F3FD4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870DF-E098-4AC6-ABF2-E00A514ABD2F}" type="slidenum">
              <a:rPr lang="en-US" smtClean="0"/>
              <a:t>‹#›</a:t>
            </a:fld>
            <a:endParaRPr lang="en-US"/>
          </a:p>
        </p:txBody>
      </p:sp>
    </p:spTree>
    <p:extLst>
      <p:ext uri="{BB962C8B-B14F-4D97-AF65-F5344CB8AC3E}">
        <p14:creationId xmlns:p14="http://schemas.microsoft.com/office/powerpoint/2010/main" val="1155320464"/>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661"/>
        <p:cNvGrpSpPr/>
        <p:nvPr/>
      </p:nvGrpSpPr>
      <p:grpSpPr>
        <a:xfrm>
          <a:off x="0" y="0"/>
          <a:ext cx="0" cy="0"/>
          <a:chOff x="0" y="0"/>
          <a:chExt cx="0" cy="0"/>
        </a:xfrm>
      </p:grpSpPr>
    </p:spTree>
    <p:extLst>
      <p:ext uri="{BB962C8B-B14F-4D97-AF65-F5344CB8AC3E}">
        <p14:creationId xmlns:p14="http://schemas.microsoft.com/office/powerpoint/2010/main" val="373451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29" name="Google Shape;29;p5"/>
          <p:cNvSpPr txBox="1">
            <a:spLocks noGrp="1"/>
          </p:cNvSpPr>
          <p:nvPr>
            <p:ph type="body" idx="1"/>
          </p:nvPr>
        </p:nvSpPr>
        <p:spPr>
          <a:xfrm>
            <a:off x="5504688" y="2852928"/>
            <a:ext cx="2368200" cy="8536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lt1"/>
              </a:buClr>
              <a:buSzPts val="1400"/>
              <a:buChar char="●"/>
              <a:defRPr>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pPr lvl="0"/>
            <a:r>
              <a:rPr lang="en-US" smtClean="0"/>
              <a:t>Edit Master text styles</a:t>
            </a:r>
          </a:p>
        </p:txBody>
      </p:sp>
      <p:sp>
        <p:nvSpPr>
          <p:cNvPr id="30" name="Google Shape;30;p5"/>
          <p:cNvSpPr txBox="1">
            <a:spLocks noGrp="1"/>
          </p:cNvSpPr>
          <p:nvPr>
            <p:ph type="body" idx="2"/>
          </p:nvPr>
        </p:nvSpPr>
        <p:spPr>
          <a:xfrm>
            <a:off x="1709928" y="2852928"/>
            <a:ext cx="2368200" cy="8536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lt1"/>
              </a:buClr>
              <a:buSzPts val="1400"/>
              <a:buChar char="●"/>
              <a:defRPr>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pPr lvl="0"/>
            <a:r>
              <a:rPr lang="en-US" smtClean="0"/>
              <a:t>Edit Master text styles</a:t>
            </a:r>
          </a:p>
        </p:txBody>
      </p:sp>
      <p:sp>
        <p:nvSpPr>
          <p:cNvPr id="31" name="Google Shape;31;p5"/>
          <p:cNvSpPr txBox="1">
            <a:spLocks noGrp="1"/>
          </p:cNvSpPr>
          <p:nvPr>
            <p:ph type="title" idx="3"/>
          </p:nvPr>
        </p:nvSpPr>
        <p:spPr>
          <a:xfrm>
            <a:off x="1453896" y="1694688"/>
            <a:ext cx="2432400" cy="5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sp>
        <p:nvSpPr>
          <p:cNvPr id="32" name="Google Shape;32;p5"/>
          <p:cNvSpPr txBox="1">
            <a:spLocks noGrp="1"/>
          </p:cNvSpPr>
          <p:nvPr>
            <p:ph type="title" idx="4"/>
          </p:nvPr>
        </p:nvSpPr>
        <p:spPr>
          <a:xfrm>
            <a:off x="5252796" y="1694688"/>
            <a:ext cx="2432400" cy="500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r>
              <a:rPr lang="en-US" smtClean="0"/>
              <a:t>Click to edit Master title style</a:t>
            </a:r>
            <a:endParaRPr/>
          </a:p>
        </p:txBody>
      </p:sp>
    </p:spTree>
    <p:extLst>
      <p:ext uri="{BB962C8B-B14F-4D97-AF65-F5344CB8AC3E}">
        <p14:creationId xmlns:p14="http://schemas.microsoft.com/office/powerpoint/2010/main" val="162518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13225" y="719333"/>
            <a:ext cx="7717500" cy="7636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Tree>
    <p:extLst>
      <p:ext uri="{BB962C8B-B14F-4D97-AF65-F5344CB8AC3E}">
        <p14:creationId xmlns:p14="http://schemas.microsoft.com/office/powerpoint/2010/main" val="82715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13225" y="719333"/>
            <a:ext cx="7717500" cy="7680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smtClean="0"/>
              <a:t>Click to edit Master title style</a:t>
            </a:r>
            <a:endParaRPr/>
          </a:p>
        </p:txBody>
      </p:sp>
      <p:sp>
        <p:nvSpPr>
          <p:cNvPr id="37" name="Google Shape;37;p7"/>
          <p:cNvSpPr txBox="1">
            <a:spLocks noGrp="1"/>
          </p:cNvSpPr>
          <p:nvPr>
            <p:ph type="body" idx="1"/>
          </p:nvPr>
        </p:nvSpPr>
        <p:spPr>
          <a:xfrm>
            <a:off x="2292813" y="1934551"/>
            <a:ext cx="2313300" cy="2378800"/>
          </a:xfrm>
          <a:prstGeom prst="rect">
            <a:avLst/>
          </a:prstGeom>
        </p:spPr>
        <p:txBody>
          <a:bodyPr spcFirstLastPara="1" wrap="square" lIns="91425" tIns="91425" rIns="91425" bIns="91425" anchor="ctr" anchorCtr="0">
            <a:noAutofit/>
          </a:bodyPr>
          <a:lstStyle>
            <a:lvl1pPr marL="457200" lvl="0" indent="-304800" algn="ctr">
              <a:spcBef>
                <a:spcPts val="0"/>
              </a:spcBef>
              <a:spcAft>
                <a:spcPts val="0"/>
              </a:spcAft>
              <a:buSzPts val="1200"/>
              <a:buChar char="●"/>
              <a:defRPr sz="2000"/>
            </a:lvl1pPr>
            <a:lvl2pPr marL="914400" lvl="1" indent="-304800" algn="ctr">
              <a:spcBef>
                <a:spcPts val="1600"/>
              </a:spcBef>
              <a:spcAft>
                <a:spcPts val="0"/>
              </a:spcAft>
              <a:buSzPts val="1200"/>
              <a:buChar char="○"/>
              <a:defRPr sz="1200"/>
            </a:lvl2pPr>
            <a:lvl3pPr marL="1371600" lvl="2" indent="-304800" algn="ctr">
              <a:spcBef>
                <a:spcPts val="1600"/>
              </a:spcBef>
              <a:spcAft>
                <a:spcPts val="0"/>
              </a:spcAft>
              <a:buSzPts val="1200"/>
              <a:buChar char="■"/>
              <a:defRPr sz="1200"/>
            </a:lvl3pPr>
            <a:lvl4pPr marL="1828800" lvl="3" indent="-304800" algn="ctr">
              <a:spcBef>
                <a:spcPts val="1600"/>
              </a:spcBef>
              <a:spcAft>
                <a:spcPts val="0"/>
              </a:spcAft>
              <a:buSzPts val="1200"/>
              <a:buChar char="●"/>
              <a:defRPr sz="1200"/>
            </a:lvl4pPr>
            <a:lvl5pPr marL="2286000" lvl="4" indent="-304800" algn="ctr">
              <a:spcBef>
                <a:spcPts val="1600"/>
              </a:spcBef>
              <a:spcAft>
                <a:spcPts val="0"/>
              </a:spcAft>
              <a:buSzPts val="1200"/>
              <a:buChar char="○"/>
              <a:defRPr sz="1200"/>
            </a:lvl5pPr>
            <a:lvl6pPr marL="2743200" lvl="5" indent="-304800" algn="ctr">
              <a:spcBef>
                <a:spcPts val="1600"/>
              </a:spcBef>
              <a:spcAft>
                <a:spcPts val="0"/>
              </a:spcAft>
              <a:buSzPts val="1200"/>
              <a:buChar char="■"/>
              <a:defRPr sz="1200"/>
            </a:lvl6pPr>
            <a:lvl7pPr marL="3200400" lvl="6" indent="-304800" algn="ctr">
              <a:spcBef>
                <a:spcPts val="1600"/>
              </a:spcBef>
              <a:spcAft>
                <a:spcPts val="0"/>
              </a:spcAft>
              <a:buSzPts val="1200"/>
              <a:buChar char="●"/>
              <a:defRPr sz="1200"/>
            </a:lvl7pPr>
            <a:lvl8pPr marL="3657600" lvl="7" indent="-304800" algn="ctr">
              <a:spcBef>
                <a:spcPts val="1600"/>
              </a:spcBef>
              <a:spcAft>
                <a:spcPts val="0"/>
              </a:spcAft>
              <a:buSzPts val="1200"/>
              <a:buChar char="○"/>
              <a:defRPr sz="1200"/>
            </a:lvl8pPr>
            <a:lvl9pPr marL="4114800" lvl="8" indent="-304800" algn="ctr">
              <a:spcBef>
                <a:spcPts val="1600"/>
              </a:spcBef>
              <a:spcAft>
                <a:spcPts val="1600"/>
              </a:spcAft>
              <a:buSzPts val="1200"/>
              <a:buChar char="■"/>
              <a:defRPr sz="1200"/>
            </a:lvl9pPr>
          </a:lstStyle>
          <a:p>
            <a:pPr lvl="0"/>
            <a:r>
              <a:rPr lang="en-US" smtClean="0"/>
              <a:t>Edit Master text styles</a:t>
            </a:r>
          </a:p>
        </p:txBody>
      </p:sp>
    </p:spTree>
    <p:extLst>
      <p:ext uri="{BB962C8B-B14F-4D97-AF65-F5344CB8AC3E}">
        <p14:creationId xmlns:p14="http://schemas.microsoft.com/office/powerpoint/2010/main" val="228310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151975" y="2324384"/>
            <a:ext cx="3415200" cy="2102000"/>
          </a:xfrm>
          <a:prstGeom prst="rect">
            <a:avLst/>
          </a:prstGeom>
        </p:spPr>
        <p:txBody>
          <a:bodyPr spcFirstLastPara="1" wrap="square" lIns="91425" tIns="91425" rIns="91425" bIns="91425" anchor="t" anchorCtr="0">
            <a:noAutofit/>
          </a:bodyPr>
          <a:lstStyle>
            <a:lvl1pPr lvl="0">
              <a:lnSpc>
                <a:spcPct val="50000"/>
              </a:lnSpc>
              <a:spcBef>
                <a:spcPts val="0"/>
              </a:spcBef>
              <a:spcAft>
                <a:spcPts val="0"/>
              </a:spcAft>
              <a:buSzPts val="4800"/>
              <a:buNone/>
              <a:defRPr sz="100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smtClean="0"/>
              <a:t>Click to edit Master title style</a:t>
            </a:r>
            <a:endParaRPr/>
          </a:p>
        </p:txBody>
      </p:sp>
    </p:spTree>
    <p:extLst>
      <p:ext uri="{BB962C8B-B14F-4D97-AF65-F5344CB8AC3E}">
        <p14:creationId xmlns:p14="http://schemas.microsoft.com/office/powerpoint/2010/main" val="58939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smtClean="0"/>
              <a:t>Click to edit Master title style</a:t>
            </a:r>
            <a:endParaRPr/>
          </a:p>
        </p:txBody>
      </p:sp>
      <p:sp>
        <p:nvSpPr>
          <p:cNvPr id="43" name="Google Shape;43;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smtClean="0"/>
              <a:t>Click to edit Master subtitle style</a:t>
            </a:r>
            <a:endParaRPr/>
          </a:p>
        </p:txBody>
      </p:sp>
      <p:sp>
        <p:nvSpPr>
          <p:cNvPr id="44" name="Google Shape;44;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smtClean="0"/>
              <a:t>Edit Master text styles</a:t>
            </a:r>
          </a:p>
        </p:txBody>
      </p:sp>
    </p:spTree>
    <p:extLst>
      <p:ext uri="{BB962C8B-B14F-4D97-AF65-F5344CB8AC3E}">
        <p14:creationId xmlns:p14="http://schemas.microsoft.com/office/powerpoint/2010/main" val="74745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smtClean="0"/>
              <a:t>Edit Master text styles</a:t>
            </a:r>
          </a:p>
        </p:txBody>
      </p:sp>
      <p:sp>
        <p:nvSpPr>
          <p:cNvPr id="47" name="Google Shape;47;p10"/>
          <p:cNvSpPr txBox="1">
            <a:spLocks noGrp="1"/>
          </p:cNvSpPr>
          <p:nvPr>
            <p:ph type="title"/>
          </p:nvPr>
        </p:nvSpPr>
        <p:spPr>
          <a:xfrm>
            <a:off x="4318325" y="4230433"/>
            <a:ext cx="4045200" cy="1976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r>
              <a:rPr lang="en-US" smtClean="0"/>
              <a:t>Click to edit Master title style</a:t>
            </a:r>
            <a:endParaRPr/>
          </a:p>
        </p:txBody>
      </p:sp>
    </p:spTree>
    <p:extLst>
      <p:ext uri="{BB962C8B-B14F-4D97-AF65-F5344CB8AC3E}">
        <p14:creationId xmlns:p14="http://schemas.microsoft.com/office/powerpoint/2010/main" val="12596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719333"/>
            <a:ext cx="77175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536633"/>
            <a:ext cx="7717500" cy="46020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2044972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7" r:id="rId32"/>
  </p:sldLayoutIdLst>
  <p:transition spd="slow">
    <p:push dir="u"/>
  </p:transition>
  <p:timing>
    <p:tnLst>
      <p:par>
        <p:cTn id="1" dur="indefinite" restart="never" nodeType="tmRoot"/>
      </p:par>
    </p:tn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658"/>
        <p:cNvGrpSpPr/>
        <p:nvPr/>
      </p:nvGrpSpPr>
      <p:grpSpPr>
        <a:xfrm>
          <a:off x="0" y="0"/>
          <a:ext cx="0" cy="0"/>
          <a:chOff x="0" y="0"/>
          <a:chExt cx="0" cy="0"/>
        </a:xfrm>
      </p:grpSpPr>
      <p:sp>
        <p:nvSpPr>
          <p:cNvPr id="659" name="Google Shape;659;p33"/>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660" name="Google Shape;660;p33"/>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664238443"/>
      </p:ext>
    </p:extLst>
  </p:cSld>
  <p:clrMap bg1="lt1" tx1="dk1" bg2="dk2" tx2="lt2" accent1="accent1" accent2="accent2" accent3="accent3" accent4="accent4" accent5="accent5" accent6="accent6" hlink="hlink" folHlink="folHlink"/>
  <p:sldLayoutIdLst>
    <p:sldLayoutId id="214748371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22263" y="233363"/>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vi-VN" altLang="en-US" sz="2800" b="1">
                <a:solidFill>
                  <a:srgbClr val="000099"/>
                </a:solidFill>
                <a:latin typeface="Times New Roman" pitchFamily="18" charset="0"/>
              </a:rPr>
              <a:t>PHÒNG GIÁO DỤC VÀ ĐÀO TẠO QUẬN GÒ VẤP</a:t>
            </a:r>
            <a:endParaRPr lang="en-US" altLang="en-US" sz="2800" b="1">
              <a:solidFill>
                <a:srgbClr val="000099"/>
              </a:solidFill>
              <a:latin typeface="Times New Roman" pitchFamily="18" charset="0"/>
            </a:endParaRPr>
          </a:p>
          <a:p>
            <a:pPr algn="ctr">
              <a:spcBef>
                <a:spcPct val="0"/>
              </a:spcBef>
              <a:buFontTx/>
              <a:buNone/>
            </a:pPr>
            <a:r>
              <a:rPr lang="en-US" altLang="en-US" sz="2800" b="1">
                <a:solidFill>
                  <a:srgbClr val="000099"/>
                </a:solidFill>
                <a:latin typeface="Times New Roman" pitchFamily="18" charset="0"/>
              </a:rPr>
              <a:t>HOẠT ĐỘNG TRẢI NGHIỆM HƯỚNG NGHIỆP LỚP 6</a:t>
            </a:r>
          </a:p>
          <a:p>
            <a:pPr algn="ctr">
              <a:spcBef>
                <a:spcPct val="0"/>
              </a:spcBef>
              <a:buFontTx/>
              <a:buNone/>
            </a:pPr>
            <a:r>
              <a:rPr lang="en-US" altLang="zh-CN" sz="2800" b="1" u="sng">
                <a:solidFill>
                  <a:srgbClr val="FF0000"/>
                </a:solidFill>
                <a:latin typeface="Times New Roman" pitchFamily="18" charset="0"/>
                <a:ea typeface="宋体" charset="-122"/>
              </a:rPr>
              <a:t>CHỦ ĐỀ 2: </a:t>
            </a:r>
            <a:r>
              <a:rPr lang="nb-NO" altLang="en-US" sz="2800" b="1">
                <a:solidFill>
                  <a:srgbClr val="FF0000"/>
                </a:solidFill>
                <a:latin typeface="Times New Roman" pitchFamily="18" charset="0"/>
              </a:rPr>
              <a:t>CHĂM SÓC CUỘC SỐNG CÁ NHÂN</a:t>
            </a:r>
            <a:endParaRPr lang="en-US" altLang="en-US" sz="2800" b="1">
              <a:solidFill>
                <a:srgbClr val="FF0000"/>
              </a:solidFill>
              <a:latin typeface="Times New Roman" pitchFamily="18" charset="0"/>
            </a:endParaRPr>
          </a:p>
        </p:txBody>
      </p:sp>
      <p:pic>
        <p:nvPicPr>
          <p:cNvPr id="5123" name="Picture 5" descr="C:\Users\PERSONAL\Desktop\SOẠN HĐTN 6 NỘP PG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97100"/>
            <a:ext cx="4681538"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671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2362200"/>
            <a:ext cx="6019800" cy="4160262"/>
          </a:xfrm>
        </p:spPr>
        <p:txBody>
          <a:bodyPr/>
          <a:lstStyle/>
          <a:p>
            <a:pPr algn="just"/>
            <a:r>
              <a:rPr lang="vi-VN"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Để</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hai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bàn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chân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tiếp</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xúc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hoàn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toàn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với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mặt</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đất</a:t>
            </a:r>
            <a:r>
              <a:rPr lang="en-US" sz="3600" dirty="0">
                <a:solidFill>
                  <a:schemeClr val="bg1">
                    <a:lumMod val="50000"/>
                  </a:schemeClr>
                </a:solidFill>
                <a:latin typeface="Times New Roman" panose="02020603050405020304" pitchFamily="18" charset="0"/>
                <a:cs typeface="Times New Roman" panose="02020603050405020304" pitchFamily="18" charset="0"/>
              </a:rPr>
              <a:t>. </a:t>
            </a:r>
            <a:endParaRPr lang="vi-VN" sz="3600" dirty="0" smtClean="0">
              <a:solidFill>
                <a:schemeClr val="bg1">
                  <a:lumMod val="50000"/>
                </a:schemeClr>
              </a:solidFill>
              <a:latin typeface="Times New Roman" panose="02020603050405020304" pitchFamily="18" charset="0"/>
              <a:cs typeface="Times New Roman" panose="02020603050405020304" pitchFamily="18" charset="0"/>
            </a:endParaRPr>
          </a:p>
          <a:p>
            <a:pPr algn="just"/>
            <a:r>
              <a:rPr lang="vi-VN" sz="3600" dirty="0">
                <a:solidFill>
                  <a:schemeClr val="bg1">
                    <a:lumMod val="50000"/>
                  </a:schemeClr>
                </a:solidFill>
                <a:latin typeface="Times New Roman" panose="02020603050405020304" pitchFamily="18" charset="0"/>
                <a:cs typeface="Times New Roman" panose="02020603050405020304" pitchFamily="18" charset="0"/>
              </a:rPr>
              <a:t> </a:t>
            </a:r>
            <a:r>
              <a:rPr lang="vi-VN"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Giữ</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thẳng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hai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chân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để</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trọng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lực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cơ</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thể</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cân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bằng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endParaRPr lang="vi-VN" sz="3600" dirty="0" smtClean="0">
              <a:solidFill>
                <a:schemeClr val="bg1">
                  <a:lumMod val="50000"/>
                </a:schemeClr>
              </a:solidFill>
              <a:latin typeface="Times New Roman" panose="02020603050405020304" pitchFamily="18" charset="0"/>
              <a:cs typeface="Times New Roman" panose="02020603050405020304" pitchFamily="18" charset="0"/>
            </a:endParaRPr>
          </a:p>
          <a:p>
            <a:pPr algn="just"/>
            <a:r>
              <a:rPr lang="vi-VN" sz="3600" dirty="0">
                <a:solidFill>
                  <a:schemeClr val="bg1">
                    <a:lumMod val="50000"/>
                  </a:schemeClr>
                </a:solidFill>
                <a:latin typeface="Times New Roman" panose="02020603050405020304" pitchFamily="18" charset="0"/>
                <a:cs typeface="Times New Roman" panose="02020603050405020304" pitchFamily="18" charset="0"/>
              </a:rPr>
              <a:t> </a:t>
            </a:r>
            <a:r>
              <a:rPr lang="vi-VN"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Giữ</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lưng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thẳng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endParaRPr lang="vi-VN" sz="3600" dirty="0" smtClean="0">
              <a:solidFill>
                <a:schemeClr val="bg1">
                  <a:lumMod val="50000"/>
                </a:schemeClr>
              </a:solidFill>
              <a:latin typeface="Times New Roman" panose="02020603050405020304" pitchFamily="18" charset="0"/>
              <a:cs typeface="Times New Roman" panose="02020603050405020304" pitchFamily="18" charset="0"/>
            </a:endParaRPr>
          </a:p>
          <a:p>
            <a:pPr algn="just"/>
            <a:r>
              <a:rPr lang="vi-VN" sz="3600" dirty="0">
                <a:solidFill>
                  <a:schemeClr val="bg1">
                    <a:lumMod val="50000"/>
                  </a:schemeClr>
                </a:solidFill>
                <a:latin typeface="Times New Roman" panose="02020603050405020304" pitchFamily="18" charset="0"/>
                <a:cs typeface="Times New Roman" panose="02020603050405020304" pitchFamily="18" charset="0"/>
              </a:rPr>
              <a:t> </a:t>
            </a:r>
            <a:r>
              <a:rPr lang="vi-VN"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Đầu</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cổ</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giữ</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thẳng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trục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với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lưng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mắt</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nhìn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về</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phía</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trước</a:t>
            </a:r>
            <a:r>
              <a:rPr lang="en-US" sz="3600" dirty="0">
                <a:solidFill>
                  <a:schemeClr val="bg1">
                    <a:lumMod val="50000"/>
                  </a:schemeClr>
                </a:solidFill>
                <a:latin typeface="Times New Roman" panose="02020603050405020304" pitchFamily="18" charset="0"/>
                <a:cs typeface="Times New Roman" panose="02020603050405020304" pitchFamily="18" charset="0"/>
              </a:rPr>
              <a:t>.</a:t>
            </a:r>
          </a:p>
          <a:p>
            <a:endParaRPr lang="en-US" sz="36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2362200" y="0"/>
            <a:ext cx="3940562" cy="2184466"/>
          </a:xfrm>
          <a:prstGeom prst="wedgeEllipseCallout">
            <a:avLst>
              <a:gd name="adj1" fmla="val 52298"/>
              <a:gd name="adj2" fmla="val -1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53" r="49493" b="15948"/>
          <a:stretch/>
        </p:blipFill>
        <p:spPr bwMode="auto">
          <a:xfrm>
            <a:off x="5943600" y="1905000"/>
            <a:ext cx="2883310" cy="437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96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895599"/>
            <a:ext cx="4114800" cy="1200329"/>
          </a:xfrm>
          <a:prstGeom prst="rect">
            <a:avLst/>
          </a:prstGeom>
        </p:spPr>
        <p:txBody>
          <a:bodyPr wrap="square">
            <a:spAutoFit/>
          </a:bodyPr>
          <a:lstStyle/>
          <a:p>
            <a:r>
              <a:rPr lang="en-US" sz="3600" dirty="0" err="1">
                <a:solidFill>
                  <a:schemeClr val="bg1">
                    <a:lumMod val="50000"/>
                  </a:schemeClr>
                </a:solidFill>
                <a:latin typeface="Times New Roman" panose="02020603050405020304" pitchFamily="18" charset="0"/>
                <a:cs typeface="Times New Roman" panose="02020603050405020304" pitchFamily="18" charset="0"/>
              </a:rPr>
              <a:t>Đ</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i</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thẳng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người</a:t>
            </a:r>
            <a:r>
              <a:rPr lang="vi-VN" sz="3600" dirty="0" smtClean="0">
                <a:solidFill>
                  <a:schemeClr val="bg1">
                    <a:lumMod val="50000"/>
                  </a:schemeClr>
                </a:solidFill>
                <a:latin typeface="Times New Roman" panose="02020603050405020304" pitchFamily="18" charset="0"/>
                <a:cs typeface="Times New Roman" panose="02020603050405020304" pitchFamily="18" charset="0"/>
              </a:rPr>
              <a:t>.</a:t>
            </a:r>
          </a:p>
          <a:p>
            <a:r>
              <a:rPr lang="vi-VN" sz="3600" dirty="0">
                <a:solidFill>
                  <a:schemeClr val="bg1">
                    <a:lumMod val="50000"/>
                  </a:schemeClr>
                </a:solidFill>
                <a:latin typeface="Times New Roman" panose="02020603050405020304" pitchFamily="18" charset="0"/>
                <a:cs typeface="Times New Roman" panose="02020603050405020304" pitchFamily="18" charset="0"/>
              </a:rPr>
              <a:t>K</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hông</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được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gù</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lưng</a:t>
            </a:r>
            <a:r>
              <a:rPr lang="en-US" sz="3600" dirty="0">
                <a:solidFill>
                  <a:schemeClr val="bg1">
                    <a:lumMod val="50000"/>
                  </a:schemeClr>
                </a:solidFill>
                <a:latin typeface="Times New Roman" panose="02020603050405020304" pitchFamily="18" charset="0"/>
                <a:cs typeface="Times New Roman" panose="02020603050405020304" pitchFamily="18" charset="0"/>
              </a:rPr>
              <a:t>.</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1" r="82740" b="15919"/>
          <a:stretch/>
        </p:blipFill>
        <p:spPr bwMode="auto">
          <a:xfrm>
            <a:off x="6019800" y="1676400"/>
            <a:ext cx="2576053" cy="444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2362200" y="0"/>
            <a:ext cx="3940562" cy="2184466"/>
          </a:xfrm>
          <a:prstGeom prst="wedgeEllipseCallout">
            <a:avLst>
              <a:gd name="adj1" fmla="val 52298"/>
              <a:gd name="adj2" fmla="val -1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Thế</a:t>
            </a:r>
            <a:r>
              <a:rPr lang="en-US" sz="3600" b="1" dirty="0"/>
              <a:t> </a:t>
            </a:r>
            <a:r>
              <a:rPr lang="en-US" sz="3600" b="1" dirty="0" err="1"/>
              <a:t>nào</a:t>
            </a:r>
            <a:r>
              <a:rPr lang="en-US" sz="3600" b="1" dirty="0"/>
              <a:t> </a:t>
            </a:r>
            <a:r>
              <a:rPr lang="en-US" sz="3600" b="1" dirty="0" err="1"/>
              <a:t>là</a:t>
            </a:r>
            <a:r>
              <a:rPr lang="en-US" sz="3600" b="1" dirty="0"/>
              <a:t> </a:t>
            </a:r>
            <a:r>
              <a:rPr lang="en-US" sz="3600" b="1" dirty="0" err="1"/>
              <a:t>tư</a:t>
            </a:r>
            <a:r>
              <a:rPr lang="en-US" sz="3600" b="1" dirty="0"/>
              <a:t> </a:t>
            </a:r>
            <a:r>
              <a:rPr lang="en-US" sz="3600" b="1" dirty="0" err="1"/>
              <a:t>thế</a:t>
            </a:r>
            <a:r>
              <a:rPr lang="en-US" sz="3600" b="1" dirty="0"/>
              <a:t> </a:t>
            </a:r>
            <a:r>
              <a:rPr lang="en-US" sz="3600" b="1" dirty="0" err="1"/>
              <a:t>đi</a:t>
            </a:r>
            <a:r>
              <a:rPr lang="en-US" sz="3600" b="1" dirty="0"/>
              <a:t> </a:t>
            </a:r>
            <a:r>
              <a:rPr lang="en-US" sz="3600" b="1" dirty="0" err="1"/>
              <a:t>đúng</a:t>
            </a:r>
            <a:r>
              <a:rPr lang="en-US" sz="3600" b="1" dirty="0"/>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21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2408316"/>
            <a:ext cx="5293912" cy="4449684"/>
          </a:xfrm>
        </p:spPr>
        <p:txBody>
          <a:bodyPr/>
          <a:lstStyle/>
          <a:p>
            <a:pPr algn="just"/>
            <a:r>
              <a:rPr lang="vi-VN"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Hai </a:t>
            </a:r>
            <a:r>
              <a:rPr lang="en-US" sz="3600" dirty="0" err="1">
                <a:solidFill>
                  <a:schemeClr val="bg1">
                    <a:lumMod val="50000"/>
                  </a:schemeClr>
                </a:solidFill>
                <a:latin typeface="Times New Roman" panose="02020603050405020304" pitchFamily="18" charset="0"/>
                <a:cs typeface="Times New Roman" panose="02020603050405020304" pitchFamily="18" charset="0"/>
              </a:rPr>
              <a:t>bàn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chân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tiếp</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xúc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hoàn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toàn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với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mặt</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đất</a:t>
            </a:r>
            <a:r>
              <a:rPr lang="en-US" sz="3600" dirty="0">
                <a:solidFill>
                  <a:schemeClr val="bg1">
                    <a:lumMod val="50000"/>
                  </a:schemeClr>
                </a:solidFill>
                <a:latin typeface="Times New Roman" panose="02020603050405020304" pitchFamily="18" charset="0"/>
                <a:cs typeface="Times New Roman" panose="02020603050405020304" pitchFamily="18" charset="0"/>
              </a:rPr>
              <a:t>. Hai </a:t>
            </a:r>
            <a:r>
              <a:rPr lang="en-US" sz="3600" dirty="0" err="1">
                <a:solidFill>
                  <a:schemeClr val="bg1">
                    <a:lumMod val="50000"/>
                  </a:schemeClr>
                </a:solidFill>
                <a:latin typeface="Times New Roman" panose="02020603050405020304" pitchFamily="18" charset="0"/>
                <a:cs typeface="Times New Roman" panose="02020603050405020304" pitchFamily="18" charset="0"/>
              </a:rPr>
              <a:t>đầu</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gối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giữ</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vuông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góc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endParaRPr lang="vi-VN" sz="3600" dirty="0" smtClean="0">
              <a:solidFill>
                <a:schemeClr val="bg1">
                  <a:lumMod val="50000"/>
                </a:schemeClr>
              </a:solidFill>
              <a:latin typeface="Times New Roman" panose="02020603050405020304" pitchFamily="18" charset="0"/>
              <a:cs typeface="Times New Roman" panose="02020603050405020304" pitchFamily="18" charset="0"/>
            </a:endParaRPr>
          </a:p>
          <a:p>
            <a:pPr algn="just"/>
            <a:r>
              <a:rPr lang="vi-VN" sz="3600" dirty="0">
                <a:solidFill>
                  <a:schemeClr val="bg1">
                    <a:lumMod val="50000"/>
                  </a:schemeClr>
                </a:solidFill>
                <a:latin typeface="Times New Roman" panose="02020603050405020304" pitchFamily="18" charset="0"/>
                <a:cs typeface="Times New Roman" panose="02020603050405020304" pitchFamily="18" charset="0"/>
              </a:rPr>
              <a:t> </a:t>
            </a:r>
            <a:r>
              <a:rPr lang="vi-VN"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1">
                    <a:lumMod val="50000"/>
                  </a:schemeClr>
                </a:solidFill>
                <a:latin typeface="Times New Roman" panose="02020603050405020304" pitchFamily="18" charset="0"/>
                <a:cs typeface="Times New Roman" panose="02020603050405020304" pitchFamily="18" charset="0"/>
              </a:rPr>
              <a:t>Hông</a:t>
            </a:r>
            <a:r>
              <a:rPr lang="en-US" sz="3600" dirty="0" smtClean="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giữ</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vuông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góc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với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thân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người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Lưng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thẳng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Đầu</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cổ</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giữ</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thẳng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trục</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với</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lưng</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Mắt</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nhìn</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về</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phía</a:t>
            </a:r>
            <a:r>
              <a:rPr lang="en-US" sz="3600" dirty="0">
                <a:solidFill>
                  <a:schemeClr val="bg1">
                    <a:lumMod val="50000"/>
                  </a:schemeClr>
                </a:solidFill>
                <a:latin typeface="Times New Roman" panose="02020603050405020304" pitchFamily="18" charset="0"/>
                <a:cs typeface="Times New Roman" panose="02020603050405020304" pitchFamily="18" charset="0"/>
              </a:rPr>
              <a:t> </a:t>
            </a:r>
            <a:r>
              <a:rPr lang="en-US" sz="3600" dirty="0" err="1">
                <a:solidFill>
                  <a:schemeClr val="bg1">
                    <a:lumMod val="50000"/>
                  </a:schemeClr>
                </a:solidFill>
                <a:latin typeface="Times New Roman" panose="02020603050405020304" pitchFamily="18" charset="0"/>
                <a:cs typeface="Times New Roman" panose="02020603050405020304" pitchFamily="18" charset="0"/>
              </a:rPr>
              <a:t>trước</a:t>
            </a:r>
            <a:r>
              <a:rPr lang="en-US" sz="3600" dirty="0">
                <a:solidFill>
                  <a:schemeClr val="bg1">
                    <a:lumMod val="50000"/>
                  </a:schemeClr>
                </a:solidFill>
                <a:latin typeface="Times New Roman" panose="02020603050405020304" pitchFamily="18" charset="0"/>
                <a:cs typeface="Times New Roman" panose="02020603050405020304" pitchFamily="18" charset="0"/>
              </a:rPr>
              <a:t>.</a:t>
            </a:r>
          </a:p>
          <a:p>
            <a:pPr algn="just"/>
            <a:endParaRPr lang="en-US" sz="36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2438400" y="20782"/>
            <a:ext cx="3886200" cy="1782567"/>
          </a:xfrm>
          <a:prstGeom prst="wedgeEllipseCallout">
            <a:avLst>
              <a:gd name="adj1" fmla="val 52298"/>
              <a:gd name="adj2" fmla="val -1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Thế</a:t>
            </a:r>
            <a:r>
              <a:rPr lang="en-US" sz="3600" b="1" dirty="0"/>
              <a:t> </a:t>
            </a:r>
            <a:r>
              <a:rPr lang="en-US" sz="3600" b="1" dirty="0" err="1"/>
              <a:t>nào</a:t>
            </a:r>
            <a:r>
              <a:rPr lang="en-US" sz="3600" b="1" dirty="0"/>
              <a:t> </a:t>
            </a:r>
            <a:r>
              <a:rPr lang="en-US" sz="3600" b="1" dirty="0" err="1"/>
              <a:t>là</a:t>
            </a:r>
            <a:r>
              <a:rPr lang="en-US" sz="3600" b="1" dirty="0"/>
              <a:t> </a:t>
            </a:r>
            <a:r>
              <a:rPr lang="en-US" sz="3600" b="1" dirty="0" err="1"/>
              <a:t>tư</a:t>
            </a:r>
            <a:r>
              <a:rPr lang="en-US" sz="3600" b="1" dirty="0"/>
              <a:t> </a:t>
            </a:r>
            <a:r>
              <a:rPr lang="en-US" sz="3600" b="1" dirty="0" err="1"/>
              <a:t>thế</a:t>
            </a:r>
            <a:r>
              <a:rPr lang="en-US" sz="3600" b="1" dirty="0"/>
              <a:t> </a:t>
            </a:r>
            <a:r>
              <a:rPr lang="vi-VN" sz="3600" b="1" dirty="0" smtClean="0"/>
              <a:t>ngồi</a:t>
            </a:r>
            <a:r>
              <a:rPr lang="en-US" sz="3600" b="1" dirty="0" smtClean="0"/>
              <a:t> </a:t>
            </a:r>
            <a:r>
              <a:rPr lang="en-US" sz="3600" b="1" dirty="0" err="1"/>
              <a:t>đúng</a:t>
            </a:r>
            <a:r>
              <a:rPr lang="en-US" sz="3600" b="1" dirty="0"/>
              <a:t>?</a:t>
            </a:r>
            <a:endParaRPr lang="en-US" sz="36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162" t="2486" r="17419" b="14008"/>
          <a:stretch/>
        </p:blipFill>
        <p:spPr bwMode="auto">
          <a:xfrm>
            <a:off x="6019800" y="1782567"/>
            <a:ext cx="279202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7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791" y="3429000"/>
            <a:ext cx="7469140" cy="990600"/>
          </a:xfrm>
        </p:spPr>
        <p:txBody>
          <a:bodyPr>
            <a:noAutofit/>
          </a:bodyPr>
          <a:lstStyle/>
          <a:p>
            <a:endParaRPr lang="en-US" sz="3000" dirty="0">
              <a:latin typeface="+mn-lt"/>
            </a:endParaRPr>
          </a:p>
        </p:txBody>
      </p:sp>
      <p:sp>
        <p:nvSpPr>
          <p:cNvPr id="5" name="Google Shape;1035;p38"/>
          <p:cNvSpPr/>
          <p:nvPr/>
        </p:nvSpPr>
        <p:spPr>
          <a:xfrm>
            <a:off x="777009" y="533400"/>
            <a:ext cx="7682345" cy="233449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r>
              <a:rPr lang="nl-NL" sz="3600" b="1" dirty="0">
                <a:latin typeface="Times New Roman" panose="02020603050405020304" pitchFamily="18" charset="0"/>
                <a:cs typeface="Times New Roman" panose="02020603050405020304" pitchFamily="18" charset="0"/>
              </a:rPr>
              <a:t>Tư thế không đúng sẽ ảnh hưởng như thế nào đến cơ thể mỗi cá nhân?</a:t>
            </a:r>
            <a:endParaRPr lang="en-US" sz="3600"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4000" dirty="0">
              <a:solidFill>
                <a:schemeClr val="bg1">
                  <a:lumMod val="20000"/>
                  <a:lumOff val="80000"/>
                </a:schemeClr>
              </a:solidFill>
              <a:latin typeface="Times New Roman" panose="02020603050405020304" pitchFamily="18" charset="0"/>
              <a:cs typeface="Times New Roman" panose="02020603050405020304" pitchFamily="18" charset="0"/>
            </a:endParaRPr>
          </a:p>
        </p:txBody>
      </p:sp>
      <p:sp>
        <p:nvSpPr>
          <p:cNvPr id="6" name="Google Shape;1035;p38"/>
          <p:cNvSpPr/>
          <p:nvPr/>
        </p:nvSpPr>
        <p:spPr>
          <a:xfrm>
            <a:off x="797791" y="3581400"/>
            <a:ext cx="7469140" cy="25908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Nếu</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đi</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đứng</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ngồi</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không</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đúng</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tư</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thế</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sẽ</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bị</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vẹo</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cột</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sống</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ảnh</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hưởng</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đến</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hệ</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cơ</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và</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dáng</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 </a:t>
            </a:r>
            <a:r>
              <a:rPr lang="en-US" sz="3600" dirty="0" err="1">
                <a:solidFill>
                  <a:schemeClr val="bg1">
                    <a:lumMod val="40000"/>
                    <a:lumOff val="60000"/>
                  </a:schemeClr>
                </a:solidFill>
                <a:latin typeface="Times New Roman" panose="02020603050405020304" pitchFamily="18" charset="0"/>
                <a:cs typeface="Times New Roman" panose="02020603050405020304" pitchFamily="18" charset="0"/>
              </a:rPr>
              <a:t>người</a:t>
            </a:r>
            <a:r>
              <a:rPr lang="en-US" sz="3600" dirty="0">
                <a:solidFill>
                  <a:schemeClr val="bg1">
                    <a:lumMod val="40000"/>
                    <a:lumOff val="60000"/>
                  </a:schemeClr>
                </a:solidFill>
                <a:latin typeface="Times New Roman" panose="02020603050405020304" pitchFamily="18" charset="0"/>
                <a:cs typeface="Times New Roman" panose="02020603050405020304" pitchFamily="18" charset="0"/>
              </a:rPr>
              <a:t>.</a:t>
            </a:r>
            <a:endParaRPr sz="3600" dirty="0">
              <a:solidFill>
                <a:schemeClr val="bg1">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607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889" name="Google Shape;889;p35"/>
          <p:cNvSpPr/>
          <p:nvPr/>
        </p:nvSpPr>
        <p:spPr>
          <a:xfrm flipH="1">
            <a:off x="3948657" y="13848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666" name="Google Shape;666;p35"/>
          <p:cNvGrpSpPr/>
          <p:nvPr/>
        </p:nvGrpSpPr>
        <p:grpSpPr>
          <a:xfrm>
            <a:off x="191649" y="93184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endParaRPr/>
              </a:p>
            </p:txBody>
          </p:sp>
        </p:grpSp>
      </p:grpSp>
      <p:sp>
        <p:nvSpPr>
          <p:cNvPr id="875" name="Google Shape;875;p35"/>
          <p:cNvSpPr txBox="1">
            <a:spLocks noGrp="1"/>
          </p:cNvSpPr>
          <p:nvPr>
            <p:ph type="ctrTitle"/>
          </p:nvPr>
        </p:nvSpPr>
        <p:spPr>
          <a:xfrm>
            <a:off x="2913634" y="2011935"/>
            <a:ext cx="6337948" cy="2360155"/>
          </a:xfrm>
          <a:prstGeom prst="rect">
            <a:avLst/>
          </a:prstGeom>
        </p:spPr>
        <p:txBody>
          <a:bodyPr spcFirstLastPara="1" wrap="square" lIns="91425" tIns="91425" rIns="91425" bIns="91425" anchor="b" anchorCtr="0">
            <a:noAutofit/>
          </a:bodyPr>
          <a:lstStyle/>
          <a:p>
            <a:pPr>
              <a:lnSpc>
                <a:spcPct val="150000"/>
              </a:lnSpc>
            </a:pPr>
            <a:r>
              <a:rPr lang="en" sz="4000" dirty="0">
                <a:latin typeface="Times New Roman" panose="02020603050405020304" pitchFamily="18" charset="0"/>
                <a:ea typeface="Tahoma" panose="020B0604030504040204" pitchFamily="34" charset="0"/>
                <a:cs typeface="Times New Roman" panose="02020603050405020304" pitchFamily="18" charset="0"/>
              </a:rPr>
              <a:t>NHIỆM VỤ </a:t>
            </a:r>
            <a:r>
              <a:rPr lang="vi-VN" sz="4000" dirty="0" smtClean="0">
                <a:latin typeface="Times New Roman" panose="02020603050405020304" pitchFamily="18" charset="0"/>
                <a:ea typeface="Tahoma" panose="020B0604030504040204" pitchFamily="34" charset="0"/>
                <a:cs typeface="Times New Roman" panose="02020603050405020304" pitchFamily="18" charset="0"/>
              </a:rPr>
              <a:t>3</a:t>
            </a:r>
            <a:r>
              <a:rPr lang="en" sz="4000" dirty="0" smtClean="0">
                <a:latin typeface="Times New Roman" panose="02020603050405020304" pitchFamily="18" charset="0"/>
                <a:ea typeface="Tahoma" panose="020B0604030504040204" pitchFamily="34" charset="0"/>
                <a:cs typeface="Times New Roman" panose="02020603050405020304" pitchFamily="18" charset="0"/>
              </a:rPr>
              <a:t>:</a:t>
            </a:r>
            <a:r>
              <a:rPr lang="en" sz="4000" dirty="0">
                <a:latin typeface="Times New Roman" panose="02020603050405020304" pitchFamily="18" charset="0"/>
                <a:ea typeface="Tahoma" panose="020B0604030504040204" pitchFamily="34" charset="0"/>
                <a:cs typeface="Times New Roman" panose="02020603050405020304" pitchFamily="18" charset="0"/>
              </a:rPr>
              <a:t/>
            </a:r>
            <a:br>
              <a:rPr lang="en" sz="4000" dirty="0">
                <a:latin typeface="Times New Roman" panose="02020603050405020304" pitchFamily="18" charset="0"/>
                <a:ea typeface="Tahoma" panose="020B0604030504040204" pitchFamily="34" charset="0"/>
                <a:cs typeface="Times New Roman" panose="02020603050405020304" pitchFamily="18" charset="0"/>
              </a:rPr>
            </a:br>
            <a:r>
              <a:rPr lang="en-US" sz="4000" dirty="0" err="1">
                <a:solidFill>
                  <a:srgbClr val="C00000"/>
                </a:solidFill>
                <a:latin typeface="Times New Roman" panose="02020603050405020304" pitchFamily="18" charset="0"/>
                <a:cs typeface="Times New Roman" panose="02020603050405020304" pitchFamily="18" charset="0"/>
              </a:rPr>
              <a:t>Sắp</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xếp</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không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gian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học</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tập</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sinh</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hoạt</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của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em</a:t>
            </a:r>
            <a:endParaRPr sz="4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77" name="Google Shape;877;p35"/>
          <p:cNvSpPr/>
          <p:nvPr/>
        </p:nvSpPr>
        <p:spPr>
          <a:xfrm flipH="1">
            <a:off x="2481001" y="4588051"/>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78" name="Google Shape;878;p35"/>
          <p:cNvSpPr/>
          <p:nvPr/>
        </p:nvSpPr>
        <p:spPr>
          <a:xfrm>
            <a:off x="337901" y="4059326"/>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79" name="Google Shape;879;p35"/>
          <p:cNvSpPr/>
          <p:nvPr/>
        </p:nvSpPr>
        <p:spPr>
          <a:xfrm>
            <a:off x="1607925" y="3132777"/>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80" name="Google Shape;880;p35"/>
          <p:cNvSpPr/>
          <p:nvPr/>
        </p:nvSpPr>
        <p:spPr>
          <a:xfrm flipH="1">
            <a:off x="5030801" y="511726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881" name="Google Shape;881;p35"/>
          <p:cNvGrpSpPr/>
          <p:nvPr/>
        </p:nvGrpSpPr>
        <p:grpSpPr>
          <a:xfrm>
            <a:off x="8343805" y="2322113"/>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885" name="Google Shape;885;p35"/>
          <p:cNvGrpSpPr/>
          <p:nvPr/>
        </p:nvGrpSpPr>
        <p:grpSpPr>
          <a:xfrm flipH="1">
            <a:off x="3863802" y="2322113"/>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834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244" y="229466"/>
            <a:ext cx="3698100" cy="727600"/>
          </a:xfrm>
        </p:spPr>
        <p:txBody>
          <a:bodyPr/>
          <a:lstStyle/>
          <a:p>
            <a:r>
              <a:rPr lang="vi-VN" dirty="0" smtClean="0"/>
              <a:t>Góc học tập</a:t>
            </a:r>
            <a:endParaRPr lang="en-US" dirty="0"/>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474" t="63610" r="23135" b="8568"/>
          <a:stretch/>
        </p:blipFill>
        <p:spPr bwMode="auto">
          <a:xfrm>
            <a:off x="1287276" y="1186816"/>
            <a:ext cx="630803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06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322263" y="68263"/>
            <a:ext cx="830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zh-CN" sz="2800" b="1" u="sng">
                <a:solidFill>
                  <a:srgbClr val="FF0000"/>
                </a:solidFill>
                <a:latin typeface="Times New Roman" pitchFamily="18" charset="0"/>
                <a:ea typeface="宋体" charset="-122"/>
              </a:rPr>
              <a:t>CHỦ ĐỀ 2: </a:t>
            </a:r>
            <a:r>
              <a:rPr lang="nb-NO" altLang="en-US" sz="2800" b="1">
                <a:solidFill>
                  <a:srgbClr val="FF0000"/>
                </a:solidFill>
                <a:latin typeface="Times New Roman" pitchFamily="18" charset="0"/>
              </a:rPr>
              <a:t>CHĂM SÓC CUỘC SỐNG CÁ NHÂN</a:t>
            </a:r>
            <a:endParaRPr lang="en-US" altLang="en-US" sz="2800" b="1">
              <a:solidFill>
                <a:srgbClr val="FF0000"/>
              </a:solidFill>
              <a:latin typeface="Times New Roman" pitchFamily="18" charset="0"/>
            </a:endParaRPr>
          </a:p>
        </p:txBody>
      </p:sp>
      <p:sp>
        <p:nvSpPr>
          <p:cNvPr id="43011" name="Rectangle 4"/>
          <p:cNvSpPr>
            <a:spLocks noChangeArrowheads="1"/>
          </p:cNvSpPr>
          <p:nvPr/>
        </p:nvSpPr>
        <p:spPr bwMode="auto">
          <a:xfrm>
            <a:off x="174625" y="633413"/>
            <a:ext cx="8816975" cy="9540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vi-VN" altLang="en-US" sz="2800" b="1" u="sng">
                <a:solidFill>
                  <a:srgbClr val="0000CC"/>
                </a:solidFill>
                <a:latin typeface="Times New Roman" pitchFamily="18" charset="0"/>
              </a:rPr>
              <a:t>Nhiệm vụ 3:</a:t>
            </a:r>
            <a:r>
              <a:rPr lang="vi-VN" altLang="en-US" sz="2800" b="1">
                <a:solidFill>
                  <a:srgbClr val="0000CC"/>
                </a:solidFill>
                <a:latin typeface="Times New Roman" pitchFamily="18" charset="0"/>
              </a:rPr>
              <a:t> Sắp xếp không gian học tập, sinh hoạt của em</a:t>
            </a:r>
          </a:p>
        </p:txBody>
      </p:sp>
      <p:sp>
        <p:nvSpPr>
          <p:cNvPr id="43012" name="Rectangle 5"/>
          <p:cNvSpPr>
            <a:spLocks noChangeArrowheads="1"/>
          </p:cNvSpPr>
          <p:nvPr/>
        </p:nvSpPr>
        <p:spPr bwMode="auto">
          <a:xfrm>
            <a:off x="223838" y="1652588"/>
            <a:ext cx="87677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vi-VN" altLang="en-US" sz="2800" b="1">
                <a:solidFill>
                  <a:srgbClr val="0000CC"/>
                </a:solidFill>
                <a:latin typeface="Times New Roman" pitchFamily="18" charset="0"/>
              </a:rPr>
              <a:t>1. Chia sẻ nhóm dựa trên ảnh/ tranh vẽ của mỗi cá nhân về g</a:t>
            </a:r>
            <a:r>
              <a:rPr lang="en-US" altLang="en-US" sz="2800" b="1">
                <a:solidFill>
                  <a:srgbClr val="0000CC"/>
                </a:solidFill>
                <a:latin typeface="Times New Roman" pitchFamily="18" charset="0"/>
              </a:rPr>
              <a:t>ó</a:t>
            </a:r>
            <a:r>
              <a:rPr lang="vi-VN" altLang="en-US" sz="2800" b="1">
                <a:solidFill>
                  <a:srgbClr val="0000CC"/>
                </a:solidFill>
                <a:latin typeface="Times New Roman" pitchFamily="18" charset="0"/>
              </a:rPr>
              <a:t>c học tập và nơi sinh hoạt của mình:</a:t>
            </a:r>
          </a:p>
        </p:txBody>
      </p:sp>
      <p:sp>
        <p:nvSpPr>
          <p:cNvPr id="9" name="Flowchart: Punched Tape 8"/>
          <p:cNvSpPr/>
          <p:nvPr/>
        </p:nvSpPr>
        <p:spPr>
          <a:xfrm>
            <a:off x="223838" y="2597150"/>
            <a:ext cx="8169275" cy="1279525"/>
          </a:xfrm>
          <a:prstGeom prst="flowChartPunchedTape">
            <a:avLst/>
          </a:prstGeom>
          <a:solidFill>
            <a:schemeClr val="tx1">
              <a:lumMod val="20000"/>
              <a:lumOff val="80000"/>
            </a:schemeClr>
          </a:solidFill>
          <a:ln>
            <a:solidFill>
              <a:srgbClr val="FFFFCC"/>
            </a:solidFill>
          </a:ln>
        </p:spPr>
        <p:style>
          <a:lnRef idx="3">
            <a:schemeClr val="lt1"/>
          </a:lnRef>
          <a:fillRef idx="1">
            <a:schemeClr val="accent1"/>
          </a:fillRef>
          <a:effectRef idx="1">
            <a:schemeClr val="accent1"/>
          </a:effectRef>
          <a:fontRef idx="minor">
            <a:schemeClr val="lt1"/>
          </a:fontRef>
        </p:style>
        <p:txBody>
          <a:bodyPr anchor="ctr"/>
          <a:lstStyle/>
          <a:p>
            <a:pPr>
              <a:defRPr/>
            </a:pPr>
            <a:r>
              <a:rPr lang="vi-VN" sz="2800" dirty="0">
                <a:solidFill>
                  <a:srgbClr val="FF0000"/>
                </a:solidFill>
                <a:latin typeface="Times New Roman" panose="02020603050405020304" pitchFamily="18" charset="0"/>
                <a:cs typeface="Times New Roman" panose="02020603050405020304" pitchFamily="18" charset="0"/>
              </a:rPr>
              <a:t>- Kể những việc mình làm để góc học tập, nơi sinh hoạt ngăn nắp, gọn gàng, sạch sẽ.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Flowchart: Punched Tape 9"/>
          <p:cNvSpPr/>
          <p:nvPr/>
        </p:nvSpPr>
        <p:spPr>
          <a:xfrm>
            <a:off x="800100" y="5364163"/>
            <a:ext cx="8170863" cy="1279525"/>
          </a:xfrm>
          <a:prstGeom prst="flowChartPunchedTape">
            <a:avLst/>
          </a:prstGeom>
          <a:solidFill>
            <a:schemeClr val="tx1">
              <a:lumMod val="20000"/>
              <a:lumOff val="80000"/>
            </a:schemeClr>
          </a:solidFill>
          <a:ln>
            <a:solidFill>
              <a:srgbClr val="FFFFCC"/>
            </a:solidFill>
          </a:ln>
        </p:spPr>
        <p:style>
          <a:lnRef idx="3">
            <a:schemeClr val="lt1"/>
          </a:lnRef>
          <a:fillRef idx="1">
            <a:schemeClr val="accent1"/>
          </a:fillRef>
          <a:effectRef idx="1">
            <a:schemeClr val="accent1"/>
          </a:effectRef>
          <a:fontRef idx="minor">
            <a:schemeClr val="lt1"/>
          </a:fontRef>
        </p:style>
        <p:txBody>
          <a:bodyPr anchor="ctr"/>
          <a:lstStyle/>
          <a:p>
            <a:pPr>
              <a:defRPr/>
            </a:pPr>
            <a:r>
              <a:rPr lang="vi-VN" sz="2800" dirty="0">
                <a:solidFill>
                  <a:srgbClr val="FF0000"/>
                </a:solidFill>
                <a:latin typeface="Times New Roman" panose="02020603050405020304" pitchFamily="18" charset="0"/>
                <a:cs typeface="Times New Roman" panose="02020603050405020304" pitchFamily="18" charset="0"/>
              </a:rPr>
              <a:t>- Cảm xúc của bản thân khi học tập, sinh hoạt trong không gian gọn gàng, ngăn nắp, sạch sẽ.</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Flowchart: Punched Tape 10"/>
          <p:cNvSpPr/>
          <p:nvPr/>
        </p:nvSpPr>
        <p:spPr>
          <a:xfrm>
            <a:off x="522288" y="3983038"/>
            <a:ext cx="8170862" cy="1279525"/>
          </a:xfrm>
          <a:prstGeom prst="flowChartPunchedTape">
            <a:avLst/>
          </a:prstGeom>
          <a:solidFill>
            <a:schemeClr val="tx1">
              <a:lumMod val="20000"/>
              <a:lumOff val="80000"/>
            </a:schemeClr>
          </a:solidFill>
          <a:ln>
            <a:solidFill>
              <a:srgbClr val="FFFFCC"/>
            </a:solidFill>
          </a:ln>
        </p:spPr>
        <p:style>
          <a:lnRef idx="3">
            <a:schemeClr val="lt1"/>
          </a:lnRef>
          <a:fillRef idx="1">
            <a:schemeClr val="accent1"/>
          </a:fillRef>
          <a:effectRef idx="1">
            <a:schemeClr val="accent1"/>
          </a:effectRef>
          <a:fontRef idx="minor">
            <a:schemeClr val="lt1"/>
          </a:fontRef>
        </p:style>
        <p:txBody>
          <a:bodyPr anchor="ctr"/>
          <a:lstStyle/>
          <a:p>
            <a:pPr>
              <a:defRPr/>
            </a:pPr>
            <a:r>
              <a:rPr lang="vi-VN" sz="2800" dirty="0">
                <a:solidFill>
                  <a:srgbClr val="FF0000"/>
                </a:solidFill>
                <a:latin typeface="Times New Roman" panose="02020603050405020304" pitchFamily="18" charset="0"/>
                <a:cs typeface="Times New Roman" panose="02020603050405020304" pitchFamily="18" charset="0"/>
              </a:rPr>
              <a:t>- Mức độ thường xuyên của việc làm đó (hằng ngày/ hằng tuần).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4585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a:off x="322263" y="68263"/>
            <a:ext cx="830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zh-CN" sz="2800" b="1" u="sng">
                <a:solidFill>
                  <a:srgbClr val="FF0000"/>
                </a:solidFill>
                <a:latin typeface="Times New Roman" pitchFamily="18" charset="0"/>
                <a:ea typeface="宋体" charset="-122"/>
              </a:rPr>
              <a:t>CHỦ ĐỀ 2: </a:t>
            </a:r>
            <a:r>
              <a:rPr lang="nb-NO" altLang="en-US" sz="2800" b="1">
                <a:solidFill>
                  <a:srgbClr val="FF0000"/>
                </a:solidFill>
                <a:latin typeface="Times New Roman" pitchFamily="18" charset="0"/>
              </a:rPr>
              <a:t>CHĂM SÓC CUỘC SỐNG CÁ NHÂN</a:t>
            </a:r>
            <a:endParaRPr lang="en-US" altLang="en-US" sz="2800" b="1">
              <a:solidFill>
                <a:srgbClr val="FF0000"/>
              </a:solidFill>
              <a:latin typeface="Times New Roman" pitchFamily="18" charset="0"/>
            </a:endParaRPr>
          </a:p>
        </p:txBody>
      </p:sp>
      <p:sp>
        <p:nvSpPr>
          <p:cNvPr id="50179" name="Rectangle 4"/>
          <p:cNvSpPr>
            <a:spLocks noChangeArrowheads="1"/>
          </p:cNvSpPr>
          <p:nvPr/>
        </p:nvSpPr>
        <p:spPr bwMode="auto">
          <a:xfrm>
            <a:off x="174625" y="633413"/>
            <a:ext cx="8816975" cy="9540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vi-VN" altLang="en-US" sz="2800" b="1" u="sng">
                <a:solidFill>
                  <a:srgbClr val="0000CC"/>
                </a:solidFill>
                <a:latin typeface="Times New Roman" pitchFamily="18" charset="0"/>
              </a:rPr>
              <a:t>Nhiệm vụ 3:</a:t>
            </a:r>
            <a:r>
              <a:rPr lang="vi-VN" altLang="en-US" sz="2800" b="1">
                <a:solidFill>
                  <a:srgbClr val="0000CC"/>
                </a:solidFill>
                <a:latin typeface="Times New Roman" pitchFamily="18" charset="0"/>
              </a:rPr>
              <a:t> Sắp xếp không gian học tập, sinh hoạt của em</a:t>
            </a:r>
          </a:p>
        </p:txBody>
      </p:sp>
      <p:pic>
        <p:nvPicPr>
          <p:cNvPr id="50183" name="Picture 2" descr="https://hocz.net/wp-content/uploads/2021/06/sach-ket-noi-giai-hoat-dong-trai-nghiem-huong-nghiep-6-tuan-13-goc-hoc-tap-cua-em_60cad4b294f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63725"/>
            <a:ext cx="563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506412" y="3904130"/>
            <a:ext cx="815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vi-VN" altLang="en-US" sz="2800" b="1" i="1" dirty="0">
                <a:solidFill>
                  <a:srgbClr val="FF0000"/>
                </a:solidFill>
                <a:latin typeface="Times New Roman" pitchFamily="18" charset="0"/>
              </a:rPr>
              <a:t>- Nếu HS có thói quen sắp xếp góc học tập gọn gàng, ngăn nắp, sạch sẽ sẽ mang lại cảm giác vui vẻ, tạo hứng thú học tập và học đạt hiệu quả hơn; khi tìm đồ dùng hoặc sách vở sẽ dễ dàng, nhanh chóng  hơn,...</a:t>
            </a:r>
            <a:endParaRPr lang="en-US" altLang="en-US" sz="2800" b="1" i="1" dirty="0">
              <a:solidFill>
                <a:srgbClr val="FF0000"/>
              </a:solidFill>
              <a:latin typeface="Times New Roman" pitchFamily="18" charset="0"/>
            </a:endParaRPr>
          </a:p>
        </p:txBody>
      </p:sp>
    </p:spTree>
    <p:extLst>
      <p:ext uri="{BB962C8B-B14F-4D97-AF65-F5344CB8AC3E}">
        <p14:creationId xmlns:p14="http://schemas.microsoft.com/office/powerpoint/2010/main" val="153056785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Google Shape;1021;p38"/>
          <p:cNvSpPr/>
          <p:nvPr/>
        </p:nvSpPr>
        <p:spPr>
          <a:xfrm>
            <a:off x="4595650" y="2107548"/>
            <a:ext cx="4253419" cy="274505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2"/>
          </a:solidFill>
          <a:ln>
            <a:noFill/>
          </a:ln>
        </p:spPr>
        <p:txBody>
          <a:bodyPr spcFirstLastPara="1" wrap="square" lIns="91425" tIns="91425" rIns="91425" bIns="91425" anchor="ctr" anchorCtr="0">
            <a:noAutofit/>
          </a:bodyPr>
          <a:lstStyle/>
          <a:p>
            <a:r>
              <a:rPr lang="nl-NL" sz="3600" dirty="0">
                <a:solidFill>
                  <a:schemeClr val="bg1">
                    <a:lumMod val="50000"/>
                  </a:schemeClr>
                </a:solidFill>
                <a:latin typeface="Times New Roman" panose="02020603050405020304" pitchFamily="18" charset="0"/>
                <a:cs typeface="Times New Roman" panose="02020603050405020304" pitchFamily="18" charset="0"/>
              </a:rPr>
              <a:t>Hãy chia sẻ cảm xúc khi có thói quen ngăn nắp, gọn gàng. </a:t>
            </a:r>
            <a:endParaRPr lang="en-US" sz="3600" dirty="0">
              <a:solidFill>
                <a:schemeClr val="bg1">
                  <a:lumMod val="50000"/>
                </a:schemeClr>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solidFill>
                <a:schemeClr val="bg1">
                  <a:lumMod val="50000"/>
                </a:schemeClr>
              </a:solidFill>
            </a:endParaRPr>
          </a:p>
        </p:txBody>
      </p:sp>
      <p:sp>
        <p:nvSpPr>
          <p:cNvPr id="6" name="Google Shape;1022;p38"/>
          <p:cNvSpPr/>
          <p:nvPr/>
        </p:nvSpPr>
        <p:spPr>
          <a:xfrm>
            <a:off x="61770" y="1488658"/>
            <a:ext cx="4533880" cy="32004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lvl="0"/>
            <a:r>
              <a:rPr lang="nl-NL" sz="4000" dirty="0">
                <a:solidFill>
                  <a:srgbClr val="C00000"/>
                </a:solidFill>
                <a:latin typeface="Times New Roman" panose="02020603050405020304" pitchFamily="18" charset="0"/>
                <a:cs typeface="Times New Roman" panose="02020603050405020304" pitchFamily="18" charset="0"/>
              </a:rPr>
              <a:t>Em hãy sắp xếp lại chỗ ngồi học trên lớp của mình gọn gàng, ngăn nắp</a:t>
            </a:r>
            <a:endParaRPr sz="4000" dirty="0">
              <a:solidFill>
                <a:srgbClr val="C00000"/>
              </a:solidFill>
              <a:latin typeface="Times New Roman" panose="02020603050405020304" pitchFamily="18" charset="0"/>
              <a:cs typeface="Times New Roman" panose="02020603050405020304" pitchFamily="18" charset="0"/>
            </a:endParaRPr>
          </a:p>
        </p:txBody>
      </p:sp>
      <p:sp>
        <p:nvSpPr>
          <p:cNvPr id="7" name="Google Shape;1025;p38"/>
          <p:cNvSpPr/>
          <p:nvPr/>
        </p:nvSpPr>
        <p:spPr>
          <a:xfrm>
            <a:off x="723910" y="536077"/>
            <a:ext cx="3276600" cy="6379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dirty="0" smtClean="0">
                <a:solidFill>
                  <a:schemeClr val="tx1">
                    <a:lumMod val="20000"/>
                    <a:lumOff val="80000"/>
                  </a:schemeClr>
                </a:solidFill>
                <a:latin typeface="Times New Roman" panose="02020603050405020304" pitchFamily="18" charset="0"/>
                <a:cs typeface="Times New Roman" panose="02020603050405020304" pitchFamily="18" charset="0"/>
              </a:rPr>
              <a:t>THỰC HÀNH</a:t>
            </a:r>
            <a:endParaRPr sz="3600" dirty="0">
              <a:solidFill>
                <a:schemeClr val="tx1">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0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407988" y="-74613"/>
            <a:ext cx="8229600" cy="1143001"/>
          </a:xfrm>
        </p:spPr>
        <p:txBody>
          <a:bodyPr/>
          <a:lstStyle/>
          <a:p>
            <a:r>
              <a:rPr lang="en-US" altLang="en-US" b="1" smtClean="0">
                <a:solidFill>
                  <a:srgbClr val="0000FF"/>
                </a:solidFill>
              </a:rPr>
              <a:t>TỔNG KẾT</a:t>
            </a:r>
          </a:p>
        </p:txBody>
      </p:sp>
      <p:sp>
        <p:nvSpPr>
          <p:cNvPr id="52227" name="Rectangle 3"/>
          <p:cNvSpPr>
            <a:spLocks noChangeArrowheads="1"/>
          </p:cNvSpPr>
          <p:nvPr/>
        </p:nvSpPr>
        <p:spPr bwMode="auto">
          <a:xfrm>
            <a:off x="611188" y="762000"/>
            <a:ext cx="802798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150000"/>
              </a:lnSpc>
              <a:spcBef>
                <a:spcPct val="0"/>
              </a:spcBef>
              <a:buFontTx/>
              <a:buNone/>
            </a:pPr>
            <a:r>
              <a:rPr lang="en-US" altLang="en-US" sz="2800" b="1">
                <a:solidFill>
                  <a:srgbClr val="FF0000"/>
                </a:solidFill>
                <a:latin typeface="Times New Roman" pitchFamily="18" charset="0"/>
                <a:cs typeface="Times New Roman" pitchFamily="18" charset="0"/>
              </a:rPr>
              <a:t>CHỦ ĐỀ 2: CHĂM SÓC CUỘC SỐNG CÁ NHÂN</a:t>
            </a:r>
          </a:p>
        </p:txBody>
      </p:sp>
      <p:pic>
        <p:nvPicPr>
          <p:cNvPr id="52228" name="Picture 2" descr="C:\Users\PERSONAL\Desktop\7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3622675"/>
            <a:ext cx="9461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descr="C:\Users\PERSONAL\Deskto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1543050"/>
            <a:ext cx="9350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4" descr="C:\Users\PERSONAL\Desktop\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1511300"/>
            <a:ext cx="1066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4"/>
          <p:cNvSpPr>
            <a:spLocks noChangeArrowheads="1"/>
          </p:cNvSpPr>
          <p:nvPr/>
        </p:nvSpPr>
        <p:spPr bwMode="auto">
          <a:xfrm>
            <a:off x="1171575" y="1693863"/>
            <a:ext cx="3251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vi-VN" altLang="en-US" sz="2800" b="1">
                <a:solidFill>
                  <a:srgbClr val="000099"/>
                </a:solidFill>
                <a:latin typeface="Times New Roman" pitchFamily="18" charset="0"/>
              </a:rPr>
              <a:t>Chăm sóc sức khỏe qua việc thực hiện chế độ sinh hoạt hằng ngày</a:t>
            </a:r>
            <a:r>
              <a:rPr lang="en-US" altLang="en-US" sz="2800" b="1">
                <a:solidFill>
                  <a:srgbClr val="000099"/>
                </a:solidFill>
                <a:latin typeface="Times New Roman" pitchFamily="18" charset="0"/>
              </a:rPr>
              <a:t>.</a:t>
            </a:r>
            <a:endParaRPr lang="vi-VN" altLang="en-US" sz="2800" b="1">
              <a:solidFill>
                <a:srgbClr val="000099"/>
              </a:solidFill>
              <a:latin typeface="Times New Roman" pitchFamily="18" charset="0"/>
            </a:endParaRPr>
          </a:p>
        </p:txBody>
      </p:sp>
      <p:sp>
        <p:nvSpPr>
          <p:cNvPr id="52232" name="Rectangle 5"/>
          <p:cNvSpPr>
            <a:spLocks noChangeArrowheads="1"/>
          </p:cNvSpPr>
          <p:nvPr/>
        </p:nvSpPr>
        <p:spPr bwMode="auto">
          <a:xfrm>
            <a:off x="5843588" y="1724025"/>
            <a:ext cx="3082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vi-VN" altLang="en-US" sz="2800" b="1">
                <a:solidFill>
                  <a:srgbClr val="000099"/>
                </a:solidFill>
                <a:latin typeface="Times New Roman" pitchFamily="18" charset="0"/>
              </a:rPr>
              <a:t>Tìm hiểu và thực hành tư thế đi, đứng, ngồi đúng</a:t>
            </a:r>
            <a:r>
              <a:rPr lang="en-US" altLang="en-US" sz="2800" b="1">
                <a:solidFill>
                  <a:srgbClr val="000099"/>
                </a:solidFill>
                <a:latin typeface="Times New Roman" pitchFamily="18" charset="0"/>
              </a:rPr>
              <a:t>.</a:t>
            </a:r>
            <a:endParaRPr lang="vi-VN" altLang="en-US" sz="2800" b="1">
              <a:solidFill>
                <a:srgbClr val="000099"/>
              </a:solidFill>
              <a:latin typeface="Times New Roman" pitchFamily="18" charset="0"/>
            </a:endParaRPr>
          </a:p>
        </p:txBody>
      </p:sp>
      <p:sp>
        <p:nvSpPr>
          <p:cNvPr id="52233" name="Rectangle 6"/>
          <p:cNvSpPr>
            <a:spLocks noChangeArrowheads="1"/>
          </p:cNvSpPr>
          <p:nvPr/>
        </p:nvSpPr>
        <p:spPr bwMode="auto">
          <a:xfrm>
            <a:off x="3187700" y="3811588"/>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vi-VN" altLang="en-US" sz="2800" b="1">
                <a:solidFill>
                  <a:srgbClr val="000099"/>
                </a:solidFill>
                <a:latin typeface="Times New Roman" pitchFamily="18" charset="0"/>
              </a:rPr>
              <a:t>Sắp xếp không gian học tập, sinh hoạt của em</a:t>
            </a:r>
            <a:r>
              <a:rPr lang="en-US" altLang="en-US" sz="2800" b="1">
                <a:solidFill>
                  <a:srgbClr val="000099"/>
                </a:solidFill>
                <a:latin typeface="Times New Roman" pitchFamily="18" charset="0"/>
              </a:rPr>
              <a:t>.</a:t>
            </a:r>
            <a:endParaRPr lang="vi-VN" altLang="en-US" sz="2800" b="1">
              <a:solidFill>
                <a:srgbClr val="000099"/>
              </a:solidFill>
              <a:latin typeface="Times New Roman" pitchFamily="18" charset="0"/>
            </a:endParaRPr>
          </a:p>
        </p:txBody>
      </p:sp>
      <p:sp>
        <p:nvSpPr>
          <p:cNvPr id="12" name="Right Brace 11"/>
          <p:cNvSpPr/>
          <p:nvPr/>
        </p:nvSpPr>
        <p:spPr>
          <a:xfrm rot="5400000">
            <a:off x="4203700" y="1365250"/>
            <a:ext cx="504825" cy="7070725"/>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235" name="Rectangle 8"/>
          <p:cNvSpPr>
            <a:spLocks noChangeArrowheads="1"/>
          </p:cNvSpPr>
          <p:nvPr/>
        </p:nvSpPr>
        <p:spPr bwMode="auto">
          <a:xfrm>
            <a:off x="611188" y="5257800"/>
            <a:ext cx="80279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800" b="1" i="1">
                <a:latin typeface="Times New Roman" pitchFamily="18" charset="0"/>
                <a:cs typeface="Times New Roman" pitchFamily="18" charset="0"/>
              </a:rPr>
              <a:t>     </a:t>
            </a:r>
            <a:r>
              <a:rPr lang="vi-VN" altLang="en-US" sz="2800" b="1" i="1">
                <a:latin typeface="Times New Roman" pitchFamily="18" charset="0"/>
                <a:cs typeface="Times New Roman" pitchFamily="18" charset="0"/>
              </a:rPr>
              <a:t>Biết </a:t>
            </a:r>
            <a:r>
              <a:rPr lang="en-US" altLang="en-US" sz="2800" b="1" i="1">
                <a:latin typeface="Times New Roman" pitchFamily="18" charset="0"/>
                <a:cs typeface="Times New Roman" pitchFamily="18" charset="0"/>
              </a:rPr>
              <a:t>cách </a:t>
            </a:r>
            <a:r>
              <a:rPr lang="vi-VN" altLang="en-US" sz="2800" b="1" i="1">
                <a:latin typeface="Times New Roman" pitchFamily="18" charset="0"/>
                <a:cs typeface="Times New Roman" pitchFamily="18" charset="0"/>
              </a:rPr>
              <a:t>chăm sóc và điều chỉnh bản thân phù hợp với hoàn cảnh giao tiếp</a:t>
            </a:r>
            <a:r>
              <a:rPr lang="en-US" altLang="en-US" sz="2800" b="1" i="1">
                <a:latin typeface="Times New Roman" pitchFamily="18" charset="0"/>
                <a:cs typeface="Times New Roman" pitchFamily="18" charset="0"/>
              </a:rPr>
              <a:t>, hình thành thói quen tốt trong cuộc sống.</a:t>
            </a:r>
            <a:endParaRPr lang="en-US" altLang="en-US" sz="2800" b="1" i="1">
              <a:latin typeface="Times New Roman" pitchFamily="18" charset="0"/>
            </a:endParaRPr>
          </a:p>
        </p:txBody>
      </p:sp>
    </p:spTree>
    <p:extLst>
      <p:ext uri="{BB962C8B-B14F-4D97-AF65-F5344CB8AC3E}">
        <p14:creationId xmlns:p14="http://schemas.microsoft.com/office/powerpoint/2010/main" val="616876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48" t="16667" r="29722" b="14792"/>
          <a:stretch/>
        </p:blipFill>
        <p:spPr bwMode="auto">
          <a:xfrm>
            <a:off x="1426783" y="973100"/>
            <a:ext cx="6337734" cy="592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176050" y="211100"/>
            <a:ext cx="8839200" cy="7620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mn-lt"/>
              </a:rPr>
              <a:t>CHĂM SÓC CUỘC SỐNG CÁ NHÂN</a:t>
            </a:r>
            <a:endParaRPr lang="en-US" sz="4000" b="1" dirty="0">
              <a:solidFill>
                <a:srgbClr val="FF0000"/>
              </a:solidFill>
              <a:latin typeface="+mn-lt"/>
            </a:endParaRPr>
          </a:p>
        </p:txBody>
      </p:sp>
    </p:spTree>
    <p:extLst>
      <p:ext uri="{BB962C8B-B14F-4D97-AF65-F5344CB8AC3E}">
        <p14:creationId xmlns:p14="http://schemas.microsoft.com/office/powerpoint/2010/main" val="254153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889" name="Google Shape;889;p35"/>
          <p:cNvSpPr/>
          <p:nvPr/>
        </p:nvSpPr>
        <p:spPr>
          <a:xfrm flipH="1">
            <a:off x="3948657" y="13848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666" name="Google Shape;666;p35"/>
          <p:cNvGrpSpPr/>
          <p:nvPr/>
        </p:nvGrpSpPr>
        <p:grpSpPr>
          <a:xfrm>
            <a:off x="191649" y="93184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endParaRPr/>
              </a:p>
            </p:txBody>
          </p:sp>
        </p:grpSp>
      </p:grpSp>
      <p:sp>
        <p:nvSpPr>
          <p:cNvPr id="875" name="Google Shape;875;p35"/>
          <p:cNvSpPr txBox="1">
            <a:spLocks noGrp="1"/>
          </p:cNvSpPr>
          <p:nvPr>
            <p:ph type="ctrTitle"/>
          </p:nvPr>
        </p:nvSpPr>
        <p:spPr>
          <a:xfrm>
            <a:off x="3192603" y="1169483"/>
            <a:ext cx="5682142" cy="4114564"/>
          </a:xfrm>
          <a:prstGeom prst="rect">
            <a:avLst/>
          </a:prstGeom>
        </p:spPr>
        <p:txBody>
          <a:bodyPr spcFirstLastPara="1" wrap="square" lIns="91425" tIns="91425" rIns="91425" bIns="91425" anchor="b" anchorCtr="0">
            <a:noAutofit/>
          </a:bodyPr>
          <a:lstStyle/>
          <a:p>
            <a:pPr>
              <a:lnSpc>
                <a:spcPct val="150000"/>
              </a:lnSpc>
            </a:pPr>
            <a:r>
              <a:rPr lang="en" sz="4400" dirty="0">
                <a:latin typeface="Times New Roman" panose="02020603050405020304" pitchFamily="18" charset="0"/>
                <a:ea typeface="Tahoma" panose="020B0604030504040204" pitchFamily="34" charset="0"/>
                <a:cs typeface="Times New Roman" panose="02020603050405020304" pitchFamily="18" charset="0"/>
              </a:rPr>
              <a:t>NHIỆM VỤ </a:t>
            </a:r>
            <a:r>
              <a:rPr lang="vi-VN" sz="4400" dirty="0" smtClean="0">
                <a:latin typeface="Times New Roman" panose="02020603050405020304" pitchFamily="18" charset="0"/>
                <a:ea typeface="Tahoma" panose="020B0604030504040204" pitchFamily="34" charset="0"/>
                <a:cs typeface="Times New Roman" panose="02020603050405020304" pitchFamily="18" charset="0"/>
              </a:rPr>
              <a:t>1</a:t>
            </a:r>
            <a:r>
              <a:rPr lang="en" sz="4400" dirty="0" smtClean="0">
                <a:latin typeface="Times New Roman" panose="02020603050405020304" pitchFamily="18" charset="0"/>
                <a:ea typeface="Tahoma" panose="020B0604030504040204" pitchFamily="34" charset="0"/>
                <a:cs typeface="Times New Roman" panose="02020603050405020304" pitchFamily="18" charset="0"/>
              </a:rPr>
              <a:t>:</a:t>
            </a:r>
            <a:r>
              <a:rPr lang="en" sz="4400" dirty="0">
                <a:latin typeface="Times New Roman" panose="02020603050405020304" pitchFamily="18" charset="0"/>
                <a:ea typeface="Tahoma" panose="020B0604030504040204" pitchFamily="34" charset="0"/>
                <a:cs typeface="Times New Roman" panose="02020603050405020304" pitchFamily="18" charset="0"/>
              </a:rPr>
              <a:t/>
            </a:r>
            <a:br>
              <a:rPr lang="en" sz="4400" dirty="0">
                <a:latin typeface="Times New Roman" panose="02020603050405020304" pitchFamily="18" charset="0"/>
                <a:ea typeface="Tahoma" panose="020B0604030504040204" pitchFamily="34" charset="0"/>
                <a:cs typeface="Times New Roman" panose="02020603050405020304" pitchFamily="18" charset="0"/>
              </a:rPr>
            </a:br>
            <a:r>
              <a:rPr lang="en-US" sz="4400" dirty="0" err="1">
                <a:solidFill>
                  <a:srgbClr val="C00000"/>
                </a:solidFill>
              </a:rPr>
              <a:t>Chăm</a:t>
            </a:r>
            <a:r>
              <a:rPr lang="en-US" sz="4400" dirty="0">
                <a:solidFill>
                  <a:srgbClr val="C00000"/>
                </a:solidFill>
              </a:rPr>
              <a:t> </a:t>
            </a:r>
            <a:r>
              <a:rPr lang="en-US" sz="4400" dirty="0" err="1">
                <a:solidFill>
                  <a:srgbClr val="C00000"/>
                </a:solidFill>
              </a:rPr>
              <a:t>sóc</a:t>
            </a:r>
            <a:r>
              <a:rPr lang="en-US" sz="4400" dirty="0">
                <a:solidFill>
                  <a:srgbClr val="C00000"/>
                </a:solidFill>
              </a:rPr>
              <a:t> </a:t>
            </a:r>
            <a:r>
              <a:rPr lang="en-US" sz="4400" dirty="0" err="1">
                <a:solidFill>
                  <a:srgbClr val="C00000"/>
                </a:solidFill>
              </a:rPr>
              <a:t>sức</a:t>
            </a:r>
            <a:r>
              <a:rPr lang="en-US" sz="4400" dirty="0">
                <a:solidFill>
                  <a:srgbClr val="C00000"/>
                </a:solidFill>
              </a:rPr>
              <a:t> </a:t>
            </a:r>
            <a:r>
              <a:rPr lang="en-US" sz="4400" dirty="0" err="1">
                <a:solidFill>
                  <a:srgbClr val="C00000"/>
                </a:solidFill>
              </a:rPr>
              <a:t>khỏe</a:t>
            </a:r>
            <a:r>
              <a:rPr lang="en-US" sz="4400" dirty="0">
                <a:solidFill>
                  <a:srgbClr val="C00000"/>
                </a:solidFill>
              </a:rPr>
              <a:t> qua </a:t>
            </a:r>
            <a:r>
              <a:rPr lang="en-US" sz="4400" dirty="0" err="1">
                <a:solidFill>
                  <a:srgbClr val="C00000"/>
                </a:solidFill>
              </a:rPr>
              <a:t>việc</a:t>
            </a:r>
            <a:r>
              <a:rPr lang="en-US" sz="4400" dirty="0">
                <a:solidFill>
                  <a:srgbClr val="C00000"/>
                </a:solidFill>
              </a:rPr>
              <a:t> </a:t>
            </a:r>
            <a:r>
              <a:rPr lang="en-US" sz="4400" dirty="0" err="1">
                <a:solidFill>
                  <a:srgbClr val="C00000"/>
                </a:solidFill>
              </a:rPr>
              <a:t>thực</a:t>
            </a:r>
            <a:r>
              <a:rPr lang="en-US" sz="4400" dirty="0">
                <a:solidFill>
                  <a:srgbClr val="C00000"/>
                </a:solidFill>
              </a:rPr>
              <a:t> </a:t>
            </a:r>
            <a:r>
              <a:rPr lang="en-US" sz="4400" dirty="0" err="1">
                <a:solidFill>
                  <a:srgbClr val="C00000"/>
                </a:solidFill>
              </a:rPr>
              <a:t>hiện</a:t>
            </a:r>
            <a:r>
              <a:rPr lang="en-US" sz="4400" dirty="0">
                <a:solidFill>
                  <a:srgbClr val="C00000"/>
                </a:solidFill>
              </a:rPr>
              <a:t> </a:t>
            </a:r>
            <a:r>
              <a:rPr lang="en-US" sz="4400" dirty="0" err="1">
                <a:solidFill>
                  <a:srgbClr val="C00000"/>
                </a:solidFill>
              </a:rPr>
              <a:t>chế</a:t>
            </a:r>
            <a:r>
              <a:rPr lang="en-US" sz="4400" dirty="0">
                <a:solidFill>
                  <a:srgbClr val="C00000"/>
                </a:solidFill>
              </a:rPr>
              <a:t> </a:t>
            </a:r>
            <a:r>
              <a:rPr lang="en-US" sz="4400" dirty="0" err="1">
                <a:solidFill>
                  <a:srgbClr val="C00000"/>
                </a:solidFill>
              </a:rPr>
              <a:t>độ</a:t>
            </a:r>
            <a:r>
              <a:rPr lang="en-US" sz="4400" dirty="0">
                <a:solidFill>
                  <a:srgbClr val="C00000"/>
                </a:solidFill>
              </a:rPr>
              <a:t> </a:t>
            </a:r>
            <a:r>
              <a:rPr lang="en-US" sz="4400" dirty="0" err="1">
                <a:solidFill>
                  <a:srgbClr val="C00000"/>
                </a:solidFill>
              </a:rPr>
              <a:t>dinh</a:t>
            </a:r>
            <a:r>
              <a:rPr lang="en-US" sz="4400" dirty="0">
                <a:solidFill>
                  <a:srgbClr val="C00000"/>
                </a:solidFill>
              </a:rPr>
              <a:t> </a:t>
            </a:r>
            <a:r>
              <a:rPr lang="en-US" sz="4400" dirty="0" err="1">
                <a:solidFill>
                  <a:srgbClr val="C00000"/>
                </a:solidFill>
              </a:rPr>
              <a:t>dưỡng</a:t>
            </a:r>
            <a:r>
              <a:rPr lang="en-US" sz="4400" dirty="0">
                <a:solidFill>
                  <a:srgbClr val="C00000"/>
                </a:solidFill>
              </a:rPr>
              <a:t> </a:t>
            </a:r>
            <a:r>
              <a:rPr lang="en-US" sz="4400" dirty="0" err="1">
                <a:solidFill>
                  <a:srgbClr val="C00000"/>
                </a:solidFill>
              </a:rPr>
              <a:t>hàng</a:t>
            </a:r>
            <a:r>
              <a:rPr lang="en-US" sz="4400" dirty="0">
                <a:solidFill>
                  <a:srgbClr val="C00000"/>
                </a:solidFill>
              </a:rPr>
              <a:t> </a:t>
            </a:r>
            <a:r>
              <a:rPr lang="en-US" sz="4400" dirty="0" err="1">
                <a:solidFill>
                  <a:srgbClr val="C00000"/>
                </a:solidFill>
              </a:rPr>
              <a:t>ngày</a:t>
            </a:r>
            <a:endParaRPr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77" name="Google Shape;877;p35"/>
          <p:cNvSpPr/>
          <p:nvPr/>
        </p:nvSpPr>
        <p:spPr>
          <a:xfrm flipH="1">
            <a:off x="2481001" y="4588051"/>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78" name="Google Shape;878;p35"/>
          <p:cNvSpPr/>
          <p:nvPr/>
        </p:nvSpPr>
        <p:spPr>
          <a:xfrm>
            <a:off x="337901" y="4059326"/>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79" name="Google Shape;879;p35"/>
          <p:cNvSpPr/>
          <p:nvPr/>
        </p:nvSpPr>
        <p:spPr>
          <a:xfrm>
            <a:off x="1607925" y="3132777"/>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80" name="Google Shape;880;p35"/>
          <p:cNvSpPr/>
          <p:nvPr/>
        </p:nvSpPr>
        <p:spPr>
          <a:xfrm flipH="1">
            <a:off x="5030801" y="511726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881" name="Google Shape;881;p35"/>
          <p:cNvGrpSpPr/>
          <p:nvPr/>
        </p:nvGrpSpPr>
        <p:grpSpPr>
          <a:xfrm>
            <a:off x="8343805" y="2322113"/>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885" name="Google Shape;885;p35"/>
          <p:cNvGrpSpPr/>
          <p:nvPr/>
        </p:nvGrpSpPr>
        <p:grpSpPr>
          <a:xfrm flipH="1">
            <a:off x="3863802" y="2322113"/>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92003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927"/>
            <a:ext cx="8382000" cy="766951"/>
          </a:xfrm>
        </p:spPr>
        <p:txBody>
          <a:bodyPr>
            <a:noAutofit/>
          </a:bodyPr>
          <a:lstStyle/>
          <a:p>
            <a:pPr marL="0" indent="0">
              <a:buNone/>
            </a:pPr>
            <a:r>
              <a:rPr lang="nl-NL" sz="3000" dirty="0" smtClean="0">
                <a:solidFill>
                  <a:srgbClr val="FF0000"/>
                </a:solidFill>
              </a:rPr>
              <a:t>Em hãy quan sát </a:t>
            </a:r>
            <a:r>
              <a:rPr lang="nl-NL" sz="3000" dirty="0">
                <a:solidFill>
                  <a:srgbClr val="FF0000"/>
                </a:solidFill>
              </a:rPr>
              <a:t>hình </a:t>
            </a:r>
            <a:r>
              <a:rPr lang="vi-VN" sz="3000" dirty="0" smtClean="0">
                <a:solidFill>
                  <a:srgbClr val="FF0000"/>
                </a:solidFill>
              </a:rPr>
              <a:t>hoặc </a:t>
            </a:r>
            <a:r>
              <a:rPr lang="nl-NL" sz="3000" dirty="0" smtClean="0">
                <a:solidFill>
                  <a:srgbClr val="FF0000"/>
                </a:solidFill>
              </a:rPr>
              <a:t>trong SGK</a:t>
            </a:r>
            <a:r>
              <a:rPr lang="vi-VN" sz="3000" dirty="0" smtClean="0">
                <a:solidFill>
                  <a:srgbClr val="FF0000"/>
                </a:solidFill>
              </a:rPr>
              <a:t> trang </a:t>
            </a:r>
            <a:r>
              <a:rPr lang="nl-NL" sz="3000" dirty="0" smtClean="0">
                <a:solidFill>
                  <a:srgbClr val="FF0000"/>
                </a:solidFill>
              </a:rPr>
              <a:t>16</a:t>
            </a:r>
            <a:endParaRPr lang="en-US" sz="3000" dirty="0">
              <a:solidFill>
                <a:srgbClr val="FF0000"/>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842" t="22083" r="34758" b="6250"/>
          <a:stretch/>
        </p:blipFill>
        <p:spPr bwMode="auto">
          <a:xfrm>
            <a:off x="2062241" y="760024"/>
            <a:ext cx="4449395" cy="609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743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5842" t="22083" r="34758" b="6250"/>
          <a:stretch/>
        </p:blipFill>
        <p:spPr bwMode="auto">
          <a:xfrm>
            <a:off x="4495800" y="205542"/>
            <a:ext cx="444795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Google Shape;1022;p38"/>
          <p:cNvSpPr>
            <a:spLocks noGrp="1"/>
          </p:cNvSpPr>
          <p:nvPr>
            <p:ph type="subTitle" idx="1"/>
          </p:nvPr>
        </p:nvSpPr>
        <p:spPr>
          <a:xfrm>
            <a:off x="0" y="609600"/>
            <a:ext cx="4267200" cy="528788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indent="0" algn="just"/>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Chế</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độ</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sinh</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hoạt</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của</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em</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có</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điểm</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gì</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giống</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và</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khác</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với</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chế</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độ</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sinh</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hoạt</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hằng</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ngày</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đảm</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bảo</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sức</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khỏe</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dưới</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 </a:t>
            </a:r>
            <a:r>
              <a:rPr lang="en-US" sz="4000" b="1" dirty="0" err="1">
                <a:solidFill>
                  <a:schemeClr val="bg1">
                    <a:lumMod val="20000"/>
                    <a:lumOff val="80000"/>
                  </a:schemeClr>
                </a:solidFill>
                <a:latin typeface="Times New Roman" panose="02020603050405020304" pitchFamily="18" charset="0"/>
                <a:cs typeface="Times New Roman" panose="02020603050405020304" pitchFamily="18" charset="0"/>
              </a:rPr>
              <a:t>đây</a:t>
            </a:r>
            <a:r>
              <a:rPr lang="en-US" sz="4000" b="1" dirty="0">
                <a:solidFill>
                  <a:schemeClr val="bg1">
                    <a:lumMod val="20000"/>
                    <a:lumOff val="8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02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500"/>
                                        <p:tgtEl>
                                          <p:spTgt spid="6">
                                            <p:txEl>
                                              <p:pRg st="0" end="0"/>
                                            </p:txEl>
                                          </p:spTgt>
                                        </p:tgtEl>
                                      </p:cBhvr>
                                    </p:animEffect>
                                    <p:anim calcmode="lin" valueType="num">
                                      <p:cBhvr>
                                        <p:cTn id="15"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9ABA5B2B-6AAD-40C8-9EAE-F367E04FAB2D}"/>
              </a:ext>
            </a:extLst>
          </p:cNvPr>
          <p:cNvGrpSpPr/>
          <p:nvPr/>
        </p:nvGrpSpPr>
        <p:grpSpPr>
          <a:xfrm>
            <a:off x="0" y="26987"/>
            <a:ext cx="9144000" cy="6858000"/>
            <a:chOff x="0" y="0"/>
            <a:chExt cx="12192000" cy="6858000"/>
          </a:xfrm>
        </p:grpSpPr>
        <p:pic>
          <p:nvPicPr>
            <p:cNvPr id="15" name="图片 14">
              <a:extLst>
                <a:ext uri="{FF2B5EF4-FFF2-40B4-BE49-F238E27FC236}">
                  <a16:creationId xmlns="" xmlns:a16="http://schemas.microsoft.com/office/drawing/2014/main" id="{05D0EDD9-4C98-4BE7-8C03-97E504D49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 xmlns:a16="http://schemas.microsoft.com/office/drawing/2014/main" id="{8ACC23A4-4E0F-469B-9D11-9C6A37E58774}"/>
                </a:ext>
              </a:extLst>
            </p:cNvPr>
            <p:cNvGrpSpPr/>
            <p:nvPr/>
          </p:nvGrpSpPr>
          <p:grpSpPr>
            <a:xfrm>
              <a:off x="215900" y="214361"/>
              <a:ext cx="11760200" cy="6429277"/>
              <a:chOff x="215900" y="214361"/>
              <a:chExt cx="11760200" cy="6429277"/>
            </a:xfrm>
          </p:grpSpPr>
          <p:grpSp>
            <p:nvGrpSpPr>
              <p:cNvPr id="18" name="组合 17">
                <a:extLst>
                  <a:ext uri="{FF2B5EF4-FFF2-40B4-BE49-F238E27FC236}">
                    <a16:creationId xmlns="" xmlns:a16="http://schemas.microsoft.com/office/drawing/2014/main" id="{38F3C2E6-B1A4-4055-AF11-886C166FC17D}"/>
                  </a:ext>
                </a:extLst>
              </p:cNvPr>
              <p:cNvGrpSpPr/>
              <p:nvPr/>
            </p:nvGrpSpPr>
            <p:grpSpPr>
              <a:xfrm>
                <a:off x="215900" y="214361"/>
                <a:ext cx="11760200" cy="6429277"/>
                <a:chOff x="215900" y="214361"/>
                <a:chExt cx="11760200" cy="6429277"/>
              </a:xfrm>
            </p:grpSpPr>
            <p:sp>
              <p:nvSpPr>
                <p:cNvPr id="20" name="矩形 19">
                  <a:extLst>
                    <a:ext uri="{FF2B5EF4-FFF2-40B4-BE49-F238E27FC236}">
                      <a16:creationId xmlns="" xmlns:a16="http://schemas.microsoft.com/office/drawing/2014/main" id="{1282D5C6-8FD2-49B0-9EFC-10EB5909192F}"/>
                    </a:ext>
                  </a:extLst>
                </p:cNvPr>
                <p:cNvSpPr/>
                <p:nvPr/>
              </p:nvSpPr>
              <p:spPr>
                <a:xfrm>
                  <a:off x="215900" y="214361"/>
                  <a:ext cx="11760200" cy="642927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SemiBold" panose="00000700000000000000" pitchFamily="2" charset="0"/>
                  </a:endParaRPr>
                </a:p>
              </p:txBody>
            </p:sp>
            <p:sp>
              <p:nvSpPr>
                <p:cNvPr id="21" name="TextBox 8">
                  <a:extLst>
                    <a:ext uri="{FF2B5EF4-FFF2-40B4-BE49-F238E27FC236}">
                      <a16:creationId xmlns="" xmlns:a16="http://schemas.microsoft.com/office/drawing/2014/main" id="{1E59416F-D99F-4FDB-A187-E0B63A16F78D}"/>
                    </a:ext>
                  </a:extLst>
                </p:cNvPr>
                <p:cNvSpPr txBox="1">
                  <a:spLocks noChangeArrowheads="1"/>
                </p:cNvSpPr>
                <p:nvPr/>
              </p:nvSpPr>
              <p:spPr bwMode="auto">
                <a:xfrm>
                  <a:off x="660267" y="331991"/>
                  <a:ext cx="109921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ctr"/>
                  <a:r>
                    <a:rPr lang="en-US" sz="2800" dirty="0">
                      <a:solidFill>
                        <a:srgbClr val="16727D"/>
                      </a:solidFill>
                      <a:latin typeface="Montserrat SemiBold" panose="00000700000000000000" pitchFamily="2" charset="0"/>
                    </a:rPr>
                    <a:t>Nếu thực hiện tốt c</a:t>
                  </a:r>
                  <a:r>
                    <a:rPr lang="en-US" sz="2800" b="0" i="0" u="none" dirty="0">
                      <a:solidFill>
                        <a:srgbClr val="16727D"/>
                      </a:solidFill>
                      <a:latin typeface="Montserrat SemiBold" panose="00000700000000000000" pitchFamily="2" charset="0"/>
                    </a:rPr>
                    <a:t>hế độ sinh hoạt hàng sẽ đảm bảo sức khoẻ</a:t>
                  </a:r>
                </a:p>
              </p:txBody>
            </p:sp>
          </p:grpSp>
          <p:cxnSp>
            <p:nvCxnSpPr>
              <p:cNvPr id="19" name="直接连接符 18">
                <a:extLst>
                  <a:ext uri="{FF2B5EF4-FFF2-40B4-BE49-F238E27FC236}">
                    <a16:creationId xmlns="" xmlns:a16="http://schemas.microsoft.com/office/drawing/2014/main" id="{DB995EFF-9AEA-4B85-94D4-1E60B13AE556}"/>
                  </a:ext>
                </a:extLst>
              </p:cNvPr>
              <p:cNvCxnSpPr/>
              <p:nvPr/>
            </p:nvCxnSpPr>
            <p:spPr>
              <a:xfrm>
                <a:off x="2437475" y="1155700"/>
                <a:ext cx="7429634" cy="0"/>
              </a:xfrm>
              <a:prstGeom prst="line">
                <a:avLst/>
              </a:prstGeom>
              <a:ln>
                <a:solidFill>
                  <a:srgbClr val="16727D"/>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Diagram&#10;&#10;Description automatically generated">
            <a:extLst>
              <a:ext uri="{FF2B5EF4-FFF2-40B4-BE49-F238E27FC236}">
                <a16:creationId xmlns="" xmlns:a16="http://schemas.microsoft.com/office/drawing/2014/main" id="{74D8C97A-2074-AE42-906C-EBDD5FF6BB41}"/>
              </a:ext>
            </a:extLst>
          </p:cNvPr>
          <p:cNvPicPr>
            <a:picLocks noChangeAspect="1"/>
          </p:cNvPicPr>
          <p:nvPr/>
        </p:nvPicPr>
        <p:blipFill rotWithShape="1">
          <a:blip r:embed="rId4">
            <a:extLst>
              <a:ext uri="{28A0092B-C50C-407E-A947-70E740481C1C}">
                <a14:useLocalDpi xmlns:a14="http://schemas.microsoft.com/office/drawing/2010/main" val="0"/>
              </a:ext>
            </a:extLst>
          </a:blip>
          <a:srcRect t="4885" r="49023" b="6264"/>
          <a:stretch/>
        </p:blipFill>
        <p:spPr>
          <a:xfrm>
            <a:off x="161926" y="1245763"/>
            <a:ext cx="5368574" cy="2554036"/>
          </a:xfrm>
          <a:prstGeom prst="rect">
            <a:avLst/>
          </a:prstGeom>
        </p:spPr>
      </p:pic>
      <p:pic>
        <p:nvPicPr>
          <p:cNvPr id="24" name="Picture 23" descr="Diagram&#10;&#10;Description automatically generated">
            <a:extLst>
              <a:ext uri="{FF2B5EF4-FFF2-40B4-BE49-F238E27FC236}">
                <a16:creationId xmlns="" xmlns:a16="http://schemas.microsoft.com/office/drawing/2014/main" id="{020C4696-1DBF-EB4B-BD9F-37559625AB5B}"/>
              </a:ext>
            </a:extLst>
          </p:cNvPr>
          <p:cNvPicPr>
            <a:picLocks noChangeAspect="1"/>
          </p:cNvPicPr>
          <p:nvPr/>
        </p:nvPicPr>
        <p:blipFill rotWithShape="1">
          <a:blip r:embed="rId4">
            <a:extLst>
              <a:ext uri="{28A0092B-C50C-407E-A947-70E740481C1C}">
                <a14:useLocalDpi xmlns:a14="http://schemas.microsoft.com/office/drawing/2010/main" val="0"/>
              </a:ext>
            </a:extLst>
          </a:blip>
          <a:srcRect l="52370" t="4393"/>
          <a:stretch/>
        </p:blipFill>
        <p:spPr>
          <a:xfrm>
            <a:off x="3964782" y="3907480"/>
            <a:ext cx="5006578" cy="2752036"/>
          </a:xfrm>
          <a:prstGeom prst="rect">
            <a:avLst/>
          </a:prstGeom>
        </p:spPr>
      </p:pic>
      <p:cxnSp>
        <p:nvCxnSpPr>
          <p:cNvPr id="7" name="Straight Connector 6">
            <a:extLst>
              <a:ext uri="{FF2B5EF4-FFF2-40B4-BE49-F238E27FC236}">
                <a16:creationId xmlns="" xmlns:a16="http://schemas.microsoft.com/office/drawing/2014/main" id="{1244E7A9-2E9B-9641-A9DC-D31BD43C4A26}"/>
              </a:ext>
            </a:extLst>
          </p:cNvPr>
          <p:cNvCxnSpPr>
            <a:cxnSpLocks/>
          </p:cNvCxnSpPr>
          <p:nvPr/>
        </p:nvCxnSpPr>
        <p:spPr>
          <a:xfrm>
            <a:off x="4725591" y="3799800"/>
            <a:ext cx="0" cy="214989"/>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482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35;p38"/>
          <p:cNvSpPr/>
          <p:nvPr/>
        </p:nvSpPr>
        <p:spPr>
          <a:xfrm>
            <a:off x="13855" y="180109"/>
            <a:ext cx="8763000" cy="21336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r>
              <a:rPr lang="nl-NL" sz="3600" i="1" dirty="0">
                <a:solidFill>
                  <a:schemeClr val="bg1">
                    <a:lumMod val="20000"/>
                    <a:lumOff val="80000"/>
                  </a:schemeClr>
                </a:solidFill>
                <a:latin typeface="Times New Roman" panose="02020603050405020304" pitchFamily="18" charset="0"/>
                <a:cs typeface="Times New Roman" panose="02020603050405020304" pitchFamily="18" charset="0"/>
              </a:rPr>
              <a:t>Việc thực hiện tốt chế độ sinh hoạt hàng ngày đã và sẽ mang lại cho bản thân điều gì?</a:t>
            </a:r>
          </a:p>
          <a:p>
            <a:pPr marL="0" lvl="0" indent="0" algn="l" rtl="0">
              <a:spcBef>
                <a:spcPts val="0"/>
              </a:spcBef>
              <a:spcAft>
                <a:spcPts val="0"/>
              </a:spcAft>
              <a:buNone/>
            </a:pPr>
            <a:endParaRPr sz="4000" dirty="0">
              <a:solidFill>
                <a:schemeClr val="bg1">
                  <a:lumMod val="20000"/>
                  <a:lumOff val="80000"/>
                </a:schemeClr>
              </a:solidFill>
              <a:latin typeface="Times New Roman" panose="02020603050405020304" pitchFamily="18" charset="0"/>
              <a:cs typeface="Times New Roman" panose="02020603050405020304" pitchFamily="18" charset="0"/>
            </a:endParaRPr>
          </a:p>
        </p:txBody>
      </p:sp>
      <p:sp>
        <p:nvSpPr>
          <p:cNvPr id="6" name="Google Shape;1035;p38"/>
          <p:cNvSpPr/>
          <p:nvPr/>
        </p:nvSpPr>
        <p:spPr>
          <a:xfrm>
            <a:off x="13855" y="2327564"/>
            <a:ext cx="5562600" cy="34290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r>
              <a:rPr lang="nl-NL" sz="3200" dirty="0">
                <a:solidFill>
                  <a:schemeClr val="tx2"/>
                </a:solidFill>
                <a:latin typeface="Times New Roman" panose="02020603050405020304" pitchFamily="18" charset="0"/>
                <a:cs typeface="Times New Roman" panose="02020603050405020304" pitchFamily="18" charset="0"/>
              </a:rPr>
              <a:t>Mỗi cá nhân hãy ghi chép lại những thay đổi tích cực vào một tờ giấy để bỏ vào chiếc lọ nhắc nhở hoặc lọ thú vị của mình.</a:t>
            </a:r>
            <a:endParaRPr lang="en-US" sz="3200" b="1" u="sng" dirty="0">
              <a:solidFill>
                <a:schemeClr val="tx2"/>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3200" dirty="0">
              <a:solidFill>
                <a:schemeClr val="tx2"/>
              </a:solidFill>
              <a:latin typeface="Times New Roman" panose="02020603050405020304" pitchFamily="18" charset="0"/>
              <a:cs typeface="Times New Roman" panose="02020603050405020304" pitchFamily="18" charset="0"/>
            </a:endParaRPr>
          </a:p>
        </p:txBody>
      </p:sp>
      <p:pic>
        <p:nvPicPr>
          <p:cNvPr id="8" name="Picture 7" descr="A picture containing colorful&#10;&#10;Description automatically generated">
            <a:extLst>
              <a:ext uri="{FF2B5EF4-FFF2-40B4-BE49-F238E27FC236}">
                <a16:creationId xmlns="" xmlns:a16="http://schemas.microsoft.com/office/drawing/2014/main" id="{C51ADF97-C3A3-441C-94B4-851DDC0E4453}"/>
              </a:ext>
            </a:extLst>
          </p:cNvPr>
          <p:cNvPicPr>
            <a:picLocks noChangeAspect="1"/>
          </p:cNvPicPr>
          <p:nvPr/>
        </p:nvPicPr>
        <p:blipFill>
          <a:blip r:embed="rId2"/>
          <a:stretch>
            <a:fillRect/>
          </a:stretch>
        </p:blipFill>
        <p:spPr>
          <a:xfrm>
            <a:off x="5715000" y="2708564"/>
            <a:ext cx="3997377" cy="2667000"/>
          </a:xfrm>
          <a:prstGeom prst="rect">
            <a:avLst/>
          </a:prstGeom>
        </p:spPr>
      </p:pic>
    </p:spTree>
    <p:extLst>
      <p:ext uri="{BB962C8B-B14F-4D97-AF65-F5344CB8AC3E}">
        <p14:creationId xmlns:p14="http://schemas.microsoft.com/office/powerpoint/2010/main" val="657475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889" name="Google Shape;889;p35"/>
          <p:cNvSpPr/>
          <p:nvPr/>
        </p:nvSpPr>
        <p:spPr>
          <a:xfrm flipH="1">
            <a:off x="3948657" y="13848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666" name="Google Shape;666;p35"/>
          <p:cNvGrpSpPr/>
          <p:nvPr/>
        </p:nvGrpSpPr>
        <p:grpSpPr>
          <a:xfrm>
            <a:off x="191649" y="93184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endParaRPr/>
              </a:p>
            </p:txBody>
          </p:sp>
        </p:grpSp>
      </p:grpSp>
      <p:sp>
        <p:nvSpPr>
          <p:cNvPr id="875" name="Google Shape;875;p35"/>
          <p:cNvSpPr txBox="1">
            <a:spLocks noGrp="1"/>
          </p:cNvSpPr>
          <p:nvPr>
            <p:ph type="ctrTitle"/>
          </p:nvPr>
        </p:nvSpPr>
        <p:spPr>
          <a:xfrm>
            <a:off x="3148063" y="931840"/>
            <a:ext cx="5995937" cy="3409180"/>
          </a:xfrm>
          <a:prstGeom prst="rect">
            <a:avLst/>
          </a:prstGeom>
        </p:spPr>
        <p:txBody>
          <a:bodyPr spcFirstLastPara="1" wrap="square" lIns="91425" tIns="91425" rIns="91425" bIns="91425" anchor="b" anchorCtr="0">
            <a:noAutofit/>
          </a:bodyPr>
          <a:lstStyle/>
          <a:p>
            <a:pPr>
              <a:lnSpc>
                <a:spcPct val="150000"/>
              </a:lnSpc>
            </a:pPr>
            <a:r>
              <a:rPr lang="en" sz="4400" dirty="0">
                <a:latin typeface="Times New Roman" panose="02020603050405020304" pitchFamily="18" charset="0"/>
                <a:ea typeface="Tahoma" panose="020B0604030504040204" pitchFamily="34" charset="0"/>
                <a:cs typeface="Times New Roman" panose="02020603050405020304" pitchFamily="18" charset="0"/>
              </a:rPr>
              <a:t>NHIỆM VỤ </a:t>
            </a:r>
            <a:r>
              <a:rPr lang="vi-VN" sz="4400" dirty="0">
                <a:latin typeface="Times New Roman" panose="02020603050405020304" pitchFamily="18" charset="0"/>
                <a:ea typeface="Tahoma" panose="020B0604030504040204" pitchFamily="34" charset="0"/>
                <a:cs typeface="Times New Roman" panose="02020603050405020304" pitchFamily="18" charset="0"/>
              </a:rPr>
              <a:t>2</a:t>
            </a:r>
            <a:r>
              <a:rPr lang="en" sz="4400" dirty="0" smtClean="0">
                <a:latin typeface="Times New Roman" panose="02020603050405020304" pitchFamily="18" charset="0"/>
                <a:ea typeface="Tahoma" panose="020B0604030504040204" pitchFamily="34" charset="0"/>
                <a:cs typeface="Times New Roman" panose="02020603050405020304" pitchFamily="18" charset="0"/>
              </a:rPr>
              <a:t>:</a:t>
            </a:r>
            <a:r>
              <a:rPr lang="en" sz="4400" dirty="0">
                <a:latin typeface="Times New Roman" panose="02020603050405020304" pitchFamily="18" charset="0"/>
                <a:ea typeface="Tahoma" panose="020B0604030504040204" pitchFamily="34" charset="0"/>
                <a:cs typeface="Times New Roman" panose="02020603050405020304" pitchFamily="18" charset="0"/>
              </a:rPr>
              <a:t/>
            </a:r>
            <a:br>
              <a:rPr lang="en" sz="4400" dirty="0">
                <a:latin typeface="Times New Roman" panose="02020603050405020304" pitchFamily="18" charset="0"/>
                <a:ea typeface="Tahoma" panose="020B0604030504040204" pitchFamily="34" charset="0"/>
                <a:cs typeface="Times New Roman" panose="02020603050405020304" pitchFamily="18" charset="0"/>
              </a:rPr>
            </a:br>
            <a:r>
              <a:rPr lang="en-US" sz="4000" dirty="0" err="1">
                <a:solidFill>
                  <a:srgbClr val="C00000"/>
                </a:solidFill>
                <a:latin typeface="Times New Roman" panose="02020603050405020304" pitchFamily="18" charset="0"/>
                <a:cs typeface="Times New Roman" panose="02020603050405020304" pitchFamily="18" charset="0"/>
              </a:rPr>
              <a:t>Tìm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hiểu</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và</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thực</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hành</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tư</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thế</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đứng</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và</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ngồi</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đúng</a:t>
            </a:r>
            <a:endParaRPr sz="4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77" name="Google Shape;877;p35"/>
          <p:cNvSpPr/>
          <p:nvPr/>
        </p:nvSpPr>
        <p:spPr>
          <a:xfrm flipH="1">
            <a:off x="2481001" y="4588051"/>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78" name="Google Shape;878;p35"/>
          <p:cNvSpPr/>
          <p:nvPr/>
        </p:nvSpPr>
        <p:spPr>
          <a:xfrm>
            <a:off x="337901" y="4059326"/>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79" name="Google Shape;879;p35"/>
          <p:cNvSpPr/>
          <p:nvPr/>
        </p:nvSpPr>
        <p:spPr>
          <a:xfrm>
            <a:off x="1607925" y="3132777"/>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80" name="Google Shape;880;p35"/>
          <p:cNvSpPr/>
          <p:nvPr/>
        </p:nvSpPr>
        <p:spPr>
          <a:xfrm flipH="1">
            <a:off x="5030801" y="511726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881" name="Google Shape;881;p35"/>
          <p:cNvGrpSpPr/>
          <p:nvPr/>
        </p:nvGrpSpPr>
        <p:grpSpPr>
          <a:xfrm>
            <a:off x="8343805" y="2322113"/>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885" name="Google Shape;885;p35"/>
          <p:cNvGrpSpPr/>
          <p:nvPr/>
        </p:nvGrpSpPr>
        <p:grpSpPr>
          <a:xfrm flipH="1">
            <a:off x="3863802" y="2322113"/>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52479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685800"/>
            <a:ext cx="7997923" cy="1524000"/>
          </a:xfrm>
        </p:spPr>
        <p:txBody>
          <a:bodyPr>
            <a:normAutofit lnSpcReduction="10000"/>
          </a:bodyPr>
          <a:lstStyle/>
          <a:p>
            <a:pPr marL="114300" indent="0" algn="just">
              <a:buNone/>
            </a:pPr>
            <a:r>
              <a:rPr lang="nl-NL" sz="3000" dirty="0" smtClean="0">
                <a:solidFill>
                  <a:schemeClr val="bg1">
                    <a:lumMod val="50000"/>
                  </a:schemeClr>
                </a:solidFill>
              </a:rPr>
              <a:t>Em hãy quan </a:t>
            </a:r>
            <a:r>
              <a:rPr lang="nl-NL" sz="3000" dirty="0">
                <a:solidFill>
                  <a:schemeClr val="bg1">
                    <a:lumMod val="50000"/>
                  </a:schemeClr>
                </a:solidFill>
              </a:rPr>
              <a:t>sát hình ảnh các tư thế đi, đứng, </a:t>
            </a:r>
            <a:r>
              <a:rPr lang="nl-NL" sz="3000" dirty="0" smtClean="0">
                <a:solidFill>
                  <a:schemeClr val="bg1">
                    <a:lumMod val="50000"/>
                  </a:schemeClr>
                </a:solidFill>
              </a:rPr>
              <a:t>ngồi, chỉ </a:t>
            </a:r>
            <a:r>
              <a:rPr lang="nl-NL" sz="3000" dirty="0">
                <a:solidFill>
                  <a:schemeClr val="bg1">
                    <a:lumMod val="50000"/>
                  </a:schemeClr>
                </a:solidFill>
              </a:rPr>
              <a:t>ra tư thế đúng và phân tích tư thế đó gọi là đúng hay không đúng?</a:t>
            </a:r>
            <a:endParaRPr lang="en-US" sz="3000" dirty="0">
              <a:solidFill>
                <a:schemeClr val="bg1">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24" y="2438400"/>
            <a:ext cx="928721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60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Xanh lá</Template>
  <TotalTime>231</TotalTime>
  <Words>683</Words>
  <Application>Microsoft Office PowerPoint</Application>
  <PresentationFormat>On-screen Show (4:3)</PresentationFormat>
  <Paragraphs>49</Paragraphs>
  <Slides>19</Slides>
  <Notes>6</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World Environment Day by Slidesgo</vt:lpstr>
      <vt:lpstr>Slidesgo Final Pages</vt:lpstr>
      <vt:lpstr>PowerPoint Presentation</vt:lpstr>
      <vt:lpstr>PowerPoint Presentation</vt:lpstr>
      <vt:lpstr>NHIỆM VỤ 1: Chăm sóc sức khỏe qua việc thực hiện chế độ dinh dưỡng hàng ngày</vt:lpstr>
      <vt:lpstr>PowerPoint Presentation</vt:lpstr>
      <vt:lpstr>PowerPoint Presentation</vt:lpstr>
      <vt:lpstr>PowerPoint Presentation</vt:lpstr>
      <vt:lpstr>PowerPoint Presentation</vt:lpstr>
      <vt:lpstr>NHIỆM VỤ 2: Tìm hiểu và thực hành tư thế đi, đứng và ngồi đúng</vt:lpstr>
      <vt:lpstr>PowerPoint Presentation</vt:lpstr>
      <vt:lpstr>PowerPoint Presentation</vt:lpstr>
      <vt:lpstr>PowerPoint Presentation</vt:lpstr>
      <vt:lpstr>PowerPoint Presentation</vt:lpstr>
      <vt:lpstr>PowerPoint Presentation</vt:lpstr>
      <vt:lpstr>NHIỆM VỤ 3: Sắp xếp không gian học tập, sinh hoạt của em</vt:lpstr>
      <vt:lpstr>Góc học tập</vt:lpstr>
      <vt:lpstr>PowerPoint Presentation</vt:lpstr>
      <vt:lpstr>PowerPoint Presentation</vt:lpstr>
      <vt:lpstr>PowerPoint Presentation</vt:lpstr>
      <vt:lpstr>TỔNG KẾT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STHC SCHOOL</cp:lastModifiedBy>
  <cp:revision>31</cp:revision>
  <dcterms:created xsi:type="dcterms:W3CDTF">2021-08-15T03:00:25Z</dcterms:created>
  <dcterms:modified xsi:type="dcterms:W3CDTF">2021-10-04T15:24:29Z</dcterms:modified>
</cp:coreProperties>
</file>