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  <p:sldId id="265" r:id="rId3"/>
    <p:sldId id="264" r:id="rId4"/>
    <p:sldId id="263" r:id="rId5"/>
    <p:sldId id="266" r:id="rId6"/>
    <p:sldId id="267" r:id="rId7"/>
    <p:sldId id="268" r:id="rId8"/>
    <p:sldId id="261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22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4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61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4"/>
          <p:cNvSpPr txBox="1">
            <a:spLocks noGrp="1"/>
          </p:cNvSpPr>
          <p:nvPr>
            <p:ph type="body" idx="1"/>
          </p:nvPr>
        </p:nvSpPr>
        <p:spPr>
          <a:xfrm>
            <a:off x="713225" y="1376375"/>
            <a:ext cx="7717500" cy="311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spcBef>
                <a:spcPts val="0"/>
              </a:spcBef>
              <a:spcAft>
                <a:spcPts val="0"/>
              </a:spcAft>
              <a:buSzPts val="1100"/>
              <a:buFont typeface="Livvic"/>
              <a:buAutoNum type="arabicPeriod"/>
              <a:defRPr sz="1050"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298450" rtl="0">
              <a:spcBef>
                <a:spcPts val="1600"/>
              </a:spcBef>
              <a:spcAft>
                <a:spcPts val="0"/>
              </a:spcAft>
              <a:buSzPts val="1100"/>
              <a:buFont typeface="Roboto Condensed Light"/>
              <a:buAutoNum type="alphaLcPeriod"/>
              <a:defRPr sz="1100"/>
            </a:lvl2pPr>
            <a:lvl3pPr marL="1371600" lvl="2" indent="-298450" rtl="0">
              <a:spcBef>
                <a:spcPts val="1600"/>
              </a:spcBef>
              <a:spcAft>
                <a:spcPts val="0"/>
              </a:spcAft>
              <a:buSzPts val="1100"/>
              <a:buFont typeface="Roboto Condensed Light"/>
              <a:buAutoNum type="romanLcPeriod"/>
              <a:defRPr sz="1100"/>
            </a:lvl3pPr>
            <a:lvl4pPr marL="1828800" lvl="3" indent="-298450" rtl="0">
              <a:spcBef>
                <a:spcPts val="1600"/>
              </a:spcBef>
              <a:spcAft>
                <a:spcPts val="0"/>
              </a:spcAft>
              <a:buSzPts val="1100"/>
              <a:buFont typeface="Roboto Condensed Light"/>
              <a:buAutoNum type="arabicPeriod"/>
              <a:defRPr sz="1100"/>
            </a:lvl4pPr>
            <a:lvl5pPr marL="2286000" lvl="4" indent="-298450" rtl="0">
              <a:spcBef>
                <a:spcPts val="1600"/>
              </a:spcBef>
              <a:spcAft>
                <a:spcPts val="0"/>
              </a:spcAft>
              <a:buSzPts val="1100"/>
              <a:buFont typeface="Roboto Condensed Light"/>
              <a:buAutoNum type="alphaLcPeriod"/>
              <a:defRPr sz="1100"/>
            </a:lvl5pPr>
            <a:lvl6pPr marL="2743200" lvl="5" indent="-298450" rtl="0">
              <a:spcBef>
                <a:spcPts val="1600"/>
              </a:spcBef>
              <a:spcAft>
                <a:spcPts val="0"/>
              </a:spcAft>
              <a:buSzPts val="1100"/>
              <a:buFont typeface="Roboto Condensed Light"/>
              <a:buAutoNum type="romanLcPeriod"/>
              <a:defRPr sz="1100"/>
            </a:lvl6pPr>
            <a:lvl7pPr marL="3200400" lvl="6" indent="-298450" rtl="0">
              <a:spcBef>
                <a:spcPts val="1600"/>
              </a:spcBef>
              <a:spcAft>
                <a:spcPts val="0"/>
              </a:spcAft>
              <a:buSzPts val="1100"/>
              <a:buFont typeface="Roboto Condensed Light"/>
              <a:buAutoNum type="arabicPeriod"/>
              <a:defRPr sz="1100"/>
            </a:lvl7pPr>
            <a:lvl8pPr marL="3657600" lvl="7" indent="-298450" rtl="0">
              <a:spcBef>
                <a:spcPts val="1600"/>
              </a:spcBef>
              <a:spcAft>
                <a:spcPts val="0"/>
              </a:spcAft>
              <a:buSzPts val="1100"/>
              <a:buFont typeface="Roboto Condensed Light"/>
              <a:buAutoNum type="alphaLcPeriod"/>
              <a:defRPr sz="1100"/>
            </a:lvl8pPr>
            <a:lvl9pPr marL="4114800" lvl="8" indent="-298450" rtl="0">
              <a:spcBef>
                <a:spcPts val="1600"/>
              </a:spcBef>
              <a:spcAft>
                <a:spcPts val="1600"/>
              </a:spcAft>
              <a:buSzPts val="1100"/>
              <a:buFont typeface="Roboto Condensed Light"/>
              <a:buAutoNum type="romanLcPeriod"/>
              <a:defRPr sz="1100"/>
            </a:lvl9pPr>
          </a:lstStyle>
          <a:p>
            <a:endParaRPr/>
          </a:p>
        </p:txBody>
      </p:sp>
      <p:sp>
        <p:nvSpPr>
          <p:cNvPr id="89" name="Google Shape;89;p4"/>
          <p:cNvSpPr/>
          <p:nvPr/>
        </p:nvSpPr>
        <p:spPr>
          <a:xfrm flipH="1">
            <a:off x="8430821" y="-581450"/>
            <a:ext cx="1430100" cy="1162200"/>
          </a:xfrm>
          <a:prstGeom prst="pie">
            <a:avLst>
              <a:gd name="adj1" fmla="val 0"/>
              <a:gd name="adj2" fmla="val 539893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0" name="Google Shape;90;p4"/>
          <p:cNvSpPr/>
          <p:nvPr/>
        </p:nvSpPr>
        <p:spPr>
          <a:xfrm>
            <a:off x="-844800" y="-581450"/>
            <a:ext cx="1685700" cy="1162200"/>
          </a:xfrm>
          <a:prstGeom prst="pie">
            <a:avLst>
              <a:gd name="adj1" fmla="val 0"/>
              <a:gd name="adj2" fmla="val 539893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1" name="Google Shape;91;p4"/>
          <p:cNvSpPr/>
          <p:nvPr/>
        </p:nvSpPr>
        <p:spPr>
          <a:xfrm rot="5400000">
            <a:off x="4455263" y="2586773"/>
            <a:ext cx="233360" cy="4880116"/>
          </a:xfrm>
          <a:custGeom>
            <a:avLst/>
            <a:gdLst/>
            <a:ahLst/>
            <a:cxnLst/>
            <a:rect l="l" t="t" r="r" b="b"/>
            <a:pathLst>
              <a:path w="17937" h="101179" extrusionOk="0">
                <a:moveTo>
                  <a:pt x="15789" y="1"/>
                </a:moveTo>
                <a:cubicBezTo>
                  <a:pt x="9598" y="1"/>
                  <a:pt x="4255" y="10891"/>
                  <a:pt x="3419" y="15108"/>
                </a:cubicBezTo>
                <a:cubicBezTo>
                  <a:pt x="1441" y="24959"/>
                  <a:pt x="9045" y="32564"/>
                  <a:pt x="10389" y="41820"/>
                </a:cubicBezTo>
                <a:cubicBezTo>
                  <a:pt x="11522" y="49598"/>
                  <a:pt x="10505" y="57548"/>
                  <a:pt x="7451" y="64807"/>
                </a:cubicBezTo>
                <a:cubicBezTo>
                  <a:pt x="4974" y="70587"/>
                  <a:pt x="1153" y="76022"/>
                  <a:pt x="653" y="82282"/>
                </a:cubicBezTo>
                <a:cubicBezTo>
                  <a:pt x="0" y="90348"/>
                  <a:pt x="8815" y="100929"/>
                  <a:pt x="17936" y="101178"/>
                </a:cubicBezTo>
                <a:lnTo>
                  <a:pt x="17706" y="359"/>
                </a:lnTo>
                <a:cubicBezTo>
                  <a:pt x="17061" y="114"/>
                  <a:pt x="16420" y="1"/>
                  <a:pt x="15789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758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26"/>
          <p:cNvSpPr/>
          <p:nvPr/>
        </p:nvSpPr>
        <p:spPr>
          <a:xfrm rot="-5400000">
            <a:off x="4563351" y="-1340709"/>
            <a:ext cx="577796" cy="3259229"/>
          </a:xfrm>
          <a:custGeom>
            <a:avLst/>
            <a:gdLst/>
            <a:ahLst/>
            <a:cxnLst/>
            <a:rect l="l" t="t" r="r" b="b"/>
            <a:pathLst>
              <a:path w="17937" h="101179" extrusionOk="0">
                <a:moveTo>
                  <a:pt x="15789" y="1"/>
                </a:moveTo>
                <a:cubicBezTo>
                  <a:pt x="9598" y="1"/>
                  <a:pt x="4255" y="10891"/>
                  <a:pt x="3419" y="15108"/>
                </a:cubicBezTo>
                <a:cubicBezTo>
                  <a:pt x="1441" y="24959"/>
                  <a:pt x="9045" y="32564"/>
                  <a:pt x="10389" y="41820"/>
                </a:cubicBezTo>
                <a:cubicBezTo>
                  <a:pt x="11522" y="49598"/>
                  <a:pt x="10505" y="57548"/>
                  <a:pt x="7451" y="64807"/>
                </a:cubicBezTo>
                <a:cubicBezTo>
                  <a:pt x="4974" y="70587"/>
                  <a:pt x="1153" y="76022"/>
                  <a:pt x="653" y="82282"/>
                </a:cubicBezTo>
                <a:cubicBezTo>
                  <a:pt x="0" y="90348"/>
                  <a:pt x="8815" y="100929"/>
                  <a:pt x="17936" y="101178"/>
                </a:cubicBezTo>
                <a:lnTo>
                  <a:pt x="17706" y="359"/>
                </a:lnTo>
                <a:cubicBezTo>
                  <a:pt x="17061" y="114"/>
                  <a:pt x="16420" y="1"/>
                  <a:pt x="15789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57" name="Google Shape;457;p26"/>
          <p:cNvSpPr/>
          <p:nvPr/>
        </p:nvSpPr>
        <p:spPr>
          <a:xfrm rot="10800000">
            <a:off x="74" y="6"/>
            <a:ext cx="3440053" cy="1027554"/>
          </a:xfrm>
          <a:custGeom>
            <a:avLst/>
            <a:gdLst/>
            <a:ahLst/>
            <a:cxnLst/>
            <a:rect l="l" t="t" r="r" b="b"/>
            <a:pathLst>
              <a:path w="44020" h="17350" extrusionOk="0">
                <a:moveTo>
                  <a:pt x="44019" y="0"/>
                </a:moveTo>
                <a:cubicBezTo>
                  <a:pt x="43757" y="749"/>
                  <a:pt x="43542" y="1525"/>
                  <a:pt x="43299" y="2293"/>
                </a:cubicBezTo>
                <a:cubicBezTo>
                  <a:pt x="43168" y="2723"/>
                  <a:pt x="43027" y="3154"/>
                  <a:pt x="42868" y="3575"/>
                </a:cubicBezTo>
                <a:cubicBezTo>
                  <a:pt x="42195" y="5343"/>
                  <a:pt x="41016" y="7093"/>
                  <a:pt x="39209" y="7608"/>
                </a:cubicBezTo>
                <a:cubicBezTo>
                  <a:pt x="38660" y="7768"/>
                  <a:pt x="38092" y="7800"/>
                  <a:pt x="37518" y="7800"/>
                </a:cubicBezTo>
                <a:cubicBezTo>
                  <a:pt x="37130" y="7800"/>
                  <a:pt x="36739" y="7786"/>
                  <a:pt x="36348" y="7786"/>
                </a:cubicBezTo>
                <a:cubicBezTo>
                  <a:pt x="36000" y="7786"/>
                  <a:pt x="35652" y="7797"/>
                  <a:pt x="35307" y="7842"/>
                </a:cubicBezTo>
                <a:cubicBezTo>
                  <a:pt x="31826" y="8291"/>
                  <a:pt x="29599" y="11856"/>
                  <a:pt x="26324" y="13120"/>
                </a:cubicBezTo>
                <a:cubicBezTo>
                  <a:pt x="25294" y="13518"/>
                  <a:pt x="24237" y="13667"/>
                  <a:pt x="23162" y="13667"/>
                </a:cubicBezTo>
                <a:cubicBezTo>
                  <a:pt x="22820" y="13667"/>
                  <a:pt x="22477" y="13652"/>
                  <a:pt x="22131" y="13625"/>
                </a:cubicBezTo>
                <a:cubicBezTo>
                  <a:pt x="19670" y="13447"/>
                  <a:pt x="17134" y="12661"/>
                  <a:pt x="14655" y="12427"/>
                </a:cubicBezTo>
                <a:cubicBezTo>
                  <a:pt x="14122" y="12379"/>
                  <a:pt x="13589" y="12355"/>
                  <a:pt x="13056" y="12355"/>
                </a:cubicBezTo>
                <a:cubicBezTo>
                  <a:pt x="11425" y="12355"/>
                  <a:pt x="9799" y="12580"/>
                  <a:pt x="8226" y="13017"/>
                </a:cubicBezTo>
                <a:cubicBezTo>
                  <a:pt x="5549" y="13765"/>
                  <a:pt x="3041" y="15010"/>
                  <a:pt x="833" y="16685"/>
                </a:cubicBezTo>
                <a:cubicBezTo>
                  <a:pt x="552" y="16900"/>
                  <a:pt x="272" y="17116"/>
                  <a:pt x="0" y="17350"/>
                </a:cubicBezTo>
                <a:lnTo>
                  <a:pt x="44019" y="17350"/>
                </a:lnTo>
                <a:lnTo>
                  <a:pt x="4401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58" name="Google Shape;458;p26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61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26"/>
          <p:cNvSpPr txBox="1">
            <a:spLocks noGrp="1"/>
          </p:cNvSpPr>
          <p:nvPr>
            <p:ph type="subTitle" idx="1"/>
          </p:nvPr>
        </p:nvSpPr>
        <p:spPr>
          <a:xfrm>
            <a:off x="2704837" y="3897950"/>
            <a:ext cx="1742700" cy="53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60" name="Google Shape;460;p26"/>
          <p:cNvSpPr txBox="1">
            <a:spLocks noGrp="1"/>
          </p:cNvSpPr>
          <p:nvPr>
            <p:ph type="subTitle" idx="2"/>
          </p:nvPr>
        </p:nvSpPr>
        <p:spPr>
          <a:xfrm>
            <a:off x="2704842" y="3472875"/>
            <a:ext cx="1742700" cy="3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Font typeface="Chewy"/>
              <a:buNone/>
              <a:defRPr sz="2200" b="1">
                <a:latin typeface="Chewy"/>
                <a:ea typeface="Chewy"/>
                <a:cs typeface="Chewy"/>
                <a:sym typeface="Chewy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9pPr>
          </a:lstStyle>
          <a:p>
            <a:endParaRPr/>
          </a:p>
        </p:txBody>
      </p:sp>
      <p:sp>
        <p:nvSpPr>
          <p:cNvPr id="461" name="Google Shape;461;p26"/>
          <p:cNvSpPr txBox="1">
            <a:spLocks noGrp="1"/>
          </p:cNvSpPr>
          <p:nvPr>
            <p:ph type="subTitle" idx="3"/>
          </p:nvPr>
        </p:nvSpPr>
        <p:spPr>
          <a:xfrm>
            <a:off x="4696455" y="3897950"/>
            <a:ext cx="1742700" cy="53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62" name="Google Shape;462;p26"/>
          <p:cNvSpPr txBox="1">
            <a:spLocks noGrp="1"/>
          </p:cNvSpPr>
          <p:nvPr>
            <p:ph type="subTitle" idx="4"/>
          </p:nvPr>
        </p:nvSpPr>
        <p:spPr>
          <a:xfrm>
            <a:off x="4696458" y="3472875"/>
            <a:ext cx="1742700" cy="3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Font typeface="Chewy"/>
              <a:buNone/>
              <a:defRPr sz="2200" b="1">
                <a:latin typeface="Chewy"/>
                <a:ea typeface="Chewy"/>
                <a:cs typeface="Chewy"/>
                <a:sym typeface="Chewy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9pPr>
          </a:lstStyle>
          <a:p>
            <a:endParaRPr/>
          </a:p>
        </p:txBody>
      </p:sp>
      <p:sp>
        <p:nvSpPr>
          <p:cNvPr id="463" name="Google Shape;463;p26"/>
          <p:cNvSpPr txBox="1">
            <a:spLocks noGrp="1"/>
          </p:cNvSpPr>
          <p:nvPr>
            <p:ph type="subTitle" idx="5"/>
          </p:nvPr>
        </p:nvSpPr>
        <p:spPr>
          <a:xfrm>
            <a:off x="6688074" y="3897950"/>
            <a:ext cx="1742700" cy="53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64" name="Google Shape;464;p26"/>
          <p:cNvSpPr txBox="1">
            <a:spLocks noGrp="1"/>
          </p:cNvSpPr>
          <p:nvPr>
            <p:ph type="subTitle" idx="6"/>
          </p:nvPr>
        </p:nvSpPr>
        <p:spPr>
          <a:xfrm>
            <a:off x="6688075" y="3472875"/>
            <a:ext cx="1742700" cy="3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Font typeface="Chewy"/>
              <a:buNone/>
              <a:defRPr sz="2200" b="1">
                <a:latin typeface="Chewy"/>
                <a:ea typeface="Chewy"/>
                <a:cs typeface="Chewy"/>
                <a:sym typeface="Chewy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9pPr>
          </a:lstStyle>
          <a:p>
            <a:endParaRPr/>
          </a:p>
        </p:txBody>
      </p:sp>
      <p:sp>
        <p:nvSpPr>
          <p:cNvPr id="465" name="Google Shape;465;p26"/>
          <p:cNvSpPr txBox="1">
            <a:spLocks noGrp="1"/>
          </p:cNvSpPr>
          <p:nvPr>
            <p:ph type="subTitle" idx="7"/>
          </p:nvPr>
        </p:nvSpPr>
        <p:spPr>
          <a:xfrm>
            <a:off x="713225" y="3897950"/>
            <a:ext cx="1742700" cy="53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66" name="Google Shape;466;p26"/>
          <p:cNvSpPr txBox="1">
            <a:spLocks noGrp="1"/>
          </p:cNvSpPr>
          <p:nvPr>
            <p:ph type="subTitle" idx="8"/>
          </p:nvPr>
        </p:nvSpPr>
        <p:spPr>
          <a:xfrm>
            <a:off x="713244" y="3472875"/>
            <a:ext cx="1742700" cy="3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Font typeface="Chewy"/>
              <a:buNone/>
              <a:defRPr sz="2200" b="1">
                <a:latin typeface="Chewy"/>
                <a:ea typeface="Chewy"/>
                <a:cs typeface="Chewy"/>
                <a:sym typeface="Chewy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2200"/>
              <a:buFont typeface="Chewy"/>
              <a:buNone/>
              <a:defRPr sz="2200">
                <a:latin typeface="Chewy"/>
                <a:ea typeface="Chewy"/>
                <a:cs typeface="Chewy"/>
                <a:sym typeface="Chewy"/>
              </a:defRPr>
            </a:lvl9pPr>
          </a:lstStyle>
          <a:p>
            <a:endParaRPr/>
          </a:p>
        </p:txBody>
      </p:sp>
      <p:sp>
        <p:nvSpPr>
          <p:cNvPr id="467" name="Google Shape;467;p26"/>
          <p:cNvSpPr/>
          <p:nvPr/>
        </p:nvSpPr>
        <p:spPr>
          <a:xfrm flipH="1">
            <a:off x="6135613" y="7"/>
            <a:ext cx="3008397" cy="884209"/>
          </a:xfrm>
          <a:custGeom>
            <a:avLst/>
            <a:gdLst/>
            <a:ahLst/>
            <a:cxnLst/>
            <a:rect l="l" t="t" r="r" b="b"/>
            <a:pathLst>
              <a:path w="77596" h="17648" extrusionOk="0">
                <a:moveTo>
                  <a:pt x="0" y="0"/>
                </a:moveTo>
                <a:lnTo>
                  <a:pt x="0" y="17265"/>
                </a:lnTo>
                <a:cubicBezTo>
                  <a:pt x="929" y="17521"/>
                  <a:pt x="1890" y="17648"/>
                  <a:pt x="2769" y="17648"/>
                </a:cubicBezTo>
                <a:cubicBezTo>
                  <a:pt x="3369" y="17648"/>
                  <a:pt x="3931" y="17589"/>
                  <a:pt x="4417" y="17471"/>
                </a:cubicBezTo>
                <a:cubicBezTo>
                  <a:pt x="7645" y="16694"/>
                  <a:pt x="10069" y="14065"/>
                  <a:pt x="12614" y="11894"/>
                </a:cubicBezTo>
                <a:cubicBezTo>
                  <a:pt x="14644" y="10169"/>
                  <a:pt x="17188" y="8633"/>
                  <a:pt x="19719" y="8633"/>
                </a:cubicBezTo>
                <a:cubicBezTo>
                  <a:pt x="20374" y="8633"/>
                  <a:pt x="21028" y="8736"/>
                  <a:pt x="21673" y="8965"/>
                </a:cubicBezTo>
                <a:cubicBezTo>
                  <a:pt x="23207" y="9517"/>
                  <a:pt x="24433" y="10715"/>
                  <a:pt x="25846" y="11538"/>
                </a:cubicBezTo>
                <a:cubicBezTo>
                  <a:pt x="27257" y="12366"/>
                  <a:pt x="28860" y="12756"/>
                  <a:pt x="30473" y="12756"/>
                </a:cubicBezTo>
                <a:cubicBezTo>
                  <a:pt x="33804" y="12756"/>
                  <a:pt x="37175" y="11092"/>
                  <a:pt x="38966" y="8179"/>
                </a:cubicBezTo>
                <a:cubicBezTo>
                  <a:pt x="39396" y="7468"/>
                  <a:pt x="39827" y="6635"/>
                  <a:pt x="40622" y="6420"/>
                </a:cubicBezTo>
                <a:cubicBezTo>
                  <a:pt x="40758" y="6381"/>
                  <a:pt x="40894" y="6364"/>
                  <a:pt x="41029" y="6364"/>
                </a:cubicBezTo>
                <a:cubicBezTo>
                  <a:pt x="41615" y="6364"/>
                  <a:pt x="42196" y="6685"/>
                  <a:pt x="42728" y="6981"/>
                </a:cubicBezTo>
                <a:cubicBezTo>
                  <a:pt x="47006" y="9329"/>
                  <a:pt x="51852" y="10503"/>
                  <a:pt x="56697" y="10503"/>
                </a:cubicBezTo>
                <a:cubicBezTo>
                  <a:pt x="61528" y="10503"/>
                  <a:pt x="66358" y="9336"/>
                  <a:pt x="70623" y="7000"/>
                </a:cubicBezTo>
                <a:cubicBezTo>
                  <a:pt x="73010" y="5699"/>
                  <a:pt x="75265" y="4015"/>
                  <a:pt x="76725" y="1684"/>
                </a:cubicBezTo>
                <a:cubicBezTo>
                  <a:pt x="77062" y="1151"/>
                  <a:pt x="77352" y="590"/>
                  <a:pt x="77595" y="9"/>
                </a:cubicBezTo>
                <a:lnTo>
                  <a:pt x="0" y="0"/>
                </a:lnTo>
                <a:close/>
              </a:path>
            </a:pathLst>
          </a:custGeom>
          <a:solidFill>
            <a:srgbClr val="FFB03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68" name="Google Shape;468;p26"/>
          <p:cNvSpPr/>
          <p:nvPr/>
        </p:nvSpPr>
        <p:spPr>
          <a:xfrm flipH="1">
            <a:off x="8643933" y="-581442"/>
            <a:ext cx="1003800" cy="1162200"/>
          </a:xfrm>
          <a:prstGeom prst="pie">
            <a:avLst>
              <a:gd name="adj1" fmla="val 0"/>
              <a:gd name="adj2" fmla="val 539893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69" name="Google Shape;469;p26"/>
          <p:cNvSpPr/>
          <p:nvPr/>
        </p:nvSpPr>
        <p:spPr>
          <a:xfrm rot="5400000" flipH="1">
            <a:off x="1055142" y="-1055104"/>
            <a:ext cx="558355" cy="2668577"/>
          </a:xfrm>
          <a:custGeom>
            <a:avLst/>
            <a:gdLst/>
            <a:ahLst/>
            <a:cxnLst/>
            <a:rect l="l" t="t" r="r" b="b"/>
            <a:pathLst>
              <a:path w="4970" h="27887" extrusionOk="0">
                <a:moveTo>
                  <a:pt x="4970" y="0"/>
                </a:moveTo>
                <a:lnTo>
                  <a:pt x="3753" y="10"/>
                </a:lnTo>
                <a:cubicBezTo>
                  <a:pt x="2611" y="852"/>
                  <a:pt x="1320" y="1442"/>
                  <a:pt x="581" y="3145"/>
                </a:cubicBezTo>
                <a:cubicBezTo>
                  <a:pt x="85" y="4296"/>
                  <a:pt x="1" y="5961"/>
                  <a:pt x="590" y="6991"/>
                </a:cubicBezTo>
                <a:cubicBezTo>
                  <a:pt x="1030" y="7749"/>
                  <a:pt x="1704" y="8011"/>
                  <a:pt x="2312" y="8385"/>
                </a:cubicBezTo>
                <a:cubicBezTo>
                  <a:pt x="2920" y="8759"/>
                  <a:pt x="3557" y="9433"/>
                  <a:pt x="3622" y="10434"/>
                </a:cubicBezTo>
                <a:cubicBezTo>
                  <a:pt x="3669" y="11099"/>
                  <a:pt x="3454" y="11735"/>
                  <a:pt x="3379" y="12390"/>
                </a:cubicBezTo>
                <a:cubicBezTo>
                  <a:pt x="3266" y="13476"/>
                  <a:pt x="3978" y="14458"/>
                  <a:pt x="4043" y="15403"/>
                </a:cubicBezTo>
                <a:cubicBezTo>
                  <a:pt x="4155" y="17088"/>
                  <a:pt x="2546" y="18604"/>
                  <a:pt x="1816" y="20550"/>
                </a:cubicBezTo>
                <a:cubicBezTo>
                  <a:pt x="1535" y="21308"/>
                  <a:pt x="1348" y="25295"/>
                  <a:pt x="2265" y="27887"/>
                </a:cubicBezTo>
                <a:lnTo>
                  <a:pt x="4970" y="27887"/>
                </a:lnTo>
                <a:lnTo>
                  <a:pt x="497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0" name="Google Shape;470;p26"/>
          <p:cNvSpPr/>
          <p:nvPr/>
        </p:nvSpPr>
        <p:spPr>
          <a:xfrm rot="5400000" flipH="1">
            <a:off x="6300558" y="-1172457"/>
            <a:ext cx="505285" cy="2850212"/>
          </a:xfrm>
          <a:custGeom>
            <a:avLst/>
            <a:gdLst/>
            <a:ahLst/>
            <a:cxnLst/>
            <a:rect l="l" t="t" r="r" b="b"/>
            <a:pathLst>
              <a:path w="17937" h="101179" extrusionOk="0">
                <a:moveTo>
                  <a:pt x="15789" y="1"/>
                </a:moveTo>
                <a:cubicBezTo>
                  <a:pt x="9598" y="1"/>
                  <a:pt x="4255" y="10891"/>
                  <a:pt x="3419" y="15108"/>
                </a:cubicBezTo>
                <a:cubicBezTo>
                  <a:pt x="1441" y="24959"/>
                  <a:pt x="9045" y="32564"/>
                  <a:pt x="10389" y="41820"/>
                </a:cubicBezTo>
                <a:cubicBezTo>
                  <a:pt x="11522" y="49598"/>
                  <a:pt x="10505" y="57548"/>
                  <a:pt x="7451" y="64807"/>
                </a:cubicBezTo>
                <a:cubicBezTo>
                  <a:pt x="4974" y="70587"/>
                  <a:pt x="1153" y="76022"/>
                  <a:pt x="653" y="82282"/>
                </a:cubicBezTo>
                <a:cubicBezTo>
                  <a:pt x="0" y="90348"/>
                  <a:pt x="8815" y="100929"/>
                  <a:pt x="17936" y="101178"/>
                </a:cubicBezTo>
                <a:lnTo>
                  <a:pt x="17706" y="359"/>
                </a:lnTo>
                <a:cubicBezTo>
                  <a:pt x="17061" y="114"/>
                  <a:pt x="16420" y="1"/>
                  <a:pt x="1578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1" name="Google Shape;471;p26"/>
          <p:cNvSpPr/>
          <p:nvPr/>
        </p:nvSpPr>
        <p:spPr>
          <a:xfrm rot="10800000" flipH="1">
            <a:off x="8068275" y="314474"/>
            <a:ext cx="63935" cy="63935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0"/>
                  <a:pt x="216" y="955"/>
                  <a:pt x="478" y="955"/>
                </a:cubicBezTo>
                <a:cubicBezTo>
                  <a:pt x="740" y="955"/>
                  <a:pt x="955" y="740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2" name="Google Shape;472;p26"/>
          <p:cNvSpPr/>
          <p:nvPr/>
        </p:nvSpPr>
        <p:spPr>
          <a:xfrm rot="10800000" flipH="1">
            <a:off x="8413960" y="6"/>
            <a:ext cx="143385" cy="92692"/>
          </a:xfrm>
          <a:custGeom>
            <a:avLst/>
            <a:gdLst/>
            <a:ahLst/>
            <a:cxnLst/>
            <a:rect l="l" t="t" r="r" b="b"/>
            <a:pathLst>
              <a:path w="2144" h="1386" extrusionOk="0">
                <a:moveTo>
                  <a:pt x="1067" y="1"/>
                </a:moveTo>
                <a:cubicBezTo>
                  <a:pt x="487" y="1"/>
                  <a:pt x="19" y="459"/>
                  <a:pt x="0" y="1039"/>
                </a:cubicBezTo>
                <a:cubicBezTo>
                  <a:pt x="0" y="1152"/>
                  <a:pt x="19" y="1273"/>
                  <a:pt x="56" y="1386"/>
                </a:cubicBezTo>
                <a:lnTo>
                  <a:pt x="2078" y="1386"/>
                </a:lnTo>
                <a:cubicBezTo>
                  <a:pt x="2115" y="1273"/>
                  <a:pt x="2134" y="1152"/>
                  <a:pt x="2143" y="1039"/>
                </a:cubicBezTo>
                <a:cubicBezTo>
                  <a:pt x="2124" y="459"/>
                  <a:pt x="1647" y="1"/>
                  <a:pt x="106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3" name="Google Shape;473;p26"/>
          <p:cNvSpPr/>
          <p:nvPr/>
        </p:nvSpPr>
        <p:spPr>
          <a:xfrm rot="10800000" flipH="1">
            <a:off x="8408683" y="580766"/>
            <a:ext cx="108924" cy="108924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0"/>
                  <a:pt x="216" y="955"/>
                  <a:pt x="478" y="955"/>
                </a:cubicBezTo>
                <a:cubicBezTo>
                  <a:pt x="740" y="955"/>
                  <a:pt x="955" y="740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4" name="Google Shape;474;p26"/>
          <p:cNvSpPr/>
          <p:nvPr/>
        </p:nvSpPr>
        <p:spPr>
          <a:xfrm rot="10800000" flipH="1">
            <a:off x="513310" y="656533"/>
            <a:ext cx="110549" cy="110549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0"/>
                  <a:pt x="216" y="955"/>
                  <a:pt x="478" y="955"/>
                </a:cubicBezTo>
                <a:cubicBezTo>
                  <a:pt x="740" y="955"/>
                  <a:pt x="955" y="740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5" name="Google Shape;475;p26"/>
          <p:cNvSpPr/>
          <p:nvPr/>
        </p:nvSpPr>
        <p:spPr>
          <a:xfrm rot="10800000" flipH="1">
            <a:off x="840133" y="91282"/>
            <a:ext cx="96126" cy="96126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0"/>
                  <a:pt x="216" y="955"/>
                  <a:pt x="478" y="955"/>
                </a:cubicBezTo>
                <a:cubicBezTo>
                  <a:pt x="740" y="955"/>
                  <a:pt x="955" y="740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6" name="Google Shape;476;p26"/>
          <p:cNvSpPr/>
          <p:nvPr/>
        </p:nvSpPr>
        <p:spPr>
          <a:xfrm rot="10800000" flipH="1">
            <a:off x="1923475" y="7"/>
            <a:ext cx="1630954" cy="356575"/>
          </a:xfrm>
          <a:custGeom>
            <a:avLst/>
            <a:gdLst/>
            <a:ahLst/>
            <a:cxnLst/>
            <a:rect l="l" t="t" r="r" b="b"/>
            <a:pathLst>
              <a:path w="15422" h="9284" extrusionOk="0">
                <a:moveTo>
                  <a:pt x="8192" y="0"/>
                </a:moveTo>
                <a:cubicBezTo>
                  <a:pt x="7849" y="0"/>
                  <a:pt x="7501" y="25"/>
                  <a:pt x="7150" y="75"/>
                </a:cubicBezTo>
                <a:cubicBezTo>
                  <a:pt x="2789" y="712"/>
                  <a:pt x="0" y="5054"/>
                  <a:pt x="1236" y="9284"/>
                </a:cubicBezTo>
                <a:lnTo>
                  <a:pt x="15132" y="9284"/>
                </a:lnTo>
                <a:cubicBezTo>
                  <a:pt x="15328" y="8619"/>
                  <a:pt x="15422" y="7936"/>
                  <a:pt x="15422" y="7244"/>
                </a:cubicBezTo>
                <a:cubicBezTo>
                  <a:pt x="15422" y="3191"/>
                  <a:pt x="12115" y="0"/>
                  <a:pt x="8192" y="0"/>
                </a:cubicBezTo>
                <a:close/>
              </a:path>
            </a:pathLst>
          </a:custGeom>
          <a:solidFill>
            <a:srgbClr val="FFB03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7" name="Google Shape;477;p26"/>
          <p:cNvSpPr/>
          <p:nvPr/>
        </p:nvSpPr>
        <p:spPr>
          <a:xfrm rot="10800000" flipH="1">
            <a:off x="2551406" y="144982"/>
            <a:ext cx="52030" cy="51978"/>
          </a:xfrm>
          <a:custGeom>
            <a:avLst/>
            <a:gdLst/>
            <a:ahLst/>
            <a:cxnLst/>
            <a:rect l="l" t="t" r="r" b="b"/>
            <a:pathLst>
              <a:path w="956" h="955" extrusionOk="0">
                <a:moveTo>
                  <a:pt x="478" y="0"/>
                </a:moveTo>
                <a:cubicBezTo>
                  <a:pt x="216" y="0"/>
                  <a:pt x="1" y="206"/>
                  <a:pt x="1" y="477"/>
                </a:cubicBezTo>
                <a:cubicBezTo>
                  <a:pt x="1" y="739"/>
                  <a:pt x="216" y="955"/>
                  <a:pt x="478" y="955"/>
                </a:cubicBezTo>
                <a:cubicBezTo>
                  <a:pt x="740" y="955"/>
                  <a:pt x="955" y="739"/>
                  <a:pt x="955" y="477"/>
                </a:cubicBezTo>
                <a:cubicBezTo>
                  <a:pt x="955" y="206"/>
                  <a:pt x="740" y="0"/>
                  <a:pt x="47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8" name="Google Shape;478;p26"/>
          <p:cNvSpPr/>
          <p:nvPr/>
        </p:nvSpPr>
        <p:spPr>
          <a:xfrm rot="10800000" flipH="1">
            <a:off x="2798015" y="11501"/>
            <a:ext cx="116687" cy="117237"/>
          </a:xfrm>
          <a:custGeom>
            <a:avLst/>
            <a:gdLst/>
            <a:ahLst/>
            <a:cxnLst/>
            <a:rect l="l" t="t" r="r" b="b"/>
            <a:pathLst>
              <a:path w="2144" h="2154" extrusionOk="0">
                <a:moveTo>
                  <a:pt x="1067" y="1"/>
                </a:moveTo>
                <a:cubicBezTo>
                  <a:pt x="478" y="1"/>
                  <a:pt x="1" y="488"/>
                  <a:pt x="1" y="1077"/>
                </a:cubicBezTo>
                <a:cubicBezTo>
                  <a:pt x="1" y="1667"/>
                  <a:pt x="478" y="2153"/>
                  <a:pt x="1067" y="2153"/>
                </a:cubicBezTo>
                <a:cubicBezTo>
                  <a:pt x="1666" y="2153"/>
                  <a:pt x="2144" y="1667"/>
                  <a:pt x="2144" y="1077"/>
                </a:cubicBezTo>
                <a:cubicBezTo>
                  <a:pt x="2144" y="488"/>
                  <a:pt x="1666" y="1"/>
                  <a:pt x="106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8554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ive columns">
  <p:cSld name="Title and five columns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27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61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81" name="Google Shape;481;p27"/>
          <p:cNvSpPr txBox="1">
            <a:spLocks noGrp="1"/>
          </p:cNvSpPr>
          <p:nvPr>
            <p:ph type="subTitle" idx="1"/>
          </p:nvPr>
        </p:nvSpPr>
        <p:spPr>
          <a:xfrm>
            <a:off x="6998698" y="2278500"/>
            <a:ext cx="1421100" cy="49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82" name="Google Shape;482;p27"/>
          <p:cNvSpPr txBox="1">
            <a:spLocks noGrp="1"/>
          </p:cNvSpPr>
          <p:nvPr>
            <p:ph type="subTitle" idx="2"/>
          </p:nvPr>
        </p:nvSpPr>
        <p:spPr>
          <a:xfrm>
            <a:off x="6998698" y="1853425"/>
            <a:ext cx="1704300" cy="3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 b="1"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83" name="Google Shape;483;p27"/>
          <p:cNvSpPr txBox="1">
            <a:spLocks noGrp="1"/>
          </p:cNvSpPr>
          <p:nvPr>
            <p:ph type="subTitle" idx="3"/>
          </p:nvPr>
        </p:nvSpPr>
        <p:spPr>
          <a:xfrm>
            <a:off x="2896663" y="3920425"/>
            <a:ext cx="1421100" cy="49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84" name="Google Shape;484;p27"/>
          <p:cNvSpPr txBox="1">
            <a:spLocks noGrp="1"/>
          </p:cNvSpPr>
          <p:nvPr>
            <p:ph type="subTitle" idx="4"/>
          </p:nvPr>
        </p:nvSpPr>
        <p:spPr>
          <a:xfrm>
            <a:off x="2896677" y="3495350"/>
            <a:ext cx="1704300" cy="3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 b="1"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85" name="Google Shape;485;p27"/>
          <p:cNvSpPr txBox="1">
            <a:spLocks noGrp="1"/>
          </p:cNvSpPr>
          <p:nvPr>
            <p:ph type="subTitle" idx="5"/>
          </p:nvPr>
        </p:nvSpPr>
        <p:spPr>
          <a:xfrm>
            <a:off x="5709864" y="3920425"/>
            <a:ext cx="1421100" cy="49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86" name="Google Shape;486;p27"/>
          <p:cNvSpPr txBox="1">
            <a:spLocks noGrp="1"/>
          </p:cNvSpPr>
          <p:nvPr>
            <p:ph type="subTitle" idx="6"/>
          </p:nvPr>
        </p:nvSpPr>
        <p:spPr>
          <a:xfrm>
            <a:off x="5709875" y="3495350"/>
            <a:ext cx="1704300" cy="3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 b="1"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87" name="Google Shape;487;p27"/>
          <p:cNvSpPr txBox="1">
            <a:spLocks noGrp="1"/>
          </p:cNvSpPr>
          <p:nvPr>
            <p:ph type="subTitle" idx="7"/>
          </p:nvPr>
        </p:nvSpPr>
        <p:spPr>
          <a:xfrm>
            <a:off x="1690646" y="2278500"/>
            <a:ext cx="1421100" cy="49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88" name="Google Shape;488;p27"/>
          <p:cNvSpPr txBox="1">
            <a:spLocks noGrp="1"/>
          </p:cNvSpPr>
          <p:nvPr>
            <p:ph type="subTitle" idx="8"/>
          </p:nvPr>
        </p:nvSpPr>
        <p:spPr>
          <a:xfrm>
            <a:off x="1690648" y="1853425"/>
            <a:ext cx="1704300" cy="3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 b="1"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89" name="Google Shape;489;p27"/>
          <p:cNvSpPr txBox="1">
            <a:spLocks noGrp="1"/>
          </p:cNvSpPr>
          <p:nvPr>
            <p:ph type="subTitle" idx="9"/>
          </p:nvPr>
        </p:nvSpPr>
        <p:spPr>
          <a:xfrm>
            <a:off x="4516121" y="2278500"/>
            <a:ext cx="1421100" cy="49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90" name="Google Shape;490;p27"/>
          <p:cNvSpPr txBox="1">
            <a:spLocks noGrp="1"/>
          </p:cNvSpPr>
          <p:nvPr>
            <p:ph type="subTitle" idx="13"/>
          </p:nvPr>
        </p:nvSpPr>
        <p:spPr>
          <a:xfrm>
            <a:off x="4516123" y="1853425"/>
            <a:ext cx="1704300" cy="3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 b="1"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91" name="Google Shape;491;p27"/>
          <p:cNvSpPr/>
          <p:nvPr/>
        </p:nvSpPr>
        <p:spPr>
          <a:xfrm rot="10800000">
            <a:off x="8430821" y="4562761"/>
            <a:ext cx="1430100" cy="1162200"/>
          </a:xfrm>
          <a:prstGeom prst="pie">
            <a:avLst>
              <a:gd name="adj1" fmla="val 0"/>
              <a:gd name="adj2" fmla="val 539893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92" name="Google Shape;492;p27"/>
          <p:cNvSpPr/>
          <p:nvPr/>
        </p:nvSpPr>
        <p:spPr>
          <a:xfrm rot="10800000" flipH="1">
            <a:off x="-844800" y="4562761"/>
            <a:ext cx="1685700" cy="1162200"/>
          </a:xfrm>
          <a:prstGeom prst="pie">
            <a:avLst>
              <a:gd name="adj1" fmla="val 0"/>
              <a:gd name="adj2" fmla="val 539893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93" name="Google Shape;493;p27"/>
          <p:cNvSpPr/>
          <p:nvPr/>
        </p:nvSpPr>
        <p:spPr>
          <a:xfrm rot="5400000" flipH="1">
            <a:off x="4455263" y="-2323378"/>
            <a:ext cx="233360" cy="4880116"/>
          </a:xfrm>
          <a:custGeom>
            <a:avLst/>
            <a:gdLst/>
            <a:ahLst/>
            <a:cxnLst/>
            <a:rect l="l" t="t" r="r" b="b"/>
            <a:pathLst>
              <a:path w="17937" h="101179" extrusionOk="0">
                <a:moveTo>
                  <a:pt x="15789" y="1"/>
                </a:moveTo>
                <a:cubicBezTo>
                  <a:pt x="9598" y="1"/>
                  <a:pt x="4255" y="10891"/>
                  <a:pt x="3419" y="15108"/>
                </a:cubicBezTo>
                <a:cubicBezTo>
                  <a:pt x="1441" y="24959"/>
                  <a:pt x="9045" y="32564"/>
                  <a:pt x="10389" y="41820"/>
                </a:cubicBezTo>
                <a:cubicBezTo>
                  <a:pt x="11522" y="49598"/>
                  <a:pt x="10505" y="57548"/>
                  <a:pt x="7451" y="64807"/>
                </a:cubicBezTo>
                <a:cubicBezTo>
                  <a:pt x="4974" y="70587"/>
                  <a:pt x="1153" y="76022"/>
                  <a:pt x="653" y="82282"/>
                </a:cubicBezTo>
                <a:cubicBezTo>
                  <a:pt x="0" y="90348"/>
                  <a:pt x="8815" y="100929"/>
                  <a:pt x="17936" y="101178"/>
                </a:cubicBezTo>
                <a:lnTo>
                  <a:pt x="17706" y="359"/>
                </a:lnTo>
                <a:cubicBezTo>
                  <a:pt x="17061" y="114"/>
                  <a:pt x="16420" y="1"/>
                  <a:pt x="15789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19654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 1">
  <p:cSld name="Title and six columns 1"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28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61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96" name="Google Shape;496;p28"/>
          <p:cNvSpPr txBox="1">
            <a:spLocks noGrp="1"/>
          </p:cNvSpPr>
          <p:nvPr>
            <p:ph type="subTitle" idx="1"/>
          </p:nvPr>
        </p:nvSpPr>
        <p:spPr>
          <a:xfrm>
            <a:off x="774100" y="2302275"/>
            <a:ext cx="1892100" cy="54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97" name="Google Shape;497;p28"/>
          <p:cNvSpPr txBox="1">
            <a:spLocks noGrp="1"/>
          </p:cNvSpPr>
          <p:nvPr>
            <p:ph type="subTitle" idx="2"/>
          </p:nvPr>
        </p:nvSpPr>
        <p:spPr>
          <a:xfrm>
            <a:off x="774100" y="1921675"/>
            <a:ext cx="1892100" cy="39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 b="1"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98" name="Google Shape;498;p28"/>
          <p:cNvSpPr txBox="1">
            <a:spLocks noGrp="1"/>
          </p:cNvSpPr>
          <p:nvPr>
            <p:ph type="subTitle" idx="3"/>
          </p:nvPr>
        </p:nvSpPr>
        <p:spPr>
          <a:xfrm>
            <a:off x="3625950" y="2302275"/>
            <a:ext cx="1892100" cy="54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99" name="Google Shape;499;p28"/>
          <p:cNvSpPr txBox="1">
            <a:spLocks noGrp="1"/>
          </p:cNvSpPr>
          <p:nvPr>
            <p:ph type="subTitle" idx="4"/>
          </p:nvPr>
        </p:nvSpPr>
        <p:spPr>
          <a:xfrm>
            <a:off x="3625950" y="1921675"/>
            <a:ext cx="1892100" cy="39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 b="1"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500" name="Google Shape;500;p28"/>
          <p:cNvSpPr txBox="1">
            <a:spLocks noGrp="1"/>
          </p:cNvSpPr>
          <p:nvPr>
            <p:ph type="subTitle" idx="5"/>
          </p:nvPr>
        </p:nvSpPr>
        <p:spPr>
          <a:xfrm>
            <a:off x="6477800" y="2302275"/>
            <a:ext cx="1892100" cy="54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01" name="Google Shape;501;p28"/>
          <p:cNvSpPr txBox="1">
            <a:spLocks noGrp="1"/>
          </p:cNvSpPr>
          <p:nvPr>
            <p:ph type="subTitle" idx="6"/>
          </p:nvPr>
        </p:nvSpPr>
        <p:spPr>
          <a:xfrm>
            <a:off x="6477800" y="1921675"/>
            <a:ext cx="1892100" cy="39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 b="1"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502" name="Google Shape;502;p28"/>
          <p:cNvSpPr txBox="1">
            <a:spLocks noGrp="1"/>
          </p:cNvSpPr>
          <p:nvPr>
            <p:ph type="subTitle" idx="7"/>
          </p:nvPr>
        </p:nvSpPr>
        <p:spPr>
          <a:xfrm>
            <a:off x="774100" y="4061075"/>
            <a:ext cx="1892100" cy="54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03" name="Google Shape;503;p28"/>
          <p:cNvSpPr txBox="1">
            <a:spLocks noGrp="1"/>
          </p:cNvSpPr>
          <p:nvPr>
            <p:ph type="subTitle" idx="8"/>
          </p:nvPr>
        </p:nvSpPr>
        <p:spPr>
          <a:xfrm>
            <a:off x="774100" y="3680475"/>
            <a:ext cx="1892100" cy="39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 b="1"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504" name="Google Shape;504;p28"/>
          <p:cNvSpPr txBox="1">
            <a:spLocks noGrp="1"/>
          </p:cNvSpPr>
          <p:nvPr>
            <p:ph type="subTitle" idx="9"/>
          </p:nvPr>
        </p:nvSpPr>
        <p:spPr>
          <a:xfrm>
            <a:off x="3625950" y="4061075"/>
            <a:ext cx="1892100" cy="54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Comfortaa"/>
              <a:buNone/>
              <a:defRPr sz="1400" b="0"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Comfortaa"/>
              <a:buNone/>
              <a:defRPr sz="1400">
                <a:latin typeface="Comfortaa"/>
                <a:ea typeface="Comfortaa"/>
                <a:cs typeface="Comfortaa"/>
                <a:sym typeface="Comfortaa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Comfortaa"/>
              <a:buNone/>
              <a:defRPr sz="1400">
                <a:latin typeface="Comfortaa"/>
                <a:ea typeface="Comfortaa"/>
                <a:cs typeface="Comfortaa"/>
                <a:sym typeface="Comfortaa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Comfortaa"/>
              <a:buNone/>
              <a:defRPr sz="1400">
                <a:latin typeface="Comfortaa"/>
                <a:ea typeface="Comfortaa"/>
                <a:cs typeface="Comfortaa"/>
                <a:sym typeface="Comfortaa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Comfortaa"/>
              <a:buNone/>
              <a:defRPr sz="1400">
                <a:latin typeface="Comfortaa"/>
                <a:ea typeface="Comfortaa"/>
                <a:cs typeface="Comfortaa"/>
                <a:sym typeface="Comfortaa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Comfortaa"/>
              <a:buNone/>
              <a:defRPr sz="1400">
                <a:latin typeface="Comfortaa"/>
                <a:ea typeface="Comfortaa"/>
                <a:cs typeface="Comfortaa"/>
                <a:sym typeface="Comfortaa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Comfortaa"/>
              <a:buNone/>
              <a:defRPr sz="1400">
                <a:latin typeface="Comfortaa"/>
                <a:ea typeface="Comfortaa"/>
                <a:cs typeface="Comfortaa"/>
                <a:sym typeface="Comfortaa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Comfortaa"/>
              <a:buNone/>
              <a:defRPr sz="1400">
                <a:latin typeface="Comfortaa"/>
                <a:ea typeface="Comfortaa"/>
                <a:cs typeface="Comfortaa"/>
                <a:sym typeface="Comfortaa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Comfortaa"/>
              <a:buNone/>
              <a:defRPr sz="140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505" name="Google Shape;505;p28"/>
          <p:cNvSpPr txBox="1">
            <a:spLocks noGrp="1"/>
          </p:cNvSpPr>
          <p:nvPr>
            <p:ph type="subTitle" idx="13"/>
          </p:nvPr>
        </p:nvSpPr>
        <p:spPr>
          <a:xfrm>
            <a:off x="3625950" y="3680475"/>
            <a:ext cx="1892100" cy="39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 b="1"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506" name="Google Shape;506;p28"/>
          <p:cNvSpPr txBox="1">
            <a:spLocks noGrp="1"/>
          </p:cNvSpPr>
          <p:nvPr>
            <p:ph type="subTitle" idx="14"/>
          </p:nvPr>
        </p:nvSpPr>
        <p:spPr>
          <a:xfrm>
            <a:off x="6477800" y="4061075"/>
            <a:ext cx="1892100" cy="54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07" name="Google Shape;507;p28"/>
          <p:cNvSpPr txBox="1">
            <a:spLocks noGrp="1"/>
          </p:cNvSpPr>
          <p:nvPr>
            <p:ph type="subTitle" idx="15"/>
          </p:nvPr>
        </p:nvSpPr>
        <p:spPr>
          <a:xfrm>
            <a:off x="6477800" y="3680475"/>
            <a:ext cx="1892100" cy="39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 b="1"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508" name="Google Shape;508;p28"/>
          <p:cNvSpPr/>
          <p:nvPr/>
        </p:nvSpPr>
        <p:spPr>
          <a:xfrm flipH="1">
            <a:off x="-35" y="690575"/>
            <a:ext cx="620760" cy="2514628"/>
          </a:xfrm>
          <a:custGeom>
            <a:avLst/>
            <a:gdLst/>
            <a:ahLst/>
            <a:cxnLst/>
            <a:rect l="l" t="t" r="r" b="b"/>
            <a:pathLst>
              <a:path w="16246" h="39126" extrusionOk="0">
                <a:moveTo>
                  <a:pt x="16245" y="0"/>
                </a:moveTo>
                <a:cubicBezTo>
                  <a:pt x="15703" y="337"/>
                  <a:pt x="15179" y="655"/>
                  <a:pt x="14701" y="908"/>
                </a:cubicBezTo>
                <a:cubicBezTo>
                  <a:pt x="10322" y="3182"/>
                  <a:pt x="5044" y="4445"/>
                  <a:pt x="2134" y="8787"/>
                </a:cubicBezTo>
                <a:cubicBezTo>
                  <a:pt x="318" y="11482"/>
                  <a:pt x="0" y="15422"/>
                  <a:pt x="2171" y="17846"/>
                </a:cubicBezTo>
                <a:cubicBezTo>
                  <a:pt x="3753" y="19633"/>
                  <a:pt x="6233" y="20241"/>
                  <a:pt x="8460" y="21121"/>
                </a:cubicBezTo>
                <a:cubicBezTo>
                  <a:pt x="10677" y="22001"/>
                  <a:pt x="12998" y="23582"/>
                  <a:pt x="13242" y="25959"/>
                </a:cubicBezTo>
                <a:cubicBezTo>
                  <a:pt x="13401" y="27522"/>
                  <a:pt x="12596" y="29010"/>
                  <a:pt x="12343" y="30554"/>
                </a:cubicBezTo>
                <a:cubicBezTo>
                  <a:pt x="11931" y="33108"/>
                  <a:pt x="13054" y="35719"/>
                  <a:pt x="14758" y="37656"/>
                </a:cubicBezTo>
                <a:cubicBezTo>
                  <a:pt x="15216" y="38180"/>
                  <a:pt x="15712" y="38667"/>
                  <a:pt x="16245" y="39125"/>
                </a:cubicBezTo>
                <a:lnTo>
                  <a:pt x="16245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09" name="Google Shape;509;p28"/>
          <p:cNvSpPr/>
          <p:nvPr/>
        </p:nvSpPr>
        <p:spPr>
          <a:xfrm rot="10800000" flipH="1">
            <a:off x="8764602" y="177232"/>
            <a:ext cx="379385" cy="2780294"/>
          </a:xfrm>
          <a:custGeom>
            <a:avLst/>
            <a:gdLst/>
            <a:ahLst/>
            <a:cxnLst/>
            <a:rect l="l" t="t" r="r" b="b"/>
            <a:pathLst>
              <a:path w="16246" h="39126" extrusionOk="0">
                <a:moveTo>
                  <a:pt x="16245" y="0"/>
                </a:moveTo>
                <a:cubicBezTo>
                  <a:pt x="15703" y="337"/>
                  <a:pt x="15179" y="655"/>
                  <a:pt x="14701" y="908"/>
                </a:cubicBezTo>
                <a:cubicBezTo>
                  <a:pt x="10322" y="3182"/>
                  <a:pt x="5044" y="4445"/>
                  <a:pt x="2134" y="8787"/>
                </a:cubicBezTo>
                <a:cubicBezTo>
                  <a:pt x="318" y="11482"/>
                  <a:pt x="0" y="15422"/>
                  <a:pt x="2171" y="17846"/>
                </a:cubicBezTo>
                <a:cubicBezTo>
                  <a:pt x="3753" y="19633"/>
                  <a:pt x="6233" y="20241"/>
                  <a:pt x="8460" y="21121"/>
                </a:cubicBezTo>
                <a:cubicBezTo>
                  <a:pt x="10677" y="22001"/>
                  <a:pt x="12998" y="23582"/>
                  <a:pt x="13242" y="25959"/>
                </a:cubicBezTo>
                <a:cubicBezTo>
                  <a:pt x="13401" y="27522"/>
                  <a:pt x="12596" y="29010"/>
                  <a:pt x="12343" y="30554"/>
                </a:cubicBezTo>
                <a:cubicBezTo>
                  <a:pt x="11931" y="33108"/>
                  <a:pt x="13054" y="35719"/>
                  <a:pt x="14758" y="37656"/>
                </a:cubicBezTo>
                <a:cubicBezTo>
                  <a:pt x="15216" y="38180"/>
                  <a:pt x="15712" y="38667"/>
                  <a:pt x="16245" y="39125"/>
                </a:cubicBezTo>
                <a:lnTo>
                  <a:pt x="16245" y="0"/>
                </a:lnTo>
                <a:close/>
              </a:path>
            </a:pathLst>
          </a:custGeom>
          <a:solidFill>
            <a:srgbClr val="FF83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10" name="Google Shape;510;p28"/>
          <p:cNvSpPr/>
          <p:nvPr/>
        </p:nvSpPr>
        <p:spPr>
          <a:xfrm rot="5400000" flipH="1">
            <a:off x="7021976" y="1273651"/>
            <a:ext cx="3395739" cy="848311"/>
          </a:xfrm>
          <a:custGeom>
            <a:avLst/>
            <a:gdLst/>
            <a:ahLst/>
            <a:cxnLst/>
            <a:rect l="l" t="t" r="r" b="b"/>
            <a:pathLst>
              <a:path w="63980" h="15984" extrusionOk="0">
                <a:moveTo>
                  <a:pt x="1" y="0"/>
                </a:moveTo>
                <a:cubicBezTo>
                  <a:pt x="4207" y="2189"/>
                  <a:pt x="8933" y="3311"/>
                  <a:pt x="13654" y="3311"/>
                </a:cubicBezTo>
                <a:cubicBezTo>
                  <a:pt x="17451" y="3311"/>
                  <a:pt x="21245" y="2585"/>
                  <a:pt x="24761" y="1105"/>
                </a:cubicBezTo>
                <a:cubicBezTo>
                  <a:pt x="25268" y="892"/>
                  <a:pt x="25816" y="665"/>
                  <a:pt x="26348" y="665"/>
                </a:cubicBezTo>
                <a:cubicBezTo>
                  <a:pt x="26543" y="665"/>
                  <a:pt x="26735" y="695"/>
                  <a:pt x="26923" y="768"/>
                </a:cubicBezTo>
                <a:cubicBezTo>
                  <a:pt x="27681" y="1077"/>
                  <a:pt x="28027" y="1947"/>
                  <a:pt x="28392" y="2696"/>
                </a:cubicBezTo>
                <a:cubicBezTo>
                  <a:pt x="30036" y="6108"/>
                  <a:pt x="33753" y="8204"/>
                  <a:pt x="37426" y="8204"/>
                </a:cubicBezTo>
                <a:cubicBezTo>
                  <a:pt x="38688" y="8204"/>
                  <a:pt x="39944" y="7957"/>
                  <a:pt x="41109" y="7431"/>
                </a:cubicBezTo>
                <a:cubicBezTo>
                  <a:pt x="42597" y="6747"/>
                  <a:pt x="43926" y="5690"/>
                  <a:pt x="45508" y="5306"/>
                </a:cubicBezTo>
                <a:cubicBezTo>
                  <a:pt x="45955" y="5199"/>
                  <a:pt x="46401" y="5149"/>
                  <a:pt x="46844" y="5149"/>
                </a:cubicBezTo>
                <a:cubicBezTo>
                  <a:pt x="49597" y="5149"/>
                  <a:pt x="52222" y="7085"/>
                  <a:pt x="54229" y="9180"/>
                </a:cubicBezTo>
                <a:cubicBezTo>
                  <a:pt x="56550" y="11604"/>
                  <a:pt x="58693" y="14477"/>
                  <a:pt x="61828" y="15591"/>
                </a:cubicBezTo>
                <a:cubicBezTo>
                  <a:pt x="62520" y="15825"/>
                  <a:pt x="63241" y="15956"/>
                  <a:pt x="63980" y="15984"/>
                </a:cubicBezTo>
                <a:lnTo>
                  <a:pt x="63980" y="0"/>
                </a:lnTo>
                <a:close/>
              </a:path>
            </a:pathLst>
          </a:custGeom>
          <a:solidFill>
            <a:srgbClr val="ACDC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11" name="Google Shape;511;p28"/>
          <p:cNvSpPr/>
          <p:nvPr/>
        </p:nvSpPr>
        <p:spPr>
          <a:xfrm rot="-5400000">
            <a:off x="-1273725" y="1273651"/>
            <a:ext cx="3395739" cy="848311"/>
          </a:xfrm>
          <a:custGeom>
            <a:avLst/>
            <a:gdLst/>
            <a:ahLst/>
            <a:cxnLst/>
            <a:rect l="l" t="t" r="r" b="b"/>
            <a:pathLst>
              <a:path w="63980" h="15984" extrusionOk="0">
                <a:moveTo>
                  <a:pt x="1" y="0"/>
                </a:moveTo>
                <a:cubicBezTo>
                  <a:pt x="4207" y="2189"/>
                  <a:pt x="8933" y="3311"/>
                  <a:pt x="13654" y="3311"/>
                </a:cubicBezTo>
                <a:cubicBezTo>
                  <a:pt x="17451" y="3311"/>
                  <a:pt x="21245" y="2585"/>
                  <a:pt x="24761" y="1105"/>
                </a:cubicBezTo>
                <a:cubicBezTo>
                  <a:pt x="25268" y="892"/>
                  <a:pt x="25816" y="665"/>
                  <a:pt x="26348" y="665"/>
                </a:cubicBezTo>
                <a:cubicBezTo>
                  <a:pt x="26543" y="665"/>
                  <a:pt x="26735" y="695"/>
                  <a:pt x="26923" y="768"/>
                </a:cubicBezTo>
                <a:cubicBezTo>
                  <a:pt x="27681" y="1077"/>
                  <a:pt x="28027" y="1947"/>
                  <a:pt x="28392" y="2696"/>
                </a:cubicBezTo>
                <a:cubicBezTo>
                  <a:pt x="30036" y="6108"/>
                  <a:pt x="33753" y="8204"/>
                  <a:pt x="37426" y="8204"/>
                </a:cubicBezTo>
                <a:cubicBezTo>
                  <a:pt x="38688" y="8204"/>
                  <a:pt x="39944" y="7957"/>
                  <a:pt x="41109" y="7431"/>
                </a:cubicBezTo>
                <a:cubicBezTo>
                  <a:pt x="42597" y="6747"/>
                  <a:pt x="43926" y="5690"/>
                  <a:pt x="45508" y="5306"/>
                </a:cubicBezTo>
                <a:cubicBezTo>
                  <a:pt x="45955" y="5199"/>
                  <a:pt x="46401" y="5149"/>
                  <a:pt x="46844" y="5149"/>
                </a:cubicBezTo>
                <a:cubicBezTo>
                  <a:pt x="49597" y="5149"/>
                  <a:pt x="52222" y="7085"/>
                  <a:pt x="54229" y="9180"/>
                </a:cubicBezTo>
                <a:cubicBezTo>
                  <a:pt x="56550" y="11604"/>
                  <a:pt x="58693" y="14477"/>
                  <a:pt x="61828" y="15591"/>
                </a:cubicBezTo>
                <a:cubicBezTo>
                  <a:pt x="62520" y="15825"/>
                  <a:pt x="63241" y="15956"/>
                  <a:pt x="63980" y="15984"/>
                </a:cubicBezTo>
                <a:lnTo>
                  <a:pt x="6398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12" name="Google Shape;512;p28"/>
          <p:cNvSpPr/>
          <p:nvPr/>
        </p:nvSpPr>
        <p:spPr>
          <a:xfrm rot="10800000" flipH="1">
            <a:off x="8723244" y="1111472"/>
            <a:ext cx="162284" cy="144009"/>
          </a:xfrm>
          <a:custGeom>
            <a:avLst/>
            <a:gdLst/>
            <a:ahLst/>
            <a:cxnLst/>
            <a:rect l="l" t="t" r="r" b="b"/>
            <a:pathLst>
              <a:path w="3108" h="2758" extrusionOk="0">
                <a:moveTo>
                  <a:pt x="1550" y="0"/>
                </a:moveTo>
                <a:cubicBezTo>
                  <a:pt x="975" y="0"/>
                  <a:pt x="437" y="360"/>
                  <a:pt x="244" y="934"/>
                </a:cubicBezTo>
                <a:cubicBezTo>
                  <a:pt x="0" y="1664"/>
                  <a:pt x="393" y="2441"/>
                  <a:pt x="1114" y="2684"/>
                </a:cubicBezTo>
                <a:cubicBezTo>
                  <a:pt x="1261" y="2734"/>
                  <a:pt x="1410" y="2757"/>
                  <a:pt x="1557" y="2757"/>
                </a:cubicBezTo>
                <a:cubicBezTo>
                  <a:pt x="2132" y="2757"/>
                  <a:pt x="2670" y="2397"/>
                  <a:pt x="2864" y="1823"/>
                </a:cubicBezTo>
                <a:cubicBezTo>
                  <a:pt x="3107" y="1093"/>
                  <a:pt x="2714" y="317"/>
                  <a:pt x="1994" y="73"/>
                </a:cubicBezTo>
                <a:cubicBezTo>
                  <a:pt x="1847" y="24"/>
                  <a:pt x="1697" y="0"/>
                  <a:pt x="1550" y="0"/>
                </a:cubicBezTo>
                <a:close/>
              </a:path>
            </a:pathLst>
          </a:custGeom>
          <a:solidFill>
            <a:srgbClr val="FF83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13" name="Google Shape;513;p28"/>
          <p:cNvSpPr/>
          <p:nvPr/>
        </p:nvSpPr>
        <p:spPr>
          <a:xfrm rot="10800000" flipH="1">
            <a:off x="8774050" y="901302"/>
            <a:ext cx="81664" cy="82134"/>
          </a:xfrm>
          <a:custGeom>
            <a:avLst/>
            <a:gdLst/>
            <a:ahLst/>
            <a:cxnLst/>
            <a:rect l="l" t="t" r="r" b="b"/>
            <a:pathLst>
              <a:path w="1564" h="1573" extrusionOk="0">
                <a:moveTo>
                  <a:pt x="787" y="1"/>
                </a:moveTo>
                <a:cubicBezTo>
                  <a:pt x="347" y="1"/>
                  <a:pt x="1" y="356"/>
                  <a:pt x="1" y="787"/>
                </a:cubicBezTo>
                <a:cubicBezTo>
                  <a:pt x="1" y="1217"/>
                  <a:pt x="347" y="1573"/>
                  <a:pt x="787" y="1573"/>
                </a:cubicBezTo>
                <a:cubicBezTo>
                  <a:pt x="1217" y="1573"/>
                  <a:pt x="1563" y="1217"/>
                  <a:pt x="1563" y="787"/>
                </a:cubicBezTo>
                <a:cubicBezTo>
                  <a:pt x="1563" y="356"/>
                  <a:pt x="1217" y="1"/>
                  <a:pt x="787" y="1"/>
                </a:cubicBezTo>
                <a:close/>
              </a:path>
            </a:pathLst>
          </a:custGeom>
          <a:solidFill>
            <a:srgbClr val="FF83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14" name="Google Shape;514;p28"/>
          <p:cNvSpPr/>
          <p:nvPr/>
        </p:nvSpPr>
        <p:spPr>
          <a:xfrm rot="10800000" flipH="1">
            <a:off x="8990539" y="2050053"/>
            <a:ext cx="49865" cy="49865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15" name="Google Shape;515;p28"/>
          <p:cNvSpPr/>
          <p:nvPr/>
        </p:nvSpPr>
        <p:spPr>
          <a:xfrm rot="10800000" flipH="1">
            <a:off x="8898101" y="1445474"/>
            <a:ext cx="112419" cy="112419"/>
          </a:xfrm>
          <a:custGeom>
            <a:avLst/>
            <a:gdLst/>
            <a:ahLst/>
            <a:cxnLst/>
            <a:rect l="l" t="t" r="r" b="b"/>
            <a:pathLst>
              <a:path w="2153" h="2153" extrusionOk="0">
                <a:moveTo>
                  <a:pt x="1076" y="0"/>
                </a:moveTo>
                <a:cubicBezTo>
                  <a:pt x="487" y="0"/>
                  <a:pt x="0" y="487"/>
                  <a:pt x="0" y="1076"/>
                </a:cubicBezTo>
                <a:cubicBezTo>
                  <a:pt x="0" y="1675"/>
                  <a:pt x="487" y="2152"/>
                  <a:pt x="1076" y="2152"/>
                </a:cubicBezTo>
                <a:cubicBezTo>
                  <a:pt x="1666" y="2152"/>
                  <a:pt x="2152" y="1675"/>
                  <a:pt x="2152" y="1076"/>
                </a:cubicBezTo>
                <a:cubicBezTo>
                  <a:pt x="2152" y="487"/>
                  <a:pt x="1666" y="0"/>
                  <a:pt x="107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16" name="Google Shape;516;p28"/>
          <p:cNvSpPr/>
          <p:nvPr/>
        </p:nvSpPr>
        <p:spPr>
          <a:xfrm rot="10800000" flipH="1">
            <a:off x="217124" y="2324800"/>
            <a:ext cx="136900" cy="121476"/>
          </a:xfrm>
          <a:custGeom>
            <a:avLst/>
            <a:gdLst/>
            <a:ahLst/>
            <a:cxnLst/>
            <a:rect l="l" t="t" r="r" b="b"/>
            <a:pathLst>
              <a:path w="3108" h="2758" extrusionOk="0">
                <a:moveTo>
                  <a:pt x="1550" y="0"/>
                </a:moveTo>
                <a:cubicBezTo>
                  <a:pt x="975" y="0"/>
                  <a:pt x="437" y="360"/>
                  <a:pt x="244" y="934"/>
                </a:cubicBezTo>
                <a:cubicBezTo>
                  <a:pt x="0" y="1664"/>
                  <a:pt x="393" y="2441"/>
                  <a:pt x="1114" y="2684"/>
                </a:cubicBezTo>
                <a:cubicBezTo>
                  <a:pt x="1261" y="2734"/>
                  <a:pt x="1410" y="2757"/>
                  <a:pt x="1557" y="2757"/>
                </a:cubicBezTo>
                <a:cubicBezTo>
                  <a:pt x="2132" y="2757"/>
                  <a:pt x="2670" y="2397"/>
                  <a:pt x="2864" y="1823"/>
                </a:cubicBezTo>
                <a:cubicBezTo>
                  <a:pt x="3107" y="1093"/>
                  <a:pt x="2714" y="317"/>
                  <a:pt x="1994" y="73"/>
                </a:cubicBezTo>
                <a:cubicBezTo>
                  <a:pt x="1847" y="24"/>
                  <a:pt x="1697" y="0"/>
                  <a:pt x="155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17" name="Google Shape;517;p28"/>
          <p:cNvSpPr/>
          <p:nvPr/>
        </p:nvSpPr>
        <p:spPr>
          <a:xfrm rot="10800000" flipH="1">
            <a:off x="154350" y="359277"/>
            <a:ext cx="81664" cy="82134"/>
          </a:xfrm>
          <a:custGeom>
            <a:avLst/>
            <a:gdLst/>
            <a:ahLst/>
            <a:cxnLst/>
            <a:rect l="l" t="t" r="r" b="b"/>
            <a:pathLst>
              <a:path w="1564" h="1573" extrusionOk="0">
                <a:moveTo>
                  <a:pt x="787" y="1"/>
                </a:moveTo>
                <a:cubicBezTo>
                  <a:pt x="347" y="1"/>
                  <a:pt x="1" y="356"/>
                  <a:pt x="1" y="787"/>
                </a:cubicBezTo>
                <a:cubicBezTo>
                  <a:pt x="1" y="1217"/>
                  <a:pt x="347" y="1573"/>
                  <a:pt x="787" y="1573"/>
                </a:cubicBezTo>
                <a:cubicBezTo>
                  <a:pt x="1217" y="1573"/>
                  <a:pt x="1563" y="1217"/>
                  <a:pt x="1563" y="787"/>
                </a:cubicBezTo>
                <a:cubicBezTo>
                  <a:pt x="1563" y="356"/>
                  <a:pt x="1217" y="1"/>
                  <a:pt x="78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18" name="Google Shape;518;p28"/>
          <p:cNvSpPr/>
          <p:nvPr/>
        </p:nvSpPr>
        <p:spPr>
          <a:xfrm rot="10800000" flipH="1">
            <a:off x="370839" y="1508028"/>
            <a:ext cx="49865" cy="49865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19" name="Google Shape;519;p28"/>
          <p:cNvSpPr/>
          <p:nvPr/>
        </p:nvSpPr>
        <p:spPr>
          <a:xfrm rot="10800000" flipH="1">
            <a:off x="554626" y="690574"/>
            <a:ext cx="112419" cy="112419"/>
          </a:xfrm>
          <a:custGeom>
            <a:avLst/>
            <a:gdLst/>
            <a:ahLst/>
            <a:cxnLst/>
            <a:rect l="l" t="t" r="r" b="b"/>
            <a:pathLst>
              <a:path w="2153" h="2153" extrusionOk="0">
                <a:moveTo>
                  <a:pt x="1076" y="0"/>
                </a:moveTo>
                <a:cubicBezTo>
                  <a:pt x="487" y="0"/>
                  <a:pt x="0" y="487"/>
                  <a:pt x="0" y="1076"/>
                </a:cubicBezTo>
                <a:cubicBezTo>
                  <a:pt x="0" y="1675"/>
                  <a:pt x="487" y="2152"/>
                  <a:pt x="1076" y="2152"/>
                </a:cubicBezTo>
                <a:cubicBezTo>
                  <a:pt x="1666" y="2152"/>
                  <a:pt x="2152" y="1675"/>
                  <a:pt x="2152" y="1076"/>
                </a:cubicBezTo>
                <a:cubicBezTo>
                  <a:pt x="2152" y="487"/>
                  <a:pt x="1666" y="0"/>
                  <a:pt x="10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25054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909F66-92F4-124A-9C6F-866E45FF9C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639D0E1-4E00-AD41-9A29-4EEDE6FEA7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0237CB-C649-F346-8AFE-C1A760F097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>
              <a:buClr>
                <a:srgbClr val="000000"/>
              </a:buClr>
              <a:buFont typeface="Arial"/>
              <a:buNone/>
            </a:pPr>
            <a:fld id="{787573E1-1760-E445-809E-F413699969B6}" type="datetimeFigureOut">
              <a:rPr lang="x-none" sz="1400" kern="0" smtClean="0">
                <a:solidFill>
                  <a:srgbClr val="000000"/>
                </a:solidFill>
                <a:cs typeface="Arial"/>
                <a:sym typeface="Arial"/>
              </a:rPr>
              <a:pPr>
                <a:buClr>
                  <a:srgbClr val="000000"/>
                </a:buClr>
                <a:buFont typeface="Arial"/>
                <a:buNone/>
              </a:pPr>
              <a:t>9/1/2021</a:t>
            </a:fld>
            <a:endParaRPr lang="x-none"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E7C066A-33D7-0D4F-8E8B-CC835F0B1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>
              <a:buClr>
                <a:srgbClr val="000000"/>
              </a:buClr>
              <a:buFont typeface="Arial"/>
              <a:buNone/>
            </a:pPr>
            <a:endParaRPr lang="x-none"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EC5842-0BFD-4D44-B961-7B0967298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>
              <a:buClr>
                <a:srgbClr val="000000"/>
              </a:buClr>
              <a:buFont typeface="Arial"/>
              <a:buNone/>
            </a:pPr>
            <a:fld id="{62B45E94-C09D-6544-9FB0-43C1D795D52E}" type="slidenum">
              <a:rPr lang="x-none" sz="1400" kern="0" smtClean="0">
                <a:solidFill>
                  <a:srgbClr val="000000"/>
                </a:solidFill>
                <a:cs typeface="Arial"/>
                <a:sym typeface="Arial"/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x-none"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964604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1"/>
          <p:cNvSpPr/>
          <p:nvPr/>
        </p:nvSpPr>
        <p:spPr>
          <a:xfrm rot="5400000" flipH="1">
            <a:off x="3644572" y="3306447"/>
            <a:ext cx="410350" cy="3238507"/>
          </a:xfrm>
          <a:custGeom>
            <a:avLst/>
            <a:gdLst/>
            <a:ahLst/>
            <a:cxnLst/>
            <a:rect l="l" t="t" r="r" b="b"/>
            <a:pathLst>
              <a:path w="16414" h="62270" extrusionOk="0">
                <a:moveTo>
                  <a:pt x="4865" y="1"/>
                </a:moveTo>
                <a:cubicBezTo>
                  <a:pt x="4187" y="1"/>
                  <a:pt x="3536" y="74"/>
                  <a:pt x="2938" y="218"/>
                </a:cubicBezTo>
                <a:cubicBezTo>
                  <a:pt x="1881" y="480"/>
                  <a:pt x="880" y="929"/>
                  <a:pt x="0" y="1565"/>
                </a:cubicBezTo>
                <a:lnTo>
                  <a:pt x="0" y="62270"/>
                </a:lnTo>
                <a:lnTo>
                  <a:pt x="12830" y="62270"/>
                </a:lnTo>
                <a:cubicBezTo>
                  <a:pt x="12867" y="61119"/>
                  <a:pt x="12502" y="59874"/>
                  <a:pt x="11585" y="58658"/>
                </a:cubicBezTo>
                <a:cubicBezTo>
                  <a:pt x="9339" y="55672"/>
                  <a:pt x="4773" y="53810"/>
                  <a:pt x="3210" y="50675"/>
                </a:cubicBezTo>
                <a:cubicBezTo>
                  <a:pt x="2967" y="50198"/>
                  <a:pt x="2807" y="49683"/>
                  <a:pt x="2742" y="49159"/>
                </a:cubicBezTo>
                <a:cubicBezTo>
                  <a:pt x="2508" y="47241"/>
                  <a:pt x="3678" y="45594"/>
                  <a:pt x="5194" y="44537"/>
                </a:cubicBezTo>
                <a:cubicBezTo>
                  <a:pt x="7121" y="43198"/>
                  <a:pt x="9611" y="42412"/>
                  <a:pt x="11201" y="40803"/>
                </a:cubicBezTo>
                <a:cubicBezTo>
                  <a:pt x="16414" y="35516"/>
                  <a:pt x="9816" y="24904"/>
                  <a:pt x="11342" y="17483"/>
                </a:cubicBezTo>
                <a:cubicBezTo>
                  <a:pt x="11885" y="14910"/>
                  <a:pt x="13391" y="12785"/>
                  <a:pt x="13934" y="10212"/>
                </a:cubicBezTo>
                <a:cubicBezTo>
                  <a:pt x="14552" y="7096"/>
                  <a:pt x="13335" y="3905"/>
                  <a:pt x="10808" y="1987"/>
                </a:cubicBezTo>
                <a:cubicBezTo>
                  <a:pt x="9046" y="628"/>
                  <a:pt x="6842" y="1"/>
                  <a:pt x="4865" y="1"/>
                </a:cubicBezTo>
                <a:close/>
              </a:path>
            </a:pathLst>
          </a:custGeom>
          <a:solidFill>
            <a:srgbClr val="FF83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87" name="Google Shape;187;p11"/>
          <p:cNvSpPr/>
          <p:nvPr/>
        </p:nvSpPr>
        <p:spPr>
          <a:xfrm rot="-5400000">
            <a:off x="1653621" y="3376137"/>
            <a:ext cx="431793" cy="3102933"/>
          </a:xfrm>
          <a:custGeom>
            <a:avLst/>
            <a:gdLst/>
            <a:ahLst/>
            <a:cxnLst/>
            <a:rect l="l" t="t" r="r" b="b"/>
            <a:pathLst>
              <a:path w="28767" h="86765" extrusionOk="0">
                <a:moveTo>
                  <a:pt x="2350" y="0"/>
                </a:moveTo>
                <a:cubicBezTo>
                  <a:pt x="1552" y="0"/>
                  <a:pt x="766" y="27"/>
                  <a:pt x="0" y="80"/>
                </a:cubicBezTo>
                <a:lnTo>
                  <a:pt x="0" y="86765"/>
                </a:lnTo>
                <a:lnTo>
                  <a:pt x="3668" y="86688"/>
                </a:lnTo>
                <a:cubicBezTo>
                  <a:pt x="5070" y="86611"/>
                  <a:pt x="6452" y="86400"/>
                  <a:pt x="7797" y="86074"/>
                </a:cubicBezTo>
                <a:cubicBezTo>
                  <a:pt x="15075" y="84307"/>
                  <a:pt x="21546" y="79199"/>
                  <a:pt x="24849" y="72439"/>
                </a:cubicBezTo>
                <a:cubicBezTo>
                  <a:pt x="28767" y="64431"/>
                  <a:pt x="27480" y="54003"/>
                  <a:pt x="21278" y="47589"/>
                </a:cubicBezTo>
                <a:cubicBezTo>
                  <a:pt x="18685" y="44920"/>
                  <a:pt x="15420" y="43000"/>
                  <a:pt x="12866" y="40311"/>
                </a:cubicBezTo>
                <a:cubicBezTo>
                  <a:pt x="10331" y="37623"/>
                  <a:pt x="8526" y="33686"/>
                  <a:pt x="9851" y="30210"/>
                </a:cubicBezTo>
                <a:cubicBezTo>
                  <a:pt x="11388" y="26197"/>
                  <a:pt x="16227" y="24660"/>
                  <a:pt x="19031" y="21396"/>
                </a:cubicBezTo>
                <a:cubicBezTo>
                  <a:pt x="23198" y="16556"/>
                  <a:pt x="21719" y="8472"/>
                  <a:pt x="16938" y="4208"/>
                </a:cubicBezTo>
                <a:cubicBezTo>
                  <a:pt x="13545" y="1217"/>
                  <a:pt x="7696" y="0"/>
                  <a:pt x="235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88" name="Google Shape;188;p11"/>
          <p:cNvSpPr/>
          <p:nvPr/>
        </p:nvSpPr>
        <p:spPr>
          <a:xfrm>
            <a:off x="5078950" y="4836025"/>
            <a:ext cx="3569122" cy="307479"/>
          </a:xfrm>
          <a:custGeom>
            <a:avLst/>
            <a:gdLst/>
            <a:ahLst/>
            <a:cxnLst/>
            <a:rect l="l" t="t" r="r" b="b"/>
            <a:pathLst>
              <a:path w="75509" h="23084" extrusionOk="0">
                <a:moveTo>
                  <a:pt x="63433" y="1"/>
                </a:moveTo>
                <a:cubicBezTo>
                  <a:pt x="58309" y="1"/>
                  <a:pt x="52476" y="4766"/>
                  <a:pt x="47663" y="6549"/>
                </a:cubicBezTo>
                <a:cubicBezTo>
                  <a:pt x="44986" y="7539"/>
                  <a:pt x="42167" y="7896"/>
                  <a:pt x="39312" y="7896"/>
                </a:cubicBezTo>
                <a:cubicBezTo>
                  <a:pt x="36515" y="7896"/>
                  <a:pt x="33683" y="7553"/>
                  <a:pt x="30918" y="7125"/>
                </a:cubicBezTo>
                <a:cubicBezTo>
                  <a:pt x="27086" y="6530"/>
                  <a:pt x="23159" y="5783"/>
                  <a:pt x="19296" y="5783"/>
                </a:cubicBezTo>
                <a:cubicBezTo>
                  <a:pt x="17176" y="5783"/>
                  <a:pt x="15075" y="6008"/>
                  <a:pt x="13020" y="6607"/>
                </a:cubicBezTo>
                <a:cubicBezTo>
                  <a:pt x="5857" y="8681"/>
                  <a:pt x="365" y="15613"/>
                  <a:pt x="0" y="23083"/>
                </a:cubicBezTo>
                <a:lnTo>
                  <a:pt x="75508" y="23083"/>
                </a:lnTo>
                <a:cubicBezTo>
                  <a:pt x="75508" y="15229"/>
                  <a:pt x="73722" y="9449"/>
                  <a:pt x="69939" y="3861"/>
                </a:cubicBezTo>
                <a:cubicBezTo>
                  <a:pt x="68039" y="1029"/>
                  <a:pt x="65812" y="1"/>
                  <a:pt x="63433" y="1"/>
                </a:cubicBezTo>
                <a:close/>
              </a:path>
            </a:pathLst>
          </a:custGeom>
          <a:solidFill>
            <a:srgbClr val="ACDC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89" name="Google Shape;189;p11"/>
          <p:cNvSpPr/>
          <p:nvPr/>
        </p:nvSpPr>
        <p:spPr>
          <a:xfrm rot="10800000" flipH="1">
            <a:off x="6119327" y="4387860"/>
            <a:ext cx="3024655" cy="755644"/>
          </a:xfrm>
          <a:custGeom>
            <a:avLst/>
            <a:gdLst/>
            <a:ahLst/>
            <a:cxnLst/>
            <a:rect l="l" t="t" r="r" b="b"/>
            <a:pathLst>
              <a:path w="63980" h="15984" extrusionOk="0">
                <a:moveTo>
                  <a:pt x="1" y="0"/>
                </a:moveTo>
                <a:cubicBezTo>
                  <a:pt x="4207" y="2189"/>
                  <a:pt x="8933" y="3311"/>
                  <a:pt x="13654" y="3311"/>
                </a:cubicBezTo>
                <a:cubicBezTo>
                  <a:pt x="17451" y="3311"/>
                  <a:pt x="21245" y="2585"/>
                  <a:pt x="24761" y="1105"/>
                </a:cubicBezTo>
                <a:cubicBezTo>
                  <a:pt x="25268" y="892"/>
                  <a:pt x="25816" y="665"/>
                  <a:pt x="26348" y="665"/>
                </a:cubicBezTo>
                <a:cubicBezTo>
                  <a:pt x="26543" y="665"/>
                  <a:pt x="26735" y="695"/>
                  <a:pt x="26923" y="768"/>
                </a:cubicBezTo>
                <a:cubicBezTo>
                  <a:pt x="27681" y="1077"/>
                  <a:pt x="28027" y="1947"/>
                  <a:pt x="28392" y="2696"/>
                </a:cubicBezTo>
                <a:cubicBezTo>
                  <a:pt x="30036" y="6108"/>
                  <a:pt x="33753" y="8204"/>
                  <a:pt x="37426" y="8204"/>
                </a:cubicBezTo>
                <a:cubicBezTo>
                  <a:pt x="38688" y="8204"/>
                  <a:pt x="39944" y="7957"/>
                  <a:pt x="41109" y="7431"/>
                </a:cubicBezTo>
                <a:cubicBezTo>
                  <a:pt x="42597" y="6747"/>
                  <a:pt x="43926" y="5690"/>
                  <a:pt x="45508" y="5306"/>
                </a:cubicBezTo>
                <a:cubicBezTo>
                  <a:pt x="45955" y="5199"/>
                  <a:pt x="46401" y="5149"/>
                  <a:pt x="46844" y="5149"/>
                </a:cubicBezTo>
                <a:cubicBezTo>
                  <a:pt x="49597" y="5149"/>
                  <a:pt x="52222" y="7085"/>
                  <a:pt x="54229" y="9180"/>
                </a:cubicBezTo>
                <a:cubicBezTo>
                  <a:pt x="56550" y="11604"/>
                  <a:pt x="58693" y="14477"/>
                  <a:pt x="61828" y="15591"/>
                </a:cubicBezTo>
                <a:cubicBezTo>
                  <a:pt x="62520" y="15825"/>
                  <a:pt x="63241" y="15956"/>
                  <a:pt x="63980" y="15984"/>
                </a:cubicBezTo>
                <a:lnTo>
                  <a:pt x="6398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90" name="Google Shape;190;p11"/>
          <p:cNvSpPr/>
          <p:nvPr/>
        </p:nvSpPr>
        <p:spPr>
          <a:xfrm rot="-5400000" flipH="1">
            <a:off x="602094" y="3791431"/>
            <a:ext cx="749984" cy="1954160"/>
          </a:xfrm>
          <a:custGeom>
            <a:avLst/>
            <a:gdLst/>
            <a:ahLst/>
            <a:cxnLst/>
            <a:rect l="l" t="t" r="r" b="b"/>
            <a:pathLst>
              <a:path w="42480" h="74218" extrusionOk="0">
                <a:moveTo>
                  <a:pt x="1" y="0"/>
                </a:moveTo>
                <a:cubicBezTo>
                  <a:pt x="1" y="442"/>
                  <a:pt x="20" y="883"/>
                  <a:pt x="58" y="1325"/>
                </a:cubicBezTo>
                <a:cubicBezTo>
                  <a:pt x="1307" y="13193"/>
                  <a:pt x="7951" y="16227"/>
                  <a:pt x="14941" y="17648"/>
                </a:cubicBezTo>
                <a:cubicBezTo>
                  <a:pt x="18206" y="18301"/>
                  <a:pt x="21528" y="18608"/>
                  <a:pt x="24428" y="19280"/>
                </a:cubicBezTo>
                <a:cubicBezTo>
                  <a:pt x="30362" y="20682"/>
                  <a:pt x="34510" y="23659"/>
                  <a:pt x="32608" y="34355"/>
                </a:cubicBezTo>
                <a:cubicBezTo>
                  <a:pt x="31034" y="43266"/>
                  <a:pt x="23890" y="51043"/>
                  <a:pt x="24524" y="60050"/>
                </a:cubicBezTo>
                <a:cubicBezTo>
                  <a:pt x="24524" y="60127"/>
                  <a:pt x="24543" y="60184"/>
                  <a:pt x="24543" y="60261"/>
                </a:cubicBezTo>
                <a:cubicBezTo>
                  <a:pt x="24754" y="63026"/>
                  <a:pt x="26022" y="65600"/>
                  <a:pt x="27904" y="67789"/>
                </a:cubicBezTo>
                <a:cubicBezTo>
                  <a:pt x="29651" y="69767"/>
                  <a:pt x="31783" y="71380"/>
                  <a:pt x="34183" y="72494"/>
                </a:cubicBezTo>
                <a:cubicBezTo>
                  <a:pt x="36520" y="73595"/>
                  <a:pt x="39052" y="74217"/>
                  <a:pt x="41501" y="74217"/>
                </a:cubicBezTo>
                <a:cubicBezTo>
                  <a:pt x="41828" y="74217"/>
                  <a:pt x="42155" y="74206"/>
                  <a:pt x="42479" y="74184"/>
                </a:cubicBezTo>
                <a:lnTo>
                  <a:pt x="42479" y="0"/>
                </a:lnTo>
                <a:close/>
              </a:path>
            </a:pathLst>
          </a:custGeom>
          <a:solidFill>
            <a:srgbClr val="00A0A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91" name="Google Shape;191;p11"/>
          <p:cNvSpPr txBox="1">
            <a:spLocks noGrp="1"/>
          </p:cNvSpPr>
          <p:nvPr>
            <p:ph type="title" hasCustomPrompt="1"/>
          </p:nvPr>
        </p:nvSpPr>
        <p:spPr>
          <a:xfrm>
            <a:off x="1430550" y="2149450"/>
            <a:ext cx="6282900" cy="84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  <p:sp>
        <p:nvSpPr>
          <p:cNvPr id="192" name="Google Shape;192;p11"/>
          <p:cNvSpPr txBox="1">
            <a:spLocks noGrp="1"/>
          </p:cNvSpPr>
          <p:nvPr>
            <p:ph type="subTitle" idx="1"/>
          </p:nvPr>
        </p:nvSpPr>
        <p:spPr>
          <a:xfrm>
            <a:off x="1851450" y="3088900"/>
            <a:ext cx="5441100" cy="30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3" name="Google Shape;193;p11"/>
          <p:cNvSpPr/>
          <p:nvPr/>
        </p:nvSpPr>
        <p:spPr>
          <a:xfrm rot="-6674206">
            <a:off x="1082800" y="-617486"/>
            <a:ext cx="382952" cy="1784115"/>
          </a:xfrm>
          <a:custGeom>
            <a:avLst/>
            <a:gdLst/>
            <a:ahLst/>
            <a:cxnLst/>
            <a:rect l="l" t="t" r="r" b="b"/>
            <a:pathLst>
              <a:path w="8648" h="24107" extrusionOk="0">
                <a:moveTo>
                  <a:pt x="8647" y="0"/>
                </a:moveTo>
                <a:cubicBezTo>
                  <a:pt x="3678" y="1769"/>
                  <a:pt x="310" y="6401"/>
                  <a:pt x="160" y="11670"/>
                </a:cubicBezTo>
                <a:cubicBezTo>
                  <a:pt x="1" y="16938"/>
                  <a:pt x="3079" y="21767"/>
                  <a:pt x="7927" y="23835"/>
                </a:cubicBezTo>
                <a:cubicBezTo>
                  <a:pt x="8170" y="23928"/>
                  <a:pt x="8404" y="24022"/>
                  <a:pt x="8647" y="24106"/>
                </a:cubicBezTo>
                <a:lnTo>
                  <a:pt x="8647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94" name="Google Shape;194;p11"/>
          <p:cNvSpPr/>
          <p:nvPr/>
        </p:nvSpPr>
        <p:spPr>
          <a:xfrm rot="5400000" flipH="1">
            <a:off x="4603382" y="-2161906"/>
            <a:ext cx="449114" cy="4772930"/>
          </a:xfrm>
          <a:custGeom>
            <a:avLst/>
            <a:gdLst/>
            <a:ahLst/>
            <a:cxnLst/>
            <a:rect l="l" t="t" r="r" b="b"/>
            <a:pathLst>
              <a:path w="4970" h="27887" extrusionOk="0">
                <a:moveTo>
                  <a:pt x="4970" y="0"/>
                </a:moveTo>
                <a:lnTo>
                  <a:pt x="3753" y="10"/>
                </a:lnTo>
                <a:cubicBezTo>
                  <a:pt x="2611" y="852"/>
                  <a:pt x="1320" y="1442"/>
                  <a:pt x="581" y="3145"/>
                </a:cubicBezTo>
                <a:cubicBezTo>
                  <a:pt x="85" y="4296"/>
                  <a:pt x="1" y="5961"/>
                  <a:pt x="590" y="6991"/>
                </a:cubicBezTo>
                <a:cubicBezTo>
                  <a:pt x="1030" y="7749"/>
                  <a:pt x="1704" y="8011"/>
                  <a:pt x="2312" y="8385"/>
                </a:cubicBezTo>
                <a:cubicBezTo>
                  <a:pt x="2920" y="8759"/>
                  <a:pt x="3557" y="9433"/>
                  <a:pt x="3622" y="10434"/>
                </a:cubicBezTo>
                <a:cubicBezTo>
                  <a:pt x="3669" y="11099"/>
                  <a:pt x="3454" y="11735"/>
                  <a:pt x="3379" y="12390"/>
                </a:cubicBezTo>
                <a:cubicBezTo>
                  <a:pt x="3266" y="13476"/>
                  <a:pt x="3978" y="14458"/>
                  <a:pt x="4043" y="15403"/>
                </a:cubicBezTo>
                <a:cubicBezTo>
                  <a:pt x="4155" y="17088"/>
                  <a:pt x="2546" y="18604"/>
                  <a:pt x="1816" y="20550"/>
                </a:cubicBezTo>
                <a:cubicBezTo>
                  <a:pt x="1535" y="21308"/>
                  <a:pt x="1348" y="25295"/>
                  <a:pt x="2265" y="27887"/>
                </a:cubicBezTo>
                <a:lnTo>
                  <a:pt x="4970" y="27887"/>
                </a:lnTo>
                <a:lnTo>
                  <a:pt x="497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95" name="Google Shape;195;p11"/>
          <p:cNvSpPr/>
          <p:nvPr/>
        </p:nvSpPr>
        <p:spPr>
          <a:xfrm rot="-5400000" flipH="1">
            <a:off x="5557041" y="-1399034"/>
            <a:ext cx="399804" cy="3197876"/>
          </a:xfrm>
          <a:custGeom>
            <a:avLst/>
            <a:gdLst/>
            <a:ahLst/>
            <a:cxnLst/>
            <a:rect l="l" t="t" r="r" b="b"/>
            <a:pathLst>
              <a:path w="16414" h="62270" extrusionOk="0">
                <a:moveTo>
                  <a:pt x="4865" y="1"/>
                </a:moveTo>
                <a:cubicBezTo>
                  <a:pt x="4187" y="1"/>
                  <a:pt x="3536" y="74"/>
                  <a:pt x="2938" y="218"/>
                </a:cubicBezTo>
                <a:cubicBezTo>
                  <a:pt x="1881" y="480"/>
                  <a:pt x="880" y="929"/>
                  <a:pt x="0" y="1565"/>
                </a:cubicBezTo>
                <a:lnTo>
                  <a:pt x="0" y="62270"/>
                </a:lnTo>
                <a:lnTo>
                  <a:pt x="12830" y="62270"/>
                </a:lnTo>
                <a:cubicBezTo>
                  <a:pt x="12867" y="61119"/>
                  <a:pt x="12502" y="59874"/>
                  <a:pt x="11585" y="58658"/>
                </a:cubicBezTo>
                <a:cubicBezTo>
                  <a:pt x="9339" y="55672"/>
                  <a:pt x="4773" y="53810"/>
                  <a:pt x="3210" y="50675"/>
                </a:cubicBezTo>
                <a:cubicBezTo>
                  <a:pt x="2967" y="50198"/>
                  <a:pt x="2807" y="49683"/>
                  <a:pt x="2742" y="49159"/>
                </a:cubicBezTo>
                <a:cubicBezTo>
                  <a:pt x="2508" y="47241"/>
                  <a:pt x="3678" y="45594"/>
                  <a:pt x="5194" y="44537"/>
                </a:cubicBezTo>
                <a:cubicBezTo>
                  <a:pt x="7121" y="43198"/>
                  <a:pt x="9611" y="42412"/>
                  <a:pt x="11201" y="40803"/>
                </a:cubicBezTo>
                <a:cubicBezTo>
                  <a:pt x="16414" y="35516"/>
                  <a:pt x="9816" y="24904"/>
                  <a:pt x="11342" y="17483"/>
                </a:cubicBezTo>
                <a:cubicBezTo>
                  <a:pt x="11885" y="14910"/>
                  <a:pt x="13391" y="12785"/>
                  <a:pt x="13934" y="10212"/>
                </a:cubicBezTo>
                <a:cubicBezTo>
                  <a:pt x="14552" y="7096"/>
                  <a:pt x="13335" y="3905"/>
                  <a:pt x="10808" y="1987"/>
                </a:cubicBezTo>
                <a:cubicBezTo>
                  <a:pt x="9046" y="628"/>
                  <a:pt x="6842" y="1"/>
                  <a:pt x="486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96" name="Google Shape;196;p11"/>
          <p:cNvSpPr/>
          <p:nvPr/>
        </p:nvSpPr>
        <p:spPr>
          <a:xfrm rot="5400000">
            <a:off x="7515808" y="-1042259"/>
            <a:ext cx="585882" cy="2670404"/>
          </a:xfrm>
          <a:custGeom>
            <a:avLst/>
            <a:gdLst/>
            <a:ahLst/>
            <a:cxnLst/>
            <a:rect l="l" t="t" r="r" b="b"/>
            <a:pathLst>
              <a:path w="18567" h="39585" extrusionOk="0">
                <a:moveTo>
                  <a:pt x="0" y="1"/>
                </a:moveTo>
                <a:lnTo>
                  <a:pt x="0" y="39584"/>
                </a:lnTo>
                <a:lnTo>
                  <a:pt x="197" y="39500"/>
                </a:lnTo>
                <a:cubicBezTo>
                  <a:pt x="7664" y="36159"/>
                  <a:pt x="12942" y="28037"/>
                  <a:pt x="11014" y="18688"/>
                </a:cubicBezTo>
                <a:cubicBezTo>
                  <a:pt x="10546" y="16424"/>
                  <a:pt x="9686" y="14103"/>
                  <a:pt x="9835" y="11932"/>
                </a:cubicBezTo>
                <a:cubicBezTo>
                  <a:pt x="10116" y="7721"/>
                  <a:pt x="13981" y="5653"/>
                  <a:pt x="16554" y="2845"/>
                </a:cubicBezTo>
                <a:cubicBezTo>
                  <a:pt x="17340" y="1984"/>
                  <a:pt x="18014" y="1030"/>
                  <a:pt x="1856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97" name="Google Shape;197;p11"/>
          <p:cNvSpPr/>
          <p:nvPr/>
        </p:nvSpPr>
        <p:spPr>
          <a:xfrm rot="-5400000">
            <a:off x="3125136" y="-1061848"/>
            <a:ext cx="580591" cy="2704291"/>
          </a:xfrm>
          <a:custGeom>
            <a:avLst/>
            <a:gdLst/>
            <a:ahLst/>
            <a:cxnLst/>
            <a:rect l="l" t="t" r="r" b="b"/>
            <a:pathLst>
              <a:path w="16246" h="39126" extrusionOk="0">
                <a:moveTo>
                  <a:pt x="16245" y="0"/>
                </a:moveTo>
                <a:cubicBezTo>
                  <a:pt x="15703" y="337"/>
                  <a:pt x="15179" y="655"/>
                  <a:pt x="14701" y="908"/>
                </a:cubicBezTo>
                <a:cubicBezTo>
                  <a:pt x="10322" y="3182"/>
                  <a:pt x="5044" y="4445"/>
                  <a:pt x="2134" y="8787"/>
                </a:cubicBezTo>
                <a:cubicBezTo>
                  <a:pt x="318" y="11482"/>
                  <a:pt x="0" y="15422"/>
                  <a:pt x="2171" y="17846"/>
                </a:cubicBezTo>
                <a:cubicBezTo>
                  <a:pt x="3753" y="19633"/>
                  <a:pt x="6233" y="20241"/>
                  <a:pt x="8460" y="21121"/>
                </a:cubicBezTo>
                <a:cubicBezTo>
                  <a:pt x="10677" y="22001"/>
                  <a:pt x="12998" y="23582"/>
                  <a:pt x="13242" y="25959"/>
                </a:cubicBezTo>
                <a:cubicBezTo>
                  <a:pt x="13401" y="27522"/>
                  <a:pt x="12596" y="29010"/>
                  <a:pt x="12343" y="30554"/>
                </a:cubicBezTo>
                <a:cubicBezTo>
                  <a:pt x="11931" y="33108"/>
                  <a:pt x="13054" y="35719"/>
                  <a:pt x="14758" y="37656"/>
                </a:cubicBezTo>
                <a:cubicBezTo>
                  <a:pt x="15216" y="38180"/>
                  <a:pt x="15712" y="38667"/>
                  <a:pt x="16245" y="39125"/>
                </a:cubicBezTo>
                <a:lnTo>
                  <a:pt x="16245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98" name="Google Shape;198;p11"/>
          <p:cNvSpPr/>
          <p:nvPr/>
        </p:nvSpPr>
        <p:spPr>
          <a:xfrm rot="5400000" flipH="1">
            <a:off x="5238547" y="352664"/>
            <a:ext cx="210388" cy="190626"/>
          </a:xfrm>
          <a:custGeom>
            <a:avLst/>
            <a:gdLst/>
            <a:ahLst/>
            <a:cxnLst/>
            <a:rect l="l" t="t" r="r" b="b"/>
            <a:pathLst>
              <a:path w="3108" h="2758" extrusionOk="0">
                <a:moveTo>
                  <a:pt x="1550" y="0"/>
                </a:moveTo>
                <a:cubicBezTo>
                  <a:pt x="975" y="0"/>
                  <a:pt x="437" y="360"/>
                  <a:pt x="244" y="934"/>
                </a:cubicBezTo>
                <a:cubicBezTo>
                  <a:pt x="0" y="1664"/>
                  <a:pt x="393" y="2441"/>
                  <a:pt x="1114" y="2684"/>
                </a:cubicBezTo>
                <a:cubicBezTo>
                  <a:pt x="1261" y="2734"/>
                  <a:pt x="1410" y="2757"/>
                  <a:pt x="1557" y="2757"/>
                </a:cubicBezTo>
                <a:cubicBezTo>
                  <a:pt x="2132" y="2757"/>
                  <a:pt x="2670" y="2397"/>
                  <a:pt x="2864" y="1823"/>
                </a:cubicBezTo>
                <a:cubicBezTo>
                  <a:pt x="3107" y="1093"/>
                  <a:pt x="2714" y="317"/>
                  <a:pt x="1994" y="73"/>
                </a:cubicBezTo>
                <a:cubicBezTo>
                  <a:pt x="1847" y="24"/>
                  <a:pt x="1697" y="0"/>
                  <a:pt x="15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99" name="Google Shape;199;p11"/>
          <p:cNvSpPr/>
          <p:nvPr/>
        </p:nvSpPr>
        <p:spPr>
          <a:xfrm rot="5400000" flipH="1">
            <a:off x="4971664" y="380011"/>
            <a:ext cx="105871" cy="108722"/>
          </a:xfrm>
          <a:custGeom>
            <a:avLst/>
            <a:gdLst/>
            <a:ahLst/>
            <a:cxnLst/>
            <a:rect l="l" t="t" r="r" b="b"/>
            <a:pathLst>
              <a:path w="1564" h="1573" extrusionOk="0">
                <a:moveTo>
                  <a:pt x="787" y="1"/>
                </a:moveTo>
                <a:cubicBezTo>
                  <a:pt x="347" y="1"/>
                  <a:pt x="1" y="356"/>
                  <a:pt x="1" y="787"/>
                </a:cubicBezTo>
                <a:cubicBezTo>
                  <a:pt x="1" y="1217"/>
                  <a:pt x="347" y="1573"/>
                  <a:pt x="787" y="1573"/>
                </a:cubicBezTo>
                <a:cubicBezTo>
                  <a:pt x="1217" y="1573"/>
                  <a:pt x="1563" y="1217"/>
                  <a:pt x="1563" y="787"/>
                </a:cubicBezTo>
                <a:cubicBezTo>
                  <a:pt x="1563" y="356"/>
                  <a:pt x="1217" y="1"/>
                  <a:pt x="78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00" name="Google Shape;200;p11"/>
          <p:cNvSpPr/>
          <p:nvPr/>
        </p:nvSpPr>
        <p:spPr>
          <a:xfrm rot="10800000">
            <a:off x="25" y="2"/>
            <a:ext cx="3393156" cy="580620"/>
          </a:xfrm>
          <a:custGeom>
            <a:avLst/>
            <a:gdLst/>
            <a:ahLst/>
            <a:cxnLst/>
            <a:rect l="l" t="t" r="r" b="b"/>
            <a:pathLst>
              <a:path w="64158" h="20794" extrusionOk="0">
                <a:moveTo>
                  <a:pt x="61644" y="0"/>
                </a:moveTo>
                <a:cubicBezTo>
                  <a:pt x="59194" y="0"/>
                  <a:pt x="56738" y="1084"/>
                  <a:pt x="55165" y="2976"/>
                </a:cubicBezTo>
                <a:cubicBezTo>
                  <a:pt x="53958" y="4417"/>
                  <a:pt x="53275" y="6223"/>
                  <a:pt x="52292" y="7833"/>
                </a:cubicBezTo>
                <a:cubicBezTo>
                  <a:pt x="51300" y="9433"/>
                  <a:pt x="49812" y="10930"/>
                  <a:pt x="47941" y="11099"/>
                </a:cubicBezTo>
                <a:cubicBezTo>
                  <a:pt x="47820" y="11109"/>
                  <a:pt x="47699" y="11114"/>
                  <a:pt x="47578" y="11114"/>
                </a:cubicBezTo>
                <a:cubicBezTo>
                  <a:pt x="46403" y="11114"/>
                  <a:pt x="45246" y="10660"/>
                  <a:pt x="44067" y="10584"/>
                </a:cubicBezTo>
                <a:cubicBezTo>
                  <a:pt x="43948" y="10577"/>
                  <a:pt x="43831" y="10573"/>
                  <a:pt x="43714" y="10573"/>
                </a:cubicBezTo>
                <a:cubicBezTo>
                  <a:pt x="40364" y="10573"/>
                  <a:pt x="37578" y="13469"/>
                  <a:pt x="34241" y="14075"/>
                </a:cubicBezTo>
                <a:cubicBezTo>
                  <a:pt x="33776" y="14157"/>
                  <a:pt x="33314" y="14195"/>
                  <a:pt x="32855" y="14195"/>
                </a:cubicBezTo>
                <a:cubicBezTo>
                  <a:pt x="29479" y="14195"/>
                  <a:pt x="26245" y="12164"/>
                  <a:pt x="22909" y="11192"/>
                </a:cubicBezTo>
                <a:cubicBezTo>
                  <a:pt x="21302" y="10719"/>
                  <a:pt x="19640" y="10498"/>
                  <a:pt x="17971" y="10498"/>
                </a:cubicBezTo>
                <a:cubicBezTo>
                  <a:pt x="14730" y="10498"/>
                  <a:pt x="11463" y="11331"/>
                  <a:pt x="8535" y="12764"/>
                </a:cubicBezTo>
                <a:cubicBezTo>
                  <a:pt x="4773" y="14608"/>
                  <a:pt x="964" y="17799"/>
                  <a:pt x="1" y="20794"/>
                </a:cubicBezTo>
                <a:lnTo>
                  <a:pt x="64158" y="20794"/>
                </a:lnTo>
                <a:lnTo>
                  <a:pt x="64158" y="403"/>
                </a:lnTo>
                <a:cubicBezTo>
                  <a:pt x="64027" y="356"/>
                  <a:pt x="63886" y="319"/>
                  <a:pt x="63755" y="281"/>
                </a:cubicBezTo>
                <a:cubicBezTo>
                  <a:pt x="63067" y="92"/>
                  <a:pt x="62355" y="0"/>
                  <a:pt x="6164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01" name="Google Shape;201;p11"/>
          <p:cNvSpPr/>
          <p:nvPr/>
        </p:nvSpPr>
        <p:spPr>
          <a:xfrm rot="5400000" flipH="1">
            <a:off x="3393861" y="36058"/>
            <a:ext cx="64714" cy="66076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02" name="Google Shape;202;p11"/>
          <p:cNvSpPr/>
          <p:nvPr/>
        </p:nvSpPr>
        <p:spPr>
          <a:xfrm rot="5400000" flipH="1">
            <a:off x="3317516" y="275124"/>
            <a:ext cx="38787" cy="39604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03" name="Google Shape;203;p11"/>
          <p:cNvSpPr/>
          <p:nvPr/>
        </p:nvSpPr>
        <p:spPr>
          <a:xfrm rot="5400000" flipH="1">
            <a:off x="7357416" y="99921"/>
            <a:ext cx="145742" cy="148810"/>
          </a:xfrm>
          <a:custGeom>
            <a:avLst/>
            <a:gdLst/>
            <a:ahLst/>
            <a:cxnLst/>
            <a:rect l="l" t="t" r="r" b="b"/>
            <a:pathLst>
              <a:path w="2153" h="2153" extrusionOk="0">
                <a:moveTo>
                  <a:pt x="1076" y="0"/>
                </a:moveTo>
                <a:cubicBezTo>
                  <a:pt x="487" y="0"/>
                  <a:pt x="0" y="487"/>
                  <a:pt x="0" y="1076"/>
                </a:cubicBezTo>
                <a:cubicBezTo>
                  <a:pt x="0" y="1675"/>
                  <a:pt x="487" y="2152"/>
                  <a:pt x="1076" y="2152"/>
                </a:cubicBezTo>
                <a:cubicBezTo>
                  <a:pt x="1666" y="2152"/>
                  <a:pt x="2152" y="1675"/>
                  <a:pt x="2152" y="1076"/>
                </a:cubicBezTo>
                <a:cubicBezTo>
                  <a:pt x="2152" y="487"/>
                  <a:pt x="1666" y="0"/>
                  <a:pt x="107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04" name="Google Shape;204;p11"/>
          <p:cNvSpPr/>
          <p:nvPr/>
        </p:nvSpPr>
        <p:spPr>
          <a:xfrm rot="-5400000">
            <a:off x="8294300" y="604958"/>
            <a:ext cx="64714" cy="66076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05" name="Google Shape;205;p11"/>
          <p:cNvSpPr/>
          <p:nvPr/>
        </p:nvSpPr>
        <p:spPr>
          <a:xfrm rot="-5400000">
            <a:off x="8420668" y="407121"/>
            <a:ext cx="145742" cy="148810"/>
          </a:xfrm>
          <a:custGeom>
            <a:avLst/>
            <a:gdLst/>
            <a:ahLst/>
            <a:cxnLst/>
            <a:rect l="l" t="t" r="r" b="b"/>
            <a:pathLst>
              <a:path w="2153" h="2153" extrusionOk="0">
                <a:moveTo>
                  <a:pt x="1076" y="0"/>
                </a:moveTo>
                <a:cubicBezTo>
                  <a:pt x="487" y="0"/>
                  <a:pt x="0" y="487"/>
                  <a:pt x="0" y="1076"/>
                </a:cubicBezTo>
                <a:cubicBezTo>
                  <a:pt x="0" y="1675"/>
                  <a:pt x="487" y="2152"/>
                  <a:pt x="1076" y="2152"/>
                </a:cubicBezTo>
                <a:cubicBezTo>
                  <a:pt x="1666" y="2152"/>
                  <a:pt x="2152" y="1675"/>
                  <a:pt x="2152" y="1076"/>
                </a:cubicBezTo>
                <a:cubicBezTo>
                  <a:pt x="2152" y="487"/>
                  <a:pt x="1666" y="0"/>
                  <a:pt x="107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06" name="Google Shape;206;p11"/>
          <p:cNvSpPr/>
          <p:nvPr/>
        </p:nvSpPr>
        <p:spPr>
          <a:xfrm rot="7199165" flipH="1">
            <a:off x="1604231" y="509515"/>
            <a:ext cx="64715" cy="66076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07" name="Google Shape;207;p11"/>
          <p:cNvSpPr/>
          <p:nvPr/>
        </p:nvSpPr>
        <p:spPr>
          <a:xfrm rot="7199142" flipH="1">
            <a:off x="2129668" y="380595"/>
            <a:ext cx="51717" cy="52805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08" name="Google Shape;208;p11"/>
          <p:cNvSpPr/>
          <p:nvPr/>
        </p:nvSpPr>
        <p:spPr>
          <a:xfrm rot="5400000" flipH="1">
            <a:off x="3004386" y="353283"/>
            <a:ext cx="64714" cy="66076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09" name="Google Shape;209;p11"/>
          <p:cNvSpPr/>
          <p:nvPr/>
        </p:nvSpPr>
        <p:spPr>
          <a:xfrm rot="5400000" flipH="1">
            <a:off x="291973" y="248994"/>
            <a:ext cx="64646" cy="66007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10" name="Google Shape;210;p11"/>
          <p:cNvSpPr/>
          <p:nvPr/>
        </p:nvSpPr>
        <p:spPr>
          <a:xfrm rot="5400000" flipH="1">
            <a:off x="9039161" y="401320"/>
            <a:ext cx="64714" cy="66076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11" name="Google Shape;211;p11"/>
          <p:cNvSpPr/>
          <p:nvPr/>
        </p:nvSpPr>
        <p:spPr>
          <a:xfrm rot="5400000" flipH="1">
            <a:off x="7149011" y="170933"/>
            <a:ext cx="64714" cy="66076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12" name="Google Shape;212;p11"/>
          <p:cNvSpPr/>
          <p:nvPr/>
        </p:nvSpPr>
        <p:spPr>
          <a:xfrm rot="5400000" flipH="1">
            <a:off x="1196864" y="618086"/>
            <a:ext cx="105871" cy="108722"/>
          </a:xfrm>
          <a:custGeom>
            <a:avLst/>
            <a:gdLst/>
            <a:ahLst/>
            <a:cxnLst/>
            <a:rect l="l" t="t" r="r" b="b"/>
            <a:pathLst>
              <a:path w="1564" h="1573" extrusionOk="0">
                <a:moveTo>
                  <a:pt x="787" y="1"/>
                </a:moveTo>
                <a:cubicBezTo>
                  <a:pt x="347" y="1"/>
                  <a:pt x="1" y="356"/>
                  <a:pt x="1" y="787"/>
                </a:cubicBezTo>
                <a:cubicBezTo>
                  <a:pt x="1" y="1217"/>
                  <a:pt x="347" y="1573"/>
                  <a:pt x="787" y="1573"/>
                </a:cubicBezTo>
                <a:cubicBezTo>
                  <a:pt x="1217" y="1573"/>
                  <a:pt x="1563" y="1217"/>
                  <a:pt x="1563" y="787"/>
                </a:cubicBezTo>
                <a:cubicBezTo>
                  <a:pt x="1563" y="356"/>
                  <a:pt x="1217" y="1"/>
                  <a:pt x="78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13" name="Google Shape;213;p11"/>
          <p:cNvSpPr/>
          <p:nvPr/>
        </p:nvSpPr>
        <p:spPr>
          <a:xfrm rot="7199165" flipH="1">
            <a:off x="5890331" y="4764490"/>
            <a:ext cx="64715" cy="66076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14" name="Google Shape;214;p11"/>
          <p:cNvSpPr/>
          <p:nvPr/>
        </p:nvSpPr>
        <p:spPr>
          <a:xfrm rot="7199165" flipH="1">
            <a:off x="6406817" y="4620070"/>
            <a:ext cx="64647" cy="66007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15" name="Google Shape;215;p11"/>
          <p:cNvSpPr/>
          <p:nvPr/>
        </p:nvSpPr>
        <p:spPr>
          <a:xfrm rot="5400000" flipH="1">
            <a:off x="7310104" y="4627876"/>
            <a:ext cx="45300" cy="46254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16" name="Google Shape;216;p11"/>
          <p:cNvSpPr/>
          <p:nvPr/>
        </p:nvSpPr>
        <p:spPr>
          <a:xfrm rot="-5400000">
            <a:off x="2982531" y="4918683"/>
            <a:ext cx="145742" cy="148810"/>
          </a:xfrm>
          <a:custGeom>
            <a:avLst/>
            <a:gdLst/>
            <a:ahLst/>
            <a:cxnLst/>
            <a:rect l="l" t="t" r="r" b="b"/>
            <a:pathLst>
              <a:path w="2153" h="2153" extrusionOk="0">
                <a:moveTo>
                  <a:pt x="1076" y="0"/>
                </a:moveTo>
                <a:cubicBezTo>
                  <a:pt x="487" y="0"/>
                  <a:pt x="0" y="487"/>
                  <a:pt x="0" y="1076"/>
                </a:cubicBezTo>
                <a:cubicBezTo>
                  <a:pt x="0" y="1675"/>
                  <a:pt x="487" y="2152"/>
                  <a:pt x="1076" y="2152"/>
                </a:cubicBezTo>
                <a:cubicBezTo>
                  <a:pt x="1666" y="2152"/>
                  <a:pt x="2152" y="1675"/>
                  <a:pt x="2152" y="1076"/>
                </a:cubicBezTo>
                <a:cubicBezTo>
                  <a:pt x="2152" y="487"/>
                  <a:pt x="1666" y="0"/>
                  <a:pt x="107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17" name="Google Shape;217;p11"/>
          <p:cNvSpPr/>
          <p:nvPr/>
        </p:nvSpPr>
        <p:spPr>
          <a:xfrm rot="5400000" flipH="1">
            <a:off x="3601024" y="4912883"/>
            <a:ext cx="64714" cy="66076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18" name="Google Shape;218;p11"/>
          <p:cNvSpPr/>
          <p:nvPr/>
        </p:nvSpPr>
        <p:spPr>
          <a:xfrm rot="7199165" flipH="1">
            <a:off x="1813781" y="4744203"/>
            <a:ext cx="64715" cy="66076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19" name="Google Shape;219;p11"/>
          <p:cNvSpPr/>
          <p:nvPr/>
        </p:nvSpPr>
        <p:spPr>
          <a:xfrm rot="5400000" flipH="1">
            <a:off x="501523" y="4483682"/>
            <a:ext cx="64646" cy="66007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20" name="Google Shape;220;p11"/>
          <p:cNvSpPr/>
          <p:nvPr/>
        </p:nvSpPr>
        <p:spPr>
          <a:xfrm rot="-5400000">
            <a:off x="319581" y="4137633"/>
            <a:ext cx="145742" cy="148810"/>
          </a:xfrm>
          <a:custGeom>
            <a:avLst/>
            <a:gdLst/>
            <a:ahLst/>
            <a:cxnLst/>
            <a:rect l="l" t="t" r="r" b="b"/>
            <a:pathLst>
              <a:path w="2153" h="2153" extrusionOk="0">
                <a:moveTo>
                  <a:pt x="1076" y="0"/>
                </a:moveTo>
                <a:cubicBezTo>
                  <a:pt x="487" y="0"/>
                  <a:pt x="0" y="487"/>
                  <a:pt x="0" y="1076"/>
                </a:cubicBezTo>
                <a:cubicBezTo>
                  <a:pt x="0" y="1675"/>
                  <a:pt x="487" y="2152"/>
                  <a:pt x="1076" y="2152"/>
                </a:cubicBezTo>
                <a:cubicBezTo>
                  <a:pt x="1666" y="2152"/>
                  <a:pt x="2152" y="1675"/>
                  <a:pt x="2152" y="1076"/>
                </a:cubicBezTo>
                <a:cubicBezTo>
                  <a:pt x="2152" y="487"/>
                  <a:pt x="1666" y="0"/>
                  <a:pt x="10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21" name="Google Shape;221;p11"/>
          <p:cNvSpPr/>
          <p:nvPr/>
        </p:nvSpPr>
        <p:spPr>
          <a:xfrm rot="-5400000">
            <a:off x="7506243" y="4672121"/>
            <a:ext cx="145742" cy="148810"/>
          </a:xfrm>
          <a:custGeom>
            <a:avLst/>
            <a:gdLst/>
            <a:ahLst/>
            <a:cxnLst/>
            <a:rect l="l" t="t" r="r" b="b"/>
            <a:pathLst>
              <a:path w="2153" h="2153" extrusionOk="0">
                <a:moveTo>
                  <a:pt x="1076" y="0"/>
                </a:moveTo>
                <a:cubicBezTo>
                  <a:pt x="487" y="0"/>
                  <a:pt x="0" y="487"/>
                  <a:pt x="0" y="1076"/>
                </a:cubicBezTo>
                <a:cubicBezTo>
                  <a:pt x="0" y="1675"/>
                  <a:pt x="487" y="2152"/>
                  <a:pt x="1076" y="2152"/>
                </a:cubicBezTo>
                <a:cubicBezTo>
                  <a:pt x="1666" y="2152"/>
                  <a:pt x="2152" y="1675"/>
                  <a:pt x="2152" y="1076"/>
                </a:cubicBezTo>
                <a:cubicBezTo>
                  <a:pt x="2152" y="487"/>
                  <a:pt x="1666" y="0"/>
                  <a:pt x="107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22" name="Google Shape;222;p11"/>
          <p:cNvSpPr/>
          <p:nvPr/>
        </p:nvSpPr>
        <p:spPr>
          <a:xfrm rot="5400000" flipH="1">
            <a:off x="9052239" y="4745711"/>
            <a:ext cx="51772" cy="52862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23" name="Google Shape;223;p11"/>
          <p:cNvSpPr/>
          <p:nvPr/>
        </p:nvSpPr>
        <p:spPr>
          <a:xfrm rot="5400000" flipH="1">
            <a:off x="8715311" y="4956720"/>
            <a:ext cx="64714" cy="66076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24" name="Google Shape;224;p11"/>
          <p:cNvSpPr/>
          <p:nvPr/>
        </p:nvSpPr>
        <p:spPr>
          <a:xfrm rot="5400000" flipH="1">
            <a:off x="1540991" y="5021724"/>
            <a:ext cx="38787" cy="39604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25" name="Google Shape;225;p11"/>
          <p:cNvSpPr/>
          <p:nvPr/>
        </p:nvSpPr>
        <p:spPr>
          <a:xfrm rot="5400000" flipH="1">
            <a:off x="2884016" y="4841674"/>
            <a:ext cx="38787" cy="39604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544242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3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612900"/>
          </a:xfrm>
          <a:prstGeom prst="rect">
            <a:avLst/>
          </a:prstGeom>
        </p:spPr>
        <p:txBody>
          <a:bodyPr spcFirstLastPara="1" wrap="square" lIns="91423" tIns="91423" rIns="91423" bIns="91423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Chewy"/>
                <a:ea typeface="Chewy"/>
                <a:cs typeface="Chewy"/>
                <a:sym typeface="Chew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13"/>
          <p:cNvSpPr txBox="1">
            <a:spLocks noGrp="1"/>
          </p:cNvSpPr>
          <p:nvPr>
            <p:ph type="title" idx="2" hasCustomPrompt="1"/>
          </p:nvPr>
        </p:nvSpPr>
        <p:spPr>
          <a:xfrm>
            <a:off x="713325" y="2175000"/>
            <a:ext cx="1955100" cy="474300"/>
          </a:xfrm>
          <a:prstGeom prst="rect">
            <a:avLst/>
          </a:prstGeom>
        </p:spPr>
        <p:txBody>
          <a:bodyPr spcFirstLastPara="1" wrap="square" lIns="91423" tIns="91423" rIns="91423" bIns="91423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30" name="Google Shape;230;p13"/>
          <p:cNvSpPr txBox="1">
            <a:spLocks noGrp="1"/>
          </p:cNvSpPr>
          <p:nvPr>
            <p:ph type="subTitle" idx="1"/>
          </p:nvPr>
        </p:nvSpPr>
        <p:spPr>
          <a:xfrm>
            <a:off x="713325" y="3092475"/>
            <a:ext cx="1955100" cy="640500"/>
          </a:xfrm>
          <a:prstGeom prst="rect">
            <a:avLst/>
          </a:prstGeom>
        </p:spPr>
        <p:txBody>
          <a:bodyPr spcFirstLastPara="1" wrap="square" lIns="91423" tIns="91423" rIns="91423" bIns="91423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400"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31" name="Google Shape;231;p13"/>
          <p:cNvSpPr txBox="1">
            <a:spLocks noGrp="1"/>
          </p:cNvSpPr>
          <p:nvPr>
            <p:ph type="subTitle" idx="3"/>
          </p:nvPr>
        </p:nvSpPr>
        <p:spPr>
          <a:xfrm>
            <a:off x="713325" y="2725500"/>
            <a:ext cx="1955100" cy="376500"/>
          </a:xfrm>
          <a:prstGeom prst="rect">
            <a:avLst/>
          </a:prstGeom>
        </p:spPr>
        <p:txBody>
          <a:bodyPr spcFirstLastPara="1" wrap="square" lIns="91423" tIns="91423" rIns="91423" bIns="91423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600" b="1"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32" name="Google Shape;232;p13"/>
          <p:cNvSpPr txBox="1">
            <a:spLocks noGrp="1"/>
          </p:cNvSpPr>
          <p:nvPr>
            <p:ph type="title" idx="4" hasCustomPrompt="1"/>
          </p:nvPr>
        </p:nvSpPr>
        <p:spPr>
          <a:xfrm>
            <a:off x="2634071" y="2175000"/>
            <a:ext cx="1955100" cy="474300"/>
          </a:xfrm>
          <a:prstGeom prst="rect">
            <a:avLst/>
          </a:prstGeom>
        </p:spPr>
        <p:txBody>
          <a:bodyPr spcFirstLastPara="1" wrap="square" lIns="91423" tIns="91423" rIns="91423" bIns="91423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33" name="Google Shape;233;p13"/>
          <p:cNvSpPr txBox="1">
            <a:spLocks noGrp="1"/>
          </p:cNvSpPr>
          <p:nvPr>
            <p:ph type="subTitle" idx="5"/>
          </p:nvPr>
        </p:nvSpPr>
        <p:spPr>
          <a:xfrm>
            <a:off x="2633971" y="3092475"/>
            <a:ext cx="1955100" cy="640500"/>
          </a:xfrm>
          <a:prstGeom prst="rect">
            <a:avLst/>
          </a:prstGeom>
        </p:spPr>
        <p:txBody>
          <a:bodyPr spcFirstLastPara="1" wrap="square" lIns="91423" tIns="91423" rIns="91423" bIns="91423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400"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34" name="Google Shape;234;p13"/>
          <p:cNvSpPr txBox="1">
            <a:spLocks noGrp="1"/>
          </p:cNvSpPr>
          <p:nvPr>
            <p:ph type="subTitle" idx="6"/>
          </p:nvPr>
        </p:nvSpPr>
        <p:spPr>
          <a:xfrm>
            <a:off x="2633971" y="2725500"/>
            <a:ext cx="1955100" cy="376500"/>
          </a:xfrm>
          <a:prstGeom prst="rect">
            <a:avLst/>
          </a:prstGeom>
        </p:spPr>
        <p:txBody>
          <a:bodyPr spcFirstLastPara="1" wrap="square" lIns="91423" tIns="91423" rIns="91423" bIns="91423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600" b="1"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35" name="Google Shape;235;p13"/>
          <p:cNvSpPr txBox="1">
            <a:spLocks noGrp="1"/>
          </p:cNvSpPr>
          <p:nvPr>
            <p:ph type="title" idx="7" hasCustomPrompt="1"/>
          </p:nvPr>
        </p:nvSpPr>
        <p:spPr>
          <a:xfrm>
            <a:off x="4554817" y="2175000"/>
            <a:ext cx="1955100" cy="474300"/>
          </a:xfrm>
          <a:prstGeom prst="rect">
            <a:avLst/>
          </a:prstGeom>
        </p:spPr>
        <p:txBody>
          <a:bodyPr spcFirstLastPara="1" wrap="square" lIns="91423" tIns="91423" rIns="91423" bIns="91423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36" name="Google Shape;236;p13"/>
          <p:cNvSpPr txBox="1">
            <a:spLocks noGrp="1"/>
          </p:cNvSpPr>
          <p:nvPr>
            <p:ph type="subTitle" idx="8"/>
          </p:nvPr>
        </p:nvSpPr>
        <p:spPr>
          <a:xfrm>
            <a:off x="4554718" y="3092475"/>
            <a:ext cx="1955100" cy="640500"/>
          </a:xfrm>
          <a:prstGeom prst="rect">
            <a:avLst/>
          </a:prstGeom>
        </p:spPr>
        <p:txBody>
          <a:bodyPr spcFirstLastPara="1" wrap="square" lIns="91423" tIns="91423" rIns="91423" bIns="91423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400"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37" name="Google Shape;237;p13"/>
          <p:cNvSpPr txBox="1">
            <a:spLocks noGrp="1"/>
          </p:cNvSpPr>
          <p:nvPr>
            <p:ph type="subTitle" idx="9"/>
          </p:nvPr>
        </p:nvSpPr>
        <p:spPr>
          <a:xfrm>
            <a:off x="4554718" y="2725500"/>
            <a:ext cx="1955100" cy="376500"/>
          </a:xfrm>
          <a:prstGeom prst="rect">
            <a:avLst/>
          </a:prstGeom>
        </p:spPr>
        <p:txBody>
          <a:bodyPr spcFirstLastPara="1" wrap="square" lIns="91423" tIns="91423" rIns="91423" bIns="91423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600" b="1"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38" name="Google Shape;238;p13"/>
          <p:cNvSpPr txBox="1">
            <a:spLocks noGrp="1"/>
          </p:cNvSpPr>
          <p:nvPr>
            <p:ph type="title" idx="13" hasCustomPrompt="1"/>
          </p:nvPr>
        </p:nvSpPr>
        <p:spPr>
          <a:xfrm>
            <a:off x="6475562" y="2175000"/>
            <a:ext cx="1955100" cy="474300"/>
          </a:xfrm>
          <a:prstGeom prst="rect">
            <a:avLst/>
          </a:prstGeom>
        </p:spPr>
        <p:txBody>
          <a:bodyPr spcFirstLastPara="1" wrap="square" lIns="91423" tIns="91423" rIns="91423" bIns="91423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39" name="Google Shape;239;p13"/>
          <p:cNvSpPr txBox="1">
            <a:spLocks noGrp="1"/>
          </p:cNvSpPr>
          <p:nvPr>
            <p:ph type="subTitle" idx="14"/>
          </p:nvPr>
        </p:nvSpPr>
        <p:spPr>
          <a:xfrm>
            <a:off x="6475564" y="3092475"/>
            <a:ext cx="1955100" cy="640500"/>
          </a:xfrm>
          <a:prstGeom prst="rect">
            <a:avLst/>
          </a:prstGeom>
        </p:spPr>
        <p:txBody>
          <a:bodyPr spcFirstLastPara="1" wrap="square" lIns="91423" tIns="91423" rIns="91423" bIns="91423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400">
                <a:latin typeface="Comfortaa"/>
                <a:ea typeface="Comfortaa"/>
                <a:cs typeface="Comfortaa"/>
                <a:sym typeface="Comfortaa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40" name="Google Shape;240;p13"/>
          <p:cNvSpPr txBox="1">
            <a:spLocks noGrp="1"/>
          </p:cNvSpPr>
          <p:nvPr>
            <p:ph type="subTitle" idx="15"/>
          </p:nvPr>
        </p:nvSpPr>
        <p:spPr>
          <a:xfrm>
            <a:off x="6475564" y="2725500"/>
            <a:ext cx="1955100" cy="376500"/>
          </a:xfrm>
          <a:prstGeom prst="rect">
            <a:avLst/>
          </a:prstGeom>
        </p:spPr>
        <p:txBody>
          <a:bodyPr spcFirstLastPara="1" wrap="square" lIns="91423" tIns="91423" rIns="91423" bIns="91423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600" b="1"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23571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"/>
          <p:cNvSpPr/>
          <p:nvPr/>
        </p:nvSpPr>
        <p:spPr>
          <a:xfrm rot="-5400000" flipH="1">
            <a:off x="7000979" y="3579722"/>
            <a:ext cx="346005" cy="2781411"/>
          </a:xfrm>
          <a:custGeom>
            <a:avLst/>
            <a:gdLst/>
            <a:ahLst/>
            <a:cxnLst/>
            <a:rect l="l" t="t" r="r" b="b"/>
            <a:pathLst>
              <a:path w="17937" h="101179" extrusionOk="0">
                <a:moveTo>
                  <a:pt x="15789" y="1"/>
                </a:moveTo>
                <a:cubicBezTo>
                  <a:pt x="9598" y="1"/>
                  <a:pt x="4255" y="10891"/>
                  <a:pt x="3419" y="15108"/>
                </a:cubicBezTo>
                <a:cubicBezTo>
                  <a:pt x="1441" y="24959"/>
                  <a:pt x="9045" y="32564"/>
                  <a:pt x="10389" y="41820"/>
                </a:cubicBezTo>
                <a:cubicBezTo>
                  <a:pt x="11522" y="49598"/>
                  <a:pt x="10505" y="57548"/>
                  <a:pt x="7451" y="64807"/>
                </a:cubicBezTo>
                <a:cubicBezTo>
                  <a:pt x="4974" y="70587"/>
                  <a:pt x="1153" y="76022"/>
                  <a:pt x="653" y="82282"/>
                </a:cubicBezTo>
                <a:cubicBezTo>
                  <a:pt x="0" y="90348"/>
                  <a:pt x="8815" y="100929"/>
                  <a:pt x="17936" y="101178"/>
                </a:cubicBezTo>
                <a:lnTo>
                  <a:pt x="17706" y="359"/>
                </a:lnTo>
                <a:cubicBezTo>
                  <a:pt x="17061" y="114"/>
                  <a:pt x="16420" y="1"/>
                  <a:pt x="15789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11" name="Google Shape;111;p6"/>
          <p:cNvSpPr/>
          <p:nvPr/>
        </p:nvSpPr>
        <p:spPr>
          <a:xfrm rot="10800000" flipH="1">
            <a:off x="1601801" y="4892328"/>
            <a:ext cx="4843542" cy="260352"/>
          </a:xfrm>
          <a:custGeom>
            <a:avLst/>
            <a:gdLst/>
            <a:ahLst/>
            <a:cxnLst/>
            <a:rect l="l" t="t" r="r" b="b"/>
            <a:pathLst>
              <a:path w="77596" h="17648" extrusionOk="0">
                <a:moveTo>
                  <a:pt x="0" y="0"/>
                </a:moveTo>
                <a:lnTo>
                  <a:pt x="0" y="17265"/>
                </a:lnTo>
                <a:cubicBezTo>
                  <a:pt x="929" y="17521"/>
                  <a:pt x="1890" y="17648"/>
                  <a:pt x="2769" y="17648"/>
                </a:cubicBezTo>
                <a:cubicBezTo>
                  <a:pt x="3369" y="17648"/>
                  <a:pt x="3931" y="17589"/>
                  <a:pt x="4417" y="17471"/>
                </a:cubicBezTo>
                <a:cubicBezTo>
                  <a:pt x="7645" y="16694"/>
                  <a:pt x="10069" y="14065"/>
                  <a:pt x="12614" y="11894"/>
                </a:cubicBezTo>
                <a:cubicBezTo>
                  <a:pt x="14644" y="10169"/>
                  <a:pt x="17188" y="8633"/>
                  <a:pt x="19719" y="8633"/>
                </a:cubicBezTo>
                <a:cubicBezTo>
                  <a:pt x="20374" y="8633"/>
                  <a:pt x="21028" y="8736"/>
                  <a:pt x="21673" y="8965"/>
                </a:cubicBezTo>
                <a:cubicBezTo>
                  <a:pt x="23207" y="9517"/>
                  <a:pt x="24433" y="10715"/>
                  <a:pt x="25846" y="11538"/>
                </a:cubicBezTo>
                <a:cubicBezTo>
                  <a:pt x="27257" y="12366"/>
                  <a:pt x="28860" y="12756"/>
                  <a:pt x="30473" y="12756"/>
                </a:cubicBezTo>
                <a:cubicBezTo>
                  <a:pt x="33804" y="12756"/>
                  <a:pt x="37175" y="11092"/>
                  <a:pt x="38966" y="8179"/>
                </a:cubicBezTo>
                <a:cubicBezTo>
                  <a:pt x="39396" y="7468"/>
                  <a:pt x="39827" y="6635"/>
                  <a:pt x="40622" y="6420"/>
                </a:cubicBezTo>
                <a:cubicBezTo>
                  <a:pt x="40758" y="6381"/>
                  <a:pt x="40894" y="6364"/>
                  <a:pt x="41029" y="6364"/>
                </a:cubicBezTo>
                <a:cubicBezTo>
                  <a:pt x="41615" y="6364"/>
                  <a:pt x="42196" y="6685"/>
                  <a:pt x="42728" y="6981"/>
                </a:cubicBezTo>
                <a:cubicBezTo>
                  <a:pt x="47006" y="9329"/>
                  <a:pt x="51852" y="10503"/>
                  <a:pt x="56697" y="10503"/>
                </a:cubicBezTo>
                <a:cubicBezTo>
                  <a:pt x="61528" y="10503"/>
                  <a:pt x="66358" y="9336"/>
                  <a:pt x="70623" y="7000"/>
                </a:cubicBezTo>
                <a:cubicBezTo>
                  <a:pt x="73010" y="5699"/>
                  <a:pt x="75265" y="4015"/>
                  <a:pt x="76725" y="1684"/>
                </a:cubicBezTo>
                <a:cubicBezTo>
                  <a:pt x="77062" y="1151"/>
                  <a:pt x="77352" y="590"/>
                  <a:pt x="77595" y="9"/>
                </a:cubicBezTo>
                <a:lnTo>
                  <a:pt x="0" y="0"/>
                </a:lnTo>
                <a:close/>
              </a:path>
            </a:pathLst>
          </a:custGeom>
          <a:solidFill>
            <a:srgbClr val="FFB03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12" name="Google Shape;112;p6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61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6"/>
          <p:cNvSpPr/>
          <p:nvPr/>
        </p:nvSpPr>
        <p:spPr>
          <a:xfrm rot="-4578606" flipH="1">
            <a:off x="1879285" y="3812802"/>
            <a:ext cx="316626" cy="2372129"/>
          </a:xfrm>
          <a:custGeom>
            <a:avLst/>
            <a:gdLst/>
            <a:ahLst/>
            <a:cxnLst/>
            <a:rect l="l" t="t" r="r" b="b"/>
            <a:pathLst>
              <a:path w="8648" h="24107" extrusionOk="0">
                <a:moveTo>
                  <a:pt x="8647" y="0"/>
                </a:moveTo>
                <a:cubicBezTo>
                  <a:pt x="3678" y="1769"/>
                  <a:pt x="310" y="6401"/>
                  <a:pt x="160" y="11670"/>
                </a:cubicBezTo>
                <a:cubicBezTo>
                  <a:pt x="1" y="16938"/>
                  <a:pt x="3079" y="21767"/>
                  <a:pt x="7927" y="23835"/>
                </a:cubicBezTo>
                <a:cubicBezTo>
                  <a:pt x="8170" y="23928"/>
                  <a:pt x="8404" y="24022"/>
                  <a:pt x="8647" y="24106"/>
                </a:cubicBezTo>
                <a:lnTo>
                  <a:pt x="864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14" name="Google Shape;114;p6"/>
          <p:cNvSpPr/>
          <p:nvPr/>
        </p:nvSpPr>
        <p:spPr>
          <a:xfrm flipH="1">
            <a:off x="-11" y="4539778"/>
            <a:ext cx="2446986" cy="612903"/>
          </a:xfrm>
          <a:custGeom>
            <a:avLst/>
            <a:gdLst/>
            <a:ahLst/>
            <a:cxnLst/>
            <a:rect l="l" t="t" r="r" b="b"/>
            <a:pathLst>
              <a:path w="64158" h="20794" extrusionOk="0">
                <a:moveTo>
                  <a:pt x="61644" y="0"/>
                </a:moveTo>
                <a:cubicBezTo>
                  <a:pt x="59194" y="0"/>
                  <a:pt x="56738" y="1084"/>
                  <a:pt x="55165" y="2976"/>
                </a:cubicBezTo>
                <a:cubicBezTo>
                  <a:pt x="53958" y="4417"/>
                  <a:pt x="53275" y="6223"/>
                  <a:pt x="52292" y="7833"/>
                </a:cubicBezTo>
                <a:cubicBezTo>
                  <a:pt x="51300" y="9433"/>
                  <a:pt x="49812" y="10930"/>
                  <a:pt x="47941" y="11099"/>
                </a:cubicBezTo>
                <a:cubicBezTo>
                  <a:pt x="47820" y="11109"/>
                  <a:pt x="47699" y="11114"/>
                  <a:pt x="47578" y="11114"/>
                </a:cubicBezTo>
                <a:cubicBezTo>
                  <a:pt x="46403" y="11114"/>
                  <a:pt x="45246" y="10660"/>
                  <a:pt x="44067" y="10584"/>
                </a:cubicBezTo>
                <a:cubicBezTo>
                  <a:pt x="43948" y="10577"/>
                  <a:pt x="43831" y="10573"/>
                  <a:pt x="43714" y="10573"/>
                </a:cubicBezTo>
                <a:cubicBezTo>
                  <a:pt x="40364" y="10573"/>
                  <a:pt x="37578" y="13469"/>
                  <a:pt x="34241" y="14075"/>
                </a:cubicBezTo>
                <a:cubicBezTo>
                  <a:pt x="33776" y="14157"/>
                  <a:pt x="33314" y="14195"/>
                  <a:pt x="32855" y="14195"/>
                </a:cubicBezTo>
                <a:cubicBezTo>
                  <a:pt x="29479" y="14195"/>
                  <a:pt x="26245" y="12164"/>
                  <a:pt x="22909" y="11192"/>
                </a:cubicBezTo>
                <a:cubicBezTo>
                  <a:pt x="21302" y="10719"/>
                  <a:pt x="19640" y="10498"/>
                  <a:pt x="17971" y="10498"/>
                </a:cubicBezTo>
                <a:cubicBezTo>
                  <a:pt x="14730" y="10498"/>
                  <a:pt x="11463" y="11331"/>
                  <a:pt x="8535" y="12764"/>
                </a:cubicBezTo>
                <a:cubicBezTo>
                  <a:pt x="4773" y="14608"/>
                  <a:pt x="964" y="17799"/>
                  <a:pt x="1" y="20794"/>
                </a:cubicBezTo>
                <a:lnTo>
                  <a:pt x="64158" y="20794"/>
                </a:lnTo>
                <a:lnTo>
                  <a:pt x="64158" y="403"/>
                </a:lnTo>
                <a:cubicBezTo>
                  <a:pt x="64027" y="356"/>
                  <a:pt x="63886" y="319"/>
                  <a:pt x="63755" y="281"/>
                </a:cubicBezTo>
                <a:cubicBezTo>
                  <a:pt x="63067" y="92"/>
                  <a:pt x="62355" y="0"/>
                  <a:pt x="6164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15" name="Google Shape;115;p6"/>
          <p:cNvSpPr/>
          <p:nvPr/>
        </p:nvSpPr>
        <p:spPr>
          <a:xfrm rot="-5400000" flipH="1">
            <a:off x="485258" y="5078105"/>
            <a:ext cx="64714" cy="66076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16" name="Google Shape;116;p6"/>
          <p:cNvSpPr/>
          <p:nvPr/>
        </p:nvSpPr>
        <p:spPr>
          <a:xfrm rot="-5400000" flipH="1">
            <a:off x="210933" y="3886671"/>
            <a:ext cx="64714" cy="66076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17" name="Google Shape;117;p6"/>
          <p:cNvSpPr/>
          <p:nvPr/>
        </p:nvSpPr>
        <p:spPr>
          <a:xfrm rot="-5400000" flipH="1">
            <a:off x="337301" y="4001774"/>
            <a:ext cx="145742" cy="148810"/>
          </a:xfrm>
          <a:custGeom>
            <a:avLst/>
            <a:gdLst/>
            <a:ahLst/>
            <a:cxnLst/>
            <a:rect l="l" t="t" r="r" b="b"/>
            <a:pathLst>
              <a:path w="2153" h="2153" extrusionOk="0">
                <a:moveTo>
                  <a:pt x="1076" y="0"/>
                </a:moveTo>
                <a:cubicBezTo>
                  <a:pt x="487" y="0"/>
                  <a:pt x="0" y="487"/>
                  <a:pt x="0" y="1076"/>
                </a:cubicBezTo>
                <a:cubicBezTo>
                  <a:pt x="0" y="1675"/>
                  <a:pt x="487" y="2152"/>
                  <a:pt x="1076" y="2152"/>
                </a:cubicBezTo>
                <a:cubicBezTo>
                  <a:pt x="1666" y="2152"/>
                  <a:pt x="2152" y="1675"/>
                  <a:pt x="2152" y="1076"/>
                </a:cubicBezTo>
                <a:cubicBezTo>
                  <a:pt x="2152" y="487"/>
                  <a:pt x="1666" y="0"/>
                  <a:pt x="10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18" name="Google Shape;118;p6"/>
          <p:cNvSpPr/>
          <p:nvPr/>
        </p:nvSpPr>
        <p:spPr>
          <a:xfrm rot="-5400000" flipH="1">
            <a:off x="373458" y="4306771"/>
            <a:ext cx="64714" cy="66076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19" name="Google Shape;119;p6"/>
          <p:cNvSpPr/>
          <p:nvPr/>
        </p:nvSpPr>
        <p:spPr>
          <a:xfrm rot="-5400000" flipH="1">
            <a:off x="8236610" y="4236219"/>
            <a:ext cx="959014" cy="855527"/>
          </a:xfrm>
          <a:custGeom>
            <a:avLst/>
            <a:gdLst/>
            <a:ahLst/>
            <a:cxnLst/>
            <a:rect l="l" t="t" r="r" b="b"/>
            <a:pathLst>
              <a:path w="55595" h="52230" extrusionOk="0">
                <a:moveTo>
                  <a:pt x="52027" y="0"/>
                </a:moveTo>
                <a:cubicBezTo>
                  <a:pt x="48030" y="0"/>
                  <a:pt x="45133" y="2690"/>
                  <a:pt x="43343" y="5699"/>
                </a:cubicBezTo>
                <a:cubicBezTo>
                  <a:pt x="42632" y="6890"/>
                  <a:pt x="42075" y="8176"/>
                  <a:pt x="41672" y="9521"/>
                </a:cubicBezTo>
                <a:cubicBezTo>
                  <a:pt x="41595" y="9770"/>
                  <a:pt x="41518" y="10020"/>
                  <a:pt x="41461" y="10250"/>
                </a:cubicBezTo>
                <a:cubicBezTo>
                  <a:pt x="40981" y="12248"/>
                  <a:pt x="40789" y="14283"/>
                  <a:pt x="40616" y="16319"/>
                </a:cubicBezTo>
                <a:cubicBezTo>
                  <a:pt x="40347" y="19545"/>
                  <a:pt x="40136" y="22752"/>
                  <a:pt x="38926" y="25748"/>
                </a:cubicBezTo>
                <a:cubicBezTo>
                  <a:pt x="38695" y="26305"/>
                  <a:pt x="38427" y="26881"/>
                  <a:pt x="38138" y="27418"/>
                </a:cubicBezTo>
                <a:cubicBezTo>
                  <a:pt x="34048" y="34889"/>
                  <a:pt x="24293" y="38038"/>
                  <a:pt x="15574" y="38057"/>
                </a:cubicBezTo>
                <a:cubicBezTo>
                  <a:pt x="14786" y="38057"/>
                  <a:pt x="13989" y="38043"/>
                  <a:pt x="13192" y="38043"/>
                </a:cubicBezTo>
                <a:cubicBezTo>
                  <a:pt x="10647" y="38043"/>
                  <a:pt x="8108" y="38188"/>
                  <a:pt x="5915" y="39401"/>
                </a:cubicBezTo>
                <a:cubicBezTo>
                  <a:pt x="2209" y="41456"/>
                  <a:pt x="826" y="45777"/>
                  <a:pt x="231" y="50155"/>
                </a:cubicBezTo>
                <a:cubicBezTo>
                  <a:pt x="135" y="50847"/>
                  <a:pt x="58" y="51538"/>
                  <a:pt x="0" y="52229"/>
                </a:cubicBezTo>
                <a:lnTo>
                  <a:pt x="55594" y="52229"/>
                </a:lnTo>
                <a:lnTo>
                  <a:pt x="55594" y="668"/>
                </a:lnTo>
                <a:cubicBezTo>
                  <a:pt x="54321" y="206"/>
                  <a:pt x="53132" y="0"/>
                  <a:pt x="5202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0" name="Google Shape;120;p6"/>
          <p:cNvSpPr/>
          <p:nvPr/>
        </p:nvSpPr>
        <p:spPr>
          <a:xfrm flipH="1">
            <a:off x="8993011" y="3890760"/>
            <a:ext cx="57953" cy="57892"/>
          </a:xfrm>
          <a:custGeom>
            <a:avLst/>
            <a:gdLst/>
            <a:ahLst/>
            <a:cxnLst/>
            <a:rect l="l" t="t" r="r" b="b"/>
            <a:pathLst>
              <a:path w="956" h="955" extrusionOk="0">
                <a:moveTo>
                  <a:pt x="478" y="0"/>
                </a:moveTo>
                <a:cubicBezTo>
                  <a:pt x="216" y="0"/>
                  <a:pt x="1" y="206"/>
                  <a:pt x="1" y="477"/>
                </a:cubicBezTo>
                <a:cubicBezTo>
                  <a:pt x="1" y="739"/>
                  <a:pt x="216" y="955"/>
                  <a:pt x="478" y="955"/>
                </a:cubicBezTo>
                <a:cubicBezTo>
                  <a:pt x="740" y="955"/>
                  <a:pt x="955" y="739"/>
                  <a:pt x="955" y="477"/>
                </a:cubicBezTo>
                <a:cubicBezTo>
                  <a:pt x="955" y="206"/>
                  <a:pt x="740" y="0"/>
                  <a:pt x="47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1" name="Google Shape;121;p6"/>
          <p:cNvSpPr/>
          <p:nvPr/>
        </p:nvSpPr>
        <p:spPr>
          <a:xfrm flipH="1">
            <a:off x="8920978" y="4771747"/>
            <a:ext cx="129969" cy="130575"/>
          </a:xfrm>
          <a:custGeom>
            <a:avLst/>
            <a:gdLst/>
            <a:ahLst/>
            <a:cxnLst/>
            <a:rect l="l" t="t" r="r" b="b"/>
            <a:pathLst>
              <a:path w="2144" h="2154" extrusionOk="0">
                <a:moveTo>
                  <a:pt x="1067" y="1"/>
                </a:moveTo>
                <a:cubicBezTo>
                  <a:pt x="478" y="1"/>
                  <a:pt x="1" y="488"/>
                  <a:pt x="1" y="1077"/>
                </a:cubicBezTo>
                <a:cubicBezTo>
                  <a:pt x="1" y="1667"/>
                  <a:pt x="478" y="2153"/>
                  <a:pt x="1067" y="2153"/>
                </a:cubicBezTo>
                <a:cubicBezTo>
                  <a:pt x="1666" y="2153"/>
                  <a:pt x="2144" y="1667"/>
                  <a:pt x="2144" y="1077"/>
                </a:cubicBezTo>
                <a:cubicBezTo>
                  <a:pt x="2144" y="488"/>
                  <a:pt x="1666" y="1"/>
                  <a:pt x="106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2" name="Google Shape;122;p6"/>
          <p:cNvSpPr/>
          <p:nvPr/>
        </p:nvSpPr>
        <p:spPr>
          <a:xfrm flipH="1">
            <a:off x="8740003" y="4085947"/>
            <a:ext cx="129969" cy="130575"/>
          </a:xfrm>
          <a:custGeom>
            <a:avLst/>
            <a:gdLst/>
            <a:ahLst/>
            <a:cxnLst/>
            <a:rect l="l" t="t" r="r" b="b"/>
            <a:pathLst>
              <a:path w="2144" h="2154" extrusionOk="0">
                <a:moveTo>
                  <a:pt x="1067" y="1"/>
                </a:moveTo>
                <a:cubicBezTo>
                  <a:pt x="478" y="1"/>
                  <a:pt x="1" y="488"/>
                  <a:pt x="1" y="1077"/>
                </a:cubicBezTo>
                <a:cubicBezTo>
                  <a:pt x="1" y="1667"/>
                  <a:pt x="478" y="2153"/>
                  <a:pt x="1067" y="2153"/>
                </a:cubicBezTo>
                <a:cubicBezTo>
                  <a:pt x="1666" y="2153"/>
                  <a:pt x="2144" y="1667"/>
                  <a:pt x="2144" y="1077"/>
                </a:cubicBezTo>
                <a:cubicBezTo>
                  <a:pt x="2144" y="488"/>
                  <a:pt x="1666" y="1"/>
                  <a:pt x="106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048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"/>
          <p:cNvSpPr txBox="1">
            <a:spLocks noGrp="1"/>
          </p:cNvSpPr>
          <p:nvPr>
            <p:ph type="subTitle" idx="1"/>
          </p:nvPr>
        </p:nvSpPr>
        <p:spPr>
          <a:xfrm>
            <a:off x="713225" y="1718200"/>
            <a:ext cx="2583300" cy="252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lvl="1">
              <a:spcBef>
                <a:spcPts val="1600"/>
              </a:spcBef>
              <a:spcAft>
                <a:spcPts val="0"/>
              </a:spcAft>
              <a:buSzPts val="1600"/>
              <a:buChar char="○"/>
              <a:defRPr sz="1600"/>
            </a:lvl2pPr>
            <a:lvl3pPr lvl="2">
              <a:spcBef>
                <a:spcPts val="1600"/>
              </a:spcBef>
              <a:spcAft>
                <a:spcPts val="0"/>
              </a:spcAft>
              <a:buSzPts val="1600"/>
              <a:buChar char="■"/>
              <a:defRPr sz="1600"/>
            </a:lvl3pPr>
            <a:lvl4pPr lvl="3">
              <a:spcBef>
                <a:spcPts val="1600"/>
              </a:spcBef>
              <a:spcAft>
                <a:spcPts val="0"/>
              </a:spcAft>
              <a:buSzPts val="1600"/>
              <a:buChar char="●"/>
              <a:defRPr sz="1600"/>
            </a:lvl4pPr>
            <a:lvl5pPr lvl="4">
              <a:spcBef>
                <a:spcPts val="1600"/>
              </a:spcBef>
              <a:spcAft>
                <a:spcPts val="0"/>
              </a:spcAft>
              <a:buSzPts val="1600"/>
              <a:buChar char="○"/>
              <a:defRPr sz="1600"/>
            </a:lvl5pPr>
            <a:lvl6pPr lvl="5">
              <a:spcBef>
                <a:spcPts val="1600"/>
              </a:spcBef>
              <a:spcAft>
                <a:spcPts val="0"/>
              </a:spcAft>
              <a:buSzPts val="1600"/>
              <a:buChar char="■"/>
              <a:defRPr sz="1600"/>
            </a:lvl6pPr>
            <a:lvl7pPr lvl="6">
              <a:spcBef>
                <a:spcPts val="1600"/>
              </a:spcBef>
              <a:spcAft>
                <a:spcPts val="0"/>
              </a:spcAft>
              <a:buSzPts val="1600"/>
              <a:buChar char="●"/>
              <a:defRPr sz="1600"/>
            </a:lvl7pPr>
            <a:lvl8pPr lvl="7">
              <a:spcBef>
                <a:spcPts val="1600"/>
              </a:spcBef>
              <a:spcAft>
                <a:spcPts val="0"/>
              </a:spcAft>
              <a:buSzPts val="1600"/>
              <a:buChar char="○"/>
              <a:defRPr sz="1600"/>
            </a:lvl8pPr>
            <a:lvl9pPr lvl="8">
              <a:spcBef>
                <a:spcPts val="1600"/>
              </a:spcBef>
              <a:spcAft>
                <a:spcPts val="16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125" name="Google Shape;125;p7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3381300" cy="61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7"/>
          <p:cNvSpPr/>
          <p:nvPr/>
        </p:nvSpPr>
        <p:spPr>
          <a:xfrm rot="10800000">
            <a:off x="5191842" y="4242603"/>
            <a:ext cx="3952158" cy="900886"/>
          </a:xfrm>
          <a:custGeom>
            <a:avLst/>
            <a:gdLst/>
            <a:ahLst/>
            <a:cxnLst/>
            <a:rect l="l" t="t" r="r" b="b"/>
            <a:pathLst>
              <a:path w="77596" h="17648" extrusionOk="0">
                <a:moveTo>
                  <a:pt x="0" y="0"/>
                </a:moveTo>
                <a:lnTo>
                  <a:pt x="0" y="17265"/>
                </a:lnTo>
                <a:cubicBezTo>
                  <a:pt x="929" y="17521"/>
                  <a:pt x="1890" y="17648"/>
                  <a:pt x="2769" y="17648"/>
                </a:cubicBezTo>
                <a:cubicBezTo>
                  <a:pt x="3369" y="17648"/>
                  <a:pt x="3931" y="17589"/>
                  <a:pt x="4417" y="17471"/>
                </a:cubicBezTo>
                <a:cubicBezTo>
                  <a:pt x="7645" y="16694"/>
                  <a:pt x="10069" y="14065"/>
                  <a:pt x="12614" y="11894"/>
                </a:cubicBezTo>
                <a:cubicBezTo>
                  <a:pt x="14644" y="10169"/>
                  <a:pt x="17188" y="8633"/>
                  <a:pt x="19719" y="8633"/>
                </a:cubicBezTo>
                <a:cubicBezTo>
                  <a:pt x="20374" y="8633"/>
                  <a:pt x="21028" y="8736"/>
                  <a:pt x="21673" y="8965"/>
                </a:cubicBezTo>
                <a:cubicBezTo>
                  <a:pt x="23207" y="9517"/>
                  <a:pt x="24433" y="10715"/>
                  <a:pt x="25846" y="11538"/>
                </a:cubicBezTo>
                <a:cubicBezTo>
                  <a:pt x="27257" y="12366"/>
                  <a:pt x="28860" y="12756"/>
                  <a:pt x="30473" y="12756"/>
                </a:cubicBezTo>
                <a:cubicBezTo>
                  <a:pt x="33804" y="12756"/>
                  <a:pt x="37175" y="11092"/>
                  <a:pt x="38966" y="8179"/>
                </a:cubicBezTo>
                <a:cubicBezTo>
                  <a:pt x="39396" y="7468"/>
                  <a:pt x="39827" y="6635"/>
                  <a:pt x="40622" y="6420"/>
                </a:cubicBezTo>
                <a:cubicBezTo>
                  <a:pt x="40758" y="6381"/>
                  <a:pt x="40894" y="6364"/>
                  <a:pt x="41029" y="6364"/>
                </a:cubicBezTo>
                <a:cubicBezTo>
                  <a:pt x="41615" y="6364"/>
                  <a:pt x="42196" y="6685"/>
                  <a:pt x="42728" y="6981"/>
                </a:cubicBezTo>
                <a:cubicBezTo>
                  <a:pt x="47006" y="9329"/>
                  <a:pt x="51852" y="10503"/>
                  <a:pt x="56697" y="10503"/>
                </a:cubicBezTo>
                <a:cubicBezTo>
                  <a:pt x="61528" y="10503"/>
                  <a:pt x="66358" y="9336"/>
                  <a:pt x="70623" y="7000"/>
                </a:cubicBezTo>
                <a:cubicBezTo>
                  <a:pt x="73010" y="5699"/>
                  <a:pt x="75265" y="4015"/>
                  <a:pt x="76725" y="1684"/>
                </a:cubicBezTo>
                <a:cubicBezTo>
                  <a:pt x="77062" y="1151"/>
                  <a:pt x="77352" y="590"/>
                  <a:pt x="77595" y="9"/>
                </a:cubicBezTo>
                <a:lnTo>
                  <a:pt x="0" y="0"/>
                </a:lnTo>
                <a:close/>
              </a:path>
            </a:pathLst>
          </a:custGeom>
          <a:solidFill>
            <a:srgbClr val="FFB03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7" name="Google Shape;127;p7"/>
          <p:cNvSpPr/>
          <p:nvPr/>
        </p:nvSpPr>
        <p:spPr>
          <a:xfrm flipH="1">
            <a:off x="8243200" y="1718201"/>
            <a:ext cx="900800" cy="3425317"/>
          </a:xfrm>
          <a:custGeom>
            <a:avLst/>
            <a:gdLst/>
            <a:ahLst/>
            <a:cxnLst/>
            <a:rect l="l" t="t" r="r" b="b"/>
            <a:pathLst>
              <a:path w="16414" h="62270" extrusionOk="0">
                <a:moveTo>
                  <a:pt x="4865" y="1"/>
                </a:moveTo>
                <a:cubicBezTo>
                  <a:pt x="4187" y="1"/>
                  <a:pt x="3536" y="74"/>
                  <a:pt x="2938" y="218"/>
                </a:cubicBezTo>
                <a:cubicBezTo>
                  <a:pt x="1881" y="480"/>
                  <a:pt x="880" y="929"/>
                  <a:pt x="0" y="1565"/>
                </a:cubicBezTo>
                <a:lnTo>
                  <a:pt x="0" y="62270"/>
                </a:lnTo>
                <a:lnTo>
                  <a:pt x="12830" y="62270"/>
                </a:lnTo>
                <a:cubicBezTo>
                  <a:pt x="12867" y="61119"/>
                  <a:pt x="12502" y="59874"/>
                  <a:pt x="11585" y="58658"/>
                </a:cubicBezTo>
                <a:cubicBezTo>
                  <a:pt x="9339" y="55672"/>
                  <a:pt x="4773" y="53810"/>
                  <a:pt x="3210" y="50675"/>
                </a:cubicBezTo>
                <a:cubicBezTo>
                  <a:pt x="2967" y="50198"/>
                  <a:pt x="2807" y="49683"/>
                  <a:pt x="2742" y="49159"/>
                </a:cubicBezTo>
                <a:cubicBezTo>
                  <a:pt x="2508" y="47241"/>
                  <a:pt x="3678" y="45594"/>
                  <a:pt x="5194" y="44537"/>
                </a:cubicBezTo>
                <a:cubicBezTo>
                  <a:pt x="7121" y="43198"/>
                  <a:pt x="9611" y="42412"/>
                  <a:pt x="11201" y="40803"/>
                </a:cubicBezTo>
                <a:cubicBezTo>
                  <a:pt x="16414" y="35516"/>
                  <a:pt x="9816" y="24904"/>
                  <a:pt x="11342" y="17483"/>
                </a:cubicBezTo>
                <a:cubicBezTo>
                  <a:pt x="11885" y="14910"/>
                  <a:pt x="13391" y="12785"/>
                  <a:pt x="13934" y="10212"/>
                </a:cubicBezTo>
                <a:cubicBezTo>
                  <a:pt x="14552" y="7096"/>
                  <a:pt x="13335" y="3905"/>
                  <a:pt x="10808" y="1987"/>
                </a:cubicBezTo>
                <a:cubicBezTo>
                  <a:pt x="9046" y="628"/>
                  <a:pt x="6842" y="1"/>
                  <a:pt x="4865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8" name="Google Shape;128;p7"/>
          <p:cNvSpPr/>
          <p:nvPr/>
        </p:nvSpPr>
        <p:spPr>
          <a:xfrm flipH="1">
            <a:off x="8604461" y="2996087"/>
            <a:ext cx="69326" cy="69559"/>
          </a:xfrm>
          <a:custGeom>
            <a:avLst/>
            <a:gdLst/>
            <a:ahLst/>
            <a:cxnLst/>
            <a:rect l="l" t="t" r="r" b="b"/>
            <a:pathLst>
              <a:path w="955" h="956" extrusionOk="0">
                <a:moveTo>
                  <a:pt x="478" y="1"/>
                </a:moveTo>
                <a:cubicBezTo>
                  <a:pt x="206" y="1"/>
                  <a:pt x="0" y="216"/>
                  <a:pt x="0" y="478"/>
                </a:cubicBezTo>
                <a:cubicBezTo>
                  <a:pt x="0" y="740"/>
                  <a:pt x="206" y="955"/>
                  <a:pt x="478" y="955"/>
                </a:cubicBezTo>
                <a:cubicBezTo>
                  <a:pt x="740" y="955"/>
                  <a:pt x="955" y="740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9" name="Google Shape;129;p7"/>
          <p:cNvSpPr/>
          <p:nvPr/>
        </p:nvSpPr>
        <p:spPr>
          <a:xfrm flipH="1">
            <a:off x="8012137" y="4337021"/>
            <a:ext cx="69326" cy="69486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8" y="0"/>
                </a:moveTo>
                <a:cubicBezTo>
                  <a:pt x="216" y="0"/>
                  <a:pt x="0" y="216"/>
                  <a:pt x="0" y="478"/>
                </a:cubicBezTo>
                <a:cubicBezTo>
                  <a:pt x="0" y="740"/>
                  <a:pt x="216" y="955"/>
                  <a:pt x="478" y="955"/>
                </a:cubicBezTo>
                <a:cubicBezTo>
                  <a:pt x="740" y="955"/>
                  <a:pt x="955" y="740"/>
                  <a:pt x="955" y="478"/>
                </a:cubicBezTo>
                <a:cubicBezTo>
                  <a:pt x="955" y="216"/>
                  <a:pt x="740" y="0"/>
                  <a:pt x="4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0" name="Google Shape;130;p7"/>
          <p:cNvSpPr/>
          <p:nvPr/>
        </p:nvSpPr>
        <p:spPr>
          <a:xfrm flipH="1">
            <a:off x="8245836" y="4151111"/>
            <a:ext cx="150771" cy="151287"/>
          </a:xfrm>
          <a:custGeom>
            <a:avLst/>
            <a:gdLst/>
            <a:ahLst/>
            <a:cxnLst/>
            <a:rect l="l" t="t" r="r" b="b"/>
            <a:pathLst>
              <a:path w="955" h="956" extrusionOk="0">
                <a:moveTo>
                  <a:pt x="478" y="1"/>
                </a:moveTo>
                <a:cubicBezTo>
                  <a:pt x="206" y="1"/>
                  <a:pt x="0" y="216"/>
                  <a:pt x="0" y="478"/>
                </a:cubicBezTo>
                <a:cubicBezTo>
                  <a:pt x="0" y="740"/>
                  <a:pt x="206" y="955"/>
                  <a:pt x="478" y="955"/>
                </a:cubicBezTo>
                <a:cubicBezTo>
                  <a:pt x="740" y="955"/>
                  <a:pt x="955" y="740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1" name="Google Shape;131;p7"/>
          <p:cNvSpPr/>
          <p:nvPr/>
        </p:nvSpPr>
        <p:spPr>
          <a:xfrm flipH="1">
            <a:off x="7867390" y="3982977"/>
            <a:ext cx="69398" cy="69486"/>
          </a:xfrm>
          <a:custGeom>
            <a:avLst/>
            <a:gdLst/>
            <a:ahLst/>
            <a:cxnLst/>
            <a:rect l="l" t="t" r="r" b="b"/>
            <a:pathLst>
              <a:path w="956" h="955" extrusionOk="0">
                <a:moveTo>
                  <a:pt x="478" y="0"/>
                </a:moveTo>
                <a:cubicBezTo>
                  <a:pt x="216" y="0"/>
                  <a:pt x="1" y="216"/>
                  <a:pt x="1" y="478"/>
                </a:cubicBezTo>
                <a:cubicBezTo>
                  <a:pt x="1" y="740"/>
                  <a:pt x="216" y="955"/>
                  <a:pt x="478" y="955"/>
                </a:cubicBezTo>
                <a:cubicBezTo>
                  <a:pt x="749" y="955"/>
                  <a:pt x="955" y="740"/>
                  <a:pt x="955" y="478"/>
                </a:cubicBezTo>
                <a:cubicBezTo>
                  <a:pt x="955" y="216"/>
                  <a:pt x="749" y="0"/>
                  <a:pt x="4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2" name="Google Shape;132;p7"/>
          <p:cNvSpPr/>
          <p:nvPr/>
        </p:nvSpPr>
        <p:spPr>
          <a:xfrm flipH="1">
            <a:off x="8804159" y="2665908"/>
            <a:ext cx="156292" cy="156652"/>
          </a:xfrm>
          <a:custGeom>
            <a:avLst/>
            <a:gdLst/>
            <a:ahLst/>
            <a:cxnLst/>
            <a:rect l="l" t="t" r="r" b="b"/>
            <a:pathLst>
              <a:path w="2153" h="2153" extrusionOk="0">
                <a:moveTo>
                  <a:pt x="1077" y="0"/>
                </a:moveTo>
                <a:cubicBezTo>
                  <a:pt x="487" y="0"/>
                  <a:pt x="0" y="487"/>
                  <a:pt x="0" y="1076"/>
                </a:cubicBezTo>
                <a:cubicBezTo>
                  <a:pt x="0" y="1666"/>
                  <a:pt x="487" y="2152"/>
                  <a:pt x="1077" y="2152"/>
                </a:cubicBezTo>
                <a:cubicBezTo>
                  <a:pt x="1666" y="2152"/>
                  <a:pt x="2153" y="1666"/>
                  <a:pt x="2153" y="1076"/>
                </a:cubicBezTo>
                <a:cubicBezTo>
                  <a:pt x="2153" y="487"/>
                  <a:pt x="1666" y="0"/>
                  <a:pt x="10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3" name="Google Shape;133;p7"/>
          <p:cNvSpPr/>
          <p:nvPr/>
        </p:nvSpPr>
        <p:spPr>
          <a:xfrm flipH="1">
            <a:off x="7307615" y="4760403"/>
            <a:ext cx="156292" cy="156652"/>
          </a:xfrm>
          <a:custGeom>
            <a:avLst/>
            <a:gdLst/>
            <a:ahLst/>
            <a:cxnLst/>
            <a:rect l="l" t="t" r="r" b="b"/>
            <a:pathLst>
              <a:path w="2153" h="2153" extrusionOk="0">
                <a:moveTo>
                  <a:pt x="1077" y="0"/>
                </a:moveTo>
                <a:cubicBezTo>
                  <a:pt x="487" y="0"/>
                  <a:pt x="0" y="487"/>
                  <a:pt x="0" y="1076"/>
                </a:cubicBezTo>
                <a:cubicBezTo>
                  <a:pt x="0" y="1666"/>
                  <a:pt x="487" y="2152"/>
                  <a:pt x="1077" y="2152"/>
                </a:cubicBezTo>
                <a:cubicBezTo>
                  <a:pt x="1666" y="2152"/>
                  <a:pt x="2153" y="1666"/>
                  <a:pt x="2153" y="1076"/>
                </a:cubicBezTo>
                <a:cubicBezTo>
                  <a:pt x="2153" y="487"/>
                  <a:pt x="1666" y="0"/>
                  <a:pt x="10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6164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9"/>
          <p:cNvSpPr txBox="1">
            <a:spLocks noGrp="1"/>
          </p:cNvSpPr>
          <p:nvPr>
            <p:ph type="title"/>
          </p:nvPr>
        </p:nvSpPr>
        <p:spPr>
          <a:xfrm flipH="1">
            <a:off x="5085225" y="1123250"/>
            <a:ext cx="3276300" cy="217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42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68" name="Google Shape;168;p9"/>
          <p:cNvSpPr txBox="1">
            <a:spLocks noGrp="1"/>
          </p:cNvSpPr>
          <p:nvPr>
            <p:ph type="subTitle" idx="1"/>
          </p:nvPr>
        </p:nvSpPr>
        <p:spPr>
          <a:xfrm flipH="1">
            <a:off x="5085225" y="3544025"/>
            <a:ext cx="3038100" cy="93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69" name="Google Shape;169;p9"/>
          <p:cNvSpPr/>
          <p:nvPr/>
        </p:nvSpPr>
        <p:spPr>
          <a:xfrm rot="-736219">
            <a:off x="8572762" y="259250"/>
            <a:ext cx="456359" cy="1263273"/>
          </a:xfrm>
          <a:custGeom>
            <a:avLst/>
            <a:gdLst/>
            <a:ahLst/>
            <a:cxnLst/>
            <a:rect l="l" t="t" r="r" b="b"/>
            <a:pathLst>
              <a:path w="8648" h="24107" extrusionOk="0">
                <a:moveTo>
                  <a:pt x="8647" y="0"/>
                </a:moveTo>
                <a:cubicBezTo>
                  <a:pt x="3678" y="1769"/>
                  <a:pt x="310" y="6401"/>
                  <a:pt x="160" y="11670"/>
                </a:cubicBezTo>
                <a:cubicBezTo>
                  <a:pt x="1" y="16938"/>
                  <a:pt x="3079" y="21767"/>
                  <a:pt x="7927" y="23835"/>
                </a:cubicBezTo>
                <a:cubicBezTo>
                  <a:pt x="8170" y="23928"/>
                  <a:pt x="8404" y="24022"/>
                  <a:pt x="8647" y="24106"/>
                </a:cubicBezTo>
                <a:lnTo>
                  <a:pt x="8647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0" name="Google Shape;170;p9"/>
          <p:cNvSpPr/>
          <p:nvPr/>
        </p:nvSpPr>
        <p:spPr>
          <a:xfrm rot="10800000" flipH="1">
            <a:off x="8582882" y="1707015"/>
            <a:ext cx="561088" cy="3337446"/>
          </a:xfrm>
          <a:custGeom>
            <a:avLst/>
            <a:gdLst/>
            <a:ahLst/>
            <a:cxnLst/>
            <a:rect l="l" t="t" r="r" b="b"/>
            <a:pathLst>
              <a:path w="4970" h="27887" extrusionOk="0">
                <a:moveTo>
                  <a:pt x="4970" y="0"/>
                </a:moveTo>
                <a:lnTo>
                  <a:pt x="3753" y="10"/>
                </a:lnTo>
                <a:cubicBezTo>
                  <a:pt x="2611" y="852"/>
                  <a:pt x="1320" y="1442"/>
                  <a:pt x="581" y="3145"/>
                </a:cubicBezTo>
                <a:cubicBezTo>
                  <a:pt x="85" y="4296"/>
                  <a:pt x="1" y="5961"/>
                  <a:pt x="590" y="6991"/>
                </a:cubicBezTo>
                <a:cubicBezTo>
                  <a:pt x="1030" y="7749"/>
                  <a:pt x="1704" y="8011"/>
                  <a:pt x="2312" y="8385"/>
                </a:cubicBezTo>
                <a:cubicBezTo>
                  <a:pt x="2920" y="8759"/>
                  <a:pt x="3557" y="9433"/>
                  <a:pt x="3622" y="10434"/>
                </a:cubicBezTo>
                <a:cubicBezTo>
                  <a:pt x="3669" y="11099"/>
                  <a:pt x="3454" y="11735"/>
                  <a:pt x="3379" y="12390"/>
                </a:cubicBezTo>
                <a:cubicBezTo>
                  <a:pt x="3266" y="13476"/>
                  <a:pt x="3978" y="14458"/>
                  <a:pt x="4043" y="15403"/>
                </a:cubicBezTo>
                <a:cubicBezTo>
                  <a:pt x="4155" y="17088"/>
                  <a:pt x="2546" y="18604"/>
                  <a:pt x="1816" y="20550"/>
                </a:cubicBezTo>
                <a:cubicBezTo>
                  <a:pt x="1535" y="21308"/>
                  <a:pt x="1348" y="25295"/>
                  <a:pt x="2265" y="27887"/>
                </a:cubicBezTo>
                <a:lnTo>
                  <a:pt x="4970" y="27887"/>
                </a:lnTo>
                <a:lnTo>
                  <a:pt x="497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1" name="Google Shape;171;p9"/>
          <p:cNvSpPr/>
          <p:nvPr/>
        </p:nvSpPr>
        <p:spPr>
          <a:xfrm flipH="1">
            <a:off x="8644486" y="2907309"/>
            <a:ext cx="499478" cy="2236116"/>
          </a:xfrm>
          <a:custGeom>
            <a:avLst/>
            <a:gdLst/>
            <a:ahLst/>
            <a:cxnLst/>
            <a:rect l="l" t="t" r="r" b="b"/>
            <a:pathLst>
              <a:path w="16414" h="62270" extrusionOk="0">
                <a:moveTo>
                  <a:pt x="4865" y="1"/>
                </a:moveTo>
                <a:cubicBezTo>
                  <a:pt x="4187" y="1"/>
                  <a:pt x="3536" y="74"/>
                  <a:pt x="2938" y="218"/>
                </a:cubicBezTo>
                <a:cubicBezTo>
                  <a:pt x="1881" y="480"/>
                  <a:pt x="880" y="929"/>
                  <a:pt x="0" y="1565"/>
                </a:cubicBezTo>
                <a:lnTo>
                  <a:pt x="0" y="62270"/>
                </a:lnTo>
                <a:lnTo>
                  <a:pt x="12830" y="62270"/>
                </a:lnTo>
                <a:cubicBezTo>
                  <a:pt x="12867" y="61119"/>
                  <a:pt x="12502" y="59874"/>
                  <a:pt x="11585" y="58658"/>
                </a:cubicBezTo>
                <a:cubicBezTo>
                  <a:pt x="9339" y="55672"/>
                  <a:pt x="4773" y="53810"/>
                  <a:pt x="3210" y="50675"/>
                </a:cubicBezTo>
                <a:cubicBezTo>
                  <a:pt x="2967" y="50198"/>
                  <a:pt x="2807" y="49683"/>
                  <a:pt x="2742" y="49159"/>
                </a:cubicBezTo>
                <a:cubicBezTo>
                  <a:pt x="2508" y="47241"/>
                  <a:pt x="3678" y="45594"/>
                  <a:pt x="5194" y="44537"/>
                </a:cubicBezTo>
                <a:cubicBezTo>
                  <a:pt x="7121" y="43198"/>
                  <a:pt x="9611" y="42412"/>
                  <a:pt x="11201" y="40803"/>
                </a:cubicBezTo>
                <a:cubicBezTo>
                  <a:pt x="16414" y="35516"/>
                  <a:pt x="9816" y="24904"/>
                  <a:pt x="11342" y="17483"/>
                </a:cubicBezTo>
                <a:cubicBezTo>
                  <a:pt x="11885" y="14910"/>
                  <a:pt x="13391" y="12785"/>
                  <a:pt x="13934" y="10212"/>
                </a:cubicBezTo>
                <a:cubicBezTo>
                  <a:pt x="14552" y="7096"/>
                  <a:pt x="13335" y="3905"/>
                  <a:pt x="10808" y="1987"/>
                </a:cubicBezTo>
                <a:cubicBezTo>
                  <a:pt x="9046" y="628"/>
                  <a:pt x="6842" y="1"/>
                  <a:pt x="486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2" name="Google Shape;172;p9"/>
          <p:cNvSpPr/>
          <p:nvPr/>
        </p:nvSpPr>
        <p:spPr>
          <a:xfrm>
            <a:off x="8418628" y="1442597"/>
            <a:ext cx="725303" cy="1890960"/>
          </a:xfrm>
          <a:custGeom>
            <a:avLst/>
            <a:gdLst/>
            <a:ahLst/>
            <a:cxnLst/>
            <a:rect l="l" t="t" r="r" b="b"/>
            <a:pathLst>
              <a:path w="16246" h="39126" extrusionOk="0">
                <a:moveTo>
                  <a:pt x="16245" y="0"/>
                </a:moveTo>
                <a:cubicBezTo>
                  <a:pt x="15703" y="337"/>
                  <a:pt x="15179" y="655"/>
                  <a:pt x="14701" y="908"/>
                </a:cubicBezTo>
                <a:cubicBezTo>
                  <a:pt x="10322" y="3182"/>
                  <a:pt x="5044" y="4445"/>
                  <a:pt x="2134" y="8787"/>
                </a:cubicBezTo>
                <a:cubicBezTo>
                  <a:pt x="318" y="11482"/>
                  <a:pt x="0" y="15422"/>
                  <a:pt x="2171" y="17846"/>
                </a:cubicBezTo>
                <a:cubicBezTo>
                  <a:pt x="3753" y="19633"/>
                  <a:pt x="6233" y="20241"/>
                  <a:pt x="8460" y="21121"/>
                </a:cubicBezTo>
                <a:cubicBezTo>
                  <a:pt x="10677" y="22001"/>
                  <a:pt x="12998" y="23582"/>
                  <a:pt x="13242" y="25959"/>
                </a:cubicBezTo>
                <a:cubicBezTo>
                  <a:pt x="13401" y="27522"/>
                  <a:pt x="12596" y="29010"/>
                  <a:pt x="12343" y="30554"/>
                </a:cubicBezTo>
                <a:cubicBezTo>
                  <a:pt x="11931" y="33108"/>
                  <a:pt x="13054" y="35719"/>
                  <a:pt x="14758" y="37656"/>
                </a:cubicBezTo>
                <a:cubicBezTo>
                  <a:pt x="15216" y="38180"/>
                  <a:pt x="15712" y="38667"/>
                  <a:pt x="16245" y="39125"/>
                </a:cubicBezTo>
                <a:lnTo>
                  <a:pt x="16245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3" name="Google Shape;173;p9"/>
          <p:cNvSpPr/>
          <p:nvPr/>
        </p:nvSpPr>
        <p:spPr>
          <a:xfrm>
            <a:off x="8484448" y="64563"/>
            <a:ext cx="105871" cy="108722"/>
          </a:xfrm>
          <a:custGeom>
            <a:avLst/>
            <a:gdLst/>
            <a:ahLst/>
            <a:cxnLst/>
            <a:rect l="l" t="t" r="r" b="b"/>
            <a:pathLst>
              <a:path w="1564" h="1573" extrusionOk="0">
                <a:moveTo>
                  <a:pt x="787" y="1"/>
                </a:moveTo>
                <a:cubicBezTo>
                  <a:pt x="347" y="1"/>
                  <a:pt x="1" y="356"/>
                  <a:pt x="1" y="787"/>
                </a:cubicBezTo>
                <a:cubicBezTo>
                  <a:pt x="1" y="1217"/>
                  <a:pt x="347" y="1573"/>
                  <a:pt x="787" y="1573"/>
                </a:cubicBezTo>
                <a:cubicBezTo>
                  <a:pt x="1217" y="1573"/>
                  <a:pt x="1563" y="1217"/>
                  <a:pt x="1563" y="787"/>
                </a:cubicBezTo>
                <a:cubicBezTo>
                  <a:pt x="1563" y="356"/>
                  <a:pt x="1217" y="1"/>
                  <a:pt x="78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4" name="Google Shape;174;p9"/>
          <p:cNvSpPr/>
          <p:nvPr/>
        </p:nvSpPr>
        <p:spPr>
          <a:xfrm rot="-5400000">
            <a:off x="7595010" y="823534"/>
            <a:ext cx="2372563" cy="725399"/>
          </a:xfrm>
          <a:custGeom>
            <a:avLst/>
            <a:gdLst/>
            <a:ahLst/>
            <a:cxnLst/>
            <a:rect l="l" t="t" r="r" b="b"/>
            <a:pathLst>
              <a:path w="64158" h="20794" extrusionOk="0">
                <a:moveTo>
                  <a:pt x="61644" y="0"/>
                </a:moveTo>
                <a:cubicBezTo>
                  <a:pt x="59194" y="0"/>
                  <a:pt x="56738" y="1084"/>
                  <a:pt x="55165" y="2976"/>
                </a:cubicBezTo>
                <a:cubicBezTo>
                  <a:pt x="53958" y="4417"/>
                  <a:pt x="53275" y="6223"/>
                  <a:pt x="52292" y="7833"/>
                </a:cubicBezTo>
                <a:cubicBezTo>
                  <a:pt x="51300" y="9433"/>
                  <a:pt x="49812" y="10930"/>
                  <a:pt x="47941" y="11099"/>
                </a:cubicBezTo>
                <a:cubicBezTo>
                  <a:pt x="47820" y="11109"/>
                  <a:pt x="47699" y="11114"/>
                  <a:pt x="47578" y="11114"/>
                </a:cubicBezTo>
                <a:cubicBezTo>
                  <a:pt x="46403" y="11114"/>
                  <a:pt x="45246" y="10660"/>
                  <a:pt x="44067" y="10584"/>
                </a:cubicBezTo>
                <a:cubicBezTo>
                  <a:pt x="43948" y="10577"/>
                  <a:pt x="43831" y="10573"/>
                  <a:pt x="43714" y="10573"/>
                </a:cubicBezTo>
                <a:cubicBezTo>
                  <a:pt x="40364" y="10573"/>
                  <a:pt x="37578" y="13469"/>
                  <a:pt x="34241" y="14075"/>
                </a:cubicBezTo>
                <a:cubicBezTo>
                  <a:pt x="33776" y="14157"/>
                  <a:pt x="33314" y="14195"/>
                  <a:pt x="32855" y="14195"/>
                </a:cubicBezTo>
                <a:cubicBezTo>
                  <a:pt x="29479" y="14195"/>
                  <a:pt x="26245" y="12164"/>
                  <a:pt x="22909" y="11192"/>
                </a:cubicBezTo>
                <a:cubicBezTo>
                  <a:pt x="21302" y="10719"/>
                  <a:pt x="19640" y="10498"/>
                  <a:pt x="17971" y="10498"/>
                </a:cubicBezTo>
                <a:cubicBezTo>
                  <a:pt x="14730" y="10498"/>
                  <a:pt x="11463" y="11331"/>
                  <a:pt x="8535" y="12764"/>
                </a:cubicBezTo>
                <a:cubicBezTo>
                  <a:pt x="4773" y="14608"/>
                  <a:pt x="964" y="17799"/>
                  <a:pt x="1" y="20794"/>
                </a:cubicBezTo>
                <a:lnTo>
                  <a:pt x="64158" y="20794"/>
                </a:lnTo>
                <a:lnTo>
                  <a:pt x="64158" y="403"/>
                </a:lnTo>
                <a:cubicBezTo>
                  <a:pt x="64027" y="356"/>
                  <a:pt x="63886" y="319"/>
                  <a:pt x="63755" y="281"/>
                </a:cubicBezTo>
                <a:cubicBezTo>
                  <a:pt x="63067" y="92"/>
                  <a:pt x="62355" y="0"/>
                  <a:pt x="6164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5" name="Google Shape;175;p9"/>
          <p:cNvSpPr/>
          <p:nvPr/>
        </p:nvSpPr>
        <p:spPr>
          <a:xfrm>
            <a:off x="8870300" y="1684266"/>
            <a:ext cx="64714" cy="66076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6" name="Google Shape;176;p9"/>
          <p:cNvSpPr/>
          <p:nvPr/>
        </p:nvSpPr>
        <p:spPr>
          <a:xfrm>
            <a:off x="8657435" y="1786809"/>
            <a:ext cx="38787" cy="39604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7" name="Google Shape;177;p9"/>
          <p:cNvSpPr/>
          <p:nvPr/>
        </p:nvSpPr>
        <p:spPr>
          <a:xfrm rot="-4359910">
            <a:off x="8404371" y="4482010"/>
            <a:ext cx="64716" cy="66075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8" name="Google Shape;178;p9"/>
          <p:cNvSpPr/>
          <p:nvPr/>
        </p:nvSpPr>
        <p:spPr>
          <a:xfrm>
            <a:off x="8553075" y="2073741"/>
            <a:ext cx="64714" cy="66076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9" name="Google Shape;179;p9"/>
          <p:cNvSpPr/>
          <p:nvPr/>
        </p:nvSpPr>
        <p:spPr>
          <a:xfrm rot="-2560719">
            <a:off x="8550504" y="4833094"/>
            <a:ext cx="105870" cy="108723"/>
          </a:xfrm>
          <a:custGeom>
            <a:avLst/>
            <a:gdLst/>
            <a:ahLst/>
            <a:cxnLst/>
            <a:rect l="l" t="t" r="r" b="b"/>
            <a:pathLst>
              <a:path w="1564" h="1573" extrusionOk="0">
                <a:moveTo>
                  <a:pt x="787" y="1"/>
                </a:moveTo>
                <a:cubicBezTo>
                  <a:pt x="347" y="1"/>
                  <a:pt x="1" y="356"/>
                  <a:pt x="1" y="787"/>
                </a:cubicBezTo>
                <a:cubicBezTo>
                  <a:pt x="1" y="1217"/>
                  <a:pt x="347" y="1573"/>
                  <a:pt x="787" y="1573"/>
                </a:cubicBezTo>
                <a:cubicBezTo>
                  <a:pt x="1217" y="1573"/>
                  <a:pt x="1563" y="1217"/>
                  <a:pt x="1563" y="787"/>
                </a:cubicBezTo>
                <a:cubicBezTo>
                  <a:pt x="1563" y="356"/>
                  <a:pt x="1217" y="1"/>
                  <a:pt x="78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80" name="Google Shape;180;p9"/>
          <p:cNvSpPr/>
          <p:nvPr/>
        </p:nvSpPr>
        <p:spPr>
          <a:xfrm>
            <a:off x="8781547" y="222284"/>
            <a:ext cx="38787" cy="39604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81" name="Google Shape;181;p9"/>
          <p:cNvSpPr/>
          <p:nvPr/>
        </p:nvSpPr>
        <p:spPr>
          <a:xfrm>
            <a:off x="8571087" y="85866"/>
            <a:ext cx="64714" cy="66076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82" name="Google Shape;182;p9"/>
          <p:cNvSpPr/>
          <p:nvPr/>
        </p:nvSpPr>
        <p:spPr>
          <a:xfrm>
            <a:off x="8935010" y="4588773"/>
            <a:ext cx="38787" cy="39604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10997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0"/>
          <p:cNvSpPr txBox="1">
            <a:spLocks noGrp="1"/>
          </p:cNvSpPr>
          <p:nvPr>
            <p:ph type="title"/>
          </p:nvPr>
        </p:nvSpPr>
        <p:spPr>
          <a:xfrm>
            <a:off x="2608700" y="1886850"/>
            <a:ext cx="4412700" cy="13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21207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0810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4"/>
          <p:cNvSpPr txBox="1">
            <a:spLocks noGrp="1"/>
          </p:cNvSpPr>
          <p:nvPr>
            <p:ph type="title"/>
          </p:nvPr>
        </p:nvSpPr>
        <p:spPr>
          <a:xfrm>
            <a:off x="753000" y="4050649"/>
            <a:ext cx="7638000" cy="43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22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57" name="Google Shape;257;p14"/>
          <p:cNvSpPr txBox="1">
            <a:spLocks noGrp="1"/>
          </p:cNvSpPr>
          <p:nvPr>
            <p:ph type="subTitle" idx="1"/>
          </p:nvPr>
        </p:nvSpPr>
        <p:spPr>
          <a:xfrm>
            <a:off x="753000" y="3270300"/>
            <a:ext cx="7638000" cy="78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14"/>
          <p:cNvSpPr/>
          <p:nvPr/>
        </p:nvSpPr>
        <p:spPr>
          <a:xfrm rot="178">
            <a:off x="7199727" y="643976"/>
            <a:ext cx="1944295" cy="1259482"/>
          </a:xfrm>
          <a:custGeom>
            <a:avLst/>
            <a:gdLst/>
            <a:ahLst/>
            <a:cxnLst/>
            <a:rect l="l" t="t" r="r" b="b"/>
            <a:pathLst>
              <a:path w="40290" h="24005" extrusionOk="0">
                <a:moveTo>
                  <a:pt x="1825" y="0"/>
                </a:moveTo>
                <a:cubicBezTo>
                  <a:pt x="1" y="7662"/>
                  <a:pt x="2977" y="15670"/>
                  <a:pt x="9353" y="20298"/>
                </a:cubicBezTo>
                <a:cubicBezTo>
                  <a:pt x="12675" y="22718"/>
                  <a:pt x="16689" y="24005"/>
                  <a:pt x="20798" y="24005"/>
                </a:cubicBezTo>
                <a:cubicBezTo>
                  <a:pt x="31552" y="24005"/>
                  <a:pt x="40290" y="15267"/>
                  <a:pt x="40290" y="4513"/>
                </a:cubicBezTo>
                <a:cubicBezTo>
                  <a:pt x="40290" y="2996"/>
                  <a:pt x="40117" y="1479"/>
                  <a:pt x="3977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59" name="Google Shape;259;p14"/>
          <p:cNvSpPr/>
          <p:nvPr/>
        </p:nvSpPr>
        <p:spPr>
          <a:xfrm rot="2454330">
            <a:off x="753937" y="227038"/>
            <a:ext cx="1004935" cy="2220788"/>
          </a:xfrm>
          <a:custGeom>
            <a:avLst/>
            <a:gdLst/>
            <a:ahLst/>
            <a:cxnLst/>
            <a:rect l="l" t="t" r="r" b="b"/>
            <a:pathLst>
              <a:path w="28767" h="86765" extrusionOk="0">
                <a:moveTo>
                  <a:pt x="2350" y="0"/>
                </a:moveTo>
                <a:cubicBezTo>
                  <a:pt x="1552" y="0"/>
                  <a:pt x="766" y="27"/>
                  <a:pt x="0" y="80"/>
                </a:cubicBezTo>
                <a:lnTo>
                  <a:pt x="0" y="86765"/>
                </a:lnTo>
                <a:lnTo>
                  <a:pt x="3668" y="86688"/>
                </a:lnTo>
                <a:cubicBezTo>
                  <a:pt x="5070" y="86611"/>
                  <a:pt x="6452" y="86400"/>
                  <a:pt x="7797" y="86074"/>
                </a:cubicBezTo>
                <a:cubicBezTo>
                  <a:pt x="15075" y="84307"/>
                  <a:pt x="21546" y="79199"/>
                  <a:pt x="24849" y="72439"/>
                </a:cubicBezTo>
                <a:cubicBezTo>
                  <a:pt x="28767" y="64431"/>
                  <a:pt x="27480" y="54003"/>
                  <a:pt x="21278" y="47589"/>
                </a:cubicBezTo>
                <a:cubicBezTo>
                  <a:pt x="18685" y="44920"/>
                  <a:pt x="15420" y="43000"/>
                  <a:pt x="12866" y="40311"/>
                </a:cubicBezTo>
                <a:cubicBezTo>
                  <a:pt x="10331" y="37623"/>
                  <a:pt x="8526" y="33686"/>
                  <a:pt x="9851" y="30210"/>
                </a:cubicBezTo>
                <a:cubicBezTo>
                  <a:pt x="11388" y="26197"/>
                  <a:pt x="16227" y="24660"/>
                  <a:pt x="19031" y="21396"/>
                </a:cubicBezTo>
                <a:cubicBezTo>
                  <a:pt x="23198" y="16556"/>
                  <a:pt x="21719" y="8472"/>
                  <a:pt x="16938" y="4208"/>
                </a:cubicBezTo>
                <a:cubicBezTo>
                  <a:pt x="13545" y="1217"/>
                  <a:pt x="7696" y="0"/>
                  <a:pt x="2350" y="0"/>
                </a:cubicBezTo>
                <a:close/>
              </a:path>
            </a:pathLst>
          </a:custGeom>
          <a:solidFill>
            <a:srgbClr val="ACDC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60" name="Google Shape;260;p14"/>
          <p:cNvSpPr/>
          <p:nvPr/>
        </p:nvSpPr>
        <p:spPr>
          <a:xfrm rot="-5400000" flipH="1">
            <a:off x="-788934" y="788933"/>
            <a:ext cx="2674858" cy="1096993"/>
          </a:xfrm>
          <a:custGeom>
            <a:avLst/>
            <a:gdLst/>
            <a:ahLst/>
            <a:cxnLst/>
            <a:rect l="l" t="t" r="r" b="b"/>
            <a:pathLst>
              <a:path w="59760" h="20595" extrusionOk="0">
                <a:moveTo>
                  <a:pt x="0" y="0"/>
                </a:moveTo>
                <a:lnTo>
                  <a:pt x="0" y="14598"/>
                </a:lnTo>
                <a:cubicBezTo>
                  <a:pt x="3547" y="16984"/>
                  <a:pt x="7842" y="18762"/>
                  <a:pt x="11492" y="19726"/>
                </a:cubicBezTo>
                <a:cubicBezTo>
                  <a:pt x="11941" y="19848"/>
                  <a:pt x="12371" y="19951"/>
                  <a:pt x="12802" y="20044"/>
                </a:cubicBezTo>
                <a:cubicBezTo>
                  <a:pt x="14470" y="20410"/>
                  <a:pt x="16197" y="20595"/>
                  <a:pt x="17927" y="20595"/>
                </a:cubicBezTo>
                <a:cubicBezTo>
                  <a:pt x="24387" y="20595"/>
                  <a:pt x="30875" y="18021"/>
                  <a:pt x="34381" y="12699"/>
                </a:cubicBezTo>
                <a:cubicBezTo>
                  <a:pt x="35457" y="11061"/>
                  <a:pt x="36262" y="9189"/>
                  <a:pt x="37759" y="7926"/>
                </a:cubicBezTo>
                <a:cubicBezTo>
                  <a:pt x="40660" y="5474"/>
                  <a:pt x="44955" y="6157"/>
                  <a:pt x="48726" y="5736"/>
                </a:cubicBezTo>
                <a:cubicBezTo>
                  <a:pt x="52975" y="5231"/>
                  <a:pt x="56905" y="3191"/>
                  <a:pt x="597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61" name="Google Shape;261;p14"/>
          <p:cNvSpPr/>
          <p:nvPr/>
        </p:nvSpPr>
        <p:spPr>
          <a:xfrm rot="-5400000" flipH="1">
            <a:off x="2873786" y="75777"/>
            <a:ext cx="122789" cy="105190"/>
          </a:xfrm>
          <a:custGeom>
            <a:avLst/>
            <a:gdLst/>
            <a:ahLst/>
            <a:cxnLst/>
            <a:rect l="l" t="t" r="r" b="b"/>
            <a:pathLst>
              <a:path w="1835" h="1572" extrusionOk="0">
                <a:moveTo>
                  <a:pt x="1049" y="0"/>
                </a:moveTo>
                <a:cubicBezTo>
                  <a:pt x="347" y="0"/>
                  <a:pt x="0" y="843"/>
                  <a:pt x="496" y="1339"/>
                </a:cubicBezTo>
                <a:cubicBezTo>
                  <a:pt x="658" y="1500"/>
                  <a:pt x="855" y="1572"/>
                  <a:pt x="1049" y="1572"/>
                </a:cubicBezTo>
                <a:cubicBezTo>
                  <a:pt x="1451" y="1572"/>
                  <a:pt x="1835" y="1260"/>
                  <a:pt x="1835" y="786"/>
                </a:cubicBezTo>
                <a:cubicBezTo>
                  <a:pt x="1835" y="356"/>
                  <a:pt x="1479" y="0"/>
                  <a:pt x="1049" y="0"/>
                </a:cubicBezTo>
                <a:close/>
              </a:path>
            </a:pathLst>
          </a:custGeom>
          <a:solidFill>
            <a:srgbClr val="FF83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62" name="Google Shape;262;p14"/>
          <p:cNvSpPr/>
          <p:nvPr/>
        </p:nvSpPr>
        <p:spPr>
          <a:xfrm rot="-5400000" flipH="1">
            <a:off x="2345856" y="381416"/>
            <a:ext cx="122789" cy="105123"/>
          </a:xfrm>
          <a:custGeom>
            <a:avLst/>
            <a:gdLst/>
            <a:ahLst/>
            <a:cxnLst/>
            <a:rect l="l" t="t" r="r" b="b"/>
            <a:pathLst>
              <a:path w="1835" h="1571" extrusionOk="0">
                <a:moveTo>
                  <a:pt x="1048" y="1"/>
                </a:moveTo>
                <a:cubicBezTo>
                  <a:pt x="346" y="1"/>
                  <a:pt x="0" y="843"/>
                  <a:pt x="496" y="1339"/>
                </a:cubicBezTo>
                <a:cubicBezTo>
                  <a:pt x="656" y="1499"/>
                  <a:pt x="852" y="1570"/>
                  <a:pt x="1044" y="1570"/>
                </a:cubicBezTo>
                <a:cubicBezTo>
                  <a:pt x="1448" y="1570"/>
                  <a:pt x="1834" y="1256"/>
                  <a:pt x="1834" y="787"/>
                </a:cubicBezTo>
                <a:cubicBezTo>
                  <a:pt x="1834" y="347"/>
                  <a:pt x="1479" y="1"/>
                  <a:pt x="1048" y="1"/>
                </a:cubicBezTo>
                <a:close/>
              </a:path>
            </a:pathLst>
          </a:custGeom>
          <a:solidFill>
            <a:srgbClr val="FF83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63" name="Google Shape;263;p14"/>
          <p:cNvSpPr/>
          <p:nvPr/>
        </p:nvSpPr>
        <p:spPr>
          <a:xfrm rot="-5400000" flipH="1">
            <a:off x="2577617" y="-26268"/>
            <a:ext cx="157852" cy="210381"/>
          </a:xfrm>
          <a:custGeom>
            <a:avLst/>
            <a:gdLst/>
            <a:ahLst/>
            <a:cxnLst/>
            <a:rect l="l" t="t" r="r" b="b"/>
            <a:pathLst>
              <a:path w="2359" h="3144" extrusionOk="0">
                <a:moveTo>
                  <a:pt x="781" y="1"/>
                </a:moveTo>
                <a:cubicBezTo>
                  <a:pt x="519" y="1"/>
                  <a:pt x="252" y="68"/>
                  <a:pt x="0" y="215"/>
                </a:cubicBezTo>
                <a:lnTo>
                  <a:pt x="0" y="2929"/>
                </a:lnTo>
                <a:cubicBezTo>
                  <a:pt x="252" y="3076"/>
                  <a:pt x="519" y="3144"/>
                  <a:pt x="781" y="3144"/>
                </a:cubicBezTo>
                <a:cubicBezTo>
                  <a:pt x="1597" y="3144"/>
                  <a:pt x="2351" y="2487"/>
                  <a:pt x="2358" y="1572"/>
                </a:cubicBezTo>
                <a:cubicBezTo>
                  <a:pt x="2351" y="658"/>
                  <a:pt x="1597" y="1"/>
                  <a:pt x="781" y="1"/>
                </a:cubicBezTo>
                <a:close/>
              </a:path>
            </a:pathLst>
          </a:custGeom>
          <a:solidFill>
            <a:srgbClr val="FF83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64" name="Google Shape;264;p14"/>
          <p:cNvSpPr/>
          <p:nvPr/>
        </p:nvSpPr>
        <p:spPr>
          <a:xfrm rot="-5400000" flipH="1">
            <a:off x="960504" y="-691638"/>
            <a:ext cx="780296" cy="2163563"/>
          </a:xfrm>
          <a:custGeom>
            <a:avLst/>
            <a:gdLst/>
            <a:ahLst/>
            <a:cxnLst/>
            <a:rect l="l" t="t" r="r" b="b"/>
            <a:pathLst>
              <a:path w="11661" h="32333" extrusionOk="0">
                <a:moveTo>
                  <a:pt x="0" y="1"/>
                </a:moveTo>
                <a:lnTo>
                  <a:pt x="0" y="32332"/>
                </a:lnTo>
                <a:cubicBezTo>
                  <a:pt x="6962" y="30021"/>
                  <a:pt x="11660" y="23508"/>
                  <a:pt x="11660" y="16171"/>
                </a:cubicBezTo>
                <a:cubicBezTo>
                  <a:pt x="11660" y="15348"/>
                  <a:pt x="11604" y="14533"/>
                  <a:pt x="11492" y="13719"/>
                </a:cubicBezTo>
                <a:cubicBezTo>
                  <a:pt x="10556" y="7347"/>
                  <a:pt x="6111" y="2031"/>
                  <a:pt x="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65" name="Google Shape;265;p14"/>
          <p:cNvSpPr/>
          <p:nvPr/>
        </p:nvSpPr>
        <p:spPr>
          <a:xfrm rot="-5400000" flipH="1">
            <a:off x="235384" y="338868"/>
            <a:ext cx="42791" cy="42746"/>
          </a:xfrm>
          <a:custGeom>
            <a:avLst/>
            <a:gdLst/>
            <a:ahLst/>
            <a:cxnLst/>
            <a:rect l="l" t="t" r="r" b="b"/>
            <a:pathLst>
              <a:path w="956" h="955" extrusionOk="0">
                <a:moveTo>
                  <a:pt x="478" y="0"/>
                </a:moveTo>
                <a:cubicBezTo>
                  <a:pt x="207" y="0"/>
                  <a:pt x="1" y="215"/>
                  <a:pt x="1" y="477"/>
                </a:cubicBezTo>
                <a:cubicBezTo>
                  <a:pt x="1" y="739"/>
                  <a:pt x="207" y="955"/>
                  <a:pt x="478" y="955"/>
                </a:cubicBezTo>
                <a:cubicBezTo>
                  <a:pt x="740" y="955"/>
                  <a:pt x="955" y="739"/>
                  <a:pt x="955" y="477"/>
                </a:cubicBezTo>
                <a:cubicBezTo>
                  <a:pt x="955" y="215"/>
                  <a:pt x="740" y="0"/>
                  <a:pt x="47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66" name="Google Shape;266;p14"/>
          <p:cNvSpPr/>
          <p:nvPr/>
        </p:nvSpPr>
        <p:spPr>
          <a:xfrm rot="-5400000" flipH="1">
            <a:off x="53388" y="405651"/>
            <a:ext cx="96368" cy="95965"/>
          </a:xfrm>
          <a:custGeom>
            <a:avLst/>
            <a:gdLst/>
            <a:ahLst/>
            <a:cxnLst/>
            <a:rect l="l" t="t" r="r" b="b"/>
            <a:pathLst>
              <a:path w="2153" h="2144" extrusionOk="0">
                <a:moveTo>
                  <a:pt x="1077" y="1"/>
                </a:moveTo>
                <a:cubicBezTo>
                  <a:pt x="487" y="1"/>
                  <a:pt x="1" y="478"/>
                  <a:pt x="1" y="1068"/>
                </a:cubicBezTo>
                <a:cubicBezTo>
                  <a:pt x="1" y="1666"/>
                  <a:pt x="487" y="2144"/>
                  <a:pt x="1077" y="2144"/>
                </a:cubicBezTo>
                <a:cubicBezTo>
                  <a:pt x="1666" y="2144"/>
                  <a:pt x="2153" y="1666"/>
                  <a:pt x="2153" y="1068"/>
                </a:cubicBezTo>
                <a:cubicBezTo>
                  <a:pt x="2153" y="478"/>
                  <a:pt x="1666" y="1"/>
                  <a:pt x="10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67" name="Google Shape;267;p14"/>
          <p:cNvSpPr/>
          <p:nvPr/>
        </p:nvSpPr>
        <p:spPr>
          <a:xfrm rot="-5400000" flipH="1">
            <a:off x="1409776" y="138979"/>
            <a:ext cx="143466" cy="143466"/>
          </a:xfrm>
          <a:custGeom>
            <a:avLst/>
            <a:gdLst/>
            <a:ahLst/>
            <a:cxnLst/>
            <a:rect l="l" t="t" r="r" b="b"/>
            <a:pathLst>
              <a:path w="2144" h="2144" extrusionOk="0">
                <a:moveTo>
                  <a:pt x="1067" y="1"/>
                </a:moveTo>
                <a:cubicBezTo>
                  <a:pt x="478" y="1"/>
                  <a:pt x="1" y="478"/>
                  <a:pt x="1" y="1068"/>
                </a:cubicBezTo>
                <a:cubicBezTo>
                  <a:pt x="1" y="1666"/>
                  <a:pt x="478" y="2144"/>
                  <a:pt x="1067" y="2144"/>
                </a:cubicBezTo>
                <a:cubicBezTo>
                  <a:pt x="1666" y="2144"/>
                  <a:pt x="2144" y="1666"/>
                  <a:pt x="2144" y="1068"/>
                </a:cubicBezTo>
                <a:cubicBezTo>
                  <a:pt x="2144" y="478"/>
                  <a:pt x="1666" y="1"/>
                  <a:pt x="106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68" name="Google Shape;268;p14"/>
          <p:cNvSpPr/>
          <p:nvPr/>
        </p:nvSpPr>
        <p:spPr>
          <a:xfrm rot="5400000">
            <a:off x="6901303" y="-799661"/>
            <a:ext cx="1432119" cy="3053290"/>
          </a:xfrm>
          <a:custGeom>
            <a:avLst/>
            <a:gdLst/>
            <a:ahLst/>
            <a:cxnLst/>
            <a:rect l="l" t="t" r="r" b="b"/>
            <a:pathLst>
              <a:path w="18567" h="39585" extrusionOk="0">
                <a:moveTo>
                  <a:pt x="0" y="1"/>
                </a:moveTo>
                <a:lnTo>
                  <a:pt x="0" y="39584"/>
                </a:lnTo>
                <a:lnTo>
                  <a:pt x="197" y="39500"/>
                </a:lnTo>
                <a:cubicBezTo>
                  <a:pt x="7664" y="36159"/>
                  <a:pt x="12942" y="28037"/>
                  <a:pt x="11014" y="18688"/>
                </a:cubicBezTo>
                <a:cubicBezTo>
                  <a:pt x="10546" y="16424"/>
                  <a:pt x="9686" y="14103"/>
                  <a:pt x="9835" y="11932"/>
                </a:cubicBezTo>
                <a:cubicBezTo>
                  <a:pt x="10116" y="7721"/>
                  <a:pt x="13981" y="5653"/>
                  <a:pt x="16554" y="2845"/>
                </a:cubicBezTo>
                <a:cubicBezTo>
                  <a:pt x="17340" y="1984"/>
                  <a:pt x="18014" y="1030"/>
                  <a:pt x="18566" y="1"/>
                </a:cubicBezTo>
                <a:close/>
              </a:path>
            </a:pathLst>
          </a:custGeom>
          <a:solidFill>
            <a:srgbClr val="FFB03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69" name="Google Shape;269;p14"/>
          <p:cNvSpPr/>
          <p:nvPr/>
        </p:nvSpPr>
        <p:spPr>
          <a:xfrm>
            <a:off x="8103139" y="282451"/>
            <a:ext cx="1040841" cy="2506607"/>
          </a:xfrm>
          <a:custGeom>
            <a:avLst/>
            <a:gdLst/>
            <a:ahLst/>
            <a:cxnLst/>
            <a:rect l="l" t="t" r="r" b="b"/>
            <a:pathLst>
              <a:path w="16246" h="39126" extrusionOk="0">
                <a:moveTo>
                  <a:pt x="16245" y="0"/>
                </a:moveTo>
                <a:cubicBezTo>
                  <a:pt x="15703" y="337"/>
                  <a:pt x="15179" y="655"/>
                  <a:pt x="14701" y="908"/>
                </a:cubicBezTo>
                <a:cubicBezTo>
                  <a:pt x="10322" y="3182"/>
                  <a:pt x="5044" y="4445"/>
                  <a:pt x="2134" y="8787"/>
                </a:cubicBezTo>
                <a:cubicBezTo>
                  <a:pt x="318" y="11482"/>
                  <a:pt x="0" y="15422"/>
                  <a:pt x="2171" y="17846"/>
                </a:cubicBezTo>
                <a:cubicBezTo>
                  <a:pt x="3753" y="19633"/>
                  <a:pt x="6233" y="20241"/>
                  <a:pt x="8460" y="21121"/>
                </a:cubicBezTo>
                <a:cubicBezTo>
                  <a:pt x="10677" y="22001"/>
                  <a:pt x="12998" y="23582"/>
                  <a:pt x="13242" y="25959"/>
                </a:cubicBezTo>
                <a:cubicBezTo>
                  <a:pt x="13401" y="27522"/>
                  <a:pt x="12596" y="29010"/>
                  <a:pt x="12343" y="30554"/>
                </a:cubicBezTo>
                <a:cubicBezTo>
                  <a:pt x="11931" y="33108"/>
                  <a:pt x="13054" y="35719"/>
                  <a:pt x="14758" y="37656"/>
                </a:cubicBezTo>
                <a:cubicBezTo>
                  <a:pt x="15216" y="38180"/>
                  <a:pt x="15712" y="38667"/>
                  <a:pt x="16245" y="39125"/>
                </a:cubicBezTo>
                <a:lnTo>
                  <a:pt x="16245" y="0"/>
                </a:lnTo>
                <a:close/>
              </a:path>
            </a:pathLst>
          </a:custGeom>
          <a:solidFill>
            <a:srgbClr val="FF83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70" name="Google Shape;270;p14"/>
          <p:cNvSpPr/>
          <p:nvPr/>
        </p:nvSpPr>
        <p:spPr>
          <a:xfrm>
            <a:off x="8549443" y="2374174"/>
            <a:ext cx="148213" cy="131522"/>
          </a:xfrm>
          <a:custGeom>
            <a:avLst/>
            <a:gdLst/>
            <a:ahLst/>
            <a:cxnLst/>
            <a:rect l="l" t="t" r="r" b="b"/>
            <a:pathLst>
              <a:path w="3108" h="2758" extrusionOk="0">
                <a:moveTo>
                  <a:pt x="1550" y="0"/>
                </a:moveTo>
                <a:cubicBezTo>
                  <a:pt x="975" y="0"/>
                  <a:pt x="437" y="360"/>
                  <a:pt x="244" y="934"/>
                </a:cubicBezTo>
                <a:cubicBezTo>
                  <a:pt x="0" y="1664"/>
                  <a:pt x="393" y="2441"/>
                  <a:pt x="1114" y="2684"/>
                </a:cubicBezTo>
                <a:cubicBezTo>
                  <a:pt x="1261" y="2734"/>
                  <a:pt x="1410" y="2757"/>
                  <a:pt x="1557" y="2757"/>
                </a:cubicBezTo>
                <a:cubicBezTo>
                  <a:pt x="2132" y="2757"/>
                  <a:pt x="2670" y="2397"/>
                  <a:pt x="2864" y="1823"/>
                </a:cubicBezTo>
                <a:cubicBezTo>
                  <a:pt x="3107" y="1093"/>
                  <a:pt x="2714" y="317"/>
                  <a:pt x="1994" y="73"/>
                </a:cubicBezTo>
                <a:cubicBezTo>
                  <a:pt x="1847" y="24"/>
                  <a:pt x="1697" y="0"/>
                  <a:pt x="1550" y="0"/>
                </a:cubicBezTo>
                <a:close/>
              </a:path>
            </a:pathLst>
          </a:custGeom>
          <a:solidFill>
            <a:srgbClr val="FF83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71" name="Google Shape;271;p14"/>
          <p:cNvSpPr/>
          <p:nvPr/>
        </p:nvSpPr>
        <p:spPr>
          <a:xfrm>
            <a:off x="8746143" y="2252829"/>
            <a:ext cx="74583" cy="75012"/>
          </a:xfrm>
          <a:custGeom>
            <a:avLst/>
            <a:gdLst/>
            <a:ahLst/>
            <a:cxnLst/>
            <a:rect l="l" t="t" r="r" b="b"/>
            <a:pathLst>
              <a:path w="1564" h="1573" extrusionOk="0">
                <a:moveTo>
                  <a:pt x="787" y="1"/>
                </a:moveTo>
                <a:cubicBezTo>
                  <a:pt x="347" y="1"/>
                  <a:pt x="1" y="356"/>
                  <a:pt x="1" y="787"/>
                </a:cubicBezTo>
                <a:cubicBezTo>
                  <a:pt x="1" y="1217"/>
                  <a:pt x="347" y="1573"/>
                  <a:pt x="787" y="1573"/>
                </a:cubicBezTo>
                <a:cubicBezTo>
                  <a:pt x="1217" y="1573"/>
                  <a:pt x="1563" y="1217"/>
                  <a:pt x="1563" y="787"/>
                </a:cubicBezTo>
                <a:cubicBezTo>
                  <a:pt x="1563" y="356"/>
                  <a:pt x="1217" y="1"/>
                  <a:pt x="787" y="1"/>
                </a:cubicBezTo>
                <a:close/>
              </a:path>
            </a:pathLst>
          </a:custGeom>
          <a:solidFill>
            <a:srgbClr val="FF83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72" name="Google Shape;272;p14"/>
          <p:cNvSpPr/>
          <p:nvPr/>
        </p:nvSpPr>
        <p:spPr>
          <a:xfrm>
            <a:off x="8700561" y="902729"/>
            <a:ext cx="45589" cy="45589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9"/>
                  <a:pt x="216" y="955"/>
                  <a:pt x="478" y="955"/>
                </a:cubicBezTo>
                <a:cubicBezTo>
                  <a:pt x="740" y="955"/>
                  <a:pt x="955" y="749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73" name="Google Shape;273;p14"/>
          <p:cNvSpPr/>
          <p:nvPr/>
        </p:nvSpPr>
        <p:spPr>
          <a:xfrm>
            <a:off x="8970566" y="643926"/>
            <a:ext cx="45542" cy="45542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74" name="Google Shape;274;p14"/>
          <p:cNvSpPr/>
          <p:nvPr/>
        </p:nvSpPr>
        <p:spPr>
          <a:xfrm>
            <a:off x="8782250" y="989331"/>
            <a:ext cx="102671" cy="102671"/>
          </a:xfrm>
          <a:custGeom>
            <a:avLst/>
            <a:gdLst/>
            <a:ahLst/>
            <a:cxnLst/>
            <a:rect l="l" t="t" r="r" b="b"/>
            <a:pathLst>
              <a:path w="2153" h="2153" extrusionOk="0">
                <a:moveTo>
                  <a:pt x="1076" y="0"/>
                </a:moveTo>
                <a:cubicBezTo>
                  <a:pt x="487" y="0"/>
                  <a:pt x="0" y="487"/>
                  <a:pt x="0" y="1076"/>
                </a:cubicBezTo>
                <a:cubicBezTo>
                  <a:pt x="0" y="1675"/>
                  <a:pt x="487" y="2152"/>
                  <a:pt x="1076" y="2152"/>
                </a:cubicBezTo>
                <a:cubicBezTo>
                  <a:pt x="1666" y="2152"/>
                  <a:pt x="2152" y="1675"/>
                  <a:pt x="2152" y="1076"/>
                </a:cubicBezTo>
                <a:cubicBezTo>
                  <a:pt x="2152" y="487"/>
                  <a:pt x="1666" y="0"/>
                  <a:pt x="107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75" name="Google Shape;275;p14"/>
          <p:cNvSpPr/>
          <p:nvPr/>
        </p:nvSpPr>
        <p:spPr>
          <a:xfrm rot="10800000" flipH="1">
            <a:off x="8611775" y="1443061"/>
            <a:ext cx="343322" cy="724641"/>
          </a:xfrm>
          <a:custGeom>
            <a:avLst/>
            <a:gdLst/>
            <a:ahLst/>
            <a:cxnLst/>
            <a:rect l="l" t="t" r="r" b="b"/>
            <a:pathLst>
              <a:path w="9507" h="20069" extrusionOk="0">
                <a:moveTo>
                  <a:pt x="9507" y="1"/>
                </a:moveTo>
                <a:cubicBezTo>
                  <a:pt x="4168" y="289"/>
                  <a:pt x="1" y="4686"/>
                  <a:pt x="1" y="10044"/>
                </a:cubicBezTo>
                <a:cubicBezTo>
                  <a:pt x="1" y="15383"/>
                  <a:pt x="4168" y="19780"/>
                  <a:pt x="9507" y="20068"/>
                </a:cubicBezTo>
                <a:lnTo>
                  <a:pt x="9507" y="1"/>
                </a:lnTo>
                <a:close/>
              </a:path>
            </a:pathLst>
          </a:custGeom>
          <a:solidFill>
            <a:srgbClr val="FFC6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5666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5">
  <p:cSld name="Title and three columns 5"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24"/>
          <p:cNvSpPr/>
          <p:nvPr/>
        </p:nvSpPr>
        <p:spPr>
          <a:xfrm rot="10800000" flipH="1">
            <a:off x="31" y="4259282"/>
            <a:ext cx="3008397" cy="884209"/>
          </a:xfrm>
          <a:custGeom>
            <a:avLst/>
            <a:gdLst/>
            <a:ahLst/>
            <a:cxnLst/>
            <a:rect l="l" t="t" r="r" b="b"/>
            <a:pathLst>
              <a:path w="77596" h="17648" extrusionOk="0">
                <a:moveTo>
                  <a:pt x="0" y="0"/>
                </a:moveTo>
                <a:lnTo>
                  <a:pt x="0" y="17265"/>
                </a:lnTo>
                <a:cubicBezTo>
                  <a:pt x="929" y="17521"/>
                  <a:pt x="1890" y="17648"/>
                  <a:pt x="2769" y="17648"/>
                </a:cubicBezTo>
                <a:cubicBezTo>
                  <a:pt x="3369" y="17648"/>
                  <a:pt x="3931" y="17589"/>
                  <a:pt x="4417" y="17471"/>
                </a:cubicBezTo>
                <a:cubicBezTo>
                  <a:pt x="7645" y="16694"/>
                  <a:pt x="10069" y="14065"/>
                  <a:pt x="12614" y="11894"/>
                </a:cubicBezTo>
                <a:cubicBezTo>
                  <a:pt x="14644" y="10169"/>
                  <a:pt x="17188" y="8633"/>
                  <a:pt x="19719" y="8633"/>
                </a:cubicBezTo>
                <a:cubicBezTo>
                  <a:pt x="20374" y="8633"/>
                  <a:pt x="21028" y="8736"/>
                  <a:pt x="21673" y="8965"/>
                </a:cubicBezTo>
                <a:cubicBezTo>
                  <a:pt x="23207" y="9517"/>
                  <a:pt x="24433" y="10715"/>
                  <a:pt x="25846" y="11538"/>
                </a:cubicBezTo>
                <a:cubicBezTo>
                  <a:pt x="27257" y="12366"/>
                  <a:pt x="28860" y="12756"/>
                  <a:pt x="30473" y="12756"/>
                </a:cubicBezTo>
                <a:cubicBezTo>
                  <a:pt x="33804" y="12756"/>
                  <a:pt x="37175" y="11092"/>
                  <a:pt x="38966" y="8179"/>
                </a:cubicBezTo>
                <a:cubicBezTo>
                  <a:pt x="39396" y="7468"/>
                  <a:pt x="39827" y="6635"/>
                  <a:pt x="40622" y="6420"/>
                </a:cubicBezTo>
                <a:cubicBezTo>
                  <a:pt x="40758" y="6381"/>
                  <a:pt x="40894" y="6364"/>
                  <a:pt x="41029" y="6364"/>
                </a:cubicBezTo>
                <a:cubicBezTo>
                  <a:pt x="41615" y="6364"/>
                  <a:pt x="42196" y="6685"/>
                  <a:pt x="42728" y="6981"/>
                </a:cubicBezTo>
                <a:cubicBezTo>
                  <a:pt x="47006" y="9329"/>
                  <a:pt x="51852" y="10503"/>
                  <a:pt x="56697" y="10503"/>
                </a:cubicBezTo>
                <a:cubicBezTo>
                  <a:pt x="61528" y="10503"/>
                  <a:pt x="66358" y="9336"/>
                  <a:pt x="70623" y="7000"/>
                </a:cubicBezTo>
                <a:cubicBezTo>
                  <a:pt x="73010" y="5699"/>
                  <a:pt x="75265" y="4015"/>
                  <a:pt x="76725" y="1684"/>
                </a:cubicBezTo>
                <a:cubicBezTo>
                  <a:pt x="77062" y="1151"/>
                  <a:pt x="77352" y="590"/>
                  <a:pt x="77595" y="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15" name="Google Shape;415;p24"/>
          <p:cNvSpPr txBox="1">
            <a:spLocks noGrp="1"/>
          </p:cNvSpPr>
          <p:nvPr>
            <p:ph type="title"/>
          </p:nvPr>
        </p:nvSpPr>
        <p:spPr>
          <a:xfrm flipH="1">
            <a:off x="5940175" y="996300"/>
            <a:ext cx="2490600" cy="6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24"/>
          <p:cNvSpPr txBox="1">
            <a:spLocks noGrp="1"/>
          </p:cNvSpPr>
          <p:nvPr>
            <p:ph type="subTitle" idx="1"/>
          </p:nvPr>
        </p:nvSpPr>
        <p:spPr>
          <a:xfrm flipH="1">
            <a:off x="5940158" y="1658425"/>
            <a:ext cx="2490600" cy="98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Char char="■"/>
              <a:defRPr sz="1600"/>
            </a:lvl3pPr>
            <a:lvl4pPr lvl="3" rtl="0">
              <a:spcBef>
                <a:spcPts val="1600"/>
              </a:spcBef>
              <a:spcAft>
                <a:spcPts val="0"/>
              </a:spcAft>
              <a:buSzPts val="1600"/>
              <a:buChar char="●"/>
              <a:defRPr sz="1600"/>
            </a:lvl4pPr>
            <a:lvl5pPr lvl="4" rtl="0">
              <a:spcBef>
                <a:spcPts val="1600"/>
              </a:spcBef>
              <a:spcAft>
                <a:spcPts val="0"/>
              </a:spcAft>
              <a:buSzPts val="1600"/>
              <a:buChar char="○"/>
              <a:defRPr sz="1600"/>
            </a:lvl5pPr>
            <a:lvl6pPr lvl="5" rtl="0">
              <a:spcBef>
                <a:spcPts val="1600"/>
              </a:spcBef>
              <a:spcAft>
                <a:spcPts val="0"/>
              </a:spcAft>
              <a:buSzPts val="1600"/>
              <a:buChar char="■"/>
              <a:defRPr sz="1600"/>
            </a:lvl6pPr>
            <a:lvl7pPr lvl="6" rtl="0">
              <a:spcBef>
                <a:spcPts val="1600"/>
              </a:spcBef>
              <a:spcAft>
                <a:spcPts val="0"/>
              </a:spcAft>
              <a:buSzPts val="1600"/>
              <a:buChar char="●"/>
              <a:defRPr sz="1600"/>
            </a:lvl7pPr>
            <a:lvl8pPr lvl="7" rtl="0">
              <a:spcBef>
                <a:spcPts val="1600"/>
              </a:spcBef>
              <a:spcAft>
                <a:spcPts val="0"/>
              </a:spcAft>
              <a:buSzPts val="1600"/>
              <a:buChar char="○"/>
              <a:defRPr sz="16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417" name="Google Shape;417;p24"/>
          <p:cNvSpPr txBox="1">
            <a:spLocks noGrp="1"/>
          </p:cNvSpPr>
          <p:nvPr>
            <p:ph type="subTitle" idx="2"/>
          </p:nvPr>
        </p:nvSpPr>
        <p:spPr>
          <a:xfrm flipH="1">
            <a:off x="713225" y="2410363"/>
            <a:ext cx="2490600" cy="98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lvl="1" rtl="0">
              <a:spcBef>
                <a:spcPts val="1600"/>
              </a:spcBef>
              <a:spcAft>
                <a:spcPts val="0"/>
              </a:spcAft>
              <a:buSzPts val="1600"/>
              <a:buChar char="○"/>
              <a:defRPr sz="1600"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Char char="■"/>
              <a:defRPr sz="1600"/>
            </a:lvl3pPr>
            <a:lvl4pPr lvl="3" rtl="0">
              <a:spcBef>
                <a:spcPts val="1600"/>
              </a:spcBef>
              <a:spcAft>
                <a:spcPts val="0"/>
              </a:spcAft>
              <a:buSzPts val="1600"/>
              <a:buChar char="●"/>
              <a:defRPr sz="1600"/>
            </a:lvl4pPr>
            <a:lvl5pPr lvl="4" rtl="0">
              <a:spcBef>
                <a:spcPts val="1600"/>
              </a:spcBef>
              <a:spcAft>
                <a:spcPts val="0"/>
              </a:spcAft>
              <a:buSzPts val="1600"/>
              <a:buChar char="○"/>
              <a:defRPr sz="1600"/>
            </a:lvl5pPr>
            <a:lvl6pPr lvl="5" rtl="0">
              <a:spcBef>
                <a:spcPts val="1600"/>
              </a:spcBef>
              <a:spcAft>
                <a:spcPts val="0"/>
              </a:spcAft>
              <a:buSzPts val="1600"/>
              <a:buChar char="■"/>
              <a:defRPr sz="1600"/>
            </a:lvl6pPr>
            <a:lvl7pPr lvl="6" rtl="0">
              <a:spcBef>
                <a:spcPts val="1600"/>
              </a:spcBef>
              <a:spcAft>
                <a:spcPts val="0"/>
              </a:spcAft>
              <a:buSzPts val="1600"/>
              <a:buChar char="●"/>
              <a:defRPr sz="1600"/>
            </a:lvl7pPr>
            <a:lvl8pPr lvl="7" rtl="0">
              <a:spcBef>
                <a:spcPts val="1600"/>
              </a:spcBef>
              <a:spcAft>
                <a:spcPts val="0"/>
              </a:spcAft>
              <a:buSzPts val="1600"/>
              <a:buChar char="○"/>
              <a:defRPr sz="16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418" name="Google Shape;418;p24"/>
          <p:cNvSpPr txBox="1">
            <a:spLocks noGrp="1"/>
          </p:cNvSpPr>
          <p:nvPr>
            <p:ph type="subTitle" idx="3"/>
          </p:nvPr>
        </p:nvSpPr>
        <p:spPr>
          <a:xfrm flipH="1">
            <a:off x="713225" y="1748238"/>
            <a:ext cx="2490600" cy="6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Font typeface="Chewy"/>
              <a:buNone/>
              <a:defRPr sz="3600" b="1">
                <a:latin typeface="Chewy"/>
                <a:ea typeface="Chewy"/>
                <a:cs typeface="Chewy"/>
                <a:sym typeface="Chewy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3600"/>
              <a:buFont typeface="Chewy"/>
              <a:buNone/>
              <a:defRPr sz="3600">
                <a:latin typeface="Chewy"/>
                <a:ea typeface="Chewy"/>
                <a:cs typeface="Chewy"/>
                <a:sym typeface="Chewy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3600"/>
              <a:buFont typeface="Chewy"/>
              <a:buNone/>
              <a:defRPr sz="3600">
                <a:latin typeface="Chewy"/>
                <a:ea typeface="Chewy"/>
                <a:cs typeface="Chewy"/>
                <a:sym typeface="Chewy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3600"/>
              <a:buFont typeface="Chewy"/>
              <a:buNone/>
              <a:defRPr sz="3600">
                <a:latin typeface="Chewy"/>
                <a:ea typeface="Chewy"/>
                <a:cs typeface="Chewy"/>
                <a:sym typeface="Chewy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3600"/>
              <a:buFont typeface="Chewy"/>
              <a:buNone/>
              <a:defRPr sz="3600">
                <a:latin typeface="Chewy"/>
                <a:ea typeface="Chewy"/>
                <a:cs typeface="Chewy"/>
                <a:sym typeface="Chewy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3600"/>
              <a:buFont typeface="Chewy"/>
              <a:buNone/>
              <a:defRPr sz="3600">
                <a:latin typeface="Chewy"/>
                <a:ea typeface="Chewy"/>
                <a:cs typeface="Chewy"/>
                <a:sym typeface="Chewy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3600"/>
              <a:buFont typeface="Chewy"/>
              <a:buNone/>
              <a:defRPr sz="3600">
                <a:latin typeface="Chewy"/>
                <a:ea typeface="Chewy"/>
                <a:cs typeface="Chewy"/>
                <a:sym typeface="Chewy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3600"/>
              <a:buFont typeface="Chewy"/>
              <a:buNone/>
              <a:defRPr sz="3600">
                <a:latin typeface="Chewy"/>
                <a:ea typeface="Chewy"/>
                <a:cs typeface="Chewy"/>
                <a:sym typeface="Chewy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3600"/>
              <a:buFont typeface="Chewy"/>
              <a:buNone/>
              <a:defRPr sz="3600">
                <a:latin typeface="Chewy"/>
                <a:ea typeface="Chewy"/>
                <a:cs typeface="Chewy"/>
                <a:sym typeface="Chewy"/>
              </a:defRPr>
            </a:lvl9pPr>
          </a:lstStyle>
          <a:p>
            <a:endParaRPr/>
          </a:p>
        </p:txBody>
      </p:sp>
      <p:sp>
        <p:nvSpPr>
          <p:cNvPr id="419" name="Google Shape;419;p24"/>
          <p:cNvSpPr txBox="1">
            <a:spLocks noGrp="1"/>
          </p:cNvSpPr>
          <p:nvPr>
            <p:ph type="subTitle" idx="4"/>
          </p:nvPr>
        </p:nvSpPr>
        <p:spPr>
          <a:xfrm flipH="1">
            <a:off x="5940150" y="3363400"/>
            <a:ext cx="2490600" cy="98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lvl="1" rtl="0">
              <a:spcBef>
                <a:spcPts val="1600"/>
              </a:spcBef>
              <a:spcAft>
                <a:spcPts val="0"/>
              </a:spcAft>
              <a:buSzPts val="1600"/>
              <a:buChar char="○"/>
              <a:defRPr sz="1600"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Char char="■"/>
              <a:defRPr sz="1600"/>
            </a:lvl3pPr>
            <a:lvl4pPr lvl="3" rtl="0">
              <a:spcBef>
                <a:spcPts val="1600"/>
              </a:spcBef>
              <a:spcAft>
                <a:spcPts val="0"/>
              </a:spcAft>
              <a:buSzPts val="1600"/>
              <a:buChar char="●"/>
              <a:defRPr sz="1600"/>
            </a:lvl4pPr>
            <a:lvl5pPr lvl="4" rtl="0">
              <a:spcBef>
                <a:spcPts val="1600"/>
              </a:spcBef>
              <a:spcAft>
                <a:spcPts val="0"/>
              </a:spcAft>
              <a:buSzPts val="1600"/>
              <a:buChar char="○"/>
              <a:defRPr sz="1600"/>
            </a:lvl5pPr>
            <a:lvl6pPr lvl="5" rtl="0">
              <a:spcBef>
                <a:spcPts val="1600"/>
              </a:spcBef>
              <a:spcAft>
                <a:spcPts val="0"/>
              </a:spcAft>
              <a:buSzPts val="1600"/>
              <a:buChar char="■"/>
              <a:defRPr sz="1600"/>
            </a:lvl6pPr>
            <a:lvl7pPr lvl="6" rtl="0">
              <a:spcBef>
                <a:spcPts val="1600"/>
              </a:spcBef>
              <a:spcAft>
                <a:spcPts val="0"/>
              </a:spcAft>
              <a:buSzPts val="1600"/>
              <a:buChar char="●"/>
              <a:defRPr sz="1600"/>
            </a:lvl7pPr>
            <a:lvl8pPr lvl="7" rtl="0">
              <a:spcBef>
                <a:spcPts val="1600"/>
              </a:spcBef>
              <a:spcAft>
                <a:spcPts val="0"/>
              </a:spcAft>
              <a:buSzPts val="1600"/>
              <a:buChar char="○"/>
              <a:defRPr sz="16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420" name="Google Shape;420;p24"/>
          <p:cNvSpPr txBox="1">
            <a:spLocks noGrp="1"/>
          </p:cNvSpPr>
          <p:nvPr>
            <p:ph type="subTitle" idx="5"/>
          </p:nvPr>
        </p:nvSpPr>
        <p:spPr>
          <a:xfrm flipH="1">
            <a:off x="5940150" y="2701275"/>
            <a:ext cx="2490600" cy="6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Font typeface="Chewy"/>
              <a:buNone/>
              <a:defRPr sz="3600" b="1">
                <a:latin typeface="Chewy"/>
                <a:ea typeface="Chewy"/>
                <a:cs typeface="Chewy"/>
                <a:sym typeface="Chewy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3600"/>
              <a:buFont typeface="Chewy"/>
              <a:buNone/>
              <a:defRPr sz="3600">
                <a:latin typeface="Chewy"/>
                <a:ea typeface="Chewy"/>
                <a:cs typeface="Chewy"/>
                <a:sym typeface="Chewy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3600"/>
              <a:buFont typeface="Chewy"/>
              <a:buNone/>
              <a:defRPr sz="3600">
                <a:latin typeface="Chewy"/>
                <a:ea typeface="Chewy"/>
                <a:cs typeface="Chewy"/>
                <a:sym typeface="Chewy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3600"/>
              <a:buFont typeface="Chewy"/>
              <a:buNone/>
              <a:defRPr sz="3600">
                <a:latin typeface="Chewy"/>
                <a:ea typeface="Chewy"/>
                <a:cs typeface="Chewy"/>
                <a:sym typeface="Chewy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3600"/>
              <a:buFont typeface="Chewy"/>
              <a:buNone/>
              <a:defRPr sz="3600">
                <a:latin typeface="Chewy"/>
                <a:ea typeface="Chewy"/>
                <a:cs typeface="Chewy"/>
                <a:sym typeface="Chewy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3600"/>
              <a:buFont typeface="Chewy"/>
              <a:buNone/>
              <a:defRPr sz="3600">
                <a:latin typeface="Chewy"/>
                <a:ea typeface="Chewy"/>
                <a:cs typeface="Chewy"/>
                <a:sym typeface="Chewy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3600"/>
              <a:buFont typeface="Chewy"/>
              <a:buNone/>
              <a:defRPr sz="3600">
                <a:latin typeface="Chewy"/>
                <a:ea typeface="Chewy"/>
                <a:cs typeface="Chewy"/>
                <a:sym typeface="Chewy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3600"/>
              <a:buFont typeface="Chewy"/>
              <a:buNone/>
              <a:defRPr sz="3600">
                <a:latin typeface="Chewy"/>
                <a:ea typeface="Chewy"/>
                <a:cs typeface="Chewy"/>
                <a:sym typeface="Chewy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3600"/>
              <a:buFont typeface="Chewy"/>
              <a:buNone/>
              <a:defRPr sz="3600">
                <a:latin typeface="Chewy"/>
                <a:ea typeface="Chewy"/>
                <a:cs typeface="Chewy"/>
                <a:sym typeface="Chewy"/>
              </a:defRPr>
            </a:lvl9pPr>
          </a:lstStyle>
          <a:p>
            <a:endParaRPr/>
          </a:p>
        </p:txBody>
      </p:sp>
      <p:sp>
        <p:nvSpPr>
          <p:cNvPr id="421" name="Google Shape;421;p24"/>
          <p:cNvSpPr/>
          <p:nvPr/>
        </p:nvSpPr>
        <p:spPr>
          <a:xfrm rot="5400000" flipH="1">
            <a:off x="1431992" y="-1340709"/>
            <a:ext cx="577796" cy="3259229"/>
          </a:xfrm>
          <a:custGeom>
            <a:avLst/>
            <a:gdLst/>
            <a:ahLst/>
            <a:cxnLst/>
            <a:rect l="l" t="t" r="r" b="b"/>
            <a:pathLst>
              <a:path w="17937" h="101179" extrusionOk="0">
                <a:moveTo>
                  <a:pt x="15789" y="1"/>
                </a:moveTo>
                <a:cubicBezTo>
                  <a:pt x="9598" y="1"/>
                  <a:pt x="4255" y="10891"/>
                  <a:pt x="3419" y="15108"/>
                </a:cubicBezTo>
                <a:cubicBezTo>
                  <a:pt x="1441" y="24959"/>
                  <a:pt x="9045" y="32564"/>
                  <a:pt x="10389" y="41820"/>
                </a:cubicBezTo>
                <a:cubicBezTo>
                  <a:pt x="11522" y="49598"/>
                  <a:pt x="10505" y="57548"/>
                  <a:pt x="7451" y="64807"/>
                </a:cubicBezTo>
                <a:cubicBezTo>
                  <a:pt x="4974" y="70587"/>
                  <a:pt x="1153" y="76022"/>
                  <a:pt x="653" y="82282"/>
                </a:cubicBezTo>
                <a:cubicBezTo>
                  <a:pt x="0" y="90348"/>
                  <a:pt x="8815" y="100929"/>
                  <a:pt x="17936" y="101178"/>
                </a:cubicBezTo>
                <a:lnTo>
                  <a:pt x="17706" y="359"/>
                </a:lnTo>
                <a:cubicBezTo>
                  <a:pt x="17061" y="114"/>
                  <a:pt x="16420" y="1"/>
                  <a:pt x="15789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22" name="Google Shape;422;p24"/>
          <p:cNvSpPr/>
          <p:nvPr/>
        </p:nvSpPr>
        <p:spPr>
          <a:xfrm flipH="1">
            <a:off x="35" y="-6933"/>
            <a:ext cx="558355" cy="2668577"/>
          </a:xfrm>
          <a:custGeom>
            <a:avLst/>
            <a:gdLst/>
            <a:ahLst/>
            <a:cxnLst/>
            <a:rect l="l" t="t" r="r" b="b"/>
            <a:pathLst>
              <a:path w="4970" h="27887" extrusionOk="0">
                <a:moveTo>
                  <a:pt x="4970" y="0"/>
                </a:moveTo>
                <a:lnTo>
                  <a:pt x="3753" y="10"/>
                </a:lnTo>
                <a:cubicBezTo>
                  <a:pt x="2611" y="852"/>
                  <a:pt x="1320" y="1442"/>
                  <a:pt x="581" y="3145"/>
                </a:cubicBezTo>
                <a:cubicBezTo>
                  <a:pt x="85" y="4296"/>
                  <a:pt x="1" y="5961"/>
                  <a:pt x="590" y="6991"/>
                </a:cubicBezTo>
                <a:cubicBezTo>
                  <a:pt x="1030" y="7749"/>
                  <a:pt x="1704" y="8011"/>
                  <a:pt x="2312" y="8385"/>
                </a:cubicBezTo>
                <a:cubicBezTo>
                  <a:pt x="2920" y="8759"/>
                  <a:pt x="3557" y="9433"/>
                  <a:pt x="3622" y="10434"/>
                </a:cubicBezTo>
                <a:cubicBezTo>
                  <a:pt x="3669" y="11099"/>
                  <a:pt x="3454" y="11735"/>
                  <a:pt x="3379" y="12390"/>
                </a:cubicBezTo>
                <a:cubicBezTo>
                  <a:pt x="3266" y="13476"/>
                  <a:pt x="3978" y="14458"/>
                  <a:pt x="4043" y="15403"/>
                </a:cubicBezTo>
                <a:cubicBezTo>
                  <a:pt x="4155" y="17088"/>
                  <a:pt x="2546" y="18604"/>
                  <a:pt x="1816" y="20550"/>
                </a:cubicBezTo>
                <a:cubicBezTo>
                  <a:pt x="1535" y="21308"/>
                  <a:pt x="1348" y="25295"/>
                  <a:pt x="2265" y="27887"/>
                </a:cubicBezTo>
                <a:lnTo>
                  <a:pt x="4970" y="27887"/>
                </a:lnTo>
                <a:lnTo>
                  <a:pt x="497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23" name="Google Shape;423;p24"/>
          <p:cNvSpPr/>
          <p:nvPr/>
        </p:nvSpPr>
        <p:spPr>
          <a:xfrm rot="10800000">
            <a:off x="1011830" y="314474"/>
            <a:ext cx="63935" cy="63935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0"/>
                  <a:pt x="216" y="955"/>
                  <a:pt x="478" y="955"/>
                </a:cubicBezTo>
                <a:cubicBezTo>
                  <a:pt x="740" y="955"/>
                  <a:pt x="955" y="740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24" name="Google Shape;424;p24"/>
          <p:cNvSpPr/>
          <p:nvPr/>
        </p:nvSpPr>
        <p:spPr>
          <a:xfrm rot="10800000">
            <a:off x="586695" y="6"/>
            <a:ext cx="143385" cy="92692"/>
          </a:xfrm>
          <a:custGeom>
            <a:avLst/>
            <a:gdLst/>
            <a:ahLst/>
            <a:cxnLst/>
            <a:rect l="l" t="t" r="r" b="b"/>
            <a:pathLst>
              <a:path w="2144" h="1386" extrusionOk="0">
                <a:moveTo>
                  <a:pt x="1067" y="1"/>
                </a:moveTo>
                <a:cubicBezTo>
                  <a:pt x="487" y="1"/>
                  <a:pt x="19" y="459"/>
                  <a:pt x="0" y="1039"/>
                </a:cubicBezTo>
                <a:cubicBezTo>
                  <a:pt x="0" y="1152"/>
                  <a:pt x="19" y="1273"/>
                  <a:pt x="56" y="1386"/>
                </a:cubicBezTo>
                <a:lnTo>
                  <a:pt x="2078" y="1386"/>
                </a:lnTo>
                <a:cubicBezTo>
                  <a:pt x="2115" y="1273"/>
                  <a:pt x="2134" y="1152"/>
                  <a:pt x="2143" y="1039"/>
                </a:cubicBezTo>
                <a:cubicBezTo>
                  <a:pt x="2124" y="459"/>
                  <a:pt x="1647" y="1"/>
                  <a:pt x="106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25" name="Google Shape;425;p24"/>
          <p:cNvSpPr/>
          <p:nvPr/>
        </p:nvSpPr>
        <p:spPr>
          <a:xfrm rot="10800000">
            <a:off x="3141029" y="4895591"/>
            <a:ext cx="108924" cy="108924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0"/>
                  <a:pt x="216" y="955"/>
                  <a:pt x="478" y="955"/>
                </a:cubicBezTo>
                <a:cubicBezTo>
                  <a:pt x="740" y="955"/>
                  <a:pt x="955" y="740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26" name="Google Shape;426;p24"/>
          <p:cNvSpPr/>
          <p:nvPr/>
        </p:nvSpPr>
        <p:spPr>
          <a:xfrm rot="5400000" flipH="1">
            <a:off x="253235" y="3891029"/>
            <a:ext cx="110549" cy="110549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0"/>
                  <a:pt x="216" y="955"/>
                  <a:pt x="478" y="955"/>
                </a:cubicBezTo>
                <a:cubicBezTo>
                  <a:pt x="740" y="955"/>
                  <a:pt x="955" y="740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27" name="Google Shape;427;p24"/>
          <p:cNvSpPr/>
          <p:nvPr/>
        </p:nvSpPr>
        <p:spPr>
          <a:xfrm rot="5400000">
            <a:off x="-576943" y="2416285"/>
            <a:ext cx="1630954" cy="477035"/>
          </a:xfrm>
          <a:custGeom>
            <a:avLst/>
            <a:gdLst/>
            <a:ahLst/>
            <a:cxnLst/>
            <a:rect l="l" t="t" r="r" b="b"/>
            <a:pathLst>
              <a:path w="15422" h="9284" extrusionOk="0">
                <a:moveTo>
                  <a:pt x="8192" y="0"/>
                </a:moveTo>
                <a:cubicBezTo>
                  <a:pt x="7849" y="0"/>
                  <a:pt x="7501" y="25"/>
                  <a:pt x="7150" y="75"/>
                </a:cubicBezTo>
                <a:cubicBezTo>
                  <a:pt x="2789" y="712"/>
                  <a:pt x="0" y="5054"/>
                  <a:pt x="1236" y="9284"/>
                </a:cubicBezTo>
                <a:lnTo>
                  <a:pt x="15132" y="9284"/>
                </a:lnTo>
                <a:cubicBezTo>
                  <a:pt x="15328" y="8619"/>
                  <a:pt x="15422" y="7936"/>
                  <a:pt x="15422" y="7244"/>
                </a:cubicBezTo>
                <a:cubicBezTo>
                  <a:pt x="15422" y="3191"/>
                  <a:pt x="12115" y="0"/>
                  <a:pt x="819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28" name="Google Shape;428;p24"/>
          <p:cNvSpPr/>
          <p:nvPr/>
        </p:nvSpPr>
        <p:spPr>
          <a:xfrm rot="5400000">
            <a:off x="253198" y="2661675"/>
            <a:ext cx="52030" cy="51978"/>
          </a:xfrm>
          <a:custGeom>
            <a:avLst/>
            <a:gdLst/>
            <a:ahLst/>
            <a:cxnLst/>
            <a:rect l="l" t="t" r="r" b="b"/>
            <a:pathLst>
              <a:path w="956" h="955" extrusionOk="0">
                <a:moveTo>
                  <a:pt x="478" y="0"/>
                </a:moveTo>
                <a:cubicBezTo>
                  <a:pt x="216" y="0"/>
                  <a:pt x="1" y="206"/>
                  <a:pt x="1" y="477"/>
                </a:cubicBezTo>
                <a:cubicBezTo>
                  <a:pt x="1" y="739"/>
                  <a:pt x="216" y="955"/>
                  <a:pt x="478" y="955"/>
                </a:cubicBezTo>
                <a:cubicBezTo>
                  <a:pt x="740" y="955"/>
                  <a:pt x="955" y="739"/>
                  <a:pt x="955" y="477"/>
                </a:cubicBezTo>
                <a:cubicBezTo>
                  <a:pt x="955" y="206"/>
                  <a:pt x="740" y="0"/>
                  <a:pt x="47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29" name="Google Shape;429;p24"/>
          <p:cNvSpPr/>
          <p:nvPr/>
        </p:nvSpPr>
        <p:spPr>
          <a:xfrm rot="5400000">
            <a:off x="80993" y="2333918"/>
            <a:ext cx="116687" cy="117237"/>
          </a:xfrm>
          <a:custGeom>
            <a:avLst/>
            <a:gdLst/>
            <a:ahLst/>
            <a:cxnLst/>
            <a:rect l="l" t="t" r="r" b="b"/>
            <a:pathLst>
              <a:path w="2144" h="2154" extrusionOk="0">
                <a:moveTo>
                  <a:pt x="1067" y="1"/>
                </a:moveTo>
                <a:cubicBezTo>
                  <a:pt x="478" y="1"/>
                  <a:pt x="1" y="488"/>
                  <a:pt x="1" y="1077"/>
                </a:cubicBezTo>
                <a:cubicBezTo>
                  <a:pt x="1" y="1667"/>
                  <a:pt x="478" y="2153"/>
                  <a:pt x="1067" y="2153"/>
                </a:cubicBezTo>
                <a:cubicBezTo>
                  <a:pt x="1666" y="2153"/>
                  <a:pt x="2144" y="1667"/>
                  <a:pt x="2144" y="1077"/>
                </a:cubicBezTo>
                <a:cubicBezTo>
                  <a:pt x="2144" y="488"/>
                  <a:pt x="1666" y="1"/>
                  <a:pt x="106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30" name="Google Shape;430;p24"/>
          <p:cNvSpPr/>
          <p:nvPr/>
        </p:nvSpPr>
        <p:spPr>
          <a:xfrm>
            <a:off x="-503696" y="-581442"/>
            <a:ext cx="1003800" cy="1162200"/>
          </a:xfrm>
          <a:prstGeom prst="pie">
            <a:avLst>
              <a:gd name="adj1" fmla="val 0"/>
              <a:gd name="adj2" fmla="val 539893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31" name="Google Shape;431;p24"/>
          <p:cNvSpPr/>
          <p:nvPr/>
        </p:nvSpPr>
        <p:spPr>
          <a:xfrm rot="5400000">
            <a:off x="-794336" y="3321630"/>
            <a:ext cx="2616219" cy="1027554"/>
          </a:xfrm>
          <a:custGeom>
            <a:avLst/>
            <a:gdLst/>
            <a:ahLst/>
            <a:cxnLst/>
            <a:rect l="l" t="t" r="r" b="b"/>
            <a:pathLst>
              <a:path w="44020" h="17350" extrusionOk="0">
                <a:moveTo>
                  <a:pt x="44019" y="0"/>
                </a:moveTo>
                <a:cubicBezTo>
                  <a:pt x="43757" y="749"/>
                  <a:pt x="43542" y="1525"/>
                  <a:pt x="43299" y="2293"/>
                </a:cubicBezTo>
                <a:cubicBezTo>
                  <a:pt x="43168" y="2723"/>
                  <a:pt x="43027" y="3154"/>
                  <a:pt x="42868" y="3575"/>
                </a:cubicBezTo>
                <a:cubicBezTo>
                  <a:pt x="42195" y="5343"/>
                  <a:pt x="41016" y="7093"/>
                  <a:pt x="39209" y="7608"/>
                </a:cubicBezTo>
                <a:cubicBezTo>
                  <a:pt x="38660" y="7768"/>
                  <a:pt x="38092" y="7800"/>
                  <a:pt x="37518" y="7800"/>
                </a:cubicBezTo>
                <a:cubicBezTo>
                  <a:pt x="37130" y="7800"/>
                  <a:pt x="36739" y="7786"/>
                  <a:pt x="36348" y="7786"/>
                </a:cubicBezTo>
                <a:cubicBezTo>
                  <a:pt x="36000" y="7786"/>
                  <a:pt x="35652" y="7797"/>
                  <a:pt x="35307" y="7842"/>
                </a:cubicBezTo>
                <a:cubicBezTo>
                  <a:pt x="31826" y="8291"/>
                  <a:pt x="29599" y="11856"/>
                  <a:pt x="26324" y="13120"/>
                </a:cubicBezTo>
                <a:cubicBezTo>
                  <a:pt x="25294" y="13518"/>
                  <a:pt x="24237" y="13667"/>
                  <a:pt x="23162" y="13667"/>
                </a:cubicBezTo>
                <a:cubicBezTo>
                  <a:pt x="22820" y="13667"/>
                  <a:pt x="22477" y="13652"/>
                  <a:pt x="22131" y="13625"/>
                </a:cubicBezTo>
                <a:cubicBezTo>
                  <a:pt x="19670" y="13447"/>
                  <a:pt x="17134" y="12661"/>
                  <a:pt x="14655" y="12427"/>
                </a:cubicBezTo>
                <a:cubicBezTo>
                  <a:pt x="14122" y="12379"/>
                  <a:pt x="13589" y="12355"/>
                  <a:pt x="13056" y="12355"/>
                </a:cubicBezTo>
                <a:cubicBezTo>
                  <a:pt x="11425" y="12355"/>
                  <a:pt x="9799" y="12580"/>
                  <a:pt x="8226" y="13017"/>
                </a:cubicBezTo>
                <a:cubicBezTo>
                  <a:pt x="5549" y="13765"/>
                  <a:pt x="3041" y="15010"/>
                  <a:pt x="833" y="16685"/>
                </a:cubicBezTo>
                <a:cubicBezTo>
                  <a:pt x="552" y="16900"/>
                  <a:pt x="272" y="17116"/>
                  <a:pt x="0" y="17350"/>
                </a:cubicBezTo>
                <a:lnTo>
                  <a:pt x="44019" y="17350"/>
                </a:lnTo>
                <a:lnTo>
                  <a:pt x="4401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32" name="Google Shape;432;p24"/>
          <p:cNvSpPr/>
          <p:nvPr/>
        </p:nvSpPr>
        <p:spPr>
          <a:xfrm rot="5400000" flipH="1">
            <a:off x="91284" y="4207276"/>
            <a:ext cx="96126" cy="96126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0"/>
                  <a:pt x="216" y="955"/>
                  <a:pt x="478" y="955"/>
                </a:cubicBezTo>
                <a:cubicBezTo>
                  <a:pt x="740" y="955"/>
                  <a:pt x="955" y="740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33" name="Google Shape;433;p24"/>
          <p:cNvSpPr/>
          <p:nvPr/>
        </p:nvSpPr>
        <p:spPr>
          <a:xfrm rot="10800000">
            <a:off x="139018" y="715323"/>
            <a:ext cx="63935" cy="63935"/>
          </a:xfrm>
          <a:custGeom>
            <a:avLst/>
            <a:gdLst/>
            <a:ahLst/>
            <a:cxnLst/>
            <a:rect l="l" t="t" r="r" b="b"/>
            <a:pathLst>
              <a:path w="956" h="956" extrusionOk="0">
                <a:moveTo>
                  <a:pt x="478" y="1"/>
                </a:moveTo>
                <a:cubicBezTo>
                  <a:pt x="216" y="1"/>
                  <a:pt x="1" y="216"/>
                  <a:pt x="1" y="478"/>
                </a:cubicBezTo>
                <a:cubicBezTo>
                  <a:pt x="1" y="740"/>
                  <a:pt x="216" y="955"/>
                  <a:pt x="478" y="955"/>
                </a:cubicBezTo>
                <a:cubicBezTo>
                  <a:pt x="740" y="955"/>
                  <a:pt x="955" y="740"/>
                  <a:pt x="955" y="478"/>
                </a:cubicBezTo>
                <a:cubicBezTo>
                  <a:pt x="955" y="216"/>
                  <a:pt x="740" y="1"/>
                  <a:pt x="47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34" name="Google Shape;434;p24"/>
          <p:cNvSpPr/>
          <p:nvPr/>
        </p:nvSpPr>
        <p:spPr>
          <a:xfrm rot="5400000">
            <a:off x="1986748" y="320450"/>
            <a:ext cx="52030" cy="51978"/>
          </a:xfrm>
          <a:custGeom>
            <a:avLst/>
            <a:gdLst/>
            <a:ahLst/>
            <a:cxnLst/>
            <a:rect l="l" t="t" r="r" b="b"/>
            <a:pathLst>
              <a:path w="956" h="955" extrusionOk="0">
                <a:moveTo>
                  <a:pt x="478" y="0"/>
                </a:moveTo>
                <a:cubicBezTo>
                  <a:pt x="216" y="0"/>
                  <a:pt x="1" y="206"/>
                  <a:pt x="1" y="477"/>
                </a:cubicBezTo>
                <a:cubicBezTo>
                  <a:pt x="1" y="739"/>
                  <a:pt x="216" y="955"/>
                  <a:pt x="478" y="955"/>
                </a:cubicBezTo>
                <a:cubicBezTo>
                  <a:pt x="740" y="955"/>
                  <a:pt x="955" y="739"/>
                  <a:pt x="955" y="477"/>
                </a:cubicBezTo>
                <a:cubicBezTo>
                  <a:pt x="955" y="206"/>
                  <a:pt x="740" y="0"/>
                  <a:pt x="47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53712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Title and three columns 1"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25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61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25"/>
          <p:cNvSpPr txBox="1">
            <a:spLocks noGrp="1"/>
          </p:cNvSpPr>
          <p:nvPr>
            <p:ph type="subTitle" idx="1"/>
          </p:nvPr>
        </p:nvSpPr>
        <p:spPr>
          <a:xfrm>
            <a:off x="1293125" y="3837450"/>
            <a:ext cx="1527300" cy="64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38" name="Google Shape;438;p25"/>
          <p:cNvSpPr txBox="1">
            <a:spLocks noGrp="1"/>
          </p:cNvSpPr>
          <p:nvPr>
            <p:ph type="subTitle" idx="2"/>
          </p:nvPr>
        </p:nvSpPr>
        <p:spPr>
          <a:xfrm>
            <a:off x="1293125" y="3091487"/>
            <a:ext cx="1527300" cy="69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Ribeye"/>
              <a:buNone/>
              <a:defRPr sz="2000" b="1"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9pPr>
          </a:lstStyle>
          <a:p>
            <a:endParaRPr/>
          </a:p>
        </p:txBody>
      </p:sp>
      <p:sp>
        <p:nvSpPr>
          <p:cNvPr id="439" name="Google Shape;439;p25"/>
          <p:cNvSpPr txBox="1">
            <a:spLocks noGrp="1"/>
          </p:cNvSpPr>
          <p:nvPr>
            <p:ph type="subTitle" idx="3"/>
          </p:nvPr>
        </p:nvSpPr>
        <p:spPr>
          <a:xfrm>
            <a:off x="3808400" y="3837450"/>
            <a:ext cx="1527300" cy="64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40" name="Google Shape;440;p25"/>
          <p:cNvSpPr txBox="1">
            <a:spLocks noGrp="1"/>
          </p:cNvSpPr>
          <p:nvPr>
            <p:ph type="subTitle" idx="4"/>
          </p:nvPr>
        </p:nvSpPr>
        <p:spPr>
          <a:xfrm>
            <a:off x="3808400" y="3091487"/>
            <a:ext cx="1527300" cy="69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Ribeye"/>
              <a:buNone/>
              <a:defRPr sz="2000" b="1"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9pPr>
          </a:lstStyle>
          <a:p>
            <a:endParaRPr/>
          </a:p>
        </p:txBody>
      </p:sp>
      <p:sp>
        <p:nvSpPr>
          <p:cNvPr id="441" name="Google Shape;441;p25"/>
          <p:cNvSpPr txBox="1">
            <a:spLocks noGrp="1"/>
          </p:cNvSpPr>
          <p:nvPr>
            <p:ph type="subTitle" idx="5"/>
          </p:nvPr>
        </p:nvSpPr>
        <p:spPr>
          <a:xfrm>
            <a:off x="6323575" y="3837450"/>
            <a:ext cx="1527300" cy="64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42" name="Google Shape;442;p25"/>
          <p:cNvSpPr txBox="1">
            <a:spLocks noGrp="1"/>
          </p:cNvSpPr>
          <p:nvPr>
            <p:ph type="subTitle" idx="6"/>
          </p:nvPr>
        </p:nvSpPr>
        <p:spPr>
          <a:xfrm>
            <a:off x="6323575" y="3091487"/>
            <a:ext cx="1527300" cy="69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Ribeye"/>
              <a:buNone/>
              <a:defRPr sz="2000" b="1"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3000"/>
              <a:buFont typeface="Ribeye"/>
              <a:buNone/>
              <a:defRPr sz="3000">
                <a:latin typeface="Ribeye"/>
                <a:ea typeface="Ribeye"/>
                <a:cs typeface="Ribeye"/>
                <a:sym typeface="Ribeye"/>
              </a:defRPr>
            </a:lvl9pPr>
          </a:lstStyle>
          <a:p>
            <a:endParaRPr/>
          </a:p>
        </p:txBody>
      </p:sp>
      <p:sp>
        <p:nvSpPr>
          <p:cNvPr id="443" name="Google Shape;443;p25"/>
          <p:cNvSpPr/>
          <p:nvPr/>
        </p:nvSpPr>
        <p:spPr>
          <a:xfrm>
            <a:off x="8374077" y="587377"/>
            <a:ext cx="769939" cy="2231258"/>
          </a:xfrm>
          <a:custGeom>
            <a:avLst/>
            <a:gdLst/>
            <a:ahLst/>
            <a:cxnLst/>
            <a:rect l="l" t="t" r="r" b="b"/>
            <a:pathLst>
              <a:path w="16246" h="39126" extrusionOk="0">
                <a:moveTo>
                  <a:pt x="16245" y="0"/>
                </a:moveTo>
                <a:cubicBezTo>
                  <a:pt x="15703" y="337"/>
                  <a:pt x="15179" y="655"/>
                  <a:pt x="14701" y="908"/>
                </a:cubicBezTo>
                <a:cubicBezTo>
                  <a:pt x="10322" y="3182"/>
                  <a:pt x="5044" y="4445"/>
                  <a:pt x="2134" y="8787"/>
                </a:cubicBezTo>
                <a:cubicBezTo>
                  <a:pt x="318" y="11482"/>
                  <a:pt x="0" y="15422"/>
                  <a:pt x="2171" y="17846"/>
                </a:cubicBezTo>
                <a:cubicBezTo>
                  <a:pt x="3753" y="19633"/>
                  <a:pt x="6233" y="20241"/>
                  <a:pt x="8460" y="21121"/>
                </a:cubicBezTo>
                <a:cubicBezTo>
                  <a:pt x="10677" y="22001"/>
                  <a:pt x="12998" y="23582"/>
                  <a:pt x="13242" y="25959"/>
                </a:cubicBezTo>
                <a:cubicBezTo>
                  <a:pt x="13401" y="27522"/>
                  <a:pt x="12596" y="29010"/>
                  <a:pt x="12343" y="30554"/>
                </a:cubicBezTo>
                <a:cubicBezTo>
                  <a:pt x="11931" y="33108"/>
                  <a:pt x="13054" y="35719"/>
                  <a:pt x="14758" y="37656"/>
                </a:cubicBezTo>
                <a:cubicBezTo>
                  <a:pt x="15216" y="38180"/>
                  <a:pt x="15712" y="38667"/>
                  <a:pt x="16245" y="39125"/>
                </a:cubicBezTo>
                <a:lnTo>
                  <a:pt x="16245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44" name="Google Shape;444;p25"/>
          <p:cNvSpPr/>
          <p:nvPr/>
        </p:nvSpPr>
        <p:spPr>
          <a:xfrm flipH="1">
            <a:off x="-20" y="539512"/>
            <a:ext cx="379385" cy="2780294"/>
          </a:xfrm>
          <a:custGeom>
            <a:avLst/>
            <a:gdLst/>
            <a:ahLst/>
            <a:cxnLst/>
            <a:rect l="l" t="t" r="r" b="b"/>
            <a:pathLst>
              <a:path w="16246" h="39126" extrusionOk="0">
                <a:moveTo>
                  <a:pt x="16245" y="0"/>
                </a:moveTo>
                <a:cubicBezTo>
                  <a:pt x="15703" y="337"/>
                  <a:pt x="15179" y="655"/>
                  <a:pt x="14701" y="908"/>
                </a:cubicBezTo>
                <a:cubicBezTo>
                  <a:pt x="10322" y="3182"/>
                  <a:pt x="5044" y="4445"/>
                  <a:pt x="2134" y="8787"/>
                </a:cubicBezTo>
                <a:cubicBezTo>
                  <a:pt x="318" y="11482"/>
                  <a:pt x="0" y="15422"/>
                  <a:pt x="2171" y="17846"/>
                </a:cubicBezTo>
                <a:cubicBezTo>
                  <a:pt x="3753" y="19633"/>
                  <a:pt x="6233" y="20241"/>
                  <a:pt x="8460" y="21121"/>
                </a:cubicBezTo>
                <a:cubicBezTo>
                  <a:pt x="10677" y="22001"/>
                  <a:pt x="12998" y="23582"/>
                  <a:pt x="13242" y="25959"/>
                </a:cubicBezTo>
                <a:cubicBezTo>
                  <a:pt x="13401" y="27522"/>
                  <a:pt x="12596" y="29010"/>
                  <a:pt x="12343" y="30554"/>
                </a:cubicBezTo>
                <a:cubicBezTo>
                  <a:pt x="11931" y="33108"/>
                  <a:pt x="13054" y="35719"/>
                  <a:pt x="14758" y="37656"/>
                </a:cubicBezTo>
                <a:cubicBezTo>
                  <a:pt x="15216" y="38180"/>
                  <a:pt x="15712" y="38667"/>
                  <a:pt x="16245" y="39125"/>
                </a:cubicBezTo>
                <a:lnTo>
                  <a:pt x="16245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45" name="Google Shape;445;p25"/>
          <p:cNvSpPr/>
          <p:nvPr/>
        </p:nvSpPr>
        <p:spPr>
          <a:xfrm rot="-5400000" flipH="1">
            <a:off x="-1273749" y="3021476"/>
            <a:ext cx="3395738" cy="848311"/>
          </a:xfrm>
          <a:custGeom>
            <a:avLst/>
            <a:gdLst/>
            <a:ahLst/>
            <a:cxnLst/>
            <a:rect l="l" t="t" r="r" b="b"/>
            <a:pathLst>
              <a:path w="63980" h="15984" extrusionOk="0">
                <a:moveTo>
                  <a:pt x="1" y="0"/>
                </a:moveTo>
                <a:cubicBezTo>
                  <a:pt x="4207" y="2189"/>
                  <a:pt x="8933" y="3311"/>
                  <a:pt x="13654" y="3311"/>
                </a:cubicBezTo>
                <a:cubicBezTo>
                  <a:pt x="17451" y="3311"/>
                  <a:pt x="21245" y="2585"/>
                  <a:pt x="24761" y="1105"/>
                </a:cubicBezTo>
                <a:cubicBezTo>
                  <a:pt x="25268" y="892"/>
                  <a:pt x="25816" y="665"/>
                  <a:pt x="26348" y="665"/>
                </a:cubicBezTo>
                <a:cubicBezTo>
                  <a:pt x="26543" y="665"/>
                  <a:pt x="26735" y="695"/>
                  <a:pt x="26923" y="768"/>
                </a:cubicBezTo>
                <a:cubicBezTo>
                  <a:pt x="27681" y="1077"/>
                  <a:pt x="28027" y="1947"/>
                  <a:pt x="28392" y="2696"/>
                </a:cubicBezTo>
                <a:cubicBezTo>
                  <a:pt x="30036" y="6108"/>
                  <a:pt x="33753" y="8204"/>
                  <a:pt x="37426" y="8204"/>
                </a:cubicBezTo>
                <a:cubicBezTo>
                  <a:pt x="38688" y="8204"/>
                  <a:pt x="39944" y="7957"/>
                  <a:pt x="41109" y="7431"/>
                </a:cubicBezTo>
                <a:cubicBezTo>
                  <a:pt x="42597" y="6747"/>
                  <a:pt x="43926" y="5690"/>
                  <a:pt x="45508" y="5306"/>
                </a:cubicBezTo>
                <a:cubicBezTo>
                  <a:pt x="45955" y="5199"/>
                  <a:pt x="46401" y="5149"/>
                  <a:pt x="46844" y="5149"/>
                </a:cubicBezTo>
                <a:cubicBezTo>
                  <a:pt x="49597" y="5149"/>
                  <a:pt x="52222" y="7085"/>
                  <a:pt x="54229" y="9180"/>
                </a:cubicBezTo>
                <a:cubicBezTo>
                  <a:pt x="56550" y="11604"/>
                  <a:pt x="58693" y="14477"/>
                  <a:pt x="61828" y="15591"/>
                </a:cubicBezTo>
                <a:cubicBezTo>
                  <a:pt x="62520" y="15825"/>
                  <a:pt x="63241" y="15956"/>
                  <a:pt x="63980" y="15984"/>
                </a:cubicBezTo>
                <a:lnTo>
                  <a:pt x="6398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46" name="Google Shape;446;p25"/>
          <p:cNvSpPr/>
          <p:nvPr/>
        </p:nvSpPr>
        <p:spPr>
          <a:xfrm rot="5400000">
            <a:off x="7021952" y="3021476"/>
            <a:ext cx="3395738" cy="848311"/>
          </a:xfrm>
          <a:custGeom>
            <a:avLst/>
            <a:gdLst/>
            <a:ahLst/>
            <a:cxnLst/>
            <a:rect l="l" t="t" r="r" b="b"/>
            <a:pathLst>
              <a:path w="63980" h="15984" extrusionOk="0">
                <a:moveTo>
                  <a:pt x="1" y="0"/>
                </a:moveTo>
                <a:cubicBezTo>
                  <a:pt x="4207" y="2189"/>
                  <a:pt x="8933" y="3311"/>
                  <a:pt x="13654" y="3311"/>
                </a:cubicBezTo>
                <a:cubicBezTo>
                  <a:pt x="17451" y="3311"/>
                  <a:pt x="21245" y="2585"/>
                  <a:pt x="24761" y="1105"/>
                </a:cubicBezTo>
                <a:cubicBezTo>
                  <a:pt x="25268" y="892"/>
                  <a:pt x="25816" y="665"/>
                  <a:pt x="26348" y="665"/>
                </a:cubicBezTo>
                <a:cubicBezTo>
                  <a:pt x="26543" y="665"/>
                  <a:pt x="26735" y="695"/>
                  <a:pt x="26923" y="768"/>
                </a:cubicBezTo>
                <a:cubicBezTo>
                  <a:pt x="27681" y="1077"/>
                  <a:pt x="28027" y="1947"/>
                  <a:pt x="28392" y="2696"/>
                </a:cubicBezTo>
                <a:cubicBezTo>
                  <a:pt x="30036" y="6108"/>
                  <a:pt x="33753" y="8204"/>
                  <a:pt x="37426" y="8204"/>
                </a:cubicBezTo>
                <a:cubicBezTo>
                  <a:pt x="38688" y="8204"/>
                  <a:pt x="39944" y="7957"/>
                  <a:pt x="41109" y="7431"/>
                </a:cubicBezTo>
                <a:cubicBezTo>
                  <a:pt x="42597" y="6747"/>
                  <a:pt x="43926" y="5690"/>
                  <a:pt x="45508" y="5306"/>
                </a:cubicBezTo>
                <a:cubicBezTo>
                  <a:pt x="45955" y="5199"/>
                  <a:pt x="46401" y="5149"/>
                  <a:pt x="46844" y="5149"/>
                </a:cubicBezTo>
                <a:cubicBezTo>
                  <a:pt x="49597" y="5149"/>
                  <a:pt x="52222" y="7085"/>
                  <a:pt x="54229" y="9180"/>
                </a:cubicBezTo>
                <a:cubicBezTo>
                  <a:pt x="56550" y="11604"/>
                  <a:pt x="58693" y="14477"/>
                  <a:pt x="61828" y="15591"/>
                </a:cubicBezTo>
                <a:cubicBezTo>
                  <a:pt x="62520" y="15825"/>
                  <a:pt x="63241" y="15956"/>
                  <a:pt x="63980" y="15984"/>
                </a:cubicBezTo>
                <a:lnTo>
                  <a:pt x="6398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47" name="Google Shape;447;p25"/>
          <p:cNvSpPr/>
          <p:nvPr/>
        </p:nvSpPr>
        <p:spPr>
          <a:xfrm flipH="1">
            <a:off x="258436" y="3887956"/>
            <a:ext cx="162284" cy="144009"/>
          </a:xfrm>
          <a:custGeom>
            <a:avLst/>
            <a:gdLst/>
            <a:ahLst/>
            <a:cxnLst/>
            <a:rect l="l" t="t" r="r" b="b"/>
            <a:pathLst>
              <a:path w="3108" h="2758" extrusionOk="0">
                <a:moveTo>
                  <a:pt x="1550" y="0"/>
                </a:moveTo>
                <a:cubicBezTo>
                  <a:pt x="975" y="0"/>
                  <a:pt x="437" y="360"/>
                  <a:pt x="244" y="934"/>
                </a:cubicBezTo>
                <a:cubicBezTo>
                  <a:pt x="0" y="1664"/>
                  <a:pt x="393" y="2441"/>
                  <a:pt x="1114" y="2684"/>
                </a:cubicBezTo>
                <a:cubicBezTo>
                  <a:pt x="1261" y="2734"/>
                  <a:pt x="1410" y="2757"/>
                  <a:pt x="1557" y="2757"/>
                </a:cubicBezTo>
                <a:cubicBezTo>
                  <a:pt x="2132" y="2757"/>
                  <a:pt x="2670" y="2397"/>
                  <a:pt x="2864" y="1823"/>
                </a:cubicBezTo>
                <a:cubicBezTo>
                  <a:pt x="3107" y="1093"/>
                  <a:pt x="2714" y="317"/>
                  <a:pt x="1994" y="73"/>
                </a:cubicBezTo>
                <a:cubicBezTo>
                  <a:pt x="1847" y="24"/>
                  <a:pt x="1697" y="0"/>
                  <a:pt x="155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48" name="Google Shape;448;p25"/>
          <p:cNvSpPr/>
          <p:nvPr/>
        </p:nvSpPr>
        <p:spPr>
          <a:xfrm flipH="1">
            <a:off x="288250" y="4160000"/>
            <a:ext cx="81664" cy="82134"/>
          </a:xfrm>
          <a:custGeom>
            <a:avLst/>
            <a:gdLst/>
            <a:ahLst/>
            <a:cxnLst/>
            <a:rect l="l" t="t" r="r" b="b"/>
            <a:pathLst>
              <a:path w="1564" h="1573" extrusionOk="0">
                <a:moveTo>
                  <a:pt x="787" y="1"/>
                </a:moveTo>
                <a:cubicBezTo>
                  <a:pt x="347" y="1"/>
                  <a:pt x="1" y="356"/>
                  <a:pt x="1" y="787"/>
                </a:cubicBezTo>
                <a:cubicBezTo>
                  <a:pt x="1" y="1217"/>
                  <a:pt x="347" y="1573"/>
                  <a:pt x="787" y="1573"/>
                </a:cubicBezTo>
                <a:cubicBezTo>
                  <a:pt x="1217" y="1573"/>
                  <a:pt x="1563" y="1217"/>
                  <a:pt x="1563" y="787"/>
                </a:cubicBezTo>
                <a:cubicBezTo>
                  <a:pt x="1563" y="356"/>
                  <a:pt x="1217" y="1"/>
                  <a:pt x="787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49" name="Google Shape;449;p25"/>
          <p:cNvSpPr/>
          <p:nvPr/>
        </p:nvSpPr>
        <p:spPr>
          <a:xfrm flipH="1">
            <a:off x="103564" y="3043520"/>
            <a:ext cx="49865" cy="49865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50" name="Google Shape;450;p25"/>
          <p:cNvSpPr/>
          <p:nvPr/>
        </p:nvSpPr>
        <p:spPr>
          <a:xfrm flipH="1">
            <a:off x="133448" y="3585544"/>
            <a:ext cx="112419" cy="112419"/>
          </a:xfrm>
          <a:custGeom>
            <a:avLst/>
            <a:gdLst/>
            <a:ahLst/>
            <a:cxnLst/>
            <a:rect l="l" t="t" r="r" b="b"/>
            <a:pathLst>
              <a:path w="2153" h="2153" extrusionOk="0">
                <a:moveTo>
                  <a:pt x="1076" y="0"/>
                </a:moveTo>
                <a:cubicBezTo>
                  <a:pt x="487" y="0"/>
                  <a:pt x="0" y="487"/>
                  <a:pt x="0" y="1076"/>
                </a:cubicBezTo>
                <a:cubicBezTo>
                  <a:pt x="0" y="1675"/>
                  <a:pt x="487" y="2152"/>
                  <a:pt x="1076" y="2152"/>
                </a:cubicBezTo>
                <a:cubicBezTo>
                  <a:pt x="1666" y="2152"/>
                  <a:pt x="2152" y="1675"/>
                  <a:pt x="2152" y="1076"/>
                </a:cubicBezTo>
                <a:cubicBezTo>
                  <a:pt x="2152" y="487"/>
                  <a:pt x="1666" y="0"/>
                  <a:pt x="107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51" name="Google Shape;451;p25"/>
          <p:cNvSpPr/>
          <p:nvPr/>
        </p:nvSpPr>
        <p:spPr>
          <a:xfrm flipH="1">
            <a:off x="8789941" y="2697161"/>
            <a:ext cx="136900" cy="121476"/>
          </a:xfrm>
          <a:custGeom>
            <a:avLst/>
            <a:gdLst/>
            <a:ahLst/>
            <a:cxnLst/>
            <a:rect l="l" t="t" r="r" b="b"/>
            <a:pathLst>
              <a:path w="3108" h="2758" extrusionOk="0">
                <a:moveTo>
                  <a:pt x="1550" y="0"/>
                </a:moveTo>
                <a:cubicBezTo>
                  <a:pt x="975" y="0"/>
                  <a:pt x="437" y="360"/>
                  <a:pt x="244" y="934"/>
                </a:cubicBezTo>
                <a:cubicBezTo>
                  <a:pt x="0" y="1664"/>
                  <a:pt x="393" y="2441"/>
                  <a:pt x="1114" y="2684"/>
                </a:cubicBezTo>
                <a:cubicBezTo>
                  <a:pt x="1261" y="2734"/>
                  <a:pt x="1410" y="2757"/>
                  <a:pt x="1557" y="2757"/>
                </a:cubicBezTo>
                <a:cubicBezTo>
                  <a:pt x="2132" y="2757"/>
                  <a:pt x="2670" y="2397"/>
                  <a:pt x="2864" y="1823"/>
                </a:cubicBezTo>
                <a:cubicBezTo>
                  <a:pt x="3107" y="1093"/>
                  <a:pt x="2714" y="317"/>
                  <a:pt x="1994" y="73"/>
                </a:cubicBezTo>
                <a:cubicBezTo>
                  <a:pt x="1847" y="24"/>
                  <a:pt x="1697" y="0"/>
                  <a:pt x="155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52" name="Google Shape;452;p25"/>
          <p:cNvSpPr/>
          <p:nvPr/>
        </p:nvSpPr>
        <p:spPr>
          <a:xfrm flipH="1">
            <a:off x="8907950" y="4702025"/>
            <a:ext cx="81664" cy="82134"/>
          </a:xfrm>
          <a:custGeom>
            <a:avLst/>
            <a:gdLst/>
            <a:ahLst/>
            <a:cxnLst/>
            <a:rect l="l" t="t" r="r" b="b"/>
            <a:pathLst>
              <a:path w="1564" h="1573" extrusionOk="0">
                <a:moveTo>
                  <a:pt x="787" y="1"/>
                </a:moveTo>
                <a:cubicBezTo>
                  <a:pt x="347" y="1"/>
                  <a:pt x="1" y="356"/>
                  <a:pt x="1" y="787"/>
                </a:cubicBezTo>
                <a:cubicBezTo>
                  <a:pt x="1" y="1217"/>
                  <a:pt x="347" y="1573"/>
                  <a:pt x="787" y="1573"/>
                </a:cubicBezTo>
                <a:cubicBezTo>
                  <a:pt x="1217" y="1573"/>
                  <a:pt x="1563" y="1217"/>
                  <a:pt x="1563" y="787"/>
                </a:cubicBezTo>
                <a:cubicBezTo>
                  <a:pt x="1563" y="356"/>
                  <a:pt x="1217" y="1"/>
                  <a:pt x="78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53" name="Google Shape;453;p25"/>
          <p:cNvSpPr/>
          <p:nvPr/>
        </p:nvSpPr>
        <p:spPr>
          <a:xfrm flipH="1">
            <a:off x="8875664" y="3585545"/>
            <a:ext cx="49865" cy="49865"/>
          </a:xfrm>
          <a:custGeom>
            <a:avLst/>
            <a:gdLst/>
            <a:ahLst/>
            <a:cxnLst/>
            <a:rect l="l" t="t" r="r" b="b"/>
            <a:pathLst>
              <a:path w="955" h="955" extrusionOk="0">
                <a:moveTo>
                  <a:pt x="477" y="0"/>
                </a:moveTo>
                <a:cubicBezTo>
                  <a:pt x="215" y="0"/>
                  <a:pt x="0" y="215"/>
                  <a:pt x="0" y="477"/>
                </a:cubicBezTo>
                <a:cubicBezTo>
                  <a:pt x="0" y="739"/>
                  <a:pt x="215" y="955"/>
                  <a:pt x="477" y="955"/>
                </a:cubicBezTo>
                <a:cubicBezTo>
                  <a:pt x="749" y="955"/>
                  <a:pt x="955" y="739"/>
                  <a:pt x="955" y="477"/>
                </a:cubicBezTo>
                <a:cubicBezTo>
                  <a:pt x="955" y="215"/>
                  <a:pt x="749" y="0"/>
                  <a:pt x="47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54" name="Google Shape;454;p25"/>
          <p:cNvSpPr/>
          <p:nvPr/>
        </p:nvSpPr>
        <p:spPr>
          <a:xfrm flipH="1">
            <a:off x="8476923" y="4340444"/>
            <a:ext cx="112419" cy="112419"/>
          </a:xfrm>
          <a:custGeom>
            <a:avLst/>
            <a:gdLst/>
            <a:ahLst/>
            <a:cxnLst/>
            <a:rect l="l" t="t" r="r" b="b"/>
            <a:pathLst>
              <a:path w="2153" h="2153" extrusionOk="0">
                <a:moveTo>
                  <a:pt x="1076" y="0"/>
                </a:moveTo>
                <a:cubicBezTo>
                  <a:pt x="487" y="0"/>
                  <a:pt x="0" y="487"/>
                  <a:pt x="0" y="1076"/>
                </a:cubicBezTo>
                <a:cubicBezTo>
                  <a:pt x="0" y="1675"/>
                  <a:pt x="487" y="2152"/>
                  <a:pt x="1076" y="2152"/>
                </a:cubicBezTo>
                <a:cubicBezTo>
                  <a:pt x="1666" y="2152"/>
                  <a:pt x="2152" y="1675"/>
                  <a:pt x="2152" y="1076"/>
                </a:cubicBezTo>
                <a:cubicBezTo>
                  <a:pt x="2152" y="487"/>
                  <a:pt x="1666" y="0"/>
                  <a:pt x="107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90233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6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Delius Unicase"/>
              <a:buNone/>
              <a:defRPr sz="3000" b="1">
                <a:solidFill>
                  <a:schemeClr val="dk1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hewy"/>
              <a:buNone/>
              <a:defRPr sz="3600" b="1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hewy"/>
              <a:buNone/>
              <a:defRPr sz="3600" b="1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hewy"/>
              <a:buNone/>
              <a:defRPr sz="3600" b="1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hewy"/>
              <a:buNone/>
              <a:defRPr sz="3600" b="1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hewy"/>
              <a:buNone/>
              <a:defRPr sz="3600" b="1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hewy"/>
              <a:buNone/>
              <a:defRPr sz="3600" b="1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hewy"/>
              <a:buNone/>
              <a:defRPr sz="3600" b="1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hewy"/>
              <a:buNone/>
              <a:defRPr sz="3600" b="1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●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○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■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●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○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■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●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Char char="○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Comfortaa"/>
              <a:buChar char="■"/>
              <a:defRPr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3439313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384464" y="1623986"/>
            <a:ext cx="8191500" cy="685800"/>
          </a:xfrm>
        </p:spPr>
        <p:txBody>
          <a:bodyPr>
            <a:noAutofit/>
          </a:bodyPr>
          <a:lstStyle/>
          <a:p>
            <a:pPr algn="ctr"/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ướng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4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Google Shape;645;p33"/>
          <p:cNvSpPr txBox="1">
            <a:spLocks/>
          </p:cNvSpPr>
          <p:nvPr/>
        </p:nvSpPr>
        <p:spPr>
          <a:xfrm>
            <a:off x="381000" y="2266950"/>
            <a:ext cx="8125975" cy="25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20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14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14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14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14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14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14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mfortaa"/>
              <a:buNone/>
              <a:defRPr sz="14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Comfortaa"/>
              <a:buNone/>
              <a:defRPr sz="1400" b="0" i="0" u="none" strike="noStrike" cap="none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pPr marL="0" indent="0">
              <a:lnSpc>
                <a:spcPct val="150000"/>
              </a:lnSpc>
            </a:pP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CHỦ ĐỀ 2</a:t>
            </a:r>
          </a:p>
          <a:p>
            <a:pPr marL="0" indent="0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CHĂM SÓC CUỘC SỐNG CÁ NHÂN</a:t>
            </a:r>
          </a:p>
          <a:p>
            <a:pPr marL="0" indent="0">
              <a:lnSpc>
                <a:spcPct val="115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4, 5, 6 )</a:t>
            </a:r>
          </a:p>
          <a:p>
            <a:pPr marL="0" indent="0" algn="l">
              <a:spcBef>
                <a:spcPts val="1600"/>
              </a:spcBef>
              <a:spcAft>
                <a:spcPts val="1600"/>
              </a:spcAft>
            </a:pPr>
            <a:endParaRPr lang="en-US" sz="4800" dirty="0"/>
          </a:p>
        </p:txBody>
      </p:sp>
      <p:sp>
        <p:nvSpPr>
          <p:cNvPr id="4" name="Rectangle 3"/>
          <p:cNvSpPr/>
          <p:nvPr/>
        </p:nvSpPr>
        <p:spPr>
          <a:xfrm>
            <a:off x="533400" y="209550"/>
            <a:ext cx="8382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800" b="1" dirty="0">
                <a:latin typeface="+mj-lt"/>
              </a:rPr>
              <a:t>PHÒNG GIÁO DỤC VÀ ĐÀO TẠO QUẬN GÒ VẤP</a:t>
            </a:r>
            <a:endParaRPr lang="en-US" sz="2800" b="1" dirty="0">
              <a:latin typeface="+mj-lt"/>
            </a:endParaRPr>
          </a:p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HOẠT ĐỘNG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TRẢI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NGHIỆM HƯỚNG NGHIỆP LỚP 6</a:t>
            </a:r>
          </a:p>
        </p:txBody>
      </p:sp>
    </p:spTree>
    <p:extLst>
      <p:ext uri="{BB962C8B-B14F-4D97-AF65-F5344CB8AC3E}">
        <p14:creationId xmlns:p14="http://schemas.microsoft.com/office/powerpoint/2010/main" val="106085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628650" y="129778"/>
            <a:ext cx="7886700" cy="994172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I. YÊU CẦU CHUNG</a:t>
            </a:r>
            <a:endParaRPr lang="en-US" sz="36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04800" y="1060846"/>
            <a:ext cx="8534400" cy="3263504"/>
          </a:xfrm>
          <a:prstGeom prst="rect">
            <a:avLst/>
          </a:prstGeom>
        </p:spPr>
        <p:txBody>
          <a:bodyPr spcFirstLastPara="1" vert="horz" wrap="square" lIns="91423" tIns="91423" rIns="91423" bIns="91423" rtlCol="0" anchor="t" anchorCtr="0">
            <a:noAutofit/>
          </a:bodyPr>
          <a:lstStyle>
            <a:lvl1pPr marL="228600" lvl="0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1900" kern="1200">
                <a:solidFill>
                  <a:schemeClr val="tx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685800" lvl="1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154" indent="307181" algn="just">
              <a:lnSpc>
                <a:spcPct val="100000"/>
              </a:lnSpc>
              <a:buFont typeface="Wingdings" pitchFamily="2" charset="2"/>
              <a:buChar char="Ø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4, 5, 6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/17, 18, 19.</a:t>
            </a:r>
          </a:p>
          <a:p>
            <a:pPr marL="82154" indent="307181" algn="just">
              <a:lnSpc>
                <a:spcPct val="100000"/>
              </a:lnSpc>
              <a:buFont typeface="Wingdings" pitchFamily="2" charset="2"/>
              <a:buChar char="Ø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a4.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82154" indent="307181" algn="just">
              <a:lnSpc>
                <a:spcPct val="100000"/>
              </a:lnSpc>
              <a:buFont typeface="Wingdings" pitchFamily="2" charset="2"/>
              <a:buChar char="Ø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2154" indent="307181" algn="just">
              <a:lnSpc>
                <a:spcPct val="100000"/>
              </a:lnSpc>
              <a:buFont typeface="Wingdings" pitchFamily="2" charset="2"/>
              <a:buChar char="Ø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thắc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472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 txBox="1">
            <a:spLocks/>
          </p:cNvSpPr>
          <p:nvPr/>
        </p:nvSpPr>
        <p:spPr>
          <a:xfrm>
            <a:off x="228600" y="893768"/>
            <a:ext cx="8915400" cy="3506782"/>
          </a:xfrm>
          <a:prstGeom prst="rect">
            <a:avLst/>
          </a:prstGeom>
        </p:spPr>
        <p:txBody>
          <a:bodyPr spcFirstLastPara="1" vert="horz" wrap="square" lIns="91423" tIns="91423" rIns="91423" bIns="91423" rtlCol="0" anchor="t" anchorCtr="0">
            <a:noAutofit/>
          </a:bodyPr>
          <a:lstStyle>
            <a:lvl1pPr marL="228600" lvl="0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1900" kern="1200">
                <a:solidFill>
                  <a:schemeClr val="tx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685800" lvl="1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481" indent="215504" algn="just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soát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40481" indent="215504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0481" indent="215504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0481" indent="215504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/18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28650" y="129778"/>
            <a:ext cx="7886700" cy="765572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I. YÊU CẦU CỤ THỂ</a:t>
            </a:r>
            <a:endParaRPr lang="en-US" sz="36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63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9550"/>
            <a:ext cx="77724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733551"/>
            <a:ext cx="7696200" cy="1590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438526"/>
            <a:ext cx="7696200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9124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 txBox="1">
            <a:spLocks/>
          </p:cNvSpPr>
          <p:nvPr/>
        </p:nvSpPr>
        <p:spPr>
          <a:xfrm>
            <a:off x="762000" y="438150"/>
            <a:ext cx="7886700" cy="3506782"/>
          </a:xfrm>
          <a:prstGeom prst="rect">
            <a:avLst/>
          </a:prstGeom>
        </p:spPr>
        <p:txBody>
          <a:bodyPr spcFirstLastPara="1" vert="horz" wrap="square" lIns="91423" tIns="91423" rIns="91423" bIns="91423" rtlCol="0" anchor="t" anchorCtr="0">
            <a:noAutofit/>
          </a:bodyPr>
          <a:lstStyle>
            <a:lvl1pPr marL="228600" lvl="0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1900" kern="1200">
                <a:solidFill>
                  <a:schemeClr val="tx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685800" lvl="1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481" indent="215504" algn="just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giãn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83381" indent="-3429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 18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0481" indent="215504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căng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mệt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0481" indent="215504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0481" indent="0" algn="just">
              <a:lnSpc>
                <a:spcPct val="15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734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 txBox="1">
            <a:spLocks/>
          </p:cNvSpPr>
          <p:nvPr/>
        </p:nvSpPr>
        <p:spPr>
          <a:xfrm>
            <a:off x="228600" y="590550"/>
            <a:ext cx="8763000" cy="3886200"/>
          </a:xfrm>
          <a:prstGeom prst="rect">
            <a:avLst/>
          </a:prstGeom>
        </p:spPr>
        <p:txBody>
          <a:bodyPr spcFirstLastPara="1" vert="horz" wrap="square" lIns="91423" tIns="91423" rIns="91423" bIns="91423" rtlCol="0" anchor="t" anchorCtr="0">
            <a:noAutofit/>
          </a:bodyPr>
          <a:lstStyle>
            <a:lvl1pPr marL="228600" lvl="0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1900" kern="1200">
                <a:solidFill>
                  <a:schemeClr val="tx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685800" lvl="1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481" indent="215504" algn="just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6: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soát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lo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83381" indent="-3429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lo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 lo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?).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0481" indent="215504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lo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/19.</a:t>
            </a:r>
          </a:p>
          <a:p>
            <a:pPr marL="40481" indent="0" algn="just">
              <a:lnSpc>
                <a:spcPct val="150000"/>
              </a:lnSpc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03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 txBox="1">
            <a:spLocks/>
          </p:cNvSpPr>
          <p:nvPr/>
        </p:nvSpPr>
        <p:spPr>
          <a:xfrm>
            <a:off x="228600" y="-95250"/>
            <a:ext cx="8763000" cy="4857750"/>
          </a:xfrm>
          <a:prstGeom prst="rect">
            <a:avLst/>
          </a:prstGeom>
        </p:spPr>
        <p:txBody>
          <a:bodyPr spcFirstLastPara="1" vert="horz" wrap="square" lIns="91423" tIns="91423" rIns="91423" bIns="91423" rtlCol="0" anchor="t" anchorCtr="0">
            <a:noAutofit/>
          </a:bodyPr>
          <a:lstStyle>
            <a:lvl1pPr marL="228600" lvl="0" indent="-22860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1900" kern="1200">
                <a:solidFill>
                  <a:schemeClr val="tx1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685800" lvl="1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latinLnBrk="0" hangingPunct="1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600"/>
              <a:buFont typeface="Arial" panose="020B0604020202020204" pitchFamily="34" charset="0"/>
              <a:buNone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481" indent="215504" algn="just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6: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soát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lo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9688" indent="301625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(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40481" indent="0" algn="just">
              <a:lnSpc>
                <a:spcPct val="150000"/>
              </a:lnSpc>
            </a:pP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o lắng vì đến l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ớ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p không có bạn chơi cùng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?)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0481" indent="0"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2: G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iải quyết vấn 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ề l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o sợ bị bắt nạt ở lớp.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0481" indent="0" algn="just">
              <a:lnSpc>
                <a:spcPct val="150000"/>
              </a:lnSpc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823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800" y="1809751"/>
            <a:ext cx="7886700" cy="994172"/>
          </a:xfrm>
        </p:spPr>
        <p:txBody>
          <a:bodyPr/>
          <a:lstStyle/>
          <a:p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CHÚC CÁC EM HỌC TỐT!</a:t>
            </a:r>
            <a:endParaRPr lang="en-US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87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sponse to Intervention: The Alphabet by Slidesgo">
  <a:themeElements>
    <a:clrScheme name="Simple Light">
      <a:dk1>
        <a:srgbClr val="3F2732"/>
      </a:dk1>
      <a:lt1>
        <a:srgbClr val="FAF4F2"/>
      </a:lt1>
      <a:dk2>
        <a:srgbClr val="3F2732"/>
      </a:dk2>
      <a:lt2>
        <a:srgbClr val="FAF4F2"/>
      </a:lt2>
      <a:accent1>
        <a:srgbClr val="FF835F"/>
      </a:accent1>
      <a:accent2>
        <a:srgbClr val="ACDCDC"/>
      </a:accent2>
      <a:accent3>
        <a:srgbClr val="FFB034"/>
      </a:accent3>
      <a:accent4>
        <a:srgbClr val="55C2B1"/>
      </a:accent4>
      <a:accent5>
        <a:srgbClr val="8C4C5E"/>
      </a:accent5>
      <a:accent6>
        <a:srgbClr val="FFC4C7"/>
      </a:accent6>
      <a:hlink>
        <a:srgbClr val="3F273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423</Words>
  <Application>Microsoft Office PowerPoint</Application>
  <PresentationFormat>On-screen Show (16:9)</PresentationFormat>
  <Paragraphs>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Response to Intervention: The Alphabet by Slidesgo</vt:lpstr>
      <vt:lpstr>Hướng dẫn học sinh  tìm hiểu kiến thức  </vt:lpstr>
      <vt:lpstr>I. YÊU CẦU CHUNG</vt:lpstr>
      <vt:lpstr>I. YÊU CẦU CỤ THỂ</vt:lpstr>
      <vt:lpstr>PowerPoint Presentation</vt:lpstr>
      <vt:lpstr>PowerPoint Presentation</vt:lpstr>
      <vt:lpstr>PowerPoint Presentation</vt:lpstr>
      <vt:lpstr>PowerPoint Presentation</vt:lpstr>
      <vt:lpstr>CHÚC CÁC EM HỌC TỐT!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HƯỚNG DẪN HỌC SINH  TÌM HIỂU KIẾN THỨC  BÀI 1: THỰC HÀNH TIẾNG VIỆT</dc:title>
  <dc:creator>MR HAI</dc:creator>
  <cp:lastModifiedBy>MR HAI</cp:lastModifiedBy>
  <cp:revision>13</cp:revision>
  <dcterms:created xsi:type="dcterms:W3CDTF">2021-08-29T13:33:46Z</dcterms:created>
  <dcterms:modified xsi:type="dcterms:W3CDTF">2021-09-01T09:21:34Z</dcterms:modified>
</cp:coreProperties>
</file>