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0" r:id="rId24"/>
    <p:sldId id="282" r:id="rId25"/>
    <p:sldId id="283" r:id="rId26"/>
    <p:sldId id="284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imSun" panose="02010600030101010101" pitchFamily="2" charset="-122"/>
      <p:regular r:id="rId33"/>
    </p:embeddedFont>
    <p:embeddedFont>
      <p:font typeface="Calibri Light" panose="020B060402020202020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0066"/>
    <a:srgbClr val="CDD9EF"/>
    <a:srgbClr val="A7BCE3"/>
    <a:srgbClr val="86A4DA"/>
    <a:srgbClr val="507BC8"/>
    <a:srgbClr val="FEF3C6"/>
    <a:srgbClr val="FCE274"/>
    <a:srgbClr val="FCE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8716-F040-4ACD-8303-2EF1B3228A1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994E-776C-4AA2-B7B9-B7BDC1B7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21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E2A959-205D-481B-B01E-F8FF7C713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E2A959-205D-481B-B01E-F8FF7C713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6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e4b7ac326b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e4b7ac326b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40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94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09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17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6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7965A4-4F9B-42AD-97F6-5956B56DB1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7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6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5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E5701FA-A99B-4EA7-BD9A-49A04217BC0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4b7ac326b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e4b7ac326b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7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01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35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6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7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4b7ac326b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e4b7ac326b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62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2161400" y="1216000"/>
            <a:ext cx="7869200" cy="442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2847400" y="2072200"/>
            <a:ext cx="6497200" cy="1889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subTitle" idx="1"/>
          </p:nvPr>
        </p:nvSpPr>
        <p:spPr>
          <a:xfrm>
            <a:off x="2847400" y="3961800"/>
            <a:ext cx="6497200" cy="8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3179607" y="547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388579" y="3961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93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672000" y="2051167"/>
            <a:ext cx="6848000" cy="87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672000" y="3048833"/>
            <a:ext cx="6848000" cy="175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3179607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160163" y="5451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6133518" y="64911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3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98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723733" y="3324733"/>
            <a:ext cx="3445600" cy="4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571733" y="3787933"/>
            <a:ext cx="3749600" cy="163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7022667" y="3324733"/>
            <a:ext cx="3445600" cy="4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6870700" y="3787933"/>
            <a:ext cx="3749600" cy="163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0553013" y="5395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51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3592200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4053400" y="2972033"/>
            <a:ext cx="4085200" cy="75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2" hasCustomPrompt="1"/>
          </p:nvPr>
        </p:nvSpPr>
        <p:spPr>
          <a:xfrm>
            <a:off x="4948200" y="1625867"/>
            <a:ext cx="2295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1"/>
          </p:nvPr>
        </p:nvSpPr>
        <p:spPr>
          <a:xfrm>
            <a:off x="4145400" y="3951800"/>
            <a:ext cx="3901200" cy="95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85774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3451113" y="47539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5965051" y="1143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8479006" y="30330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822523" y="55088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11107591" y="496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8046607" y="6124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2756474" y="12085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4405423" y="63829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11597306" y="3416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8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701867" y="580467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1555667"/>
            <a:ext cx="4825600" cy="182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57674" y="198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1061600" y="3576267"/>
            <a:ext cx="4429600" cy="17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01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6325200" y="580600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6412933" y="1555667"/>
            <a:ext cx="4825600" cy="182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11375451" y="2421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5857674" y="626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11375458" y="5274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1"/>
          </p:nvPr>
        </p:nvSpPr>
        <p:spPr>
          <a:xfrm>
            <a:off x="6808933" y="3556800"/>
            <a:ext cx="4429600" cy="17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960000" y="2031600"/>
            <a:ext cx="5350000" cy="362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3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171600" y="2496333"/>
            <a:ext cx="2510400" cy="34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747733" y="2837533"/>
            <a:ext cx="3358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3"/>
          </p:nvPr>
        </p:nvSpPr>
        <p:spPr>
          <a:xfrm>
            <a:off x="2171600" y="4618700"/>
            <a:ext cx="2510400" cy="34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1747733" y="4959900"/>
            <a:ext cx="3358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5"/>
          </p:nvPr>
        </p:nvSpPr>
        <p:spPr>
          <a:xfrm>
            <a:off x="7510000" y="2496333"/>
            <a:ext cx="2510400" cy="34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7086200" y="2837533"/>
            <a:ext cx="3358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7"/>
          </p:nvPr>
        </p:nvSpPr>
        <p:spPr>
          <a:xfrm>
            <a:off x="7510000" y="4618700"/>
            <a:ext cx="2510400" cy="34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7086200" y="4959900"/>
            <a:ext cx="3358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329874" y="13034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542446" y="356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7593918" y="6461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11375457" y="2094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105268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3064685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184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A6E5F6AD-1DCF-4F18-9BBA-2BC622BDF2FB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8621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DD2A-5E50-47D6-A5D6-4C6B1A304B6B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75E34-28A1-43A5-8D7C-D184EFE18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624"/>
            <a:ext cx="11988800" cy="8382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B997B0-8374-4E19-B990-A310C3C5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39" y="903824"/>
            <a:ext cx="11785600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NGHIỆM, HƯỚNG NGHIỆP LỚP 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CDFD8F97-2960-4272-89D1-58E05A1BC42A}"/>
              </a:ext>
            </a:extLst>
          </p:cNvPr>
          <p:cNvSpPr txBox="1">
            <a:spLocks/>
          </p:cNvSpPr>
          <p:nvPr/>
        </p:nvSpPr>
        <p:spPr bwMode="auto">
          <a:xfrm>
            <a:off x="2775679" y="2382057"/>
            <a:ext cx="726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LỨA TUỔI VÀ MÔI TRƯỜNG HỌC TẬP MỚI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2BE562-B392-4179-B2EC-B6952DEE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57" y="3824704"/>
            <a:ext cx="5269043" cy="2993905"/>
          </a:xfrm>
          <a:prstGeom prst="rect">
            <a:avLst/>
          </a:prstGeom>
        </p:spPr>
      </p:pic>
      <p:pic>
        <p:nvPicPr>
          <p:cNvPr id="9" name="Shape 14">
            <a:extLst>
              <a:ext uri="{FF2B5EF4-FFF2-40B4-BE49-F238E27FC236}">
                <a16:creationId xmlns:a16="http://schemas.microsoft.com/office/drawing/2014/main" xmlns="" id="{B4290A31-D983-4A93-ACDB-A20B078F962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505" y="1924514"/>
            <a:ext cx="1908175" cy="1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C3C42AE-3A19-8D4E-8787-6E665C2A3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30187"/>
              </p:ext>
            </p:extLst>
          </p:nvPr>
        </p:nvGraphicFramePr>
        <p:xfrm>
          <a:off x="304801" y="46220"/>
          <a:ext cx="11480802" cy="699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3">
                  <a:extLst>
                    <a:ext uri="{9D8B030D-6E8A-4147-A177-3AD203B41FA5}">
                      <a16:colId xmlns:a16="http://schemas.microsoft.com/office/drawing/2014/main" xmlns="" val="1464898564"/>
                    </a:ext>
                  </a:extLst>
                </a:gridCol>
                <a:gridCol w="1737959">
                  <a:extLst>
                    <a:ext uri="{9D8B030D-6E8A-4147-A177-3AD203B41FA5}">
                      <a16:colId xmlns:a16="http://schemas.microsoft.com/office/drawing/2014/main" xmlns="" val="619653353"/>
                    </a:ext>
                  </a:extLst>
                </a:gridCol>
                <a:gridCol w="1929127">
                  <a:extLst>
                    <a:ext uri="{9D8B030D-6E8A-4147-A177-3AD203B41FA5}">
                      <a16:colId xmlns:a16="http://schemas.microsoft.com/office/drawing/2014/main" xmlns="" val="587815368"/>
                    </a:ext>
                  </a:extLst>
                </a:gridCol>
                <a:gridCol w="1717713">
                  <a:extLst>
                    <a:ext uri="{9D8B030D-6E8A-4147-A177-3AD203B41FA5}">
                      <a16:colId xmlns:a16="http://schemas.microsoft.com/office/drawing/2014/main" xmlns="" val="1391098802"/>
                    </a:ext>
                  </a:extLst>
                </a:gridCol>
              </a:tblGrid>
              <a:tr h="681883">
                <a:tc>
                  <a:txBody>
                    <a:bodyPr/>
                    <a:lstStyle/>
                    <a:p>
                      <a:pPr algn="ctr"/>
                      <a:endParaRPr lang="x-none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2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/>
                        <a:t>LUÔN LUÔN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2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/>
                        <a:t>THỈNH THOẢNG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2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/>
                        <a:t>HIẾM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75225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lvl="0" algn="just"/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Vệ sinh cá nhân sạch sẽ, ăn uống khoa học, tập 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ể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 đều đặn, nghỉ ngơi hợp lí.</a:t>
                      </a:r>
                      <a:endParaRPr lang="x-none" sz="2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201060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algn="just"/>
                      <a:r>
                        <a:rPr lang="vi-VN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 động tham gia vào các mối quan hệ </a:t>
                      </a:r>
                      <a:r>
                        <a:rPr lang="vi-VN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cở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vi-VN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 với mọi người xung quanh</a:t>
                      </a:r>
                      <a:r>
                        <a:rPr lang="x-none" sz="2700" dirty="0">
                          <a:effectLst/>
                        </a:rPr>
                        <a:t> </a:t>
                      </a:r>
                      <a:endParaRPr lang="x-none" sz="2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274971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ẵn </a:t>
                      </a: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sàng chia sẻ và xin 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ỗ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 khi gặp khó khăn.</a:t>
                      </a:r>
                      <a:endParaRPr lang="x-none" sz="2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052329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 phân biệt đối xử, hòa 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en-US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ồ</a:t>
                      </a:r>
                      <a:r>
                        <a:rPr lang="vi-VN" sz="2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thân thiện với bạn bè</a:t>
                      </a:r>
                      <a:endParaRPr lang="x-none" sz="2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588684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hiếu kĩ các môn học, cách học hiệu quả đối với từng môn học</a:t>
                      </a:r>
                      <a:endParaRPr lang="x-none" sz="2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139555"/>
                  </a:ext>
                </a:extLst>
              </a:tr>
              <a:tr h="1117635">
                <a:tc>
                  <a:txBody>
                    <a:bodyPr/>
                    <a:lstStyle/>
                    <a:p>
                      <a:pPr algn="just"/>
                      <a:r>
                        <a:rPr lang="vi-VN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 hiện cam kết, tuân thủ quy định, nội quy trường lớp, quy định pháp luật.</a:t>
                      </a:r>
                      <a:r>
                        <a:rPr lang="x-none" sz="2700" dirty="0">
                          <a:effectLst/>
                        </a:rPr>
                        <a:t> </a:t>
                      </a:r>
                      <a:endParaRPr lang="x-none" sz="2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013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7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9435545" y="713333"/>
            <a:ext cx="1326036" cy="2874296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430421" y="3250083"/>
            <a:ext cx="1326036" cy="2874296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9533885" y="4902990"/>
            <a:ext cx="1129324" cy="1000905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528792" y="1649991"/>
            <a:ext cx="1129333" cy="1000980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Cloud 18"/>
          <p:cNvSpPr/>
          <p:nvPr/>
        </p:nvSpPr>
        <p:spPr>
          <a:xfrm>
            <a:off x="2781439" y="-2534"/>
            <a:ext cx="6282675" cy="2153015"/>
          </a:xfrm>
          <a:prstGeom prst="cloud">
            <a:avLst/>
          </a:prstGeom>
          <a:solidFill>
            <a:srgbClr val="FFE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2504A0"/>
              </a:solidFill>
            </a:endParaRPr>
          </a:p>
        </p:txBody>
      </p:sp>
      <p:sp>
        <p:nvSpPr>
          <p:cNvPr id="20" name="Google Shape;878;p47"/>
          <p:cNvSpPr txBox="1">
            <a:spLocks noGrp="1"/>
          </p:cNvSpPr>
          <p:nvPr>
            <p:ph type="title"/>
          </p:nvPr>
        </p:nvSpPr>
        <p:spPr>
          <a:xfrm>
            <a:off x="3179641" y="300426"/>
            <a:ext cx="5892800" cy="154709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5300" dirty="0">
                <a:solidFill>
                  <a:srgbClr val="FF0000"/>
                </a:solidFill>
              </a:rPr>
              <a:t>NHIỆM VỤ 8</a:t>
            </a:r>
            <a:endParaRPr sz="5300" dirty="0">
              <a:solidFill>
                <a:srgbClr val="FF0000"/>
              </a:solidFill>
            </a:endParaRPr>
          </a:p>
        </p:txBody>
      </p:sp>
      <p:sp>
        <p:nvSpPr>
          <p:cNvPr id="21" name="Google Shape;877;p47"/>
          <p:cNvSpPr txBox="1">
            <a:spLocks/>
          </p:cNvSpPr>
          <p:nvPr/>
        </p:nvSpPr>
        <p:spPr>
          <a:xfrm>
            <a:off x="3657600" y="2978029"/>
            <a:ext cx="5075720" cy="1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8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indent="0">
              <a:buClr>
                <a:srgbClr val="272525"/>
              </a:buClr>
            </a:pPr>
            <a:r>
              <a:rPr lang="en-US" sz="53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B846A"/>
                  </a:outerShdw>
                </a:effectLst>
              </a:rPr>
              <a:t>Giúp bạn hòa đồng với môi trường hoạt động mới</a:t>
            </a:r>
            <a:endParaRPr lang="vi-VN" sz="53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B846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598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lt fabric, fashion fabrics for the discriminating artist from eQuilter.com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9" y="-7842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0" name="Google Shape;850;p45"/>
          <p:cNvGrpSpPr/>
          <p:nvPr/>
        </p:nvGrpSpPr>
        <p:grpSpPr>
          <a:xfrm rot="10800000">
            <a:off x="10960251" y="-20833"/>
            <a:ext cx="1062391" cy="2586089"/>
            <a:chOff x="120193" y="-713445"/>
            <a:chExt cx="796793" cy="1939567"/>
          </a:xfrm>
        </p:grpSpPr>
        <p:sp>
          <p:nvSpPr>
            <p:cNvPr id="851" name="Google Shape;851;p45"/>
            <p:cNvSpPr/>
            <p:nvPr/>
          </p:nvSpPr>
          <p:spPr>
            <a:xfrm rot="5400000">
              <a:off x="-444410" y="-135244"/>
              <a:ext cx="1925969" cy="783164"/>
            </a:xfrm>
            <a:custGeom>
              <a:avLst/>
              <a:gdLst/>
              <a:ahLst/>
              <a:cxnLst/>
              <a:rect l="l" t="t" r="r" b="b"/>
              <a:pathLst>
                <a:path w="62319" h="25341" extrusionOk="0">
                  <a:moveTo>
                    <a:pt x="1" y="0"/>
                  </a:moveTo>
                  <a:lnTo>
                    <a:pt x="1" y="2678"/>
                  </a:lnTo>
                  <a:lnTo>
                    <a:pt x="49543" y="2678"/>
                  </a:lnTo>
                  <a:cubicBezTo>
                    <a:pt x="55070" y="2678"/>
                    <a:pt x="59544" y="7157"/>
                    <a:pt x="59544" y="12679"/>
                  </a:cubicBezTo>
                  <a:cubicBezTo>
                    <a:pt x="59544" y="18017"/>
                    <a:pt x="55221" y="22340"/>
                    <a:pt x="49886" y="22340"/>
                  </a:cubicBezTo>
                  <a:lnTo>
                    <a:pt x="1" y="22340"/>
                  </a:lnTo>
                  <a:lnTo>
                    <a:pt x="1" y="25340"/>
                  </a:lnTo>
                  <a:lnTo>
                    <a:pt x="49913" y="25340"/>
                  </a:lnTo>
                  <a:cubicBezTo>
                    <a:pt x="56764" y="25340"/>
                    <a:pt x="62318" y="19791"/>
                    <a:pt x="62318" y="12942"/>
                  </a:cubicBezTo>
                  <a:cubicBezTo>
                    <a:pt x="62318" y="5797"/>
                    <a:pt x="56522" y="0"/>
                    <a:pt x="49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 rot="5400000">
              <a:off x="-451194" y="-142058"/>
              <a:ext cx="1939567" cy="796793"/>
            </a:xfrm>
            <a:custGeom>
              <a:avLst/>
              <a:gdLst/>
              <a:ahLst/>
              <a:cxnLst/>
              <a:rect l="l" t="t" r="r" b="b"/>
              <a:pathLst>
                <a:path w="62759" h="25782" extrusionOk="0">
                  <a:moveTo>
                    <a:pt x="49597" y="442"/>
                  </a:moveTo>
                  <a:cubicBezTo>
                    <a:pt x="56613" y="442"/>
                    <a:pt x="62318" y="6147"/>
                    <a:pt x="62318" y="13163"/>
                  </a:cubicBezTo>
                  <a:cubicBezTo>
                    <a:pt x="62318" y="19878"/>
                    <a:pt x="56855" y="25347"/>
                    <a:pt x="50133" y="25347"/>
                  </a:cubicBezTo>
                  <a:lnTo>
                    <a:pt x="441" y="25347"/>
                  </a:lnTo>
                  <a:lnTo>
                    <a:pt x="441" y="22782"/>
                  </a:lnTo>
                  <a:lnTo>
                    <a:pt x="50106" y="22782"/>
                  </a:lnTo>
                  <a:cubicBezTo>
                    <a:pt x="55553" y="22782"/>
                    <a:pt x="59984" y="18352"/>
                    <a:pt x="59984" y="12900"/>
                  </a:cubicBezTo>
                  <a:cubicBezTo>
                    <a:pt x="59984" y="7264"/>
                    <a:pt x="55397" y="2678"/>
                    <a:pt x="49763" y="2678"/>
                  </a:cubicBezTo>
                  <a:lnTo>
                    <a:pt x="441" y="2678"/>
                  </a:lnTo>
                  <a:lnTo>
                    <a:pt x="441" y="442"/>
                  </a:lnTo>
                  <a:close/>
                  <a:moveTo>
                    <a:pt x="221" y="0"/>
                  </a:moveTo>
                  <a:cubicBezTo>
                    <a:pt x="97" y="0"/>
                    <a:pt x="0" y="97"/>
                    <a:pt x="0" y="221"/>
                  </a:cubicBezTo>
                  <a:lnTo>
                    <a:pt x="0" y="2899"/>
                  </a:lnTo>
                  <a:cubicBezTo>
                    <a:pt x="0" y="3017"/>
                    <a:pt x="97" y="3119"/>
                    <a:pt x="221" y="3119"/>
                  </a:cubicBezTo>
                  <a:lnTo>
                    <a:pt x="49763" y="3119"/>
                  </a:lnTo>
                  <a:cubicBezTo>
                    <a:pt x="55156" y="3119"/>
                    <a:pt x="59548" y="7507"/>
                    <a:pt x="59548" y="12900"/>
                  </a:cubicBezTo>
                  <a:cubicBezTo>
                    <a:pt x="59548" y="18109"/>
                    <a:pt x="55312" y="22342"/>
                    <a:pt x="50106" y="22342"/>
                  </a:cubicBezTo>
                  <a:lnTo>
                    <a:pt x="221" y="22342"/>
                  </a:lnTo>
                  <a:cubicBezTo>
                    <a:pt x="97" y="22342"/>
                    <a:pt x="0" y="22444"/>
                    <a:pt x="0" y="22561"/>
                  </a:cubicBezTo>
                  <a:lnTo>
                    <a:pt x="0" y="25561"/>
                  </a:lnTo>
                  <a:cubicBezTo>
                    <a:pt x="0" y="25685"/>
                    <a:pt x="97" y="25782"/>
                    <a:pt x="221" y="25782"/>
                  </a:cubicBezTo>
                  <a:lnTo>
                    <a:pt x="50133" y="25782"/>
                  </a:lnTo>
                  <a:cubicBezTo>
                    <a:pt x="57096" y="25782"/>
                    <a:pt x="62759" y="20121"/>
                    <a:pt x="62759" y="13163"/>
                  </a:cubicBezTo>
                  <a:cubicBezTo>
                    <a:pt x="62759" y="5904"/>
                    <a:pt x="56855" y="0"/>
                    <a:pt x="49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 rot="5400000">
              <a:off x="-199933" y="98567"/>
              <a:ext cx="1455842" cy="447010"/>
            </a:xfrm>
            <a:custGeom>
              <a:avLst/>
              <a:gdLst/>
              <a:ahLst/>
              <a:cxnLst/>
              <a:rect l="l" t="t" r="r" b="b"/>
              <a:pathLst>
                <a:path w="47107" h="14464" extrusionOk="0">
                  <a:moveTo>
                    <a:pt x="0" y="1"/>
                  </a:moveTo>
                  <a:lnTo>
                    <a:pt x="0" y="2405"/>
                  </a:lnTo>
                  <a:lnTo>
                    <a:pt x="39976" y="2405"/>
                  </a:lnTo>
                  <a:cubicBezTo>
                    <a:pt x="42595" y="2405"/>
                    <a:pt x="44719" y="4528"/>
                    <a:pt x="44719" y="7147"/>
                  </a:cubicBezTo>
                  <a:cubicBezTo>
                    <a:pt x="44719" y="9921"/>
                    <a:pt x="42471" y="12168"/>
                    <a:pt x="39696" y="12168"/>
                  </a:cubicBezTo>
                  <a:lnTo>
                    <a:pt x="0" y="12168"/>
                  </a:lnTo>
                  <a:lnTo>
                    <a:pt x="0" y="14464"/>
                  </a:lnTo>
                  <a:lnTo>
                    <a:pt x="39976" y="14464"/>
                  </a:lnTo>
                  <a:cubicBezTo>
                    <a:pt x="43912" y="14464"/>
                    <a:pt x="47106" y="11276"/>
                    <a:pt x="47106" y="7341"/>
                  </a:cubicBezTo>
                  <a:cubicBezTo>
                    <a:pt x="47106" y="3286"/>
                    <a:pt x="43821" y="1"/>
                    <a:pt x="3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 rot="5400000">
              <a:off x="-206763" y="91737"/>
              <a:ext cx="1469471" cy="460639"/>
            </a:xfrm>
            <a:custGeom>
              <a:avLst/>
              <a:gdLst/>
              <a:ahLst/>
              <a:cxnLst/>
              <a:rect l="l" t="t" r="r" b="b"/>
              <a:pathLst>
                <a:path w="47548" h="14905" extrusionOk="0">
                  <a:moveTo>
                    <a:pt x="39987" y="441"/>
                  </a:moveTo>
                  <a:cubicBezTo>
                    <a:pt x="43913" y="441"/>
                    <a:pt x="47106" y="3635"/>
                    <a:pt x="47106" y="7561"/>
                  </a:cubicBezTo>
                  <a:cubicBezTo>
                    <a:pt x="47106" y="11367"/>
                    <a:pt x="44009" y="14470"/>
                    <a:pt x="40197" y="14470"/>
                  </a:cubicBezTo>
                  <a:lnTo>
                    <a:pt x="442" y="14470"/>
                  </a:lnTo>
                  <a:lnTo>
                    <a:pt x="442" y="12609"/>
                  </a:lnTo>
                  <a:lnTo>
                    <a:pt x="39917" y="12609"/>
                  </a:lnTo>
                  <a:cubicBezTo>
                    <a:pt x="42805" y="12609"/>
                    <a:pt x="45160" y="10254"/>
                    <a:pt x="45160" y="7367"/>
                  </a:cubicBezTo>
                  <a:cubicBezTo>
                    <a:pt x="45160" y="4630"/>
                    <a:pt x="42934" y="2404"/>
                    <a:pt x="40197" y="2404"/>
                  </a:cubicBezTo>
                  <a:lnTo>
                    <a:pt x="442" y="2404"/>
                  </a:lnTo>
                  <a:lnTo>
                    <a:pt x="442" y="441"/>
                  </a:lnTo>
                  <a:close/>
                  <a:moveTo>
                    <a:pt x="221" y="0"/>
                  </a:moveTo>
                  <a:cubicBezTo>
                    <a:pt x="97" y="0"/>
                    <a:pt x="1" y="97"/>
                    <a:pt x="1" y="221"/>
                  </a:cubicBezTo>
                  <a:lnTo>
                    <a:pt x="1" y="2625"/>
                  </a:lnTo>
                  <a:cubicBezTo>
                    <a:pt x="1" y="2742"/>
                    <a:pt x="97" y="2844"/>
                    <a:pt x="221" y="2844"/>
                  </a:cubicBezTo>
                  <a:lnTo>
                    <a:pt x="40197" y="2844"/>
                  </a:lnTo>
                  <a:cubicBezTo>
                    <a:pt x="42692" y="2844"/>
                    <a:pt x="44719" y="4871"/>
                    <a:pt x="44719" y="7367"/>
                  </a:cubicBezTo>
                  <a:cubicBezTo>
                    <a:pt x="44719" y="10018"/>
                    <a:pt x="42568" y="12167"/>
                    <a:pt x="39917" y="12167"/>
                  </a:cubicBezTo>
                  <a:lnTo>
                    <a:pt x="221" y="12167"/>
                  </a:lnTo>
                  <a:cubicBezTo>
                    <a:pt x="97" y="12167"/>
                    <a:pt x="1" y="12271"/>
                    <a:pt x="1" y="12388"/>
                  </a:cubicBezTo>
                  <a:lnTo>
                    <a:pt x="1" y="14684"/>
                  </a:lnTo>
                  <a:cubicBezTo>
                    <a:pt x="1" y="14808"/>
                    <a:pt x="97" y="14904"/>
                    <a:pt x="221" y="14904"/>
                  </a:cubicBezTo>
                  <a:lnTo>
                    <a:pt x="40197" y="14904"/>
                  </a:lnTo>
                  <a:cubicBezTo>
                    <a:pt x="44252" y="14904"/>
                    <a:pt x="47548" y="11609"/>
                    <a:pt x="47548" y="7561"/>
                  </a:cubicBezTo>
                  <a:cubicBezTo>
                    <a:pt x="47548" y="3393"/>
                    <a:pt x="44155" y="0"/>
                    <a:pt x="39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 rot="5400000">
              <a:off x="-116548" y="160531"/>
              <a:ext cx="1289017" cy="156256"/>
            </a:xfrm>
            <a:custGeom>
              <a:avLst/>
              <a:gdLst/>
              <a:ahLst/>
              <a:cxnLst/>
              <a:rect l="l" t="t" r="r" b="b"/>
              <a:pathLst>
                <a:path w="41709" h="5056" extrusionOk="0">
                  <a:moveTo>
                    <a:pt x="0" y="1"/>
                  </a:moveTo>
                  <a:lnTo>
                    <a:pt x="0" y="2527"/>
                  </a:lnTo>
                  <a:lnTo>
                    <a:pt x="0" y="5055"/>
                  </a:lnTo>
                  <a:lnTo>
                    <a:pt x="39224" y="5055"/>
                  </a:lnTo>
                  <a:cubicBezTo>
                    <a:pt x="40595" y="5055"/>
                    <a:pt x="41708" y="3942"/>
                    <a:pt x="41708" y="2571"/>
                  </a:cubicBezTo>
                  <a:cubicBezTo>
                    <a:pt x="41708" y="1152"/>
                    <a:pt x="40557" y="1"/>
                    <a:pt x="39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45"/>
            <p:cNvSpPr/>
            <p:nvPr/>
          </p:nvSpPr>
          <p:spPr>
            <a:xfrm rot="5400000">
              <a:off x="-123316" y="153701"/>
              <a:ext cx="1302615" cy="169854"/>
            </a:xfrm>
            <a:custGeom>
              <a:avLst/>
              <a:gdLst/>
              <a:ahLst/>
              <a:cxnLst/>
              <a:rect l="l" t="t" r="r" b="b"/>
              <a:pathLst>
                <a:path w="42149" h="5496" extrusionOk="0">
                  <a:moveTo>
                    <a:pt x="39359" y="437"/>
                  </a:moveTo>
                  <a:cubicBezTo>
                    <a:pt x="40654" y="437"/>
                    <a:pt x="41714" y="1495"/>
                    <a:pt x="41714" y="2792"/>
                  </a:cubicBezTo>
                  <a:cubicBezTo>
                    <a:pt x="41714" y="4039"/>
                    <a:pt x="40697" y="5061"/>
                    <a:pt x="39445" y="5061"/>
                  </a:cubicBezTo>
                  <a:lnTo>
                    <a:pt x="442" y="5061"/>
                  </a:lnTo>
                  <a:lnTo>
                    <a:pt x="442" y="2969"/>
                  </a:lnTo>
                  <a:lnTo>
                    <a:pt x="39413" y="2969"/>
                  </a:lnTo>
                  <a:cubicBezTo>
                    <a:pt x="39530" y="2969"/>
                    <a:pt x="39627" y="2867"/>
                    <a:pt x="39627" y="2748"/>
                  </a:cubicBezTo>
                  <a:cubicBezTo>
                    <a:pt x="39627" y="2631"/>
                    <a:pt x="39530" y="2528"/>
                    <a:pt x="39413" y="2528"/>
                  </a:cubicBezTo>
                  <a:lnTo>
                    <a:pt x="442" y="2528"/>
                  </a:lnTo>
                  <a:lnTo>
                    <a:pt x="442" y="437"/>
                  </a:lnTo>
                  <a:close/>
                  <a:moveTo>
                    <a:pt x="221" y="1"/>
                  </a:moveTo>
                  <a:cubicBezTo>
                    <a:pt x="97" y="1"/>
                    <a:pt x="1" y="98"/>
                    <a:pt x="1" y="222"/>
                  </a:cubicBezTo>
                  <a:lnTo>
                    <a:pt x="1" y="5276"/>
                  </a:lnTo>
                  <a:cubicBezTo>
                    <a:pt x="1" y="5399"/>
                    <a:pt x="97" y="5496"/>
                    <a:pt x="221" y="5496"/>
                  </a:cubicBezTo>
                  <a:lnTo>
                    <a:pt x="39445" y="5496"/>
                  </a:lnTo>
                  <a:cubicBezTo>
                    <a:pt x="40934" y="5496"/>
                    <a:pt x="42149" y="4281"/>
                    <a:pt x="42149" y="2792"/>
                  </a:cubicBezTo>
                  <a:cubicBezTo>
                    <a:pt x="42149" y="1254"/>
                    <a:pt x="40897" y="1"/>
                    <a:pt x="39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44" y="153795"/>
            <a:ext cx="3921195" cy="37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5747" y="85016"/>
            <a:ext cx="7706700" cy="38574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0960" y="4190052"/>
            <a:ext cx="10214583" cy="24211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3700" dirty="0">
              <a:latin typeface="Josefin Slab Thin"/>
            </a:endParaRPr>
          </a:p>
        </p:txBody>
      </p:sp>
      <p:sp>
        <p:nvSpPr>
          <p:cNvPr id="849" name="Google Shape;849;p45"/>
          <p:cNvSpPr/>
          <p:nvPr/>
        </p:nvSpPr>
        <p:spPr>
          <a:xfrm>
            <a:off x="11374781" y="2477573"/>
            <a:ext cx="651671" cy="643368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45"/>
          <p:cNvSpPr/>
          <p:nvPr/>
        </p:nvSpPr>
        <p:spPr>
          <a:xfrm>
            <a:off x="11057653" y="299167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7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1"/>
          <p:cNvSpPr txBox="1">
            <a:spLocks noGrp="1"/>
          </p:cNvSpPr>
          <p:nvPr>
            <p:ph type="title"/>
          </p:nvPr>
        </p:nvSpPr>
        <p:spPr>
          <a:xfrm>
            <a:off x="1450291" y="986013"/>
            <a:ext cx="3731309" cy="2347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AI TRONG LỚP MÌNH GIỐNG BẠN H?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" name="Google Shape;737;p41"/>
          <p:cNvGrpSpPr/>
          <p:nvPr/>
        </p:nvGrpSpPr>
        <p:grpSpPr>
          <a:xfrm rot="19717901">
            <a:off x="188654" y="286668"/>
            <a:ext cx="1223515" cy="1201091"/>
            <a:chOff x="8305750" y="3231875"/>
            <a:chExt cx="730340" cy="716955"/>
          </a:xfrm>
        </p:grpSpPr>
        <p:sp>
          <p:nvSpPr>
            <p:cNvPr id="738" name="Google Shape;738;p41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8" name="Google Shape;758;p41"/>
          <p:cNvSpPr/>
          <p:nvPr/>
        </p:nvSpPr>
        <p:spPr>
          <a:xfrm>
            <a:off x="872079" y="5313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759" name="Google Shape;759;p41"/>
          <p:cNvSpPr/>
          <p:nvPr/>
        </p:nvSpPr>
        <p:spPr>
          <a:xfrm>
            <a:off x="11061485" y="59374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760" name="Google Shape;760;p41"/>
          <p:cNvGrpSpPr/>
          <p:nvPr/>
        </p:nvGrpSpPr>
        <p:grpSpPr>
          <a:xfrm rot="-1858393" flipH="1">
            <a:off x="10838716" y="3500652"/>
            <a:ext cx="909949" cy="893272"/>
            <a:chOff x="8305750" y="3231875"/>
            <a:chExt cx="730340" cy="716955"/>
          </a:xfrm>
        </p:grpSpPr>
        <p:sp>
          <p:nvSpPr>
            <p:cNvPr id="761" name="Google Shape;761;p41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Google Shape;736;p41"/>
          <p:cNvSpPr txBox="1">
            <a:spLocks/>
          </p:cNvSpPr>
          <p:nvPr/>
        </p:nvSpPr>
        <p:spPr>
          <a:xfrm>
            <a:off x="5791200" y="2514599"/>
            <a:ext cx="4368800" cy="3057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sz="26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NGUYÊN NHÂN</a:t>
            </a:r>
          </a:p>
        </p:txBody>
      </p:sp>
      <p:pic>
        <p:nvPicPr>
          <p:cNvPr id="2050" name="Picture 2" descr="https://i.pinimg.com/originals/14/79/70/147970368a20d53f84030a76fd98af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59" y="459385"/>
            <a:ext cx="2360940" cy="1944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f/4f/d0/3f4fd038f8bdec01bb29559bde379ee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5" y="3657494"/>
            <a:ext cx="3887859" cy="29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69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66967"/>
              </p:ext>
            </p:extLst>
          </p:nvPr>
        </p:nvGraphicFramePr>
        <p:xfrm>
          <a:off x="-1" y="-2"/>
          <a:ext cx="12192000" cy="638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5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7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22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7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7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7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27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4731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9360">
                <a:tc rowSpan="4"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25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40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40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17362"/>
              </p:ext>
            </p:extLst>
          </p:nvPr>
        </p:nvGraphicFramePr>
        <p:xfrm>
          <a:off x="-1" y="-1"/>
          <a:ext cx="12192000" cy="702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5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5401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STT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Nội</a:t>
                      </a:r>
                      <a:r>
                        <a:rPr lang="en-US" sz="3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 dung </a:t>
                      </a:r>
                      <a:r>
                        <a:rPr lang="en-US" sz="3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hướng</a:t>
                      </a:r>
                      <a:r>
                        <a:rPr lang="en-US" sz="3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dẫn</a:t>
                      </a:r>
                      <a:endParaRPr lang="en-US" sz="3700" dirty="0">
                        <a:solidFill>
                          <a:schemeClr val="tx2">
                            <a:lumMod val="10000"/>
                          </a:schemeClr>
                        </a:solidFill>
                        <a:latin typeface="Black Han Sans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Thuận</a:t>
                      </a:r>
                      <a:r>
                        <a:rPr lang="en-US" sz="3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lợi</a:t>
                      </a:r>
                      <a:endParaRPr lang="en-US" sz="3700" dirty="0">
                        <a:solidFill>
                          <a:schemeClr val="tx2">
                            <a:lumMod val="10000"/>
                          </a:schemeClr>
                        </a:solidFill>
                        <a:latin typeface="Black Han Sans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Bình</a:t>
                      </a:r>
                      <a:r>
                        <a:rPr lang="en-US" sz="3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thường</a:t>
                      </a:r>
                      <a:endParaRPr lang="en-US" sz="3700" dirty="0">
                        <a:solidFill>
                          <a:schemeClr val="tx2">
                            <a:lumMod val="10000"/>
                          </a:schemeClr>
                        </a:solidFill>
                        <a:latin typeface="Black Han Sans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Khó</a:t>
                      </a:r>
                      <a:r>
                        <a:rPr lang="en-US" sz="37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Black Han Sans"/>
                        </a:rPr>
                        <a:t>khăn</a:t>
                      </a:r>
                      <a:endParaRPr lang="en-US" sz="3700" dirty="0">
                        <a:solidFill>
                          <a:schemeClr val="tx2">
                            <a:lumMod val="10000"/>
                          </a:schemeClr>
                        </a:solidFill>
                        <a:latin typeface="Black Han Sans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9435545" y="713333"/>
            <a:ext cx="1326036" cy="2874296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430421" y="3250083"/>
            <a:ext cx="1326036" cy="2874296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9533885" y="4902990"/>
            <a:ext cx="1129324" cy="1000905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528792" y="1649991"/>
            <a:ext cx="1129333" cy="1000980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Cloud 18"/>
          <p:cNvSpPr/>
          <p:nvPr/>
        </p:nvSpPr>
        <p:spPr>
          <a:xfrm>
            <a:off x="2756343" y="1195638"/>
            <a:ext cx="6282675" cy="2153015"/>
          </a:xfrm>
          <a:prstGeom prst="cloud">
            <a:avLst/>
          </a:prstGeom>
          <a:solidFill>
            <a:srgbClr val="FFE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2504A0"/>
              </a:solidFill>
            </a:endParaRPr>
          </a:p>
        </p:txBody>
      </p:sp>
      <p:sp>
        <p:nvSpPr>
          <p:cNvPr id="20" name="Google Shape;878;p47"/>
          <p:cNvSpPr txBox="1">
            <a:spLocks noGrp="1"/>
          </p:cNvSpPr>
          <p:nvPr>
            <p:ph type="title"/>
          </p:nvPr>
        </p:nvSpPr>
        <p:spPr>
          <a:xfrm>
            <a:off x="3054652" y="1376934"/>
            <a:ext cx="5892800" cy="154709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5300" dirty="0">
                <a:solidFill>
                  <a:srgbClr val="FF0000"/>
                </a:solidFill>
              </a:rPr>
              <a:t>NHIỆM VỤ 9</a:t>
            </a:r>
            <a:endParaRPr sz="5300" dirty="0">
              <a:solidFill>
                <a:srgbClr val="FF0000"/>
              </a:solidFill>
            </a:endParaRPr>
          </a:p>
        </p:txBody>
      </p:sp>
      <p:sp>
        <p:nvSpPr>
          <p:cNvPr id="21" name="Google Shape;877;p47"/>
          <p:cNvSpPr txBox="1">
            <a:spLocks/>
          </p:cNvSpPr>
          <p:nvPr/>
        </p:nvSpPr>
        <p:spPr>
          <a:xfrm>
            <a:off x="3527205" y="3587629"/>
            <a:ext cx="5075720" cy="1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8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indent="0"/>
            <a:r>
              <a:rPr 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Tự tin vào bản thân</a:t>
            </a:r>
            <a:endParaRPr lang="vi-VN" sz="53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93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9e/49/56/9e495633c1d8aa6778d9154f5bd67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" y="1"/>
            <a:ext cx="12188305" cy="68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69502" y="4143209"/>
            <a:ext cx="11420443" cy="6565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61" name="Google Shape;1361;p55"/>
          <p:cNvSpPr/>
          <p:nvPr/>
        </p:nvSpPr>
        <p:spPr>
          <a:xfrm>
            <a:off x="5595114" y="15362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362" name="Google Shape;1362;p55"/>
          <p:cNvSpPr/>
          <p:nvPr/>
        </p:nvSpPr>
        <p:spPr>
          <a:xfrm>
            <a:off x="97578" y="210715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364" name="Google Shape;1364;p55"/>
          <p:cNvGrpSpPr/>
          <p:nvPr/>
        </p:nvGrpSpPr>
        <p:grpSpPr>
          <a:xfrm>
            <a:off x="10871200" y="141198"/>
            <a:ext cx="755755" cy="669860"/>
            <a:chOff x="7225244" y="1235391"/>
            <a:chExt cx="566816" cy="502395"/>
          </a:xfrm>
        </p:grpSpPr>
        <p:sp>
          <p:nvSpPr>
            <p:cNvPr id="1365" name="Google Shape;1365;p55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21" y="21861"/>
            <a:ext cx="2888932" cy="386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1359;p55"/>
          <p:cNvSpPr txBox="1">
            <a:spLocks noGrp="1"/>
          </p:cNvSpPr>
          <p:nvPr>
            <p:ph type="title"/>
          </p:nvPr>
        </p:nvSpPr>
        <p:spPr>
          <a:xfrm>
            <a:off x="432656" y="21860"/>
            <a:ext cx="5060869" cy="80551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TÂM SỰ C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807950"/>
            <a:ext cx="8980703" cy="3077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795813"/>
            <a:ext cx="11350941" cy="1846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63" name="Google Shape;1363;p55"/>
          <p:cNvSpPr/>
          <p:nvPr/>
        </p:nvSpPr>
        <p:spPr>
          <a:xfrm>
            <a:off x="9550401" y="25146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361;p55"/>
          <p:cNvSpPr/>
          <p:nvPr/>
        </p:nvSpPr>
        <p:spPr>
          <a:xfrm>
            <a:off x="11350942" y="106867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709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6"/>
          <p:cNvSpPr/>
          <p:nvPr/>
        </p:nvSpPr>
        <p:spPr>
          <a:xfrm>
            <a:off x="11176001" y="1803400"/>
            <a:ext cx="565999" cy="558771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409" name="Google Shape;1409;p56"/>
          <p:cNvSpPr/>
          <p:nvPr/>
        </p:nvSpPr>
        <p:spPr>
          <a:xfrm>
            <a:off x="54553" y="5831672"/>
            <a:ext cx="565999" cy="558792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411" name="Google Shape;1411;p56"/>
          <p:cNvSpPr/>
          <p:nvPr/>
        </p:nvSpPr>
        <p:spPr>
          <a:xfrm>
            <a:off x="10553013" y="5395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859245" y="597804"/>
            <a:ext cx="10058400" cy="2092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12800" y="2678347"/>
            <a:ext cx="10871200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Mở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447788"/>
            <a:ext cx="1041400" cy="12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2800" y="3306775"/>
            <a:ext cx="10871200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1760" y="4743065"/>
            <a:ext cx="10871200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365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59"/>
          <p:cNvGrpSpPr/>
          <p:nvPr/>
        </p:nvGrpSpPr>
        <p:grpSpPr>
          <a:xfrm>
            <a:off x="10871201" y="4872680"/>
            <a:ext cx="1118903" cy="1078088"/>
            <a:chOff x="6347899" y="3088531"/>
            <a:chExt cx="452017" cy="319713"/>
          </a:xfrm>
        </p:grpSpPr>
        <p:sp>
          <p:nvSpPr>
            <p:cNvPr id="1505" name="Google Shape;1505;p59"/>
            <p:cNvSpPr/>
            <p:nvPr/>
          </p:nvSpPr>
          <p:spPr>
            <a:xfrm>
              <a:off x="6495120" y="3095245"/>
              <a:ext cx="298213" cy="302811"/>
            </a:xfrm>
            <a:custGeom>
              <a:avLst/>
              <a:gdLst/>
              <a:ahLst/>
              <a:cxnLst/>
              <a:rect l="l" t="t" r="r" b="b"/>
              <a:pathLst>
                <a:path w="9016" h="9155" extrusionOk="0">
                  <a:moveTo>
                    <a:pt x="6060" y="1"/>
                  </a:moveTo>
                  <a:cubicBezTo>
                    <a:pt x="5951" y="1"/>
                    <a:pt x="5852" y="20"/>
                    <a:pt x="5821" y="83"/>
                  </a:cubicBezTo>
                  <a:cubicBezTo>
                    <a:pt x="5448" y="800"/>
                    <a:pt x="4220" y="2219"/>
                    <a:pt x="3470" y="3056"/>
                  </a:cubicBezTo>
                  <a:cubicBezTo>
                    <a:pt x="3116" y="3451"/>
                    <a:pt x="2616" y="3686"/>
                    <a:pt x="2087" y="3711"/>
                  </a:cubicBezTo>
                  <a:lnTo>
                    <a:pt x="1" y="3711"/>
                  </a:lnTo>
                  <a:lnTo>
                    <a:pt x="1" y="8601"/>
                  </a:lnTo>
                  <a:lnTo>
                    <a:pt x="2460" y="8601"/>
                  </a:lnTo>
                  <a:cubicBezTo>
                    <a:pt x="2634" y="8601"/>
                    <a:pt x="2804" y="8666"/>
                    <a:pt x="2938" y="8782"/>
                  </a:cubicBezTo>
                  <a:cubicBezTo>
                    <a:pt x="3210" y="9021"/>
                    <a:pt x="3565" y="9151"/>
                    <a:pt x="3927" y="9155"/>
                  </a:cubicBezTo>
                  <a:lnTo>
                    <a:pt x="7433" y="9155"/>
                  </a:lnTo>
                  <a:cubicBezTo>
                    <a:pt x="7795" y="9155"/>
                    <a:pt x="8088" y="8858"/>
                    <a:pt x="8088" y="8496"/>
                  </a:cubicBezTo>
                  <a:lnTo>
                    <a:pt x="8088" y="8311"/>
                  </a:lnTo>
                  <a:cubicBezTo>
                    <a:pt x="8088" y="7949"/>
                    <a:pt x="7795" y="7656"/>
                    <a:pt x="7433" y="7656"/>
                  </a:cubicBezTo>
                  <a:lnTo>
                    <a:pt x="7845" y="7656"/>
                  </a:lnTo>
                  <a:cubicBezTo>
                    <a:pt x="8222" y="7656"/>
                    <a:pt x="8526" y="7348"/>
                    <a:pt x="8526" y="6971"/>
                  </a:cubicBezTo>
                  <a:lnTo>
                    <a:pt x="8526" y="6841"/>
                  </a:lnTo>
                  <a:cubicBezTo>
                    <a:pt x="8526" y="6464"/>
                    <a:pt x="8222" y="6156"/>
                    <a:pt x="7845" y="6156"/>
                  </a:cubicBezTo>
                  <a:lnTo>
                    <a:pt x="8048" y="6156"/>
                  </a:lnTo>
                  <a:cubicBezTo>
                    <a:pt x="8432" y="6156"/>
                    <a:pt x="8744" y="5845"/>
                    <a:pt x="8744" y="5461"/>
                  </a:cubicBezTo>
                  <a:lnTo>
                    <a:pt x="8744" y="5356"/>
                  </a:lnTo>
                  <a:cubicBezTo>
                    <a:pt x="8744" y="4972"/>
                    <a:pt x="8432" y="4660"/>
                    <a:pt x="8048" y="4660"/>
                  </a:cubicBezTo>
                  <a:lnTo>
                    <a:pt x="8305" y="4660"/>
                  </a:lnTo>
                  <a:cubicBezTo>
                    <a:pt x="8697" y="4660"/>
                    <a:pt x="9015" y="4342"/>
                    <a:pt x="9015" y="3951"/>
                  </a:cubicBezTo>
                  <a:lnTo>
                    <a:pt x="9015" y="3874"/>
                  </a:lnTo>
                  <a:cubicBezTo>
                    <a:pt x="9015" y="3480"/>
                    <a:pt x="8697" y="3161"/>
                    <a:pt x="8305" y="3161"/>
                  </a:cubicBezTo>
                  <a:lnTo>
                    <a:pt x="6111" y="3161"/>
                  </a:lnTo>
                  <a:lnTo>
                    <a:pt x="6926" y="1238"/>
                  </a:lnTo>
                  <a:cubicBezTo>
                    <a:pt x="7049" y="771"/>
                    <a:pt x="6842" y="278"/>
                    <a:pt x="6419" y="46"/>
                  </a:cubicBezTo>
                  <a:cubicBezTo>
                    <a:pt x="6419" y="46"/>
                    <a:pt x="6228" y="1"/>
                    <a:pt x="6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6495120" y="3351088"/>
              <a:ext cx="267552" cy="46968"/>
            </a:xfrm>
            <a:custGeom>
              <a:avLst/>
              <a:gdLst/>
              <a:ahLst/>
              <a:cxnLst/>
              <a:rect l="l" t="t" r="r" b="b"/>
              <a:pathLst>
                <a:path w="8089" h="1420" extrusionOk="0">
                  <a:moveTo>
                    <a:pt x="1" y="0"/>
                  </a:moveTo>
                  <a:lnTo>
                    <a:pt x="1" y="866"/>
                  </a:lnTo>
                  <a:lnTo>
                    <a:pt x="2460" y="866"/>
                  </a:lnTo>
                  <a:cubicBezTo>
                    <a:pt x="2634" y="866"/>
                    <a:pt x="2804" y="931"/>
                    <a:pt x="2938" y="1047"/>
                  </a:cubicBezTo>
                  <a:cubicBezTo>
                    <a:pt x="3210" y="1286"/>
                    <a:pt x="3565" y="1416"/>
                    <a:pt x="3927" y="1420"/>
                  </a:cubicBezTo>
                  <a:lnTo>
                    <a:pt x="7433" y="1420"/>
                  </a:lnTo>
                  <a:cubicBezTo>
                    <a:pt x="7795" y="1420"/>
                    <a:pt x="8088" y="1123"/>
                    <a:pt x="8088" y="761"/>
                  </a:cubicBezTo>
                  <a:lnTo>
                    <a:pt x="8088" y="576"/>
                  </a:lnTo>
                  <a:cubicBezTo>
                    <a:pt x="8088" y="457"/>
                    <a:pt x="8056" y="337"/>
                    <a:pt x="7994" y="236"/>
                  </a:cubicBezTo>
                  <a:cubicBezTo>
                    <a:pt x="7874" y="431"/>
                    <a:pt x="7661" y="551"/>
                    <a:pt x="7433" y="551"/>
                  </a:cubicBezTo>
                  <a:lnTo>
                    <a:pt x="3927" y="551"/>
                  </a:lnTo>
                  <a:cubicBezTo>
                    <a:pt x="3565" y="551"/>
                    <a:pt x="3210" y="420"/>
                    <a:pt x="2938" y="181"/>
                  </a:cubicBezTo>
                  <a:cubicBezTo>
                    <a:pt x="2804" y="65"/>
                    <a:pt x="2634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6495252" y="3217858"/>
              <a:ext cx="68897" cy="162006"/>
            </a:xfrm>
            <a:custGeom>
              <a:avLst/>
              <a:gdLst/>
              <a:ahLst/>
              <a:cxnLst/>
              <a:rect l="l" t="t" r="r" b="b"/>
              <a:pathLst>
                <a:path w="2083" h="4898" extrusionOk="0">
                  <a:moveTo>
                    <a:pt x="2083" y="1"/>
                  </a:moveTo>
                  <a:cubicBezTo>
                    <a:pt x="2050" y="4"/>
                    <a:pt x="2018" y="4"/>
                    <a:pt x="1992" y="4"/>
                  </a:cubicBezTo>
                  <a:lnTo>
                    <a:pt x="0" y="4"/>
                  </a:lnTo>
                  <a:lnTo>
                    <a:pt x="0" y="4897"/>
                  </a:lnTo>
                  <a:lnTo>
                    <a:pt x="2083" y="4897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6462309" y="3205653"/>
              <a:ext cx="71907" cy="186416"/>
            </a:xfrm>
            <a:custGeom>
              <a:avLst/>
              <a:gdLst/>
              <a:ahLst/>
              <a:cxnLst/>
              <a:rect l="l" t="t" r="r" b="b"/>
              <a:pathLst>
                <a:path w="2174" h="5636" extrusionOk="0">
                  <a:moveTo>
                    <a:pt x="0" y="0"/>
                  </a:moveTo>
                  <a:lnTo>
                    <a:pt x="0" y="5636"/>
                  </a:lnTo>
                  <a:lnTo>
                    <a:pt x="2174" y="5636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6462309" y="3353106"/>
              <a:ext cx="71907" cy="38964"/>
            </a:xfrm>
            <a:custGeom>
              <a:avLst/>
              <a:gdLst/>
              <a:ahLst/>
              <a:cxnLst/>
              <a:rect l="l" t="t" r="r" b="b"/>
              <a:pathLst>
                <a:path w="2174" h="1178" extrusionOk="0">
                  <a:moveTo>
                    <a:pt x="0" y="1"/>
                  </a:moveTo>
                  <a:lnTo>
                    <a:pt x="0" y="1178"/>
                  </a:lnTo>
                  <a:lnTo>
                    <a:pt x="2174" y="1178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6354481" y="3196061"/>
              <a:ext cx="113120" cy="205733"/>
            </a:xfrm>
            <a:custGeom>
              <a:avLst/>
              <a:gdLst/>
              <a:ahLst/>
              <a:cxnLst/>
              <a:rect l="l" t="t" r="r" b="b"/>
              <a:pathLst>
                <a:path w="3420" h="6220" extrusionOk="0">
                  <a:moveTo>
                    <a:pt x="1" y="1"/>
                  </a:moveTo>
                  <a:lnTo>
                    <a:pt x="1" y="6219"/>
                  </a:lnTo>
                  <a:lnTo>
                    <a:pt x="3420" y="6219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6354481" y="3353106"/>
              <a:ext cx="113120" cy="48556"/>
            </a:xfrm>
            <a:custGeom>
              <a:avLst/>
              <a:gdLst/>
              <a:ahLst/>
              <a:cxnLst/>
              <a:rect l="l" t="t" r="r" b="b"/>
              <a:pathLst>
                <a:path w="3420" h="1468" extrusionOk="0">
                  <a:moveTo>
                    <a:pt x="1" y="1"/>
                  </a:moveTo>
                  <a:lnTo>
                    <a:pt x="1" y="1468"/>
                  </a:lnTo>
                  <a:lnTo>
                    <a:pt x="3420" y="1468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6347899" y="3088531"/>
              <a:ext cx="452017" cy="319713"/>
            </a:xfrm>
            <a:custGeom>
              <a:avLst/>
              <a:gdLst/>
              <a:ahLst/>
              <a:cxnLst/>
              <a:rect l="l" t="t" r="r" b="b"/>
              <a:pathLst>
                <a:path w="13666" h="9666" extrusionOk="0">
                  <a:moveTo>
                    <a:pt x="10529" y="0"/>
                  </a:moveTo>
                  <a:cubicBezTo>
                    <a:pt x="10344" y="0"/>
                    <a:pt x="10167" y="45"/>
                    <a:pt x="10091" y="191"/>
                  </a:cubicBezTo>
                  <a:cubicBezTo>
                    <a:pt x="9725" y="898"/>
                    <a:pt x="8479" y="2332"/>
                    <a:pt x="7769" y="3121"/>
                  </a:cubicBezTo>
                  <a:cubicBezTo>
                    <a:pt x="7451" y="3476"/>
                    <a:pt x="7005" y="3686"/>
                    <a:pt x="6527" y="3712"/>
                  </a:cubicBezTo>
                  <a:lnTo>
                    <a:pt x="5835" y="3712"/>
                  </a:lnTo>
                  <a:lnTo>
                    <a:pt x="5835" y="3538"/>
                  </a:lnTo>
                  <a:cubicBezTo>
                    <a:pt x="5835" y="3429"/>
                    <a:pt x="5745" y="3339"/>
                    <a:pt x="5633" y="3339"/>
                  </a:cubicBezTo>
                  <a:lnTo>
                    <a:pt x="3818" y="3339"/>
                  </a:lnTo>
                  <a:lnTo>
                    <a:pt x="3818" y="3248"/>
                  </a:lnTo>
                  <a:cubicBezTo>
                    <a:pt x="3818" y="3136"/>
                    <a:pt x="3727" y="3049"/>
                    <a:pt x="3619" y="3049"/>
                  </a:cubicBezTo>
                  <a:lnTo>
                    <a:pt x="200" y="3049"/>
                  </a:lnTo>
                  <a:cubicBezTo>
                    <a:pt x="88" y="3049"/>
                    <a:pt x="1" y="3136"/>
                    <a:pt x="1" y="3248"/>
                  </a:cubicBezTo>
                  <a:lnTo>
                    <a:pt x="1" y="6421"/>
                  </a:lnTo>
                  <a:cubicBezTo>
                    <a:pt x="1" y="6555"/>
                    <a:pt x="100" y="6622"/>
                    <a:pt x="200" y="6622"/>
                  </a:cubicBezTo>
                  <a:cubicBezTo>
                    <a:pt x="300" y="6622"/>
                    <a:pt x="399" y="6555"/>
                    <a:pt x="399" y="6421"/>
                  </a:cubicBezTo>
                  <a:lnTo>
                    <a:pt x="399" y="3455"/>
                  </a:lnTo>
                  <a:lnTo>
                    <a:pt x="3416" y="3455"/>
                  </a:lnTo>
                  <a:lnTo>
                    <a:pt x="3416" y="9271"/>
                  </a:lnTo>
                  <a:lnTo>
                    <a:pt x="399" y="9271"/>
                  </a:lnTo>
                  <a:lnTo>
                    <a:pt x="399" y="7214"/>
                  </a:lnTo>
                  <a:cubicBezTo>
                    <a:pt x="399" y="7080"/>
                    <a:pt x="300" y="7013"/>
                    <a:pt x="200" y="7013"/>
                  </a:cubicBezTo>
                  <a:cubicBezTo>
                    <a:pt x="100" y="7013"/>
                    <a:pt x="1" y="7080"/>
                    <a:pt x="1" y="7214"/>
                  </a:cubicBezTo>
                  <a:lnTo>
                    <a:pt x="1" y="9467"/>
                  </a:lnTo>
                  <a:cubicBezTo>
                    <a:pt x="1" y="9579"/>
                    <a:pt x="88" y="9666"/>
                    <a:pt x="200" y="9666"/>
                  </a:cubicBezTo>
                  <a:lnTo>
                    <a:pt x="3619" y="9666"/>
                  </a:lnTo>
                  <a:cubicBezTo>
                    <a:pt x="3727" y="9666"/>
                    <a:pt x="3818" y="9579"/>
                    <a:pt x="3818" y="9467"/>
                  </a:cubicBezTo>
                  <a:lnTo>
                    <a:pt x="3818" y="9376"/>
                  </a:lnTo>
                  <a:lnTo>
                    <a:pt x="5633" y="9376"/>
                  </a:lnTo>
                  <a:cubicBezTo>
                    <a:pt x="5745" y="9376"/>
                    <a:pt x="5832" y="9285"/>
                    <a:pt x="5832" y="9177"/>
                  </a:cubicBezTo>
                  <a:lnTo>
                    <a:pt x="5832" y="9003"/>
                  </a:lnTo>
                  <a:lnTo>
                    <a:pt x="6911" y="9003"/>
                  </a:lnTo>
                  <a:cubicBezTo>
                    <a:pt x="7038" y="9003"/>
                    <a:pt x="7161" y="9050"/>
                    <a:pt x="7255" y="9133"/>
                  </a:cubicBezTo>
                  <a:cubicBezTo>
                    <a:pt x="7567" y="9405"/>
                    <a:pt x="7965" y="9553"/>
                    <a:pt x="8378" y="9553"/>
                  </a:cubicBezTo>
                  <a:lnTo>
                    <a:pt x="9171" y="9553"/>
                  </a:lnTo>
                  <a:cubicBezTo>
                    <a:pt x="9439" y="9553"/>
                    <a:pt x="9439" y="9155"/>
                    <a:pt x="9171" y="9155"/>
                  </a:cubicBezTo>
                  <a:lnTo>
                    <a:pt x="8378" y="9155"/>
                  </a:lnTo>
                  <a:cubicBezTo>
                    <a:pt x="8063" y="9155"/>
                    <a:pt x="7755" y="9039"/>
                    <a:pt x="7516" y="8833"/>
                  </a:cubicBezTo>
                  <a:cubicBezTo>
                    <a:pt x="7349" y="8684"/>
                    <a:pt x="7132" y="8605"/>
                    <a:pt x="6907" y="8605"/>
                  </a:cubicBezTo>
                  <a:lnTo>
                    <a:pt x="5835" y="8605"/>
                  </a:lnTo>
                  <a:lnTo>
                    <a:pt x="5835" y="5877"/>
                  </a:lnTo>
                  <a:cubicBezTo>
                    <a:pt x="5835" y="5743"/>
                    <a:pt x="5735" y="5676"/>
                    <a:pt x="5634" y="5676"/>
                  </a:cubicBezTo>
                  <a:cubicBezTo>
                    <a:pt x="5534" y="5676"/>
                    <a:pt x="5433" y="5743"/>
                    <a:pt x="5433" y="5877"/>
                  </a:cubicBezTo>
                  <a:lnTo>
                    <a:pt x="5433" y="8978"/>
                  </a:lnTo>
                  <a:lnTo>
                    <a:pt x="3818" y="8978"/>
                  </a:lnTo>
                  <a:lnTo>
                    <a:pt x="3818" y="3744"/>
                  </a:lnTo>
                  <a:lnTo>
                    <a:pt x="5433" y="3744"/>
                  </a:lnTo>
                  <a:lnTo>
                    <a:pt x="5433" y="5092"/>
                  </a:lnTo>
                  <a:cubicBezTo>
                    <a:pt x="5433" y="5224"/>
                    <a:pt x="5533" y="5290"/>
                    <a:pt x="5633" y="5290"/>
                  </a:cubicBezTo>
                  <a:cubicBezTo>
                    <a:pt x="5732" y="5290"/>
                    <a:pt x="5832" y="5224"/>
                    <a:pt x="5832" y="5092"/>
                  </a:cubicBezTo>
                  <a:lnTo>
                    <a:pt x="5832" y="4114"/>
                  </a:lnTo>
                  <a:lnTo>
                    <a:pt x="6545" y="4114"/>
                  </a:lnTo>
                  <a:cubicBezTo>
                    <a:pt x="7128" y="4081"/>
                    <a:pt x="7675" y="3820"/>
                    <a:pt x="8066" y="3389"/>
                  </a:cubicBezTo>
                  <a:cubicBezTo>
                    <a:pt x="8939" y="2419"/>
                    <a:pt x="10047" y="1122"/>
                    <a:pt x="10428" y="405"/>
                  </a:cubicBezTo>
                  <a:cubicBezTo>
                    <a:pt x="10459" y="402"/>
                    <a:pt x="10491" y="401"/>
                    <a:pt x="10523" y="401"/>
                  </a:cubicBezTo>
                  <a:cubicBezTo>
                    <a:pt x="10615" y="401"/>
                    <a:pt x="10708" y="412"/>
                    <a:pt x="10797" y="434"/>
                  </a:cubicBezTo>
                  <a:cubicBezTo>
                    <a:pt x="11119" y="626"/>
                    <a:pt x="11279" y="1010"/>
                    <a:pt x="11185" y="1376"/>
                  </a:cubicBezTo>
                  <a:lnTo>
                    <a:pt x="10373" y="3284"/>
                  </a:lnTo>
                  <a:cubicBezTo>
                    <a:pt x="10319" y="3418"/>
                    <a:pt x="10417" y="3563"/>
                    <a:pt x="10558" y="3563"/>
                  </a:cubicBezTo>
                  <a:lnTo>
                    <a:pt x="12756" y="3563"/>
                  </a:lnTo>
                  <a:cubicBezTo>
                    <a:pt x="13035" y="3563"/>
                    <a:pt x="13267" y="3791"/>
                    <a:pt x="13267" y="4074"/>
                  </a:cubicBezTo>
                  <a:lnTo>
                    <a:pt x="13267" y="4150"/>
                  </a:lnTo>
                  <a:cubicBezTo>
                    <a:pt x="13267" y="4432"/>
                    <a:pt x="13035" y="4661"/>
                    <a:pt x="12756" y="4661"/>
                  </a:cubicBezTo>
                  <a:lnTo>
                    <a:pt x="11612" y="4661"/>
                  </a:lnTo>
                  <a:cubicBezTo>
                    <a:pt x="11348" y="4661"/>
                    <a:pt x="11348" y="5063"/>
                    <a:pt x="11612" y="5063"/>
                  </a:cubicBezTo>
                  <a:lnTo>
                    <a:pt x="12499" y="5063"/>
                  </a:lnTo>
                  <a:cubicBezTo>
                    <a:pt x="12771" y="5063"/>
                    <a:pt x="12992" y="5284"/>
                    <a:pt x="12995" y="5559"/>
                  </a:cubicBezTo>
                  <a:lnTo>
                    <a:pt x="12995" y="5664"/>
                  </a:lnTo>
                  <a:cubicBezTo>
                    <a:pt x="12992" y="5935"/>
                    <a:pt x="12771" y="6156"/>
                    <a:pt x="12499" y="6160"/>
                  </a:cubicBezTo>
                  <a:lnTo>
                    <a:pt x="11612" y="6160"/>
                  </a:lnTo>
                  <a:cubicBezTo>
                    <a:pt x="11348" y="6160"/>
                    <a:pt x="11348" y="6558"/>
                    <a:pt x="11612" y="6558"/>
                  </a:cubicBezTo>
                  <a:lnTo>
                    <a:pt x="12296" y="6558"/>
                  </a:lnTo>
                  <a:cubicBezTo>
                    <a:pt x="12561" y="6558"/>
                    <a:pt x="12778" y="6776"/>
                    <a:pt x="12778" y="7044"/>
                  </a:cubicBezTo>
                  <a:lnTo>
                    <a:pt x="12778" y="7174"/>
                  </a:lnTo>
                  <a:cubicBezTo>
                    <a:pt x="12778" y="7442"/>
                    <a:pt x="12561" y="7659"/>
                    <a:pt x="12296" y="7659"/>
                  </a:cubicBezTo>
                  <a:lnTo>
                    <a:pt x="11612" y="7659"/>
                  </a:lnTo>
                  <a:cubicBezTo>
                    <a:pt x="11348" y="7659"/>
                    <a:pt x="11348" y="8058"/>
                    <a:pt x="11612" y="8058"/>
                  </a:cubicBezTo>
                  <a:lnTo>
                    <a:pt x="11884" y="8058"/>
                  </a:lnTo>
                  <a:cubicBezTo>
                    <a:pt x="12137" y="8058"/>
                    <a:pt x="12340" y="8264"/>
                    <a:pt x="12340" y="8514"/>
                  </a:cubicBezTo>
                  <a:lnTo>
                    <a:pt x="12340" y="8699"/>
                  </a:lnTo>
                  <a:cubicBezTo>
                    <a:pt x="12340" y="8952"/>
                    <a:pt x="12137" y="9155"/>
                    <a:pt x="11884" y="9155"/>
                  </a:cubicBezTo>
                  <a:lnTo>
                    <a:pt x="9960" y="9155"/>
                  </a:lnTo>
                  <a:cubicBezTo>
                    <a:pt x="9692" y="9155"/>
                    <a:pt x="9692" y="9557"/>
                    <a:pt x="9960" y="9557"/>
                  </a:cubicBezTo>
                  <a:lnTo>
                    <a:pt x="11884" y="9557"/>
                  </a:lnTo>
                  <a:cubicBezTo>
                    <a:pt x="12354" y="9557"/>
                    <a:pt x="12738" y="9173"/>
                    <a:pt x="12738" y="8699"/>
                  </a:cubicBezTo>
                  <a:lnTo>
                    <a:pt x="12738" y="8514"/>
                  </a:lnTo>
                  <a:cubicBezTo>
                    <a:pt x="12738" y="8333"/>
                    <a:pt x="12684" y="8159"/>
                    <a:pt x="12575" y="8011"/>
                  </a:cubicBezTo>
                  <a:cubicBezTo>
                    <a:pt x="12934" y="7891"/>
                    <a:pt x="13177" y="7554"/>
                    <a:pt x="13177" y="7174"/>
                  </a:cubicBezTo>
                  <a:lnTo>
                    <a:pt x="13177" y="7044"/>
                  </a:lnTo>
                  <a:cubicBezTo>
                    <a:pt x="13180" y="6819"/>
                    <a:pt x="13093" y="6605"/>
                    <a:pt x="12941" y="6442"/>
                  </a:cubicBezTo>
                  <a:cubicBezTo>
                    <a:pt x="13220" y="6283"/>
                    <a:pt x="13394" y="5986"/>
                    <a:pt x="13394" y="5664"/>
                  </a:cubicBezTo>
                  <a:lnTo>
                    <a:pt x="13394" y="5559"/>
                  </a:lnTo>
                  <a:cubicBezTo>
                    <a:pt x="13394" y="5338"/>
                    <a:pt x="13314" y="5128"/>
                    <a:pt x="13169" y="4965"/>
                  </a:cubicBezTo>
                  <a:cubicBezTo>
                    <a:pt x="13474" y="4809"/>
                    <a:pt x="13665" y="4494"/>
                    <a:pt x="13665" y="4150"/>
                  </a:cubicBezTo>
                  <a:lnTo>
                    <a:pt x="13665" y="4074"/>
                  </a:lnTo>
                  <a:cubicBezTo>
                    <a:pt x="13665" y="3574"/>
                    <a:pt x="13260" y="3165"/>
                    <a:pt x="12756" y="3165"/>
                  </a:cubicBezTo>
                  <a:lnTo>
                    <a:pt x="10862" y="3165"/>
                  </a:lnTo>
                  <a:lnTo>
                    <a:pt x="11558" y="1521"/>
                  </a:lnTo>
                  <a:cubicBezTo>
                    <a:pt x="11561" y="1510"/>
                    <a:pt x="11565" y="1502"/>
                    <a:pt x="11569" y="1495"/>
                  </a:cubicBezTo>
                  <a:cubicBezTo>
                    <a:pt x="11721" y="937"/>
                    <a:pt x="11471" y="351"/>
                    <a:pt x="10967" y="72"/>
                  </a:cubicBezTo>
                  <a:cubicBezTo>
                    <a:pt x="10949" y="61"/>
                    <a:pt x="10935" y="54"/>
                    <a:pt x="10917" y="50"/>
                  </a:cubicBezTo>
                  <a:cubicBezTo>
                    <a:pt x="10809" y="25"/>
                    <a:pt x="10667" y="0"/>
                    <a:pt x="10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15534" y="618205"/>
            <a:ext cx="11370065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4037" y="1712783"/>
            <a:ext cx="10726208" cy="2092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43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3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038" y="3208358"/>
            <a:ext cx="10860596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3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415" y="4872680"/>
            <a:ext cx="10860596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43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7"/>
          <p:cNvSpPr txBox="1">
            <a:spLocks noGrp="1"/>
          </p:cNvSpPr>
          <p:nvPr>
            <p:ph type="title"/>
          </p:nvPr>
        </p:nvSpPr>
        <p:spPr>
          <a:xfrm>
            <a:off x="2529977" y="1659758"/>
            <a:ext cx="7141265" cy="2162733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-US" sz="6400" dirty="0" err="1">
                <a:solidFill>
                  <a:srgbClr val="FF0000"/>
                </a:solidFill>
              </a:rPr>
              <a:t>Nhiệm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 err="1">
                <a:solidFill>
                  <a:srgbClr val="FF0000"/>
                </a:solidFill>
              </a:rPr>
              <a:t>vụ</a:t>
            </a:r>
            <a:r>
              <a:rPr lang="en-US" sz="6400" dirty="0">
                <a:solidFill>
                  <a:srgbClr val="FF0000"/>
                </a:solidFill>
              </a:rPr>
              <a:t> 6:</a:t>
            </a:r>
            <a:endParaRPr sz="6400" dirty="0">
              <a:solidFill>
                <a:srgbClr val="FF0000"/>
              </a:solidFill>
            </a:endParaRPr>
          </a:p>
        </p:txBody>
      </p:sp>
      <p:sp>
        <p:nvSpPr>
          <p:cNvPr id="511" name="Google Shape;511;p37"/>
          <p:cNvSpPr txBox="1">
            <a:spLocks noGrp="1"/>
          </p:cNvSpPr>
          <p:nvPr>
            <p:ph type="subTitle" idx="1"/>
          </p:nvPr>
        </p:nvSpPr>
        <p:spPr>
          <a:xfrm>
            <a:off x="2252220" y="2951014"/>
            <a:ext cx="7523057" cy="140097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" name="Google Shape;512;p37"/>
          <p:cNvGrpSpPr/>
          <p:nvPr/>
        </p:nvGrpSpPr>
        <p:grpSpPr>
          <a:xfrm rot="-10191158" flipH="1">
            <a:off x="447969" y="713807"/>
            <a:ext cx="1333343" cy="2536765"/>
            <a:chOff x="2970888" y="614306"/>
            <a:chExt cx="988120" cy="1879957"/>
          </a:xfrm>
        </p:grpSpPr>
        <p:sp>
          <p:nvSpPr>
            <p:cNvPr id="513" name="Google Shape;513;p37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9" name="Google Shape;529;p37"/>
          <p:cNvGrpSpPr/>
          <p:nvPr/>
        </p:nvGrpSpPr>
        <p:grpSpPr>
          <a:xfrm>
            <a:off x="9633659" y="1647189"/>
            <a:ext cx="755772" cy="669876"/>
            <a:chOff x="7225244" y="1235391"/>
            <a:chExt cx="566829" cy="502407"/>
          </a:xfrm>
        </p:grpSpPr>
        <p:sp>
          <p:nvSpPr>
            <p:cNvPr id="530" name="Google Shape;530;p37"/>
            <p:cNvSpPr/>
            <p:nvPr/>
          </p:nvSpPr>
          <p:spPr>
            <a:xfrm>
              <a:off x="7225244" y="1235391"/>
              <a:ext cx="566829" cy="502407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7225244" y="1235391"/>
              <a:ext cx="566829" cy="502407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32" name="Google Shape;532;p37"/>
          <p:cNvGrpSpPr/>
          <p:nvPr/>
        </p:nvGrpSpPr>
        <p:grpSpPr>
          <a:xfrm rot="-608842">
            <a:off x="10571869" y="3658674"/>
            <a:ext cx="1333343" cy="2536765"/>
            <a:chOff x="2970888" y="614306"/>
            <a:chExt cx="988120" cy="1879957"/>
          </a:xfrm>
        </p:grpSpPr>
        <p:sp>
          <p:nvSpPr>
            <p:cNvPr id="533" name="Google Shape;533;p37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9" name="Google Shape;549;p37"/>
          <p:cNvGrpSpPr/>
          <p:nvPr/>
        </p:nvGrpSpPr>
        <p:grpSpPr>
          <a:xfrm rot="-1858259" flipH="1">
            <a:off x="3323691" y="5928977"/>
            <a:ext cx="794768" cy="780201"/>
            <a:chOff x="8305750" y="3231875"/>
            <a:chExt cx="730340" cy="716955"/>
          </a:xfrm>
        </p:grpSpPr>
        <p:sp>
          <p:nvSpPr>
            <p:cNvPr id="550" name="Google Shape;550;p37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70" name="Google Shape;570;p37"/>
          <p:cNvGrpSpPr/>
          <p:nvPr/>
        </p:nvGrpSpPr>
        <p:grpSpPr>
          <a:xfrm rot="1858259">
            <a:off x="8782940" y="286910"/>
            <a:ext cx="794768" cy="780201"/>
            <a:chOff x="8305750" y="3231875"/>
            <a:chExt cx="730340" cy="716955"/>
          </a:xfrm>
        </p:grpSpPr>
        <p:sp>
          <p:nvSpPr>
            <p:cNvPr id="571" name="Google Shape;571;p37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1" name="Google Shape;591;p37"/>
          <p:cNvGrpSpPr/>
          <p:nvPr/>
        </p:nvGrpSpPr>
        <p:grpSpPr>
          <a:xfrm>
            <a:off x="1813621" y="4220339"/>
            <a:ext cx="716355" cy="634939"/>
            <a:chOff x="8373116" y="1907904"/>
            <a:chExt cx="537266" cy="476204"/>
          </a:xfrm>
        </p:grpSpPr>
        <p:sp>
          <p:nvSpPr>
            <p:cNvPr id="592" name="Google Shape;592;p3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03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59"/>
          <p:cNvGrpSpPr/>
          <p:nvPr/>
        </p:nvGrpSpPr>
        <p:grpSpPr>
          <a:xfrm>
            <a:off x="11429999" y="6108356"/>
            <a:ext cx="711200" cy="702077"/>
            <a:chOff x="6347899" y="3088531"/>
            <a:chExt cx="452017" cy="319713"/>
          </a:xfrm>
        </p:grpSpPr>
        <p:sp>
          <p:nvSpPr>
            <p:cNvPr id="1505" name="Google Shape;1505;p59"/>
            <p:cNvSpPr/>
            <p:nvPr/>
          </p:nvSpPr>
          <p:spPr>
            <a:xfrm>
              <a:off x="6495120" y="3095245"/>
              <a:ext cx="298213" cy="302811"/>
            </a:xfrm>
            <a:custGeom>
              <a:avLst/>
              <a:gdLst/>
              <a:ahLst/>
              <a:cxnLst/>
              <a:rect l="l" t="t" r="r" b="b"/>
              <a:pathLst>
                <a:path w="9016" h="9155" extrusionOk="0">
                  <a:moveTo>
                    <a:pt x="6060" y="1"/>
                  </a:moveTo>
                  <a:cubicBezTo>
                    <a:pt x="5951" y="1"/>
                    <a:pt x="5852" y="20"/>
                    <a:pt x="5821" y="83"/>
                  </a:cubicBezTo>
                  <a:cubicBezTo>
                    <a:pt x="5448" y="800"/>
                    <a:pt x="4220" y="2219"/>
                    <a:pt x="3470" y="3056"/>
                  </a:cubicBezTo>
                  <a:cubicBezTo>
                    <a:pt x="3116" y="3451"/>
                    <a:pt x="2616" y="3686"/>
                    <a:pt x="2087" y="3711"/>
                  </a:cubicBezTo>
                  <a:lnTo>
                    <a:pt x="1" y="3711"/>
                  </a:lnTo>
                  <a:lnTo>
                    <a:pt x="1" y="8601"/>
                  </a:lnTo>
                  <a:lnTo>
                    <a:pt x="2460" y="8601"/>
                  </a:lnTo>
                  <a:cubicBezTo>
                    <a:pt x="2634" y="8601"/>
                    <a:pt x="2804" y="8666"/>
                    <a:pt x="2938" y="8782"/>
                  </a:cubicBezTo>
                  <a:cubicBezTo>
                    <a:pt x="3210" y="9021"/>
                    <a:pt x="3565" y="9151"/>
                    <a:pt x="3927" y="9155"/>
                  </a:cubicBezTo>
                  <a:lnTo>
                    <a:pt x="7433" y="9155"/>
                  </a:lnTo>
                  <a:cubicBezTo>
                    <a:pt x="7795" y="9155"/>
                    <a:pt x="8088" y="8858"/>
                    <a:pt x="8088" y="8496"/>
                  </a:cubicBezTo>
                  <a:lnTo>
                    <a:pt x="8088" y="8311"/>
                  </a:lnTo>
                  <a:cubicBezTo>
                    <a:pt x="8088" y="7949"/>
                    <a:pt x="7795" y="7656"/>
                    <a:pt x="7433" y="7656"/>
                  </a:cubicBezTo>
                  <a:lnTo>
                    <a:pt x="7845" y="7656"/>
                  </a:lnTo>
                  <a:cubicBezTo>
                    <a:pt x="8222" y="7656"/>
                    <a:pt x="8526" y="7348"/>
                    <a:pt x="8526" y="6971"/>
                  </a:cubicBezTo>
                  <a:lnTo>
                    <a:pt x="8526" y="6841"/>
                  </a:lnTo>
                  <a:cubicBezTo>
                    <a:pt x="8526" y="6464"/>
                    <a:pt x="8222" y="6156"/>
                    <a:pt x="7845" y="6156"/>
                  </a:cubicBezTo>
                  <a:lnTo>
                    <a:pt x="8048" y="6156"/>
                  </a:lnTo>
                  <a:cubicBezTo>
                    <a:pt x="8432" y="6156"/>
                    <a:pt x="8744" y="5845"/>
                    <a:pt x="8744" y="5461"/>
                  </a:cubicBezTo>
                  <a:lnTo>
                    <a:pt x="8744" y="5356"/>
                  </a:lnTo>
                  <a:cubicBezTo>
                    <a:pt x="8744" y="4972"/>
                    <a:pt x="8432" y="4660"/>
                    <a:pt x="8048" y="4660"/>
                  </a:cubicBezTo>
                  <a:lnTo>
                    <a:pt x="8305" y="4660"/>
                  </a:lnTo>
                  <a:cubicBezTo>
                    <a:pt x="8697" y="4660"/>
                    <a:pt x="9015" y="4342"/>
                    <a:pt x="9015" y="3951"/>
                  </a:cubicBezTo>
                  <a:lnTo>
                    <a:pt x="9015" y="3874"/>
                  </a:lnTo>
                  <a:cubicBezTo>
                    <a:pt x="9015" y="3480"/>
                    <a:pt x="8697" y="3161"/>
                    <a:pt x="8305" y="3161"/>
                  </a:cubicBezTo>
                  <a:lnTo>
                    <a:pt x="6111" y="3161"/>
                  </a:lnTo>
                  <a:lnTo>
                    <a:pt x="6926" y="1238"/>
                  </a:lnTo>
                  <a:cubicBezTo>
                    <a:pt x="7049" y="771"/>
                    <a:pt x="6842" y="278"/>
                    <a:pt x="6419" y="46"/>
                  </a:cubicBezTo>
                  <a:cubicBezTo>
                    <a:pt x="6419" y="46"/>
                    <a:pt x="6228" y="1"/>
                    <a:pt x="6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6495120" y="3351088"/>
              <a:ext cx="267552" cy="46968"/>
            </a:xfrm>
            <a:custGeom>
              <a:avLst/>
              <a:gdLst/>
              <a:ahLst/>
              <a:cxnLst/>
              <a:rect l="l" t="t" r="r" b="b"/>
              <a:pathLst>
                <a:path w="8089" h="1420" extrusionOk="0">
                  <a:moveTo>
                    <a:pt x="1" y="0"/>
                  </a:moveTo>
                  <a:lnTo>
                    <a:pt x="1" y="866"/>
                  </a:lnTo>
                  <a:lnTo>
                    <a:pt x="2460" y="866"/>
                  </a:lnTo>
                  <a:cubicBezTo>
                    <a:pt x="2634" y="866"/>
                    <a:pt x="2804" y="931"/>
                    <a:pt x="2938" y="1047"/>
                  </a:cubicBezTo>
                  <a:cubicBezTo>
                    <a:pt x="3210" y="1286"/>
                    <a:pt x="3565" y="1416"/>
                    <a:pt x="3927" y="1420"/>
                  </a:cubicBezTo>
                  <a:lnTo>
                    <a:pt x="7433" y="1420"/>
                  </a:lnTo>
                  <a:cubicBezTo>
                    <a:pt x="7795" y="1420"/>
                    <a:pt x="8088" y="1123"/>
                    <a:pt x="8088" y="761"/>
                  </a:cubicBezTo>
                  <a:lnTo>
                    <a:pt x="8088" y="576"/>
                  </a:lnTo>
                  <a:cubicBezTo>
                    <a:pt x="8088" y="457"/>
                    <a:pt x="8056" y="337"/>
                    <a:pt x="7994" y="236"/>
                  </a:cubicBezTo>
                  <a:cubicBezTo>
                    <a:pt x="7874" y="431"/>
                    <a:pt x="7661" y="551"/>
                    <a:pt x="7433" y="551"/>
                  </a:cubicBezTo>
                  <a:lnTo>
                    <a:pt x="3927" y="551"/>
                  </a:lnTo>
                  <a:cubicBezTo>
                    <a:pt x="3565" y="551"/>
                    <a:pt x="3210" y="420"/>
                    <a:pt x="2938" y="181"/>
                  </a:cubicBezTo>
                  <a:cubicBezTo>
                    <a:pt x="2804" y="65"/>
                    <a:pt x="2634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6495252" y="3217858"/>
              <a:ext cx="68897" cy="162006"/>
            </a:xfrm>
            <a:custGeom>
              <a:avLst/>
              <a:gdLst/>
              <a:ahLst/>
              <a:cxnLst/>
              <a:rect l="l" t="t" r="r" b="b"/>
              <a:pathLst>
                <a:path w="2083" h="4898" extrusionOk="0">
                  <a:moveTo>
                    <a:pt x="2083" y="1"/>
                  </a:moveTo>
                  <a:cubicBezTo>
                    <a:pt x="2050" y="4"/>
                    <a:pt x="2018" y="4"/>
                    <a:pt x="1992" y="4"/>
                  </a:cubicBezTo>
                  <a:lnTo>
                    <a:pt x="0" y="4"/>
                  </a:lnTo>
                  <a:lnTo>
                    <a:pt x="0" y="4897"/>
                  </a:lnTo>
                  <a:lnTo>
                    <a:pt x="2083" y="4897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6462309" y="3205653"/>
              <a:ext cx="71907" cy="186416"/>
            </a:xfrm>
            <a:custGeom>
              <a:avLst/>
              <a:gdLst/>
              <a:ahLst/>
              <a:cxnLst/>
              <a:rect l="l" t="t" r="r" b="b"/>
              <a:pathLst>
                <a:path w="2174" h="5636" extrusionOk="0">
                  <a:moveTo>
                    <a:pt x="0" y="0"/>
                  </a:moveTo>
                  <a:lnTo>
                    <a:pt x="0" y="5636"/>
                  </a:lnTo>
                  <a:lnTo>
                    <a:pt x="2174" y="5636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6462309" y="3353106"/>
              <a:ext cx="71907" cy="38964"/>
            </a:xfrm>
            <a:custGeom>
              <a:avLst/>
              <a:gdLst/>
              <a:ahLst/>
              <a:cxnLst/>
              <a:rect l="l" t="t" r="r" b="b"/>
              <a:pathLst>
                <a:path w="2174" h="1178" extrusionOk="0">
                  <a:moveTo>
                    <a:pt x="0" y="1"/>
                  </a:moveTo>
                  <a:lnTo>
                    <a:pt x="0" y="1178"/>
                  </a:lnTo>
                  <a:lnTo>
                    <a:pt x="2174" y="1178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6354481" y="3196061"/>
              <a:ext cx="113120" cy="205733"/>
            </a:xfrm>
            <a:custGeom>
              <a:avLst/>
              <a:gdLst/>
              <a:ahLst/>
              <a:cxnLst/>
              <a:rect l="l" t="t" r="r" b="b"/>
              <a:pathLst>
                <a:path w="3420" h="6220" extrusionOk="0">
                  <a:moveTo>
                    <a:pt x="1" y="1"/>
                  </a:moveTo>
                  <a:lnTo>
                    <a:pt x="1" y="6219"/>
                  </a:lnTo>
                  <a:lnTo>
                    <a:pt x="3420" y="6219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6354481" y="3353106"/>
              <a:ext cx="113120" cy="48556"/>
            </a:xfrm>
            <a:custGeom>
              <a:avLst/>
              <a:gdLst/>
              <a:ahLst/>
              <a:cxnLst/>
              <a:rect l="l" t="t" r="r" b="b"/>
              <a:pathLst>
                <a:path w="3420" h="1468" extrusionOk="0">
                  <a:moveTo>
                    <a:pt x="1" y="1"/>
                  </a:moveTo>
                  <a:lnTo>
                    <a:pt x="1" y="1468"/>
                  </a:lnTo>
                  <a:lnTo>
                    <a:pt x="3420" y="1468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6347899" y="3088531"/>
              <a:ext cx="452017" cy="319713"/>
            </a:xfrm>
            <a:custGeom>
              <a:avLst/>
              <a:gdLst/>
              <a:ahLst/>
              <a:cxnLst/>
              <a:rect l="l" t="t" r="r" b="b"/>
              <a:pathLst>
                <a:path w="13666" h="9666" extrusionOk="0">
                  <a:moveTo>
                    <a:pt x="10529" y="0"/>
                  </a:moveTo>
                  <a:cubicBezTo>
                    <a:pt x="10344" y="0"/>
                    <a:pt x="10167" y="45"/>
                    <a:pt x="10091" y="191"/>
                  </a:cubicBezTo>
                  <a:cubicBezTo>
                    <a:pt x="9725" y="898"/>
                    <a:pt x="8479" y="2332"/>
                    <a:pt x="7769" y="3121"/>
                  </a:cubicBezTo>
                  <a:cubicBezTo>
                    <a:pt x="7451" y="3476"/>
                    <a:pt x="7005" y="3686"/>
                    <a:pt x="6527" y="3712"/>
                  </a:cubicBezTo>
                  <a:lnTo>
                    <a:pt x="5835" y="3712"/>
                  </a:lnTo>
                  <a:lnTo>
                    <a:pt x="5835" y="3538"/>
                  </a:lnTo>
                  <a:cubicBezTo>
                    <a:pt x="5835" y="3429"/>
                    <a:pt x="5745" y="3339"/>
                    <a:pt x="5633" y="3339"/>
                  </a:cubicBezTo>
                  <a:lnTo>
                    <a:pt x="3818" y="3339"/>
                  </a:lnTo>
                  <a:lnTo>
                    <a:pt x="3818" y="3248"/>
                  </a:lnTo>
                  <a:cubicBezTo>
                    <a:pt x="3818" y="3136"/>
                    <a:pt x="3727" y="3049"/>
                    <a:pt x="3619" y="3049"/>
                  </a:cubicBezTo>
                  <a:lnTo>
                    <a:pt x="200" y="3049"/>
                  </a:lnTo>
                  <a:cubicBezTo>
                    <a:pt x="88" y="3049"/>
                    <a:pt x="1" y="3136"/>
                    <a:pt x="1" y="3248"/>
                  </a:cubicBezTo>
                  <a:lnTo>
                    <a:pt x="1" y="6421"/>
                  </a:lnTo>
                  <a:cubicBezTo>
                    <a:pt x="1" y="6555"/>
                    <a:pt x="100" y="6622"/>
                    <a:pt x="200" y="6622"/>
                  </a:cubicBezTo>
                  <a:cubicBezTo>
                    <a:pt x="300" y="6622"/>
                    <a:pt x="399" y="6555"/>
                    <a:pt x="399" y="6421"/>
                  </a:cubicBezTo>
                  <a:lnTo>
                    <a:pt x="399" y="3455"/>
                  </a:lnTo>
                  <a:lnTo>
                    <a:pt x="3416" y="3455"/>
                  </a:lnTo>
                  <a:lnTo>
                    <a:pt x="3416" y="9271"/>
                  </a:lnTo>
                  <a:lnTo>
                    <a:pt x="399" y="9271"/>
                  </a:lnTo>
                  <a:lnTo>
                    <a:pt x="399" y="7214"/>
                  </a:lnTo>
                  <a:cubicBezTo>
                    <a:pt x="399" y="7080"/>
                    <a:pt x="300" y="7013"/>
                    <a:pt x="200" y="7013"/>
                  </a:cubicBezTo>
                  <a:cubicBezTo>
                    <a:pt x="100" y="7013"/>
                    <a:pt x="1" y="7080"/>
                    <a:pt x="1" y="7214"/>
                  </a:cubicBezTo>
                  <a:lnTo>
                    <a:pt x="1" y="9467"/>
                  </a:lnTo>
                  <a:cubicBezTo>
                    <a:pt x="1" y="9579"/>
                    <a:pt x="88" y="9666"/>
                    <a:pt x="200" y="9666"/>
                  </a:cubicBezTo>
                  <a:lnTo>
                    <a:pt x="3619" y="9666"/>
                  </a:lnTo>
                  <a:cubicBezTo>
                    <a:pt x="3727" y="9666"/>
                    <a:pt x="3818" y="9579"/>
                    <a:pt x="3818" y="9467"/>
                  </a:cubicBezTo>
                  <a:lnTo>
                    <a:pt x="3818" y="9376"/>
                  </a:lnTo>
                  <a:lnTo>
                    <a:pt x="5633" y="9376"/>
                  </a:lnTo>
                  <a:cubicBezTo>
                    <a:pt x="5745" y="9376"/>
                    <a:pt x="5832" y="9285"/>
                    <a:pt x="5832" y="9177"/>
                  </a:cubicBezTo>
                  <a:lnTo>
                    <a:pt x="5832" y="9003"/>
                  </a:lnTo>
                  <a:lnTo>
                    <a:pt x="6911" y="9003"/>
                  </a:lnTo>
                  <a:cubicBezTo>
                    <a:pt x="7038" y="9003"/>
                    <a:pt x="7161" y="9050"/>
                    <a:pt x="7255" y="9133"/>
                  </a:cubicBezTo>
                  <a:cubicBezTo>
                    <a:pt x="7567" y="9405"/>
                    <a:pt x="7965" y="9553"/>
                    <a:pt x="8378" y="9553"/>
                  </a:cubicBezTo>
                  <a:lnTo>
                    <a:pt x="9171" y="9553"/>
                  </a:lnTo>
                  <a:cubicBezTo>
                    <a:pt x="9439" y="9553"/>
                    <a:pt x="9439" y="9155"/>
                    <a:pt x="9171" y="9155"/>
                  </a:cubicBezTo>
                  <a:lnTo>
                    <a:pt x="8378" y="9155"/>
                  </a:lnTo>
                  <a:cubicBezTo>
                    <a:pt x="8063" y="9155"/>
                    <a:pt x="7755" y="9039"/>
                    <a:pt x="7516" y="8833"/>
                  </a:cubicBezTo>
                  <a:cubicBezTo>
                    <a:pt x="7349" y="8684"/>
                    <a:pt x="7132" y="8605"/>
                    <a:pt x="6907" y="8605"/>
                  </a:cubicBezTo>
                  <a:lnTo>
                    <a:pt x="5835" y="8605"/>
                  </a:lnTo>
                  <a:lnTo>
                    <a:pt x="5835" y="5877"/>
                  </a:lnTo>
                  <a:cubicBezTo>
                    <a:pt x="5835" y="5743"/>
                    <a:pt x="5735" y="5676"/>
                    <a:pt x="5634" y="5676"/>
                  </a:cubicBezTo>
                  <a:cubicBezTo>
                    <a:pt x="5534" y="5676"/>
                    <a:pt x="5433" y="5743"/>
                    <a:pt x="5433" y="5877"/>
                  </a:cubicBezTo>
                  <a:lnTo>
                    <a:pt x="5433" y="8978"/>
                  </a:lnTo>
                  <a:lnTo>
                    <a:pt x="3818" y="8978"/>
                  </a:lnTo>
                  <a:lnTo>
                    <a:pt x="3818" y="3744"/>
                  </a:lnTo>
                  <a:lnTo>
                    <a:pt x="5433" y="3744"/>
                  </a:lnTo>
                  <a:lnTo>
                    <a:pt x="5433" y="5092"/>
                  </a:lnTo>
                  <a:cubicBezTo>
                    <a:pt x="5433" y="5224"/>
                    <a:pt x="5533" y="5290"/>
                    <a:pt x="5633" y="5290"/>
                  </a:cubicBezTo>
                  <a:cubicBezTo>
                    <a:pt x="5732" y="5290"/>
                    <a:pt x="5832" y="5224"/>
                    <a:pt x="5832" y="5092"/>
                  </a:cubicBezTo>
                  <a:lnTo>
                    <a:pt x="5832" y="4114"/>
                  </a:lnTo>
                  <a:lnTo>
                    <a:pt x="6545" y="4114"/>
                  </a:lnTo>
                  <a:cubicBezTo>
                    <a:pt x="7128" y="4081"/>
                    <a:pt x="7675" y="3820"/>
                    <a:pt x="8066" y="3389"/>
                  </a:cubicBezTo>
                  <a:cubicBezTo>
                    <a:pt x="8939" y="2419"/>
                    <a:pt x="10047" y="1122"/>
                    <a:pt x="10428" y="405"/>
                  </a:cubicBezTo>
                  <a:cubicBezTo>
                    <a:pt x="10459" y="402"/>
                    <a:pt x="10491" y="401"/>
                    <a:pt x="10523" y="401"/>
                  </a:cubicBezTo>
                  <a:cubicBezTo>
                    <a:pt x="10615" y="401"/>
                    <a:pt x="10708" y="412"/>
                    <a:pt x="10797" y="434"/>
                  </a:cubicBezTo>
                  <a:cubicBezTo>
                    <a:pt x="11119" y="626"/>
                    <a:pt x="11279" y="1010"/>
                    <a:pt x="11185" y="1376"/>
                  </a:cubicBezTo>
                  <a:lnTo>
                    <a:pt x="10373" y="3284"/>
                  </a:lnTo>
                  <a:cubicBezTo>
                    <a:pt x="10319" y="3418"/>
                    <a:pt x="10417" y="3563"/>
                    <a:pt x="10558" y="3563"/>
                  </a:cubicBezTo>
                  <a:lnTo>
                    <a:pt x="12756" y="3563"/>
                  </a:lnTo>
                  <a:cubicBezTo>
                    <a:pt x="13035" y="3563"/>
                    <a:pt x="13267" y="3791"/>
                    <a:pt x="13267" y="4074"/>
                  </a:cubicBezTo>
                  <a:lnTo>
                    <a:pt x="13267" y="4150"/>
                  </a:lnTo>
                  <a:cubicBezTo>
                    <a:pt x="13267" y="4432"/>
                    <a:pt x="13035" y="4661"/>
                    <a:pt x="12756" y="4661"/>
                  </a:cubicBezTo>
                  <a:lnTo>
                    <a:pt x="11612" y="4661"/>
                  </a:lnTo>
                  <a:cubicBezTo>
                    <a:pt x="11348" y="4661"/>
                    <a:pt x="11348" y="5063"/>
                    <a:pt x="11612" y="5063"/>
                  </a:cubicBezTo>
                  <a:lnTo>
                    <a:pt x="12499" y="5063"/>
                  </a:lnTo>
                  <a:cubicBezTo>
                    <a:pt x="12771" y="5063"/>
                    <a:pt x="12992" y="5284"/>
                    <a:pt x="12995" y="5559"/>
                  </a:cubicBezTo>
                  <a:lnTo>
                    <a:pt x="12995" y="5664"/>
                  </a:lnTo>
                  <a:cubicBezTo>
                    <a:pt x="12992" y="5935"/>
                    <a:pt x="12771" y="6156"/>
                    <a:pt x="12499" y="6160"/>
                  </a:cubicBezTo>
                  <a:lnTo>
                    <a:pt x="11612" y="6160"/>
                  </a:lnTo>
                  <a:cubicBezTo>
                    <a:pt x="11348" y="6160"/>
                    <a:pt x="11348" y="6558"/>
                    <a:pt x="11612" y="6558"/>
                  </a:cubicBezTo>
                  <a:lnTo>
                    <a:pt x="12296" y="6558"/>
                  </a:lnTo>
                  <a:cubicBezTo>
                    <a:pt x="12561" y="6558"/>
                    <a:pt x="12778" y="6776"/>
                    <a:pt x="12778" y="7044"/>
                  </a:cubicBezTo>
                  <a:lnTo>
                    <a:pt x="12778" y="7174"/>
                  </a:lnTo>
                  <a:cubicBezTo>
                    <a:pt x="12778" y="7442"/>
                    <a:pt x="12561" y="7659"/>
                    <a:pt x="12296" y="7659"/>
                  </a:cubicBezTo>
                  <a:lnTo>
                    <a:pt x="11612" y="7659"/>
                  </a:lnTo>
                  <a:cubicBezTo>
                    <a:pt x="11348" y="7659"/>
                    <a:pt x="11348" y="8058"/>
                    <a:pt x="11612" y="8058"/>
                  </a:cubicBezTo>
                  <a:lnTo>
                    <a:pt x="11884" y="8058"/>
                  </a:lnTo>
                  <a:cubicBezTo>
                    <a:pt x="12137" y="8058"/>
                    <a:pt x="12340" y="8264"/>
                    <a:pt x="12340" y="8514"/>
                  </a:cubicBezTo>
                  <a:lnTo>
                    <a:pt x="12340" y="8699"/>
                  </a:lnTo>
                  <a:cubicBezTo>
                    <a:pt x="12340" y="8952"/>
                    <a:pt x="12137" y="9155"/>
                    <a:pt x="11884" y="9155"/>
                  </a:cubicBezTo>
                  <a:lnTo>
                    <a:pt x="9960" y="9155"/>
                  </a:lnTo>
                  <a:cubicBezTo>
                    <a:pt x="9692" y="9155"/>
                    <a:pt x="9692" y="9557"/>
                    <a:pt x="9960" y="9557"/>
                  </a:cubicBezTo>
                  <a:lnTo>
                    <a:pt x="11884" y="9557"/>
                  </a:lnTo>
                  <a:cubicBezTo>
                    <a:pt x="12354" y="9557"/>
                    <a:pt x="12738" y="9173"/>
                    <a:pt x="12738" y="8699"/>
                  </a:cubicBezTo>
                  <a:lnTo>
                    <a:pt x="12738" y="8514"/>
                  </a:lnTo>
                  <a:cubicBezTo>
                    <a:pt x="12738" y="8333"/>
                    <a:pt x="12684" y="8159"/>
                    <a:pt x="12575" y="8011"/>
                  </a:cubicBezTo>
                  <a:cubicBezTo>
                    <a:pt x="12934" y="7891"/>
                    <a:pt x="13177" y="7554"/>
                    <a:pt x="13177" y="7174"/>
                  </a:cubicBezTo>
                  <a:lnTo>
                    <a:pt x="13177" y="7044"/>
                  </a:lnTo>
                  <a:cubicBezTo>
                    <a:pt x="13180" y="6819"/>
                    <a:pt x="13093" y="6605"/>
                    <a:pt x="12941" y="6442"/>
                  </a:cubicBezTo>
                  <a:cubicBezTo>
                    <a:pt x="13220" y="6283"/>
                    <a:pt x="13394" y="5986"/>
                    <a:pt x="13394" y="5664"/>
                  </a:cubicBezTo>
                  <a:lnTo>
                    <a:pt x="13394" y="5559"/>
                  </a:lnTo>
                  <a:cubicBezTo>
                    <a:pt x="13394" y="5338"/>
                    <a:pt x="13314" y="5128"/>
                    <a:pt x="13169" y="4965"/>
                  </a:cubicBezTo>
                  <a:cubicBezTo>
                    <a:pt x="13474" y="4809"/>
                    <a:pt x="13665" y="4494"/>
                    <a:pt x="13665" y="4150"/>
                  </a:cubicBezTo>
                  <a:lnTo>
                    <a:pt x="13665" y="4074"/>
                  </a:lnTo>
                  <a:cubicBezTo>
                    <a:pt x="13665" y="3574"/>
                    <a:pt x="13260" y="3165"/>
                    <a:pt x="12756" y="3165"/>
                  </a:cubicBezTo>
                  <a:lnTo>
                    <a:pt x="10862" y="3165"/>
                  </a:lnTo>
                  <a:lnTo>
                    <a:pt x="11558" y="1521"/>
                  </a:lnTo>
                  <a:cubicBezTo>
                    <a:pt x="11561" y="1510"/>
                    <a:pt x="11565" y="1502"/>
                    <a:pt x="11569" y="1495"/>
                  </a:cubicBezTo>
                  <a:cubicBezTo>
                    <a:pt x="11721" y="937"/>
                    <a:pt x="11471" y="351"/>
                    <a:pt x="10967" y="72"/>
                  </a:cubicBezTo>
                  <a:cubicBezTo>
                    <a:pt x="10949" y="61"/>
                    <a:pt x="10935" y="54"/>
                    <a:pt x="10917" y="50"/>
                  </a:cubicBezTo>
                  <a:cubicBezTo>
                    <a:pt x="10809" y="25"/>
                    <a:pt x="10667" y="0"/>
                    <a:pt x="10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15534" y="618205"/>
            <a:ext cx="11370065" cy="144654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Để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rèn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luyện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,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thích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ứng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với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sự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thay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đổi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, ta </a:t>
            </a:r>
            <a:r>
              <a:rPr lang="en-US" sz="4300" b="1" dirty="0" err="1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nên</a:t>
            </a:r>
            <a:r>
              <a:rPr lang="en-US" sz="4300" b="1" dirty="0">
                <a:solidFill>
                  <a:schemeClr val="accent3">
                    <a:lumMod val="10000"/>
                  </a:schemeClr>
                </a:solidFill>
                <a:latin typeface="Black Han Sans"/>
              </a:rPr>
              <a:t>: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4037" y="2052133"/>
            <a:ext cx="10726208" cy="2092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3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038" y="3509828"/>
            <a:ext cx="10860596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415" y="4872680"/>
            <a:ext cx="10860596" cy="14362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3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168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9435545" y="713333"/>
            <a:ext cx="1326036" cy="2874296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430421" y="3250083"/>
            <a:ext cx="1326036" cy="2874296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9533885" y="4902990"/>
            <a:ext cx="1129324" cy="1000905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528792" y="1649991"/>
            <a:ext cx="1129333" cy="1000980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Cloud 18"/>
          <p:cNvSpPr/>
          <p:nvPr/>
        </p:nvSpPr>
        <p:spPr>
          <a:xfrm>
            <a:off x="2756343" y="1195638"/>
            <a:ext cx="6282675" cy="2153015"/>
          </a:xfrm>
          <a:prstGeom prst="cloud">
            <a:avLst/>
          </a:prstGeom>
          <a:solidFill>
            <a:srgbClr val="FFE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2504A0"/>
              </a:solidFill>
            </a:endParaRPr>
          </a:p>
        </p:txBody>
      </p:sp>
      <p:sp>
        <p:nvSpPr>
          <p:cNvPr id="20" name="Google Shape;878;p47"/>
          <p:cNvSpPr txBox="1">
            <a:spLocks noGrp="1"/>
          </p:cNvSpPr>
          <p:nvPr>
            <p:ph type="title"/>
          </p:nvPr>
        </p:nvSpPr>
        <p:spPr>
          <a:xfrm>
            <a:off x="3054652" y="1376934"/>
            <a:ext cx="5892800" cy="154709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5300" dirty="0">
                <a:solidFill>
                  <a:srgbClr val="FF0000"/>
                </a:solidFill>
              </a:rPr>
              <a:t>NHIỆM VỤ 10</a:t>
            </a:r>
            <a:endParaRPr sz="5300" dirty="0">
              <a:solidFill>
                <a:srgbClr val="FF0000"/>
              </a:solidFill>
            </a:endParaRPr>
          </a:p>
        </p:txBody>
      </p:sp>
      <p:sp>
        <p:nvSpPr>
          <p:cNvPr id="21" name="Google Shape;877;p47"/>
          <p:cNvSpPr txBox="1">
            <a:spLocks/>
          </p:cNvSpPr>
          <p:nvPr/>
        </p:nvSpPr>
        <p:spPr>
          <a:xfrm>
            <a:off x="2756456" y="3587629"/>
            <a:ext cx="6282561" cy="1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8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indent="0"/>
            <a:r>
              <a:rPr 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Tạo sản phẩm thể hiện hình ảnh của bản thân</a:t>
            </a:r>
            <a:endParaRPr lang="vi-VN" sz="53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617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3367315" y="0"/>
            <a:ext cx="8824686" cy="6858000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400005" y="72008"/>
            <a:ext cx="6608637" cy="6614733"/>
            <a:chOff x="2791682" y="121634"/>
            <a:chExt cx="6608637" cy="661473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682" y="121634"/>
              <a:ext cx="6608637" cy="6614733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2899414" y="232436"/>
              <a:ext cx="6499985" cy="6393128"/>
              <a:chOff x="2744065" y="219706"/>
              <a:chExt cx="6499985" cy="6393128"/>
            </a:xfrm>
          </p:grpSpPr>
          <p:sp>
            <p:nvSpPr>
              <p:cNvPr id="5" name="TextBox 4"/>
              <p:cNvSpPr txBox="1"/>
              <p:nvPr/>
            </p:nvSpPr>
            <p:spPr>
              <a:xfrm rot="180000">
                <a:off x="7762724" y="33951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QUỲNH ANH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540000">
                <a:off x="7731955" y="36581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VÕ T MINH ANH</a:t>
                </a:r>
                <a:endParaRPr lang="en-US" sz="1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900000">
                <a:off x="7677155" y="391371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PHƯƠNG ANH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260000">
                <a:off x="7591398" y="416214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LÊ BÌNH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">
                <a:off x="7488974" y="44010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VĂN DANH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80000">
                <a:off x="7355594" y="462804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KIM DUNG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340000">
                <a:off x="7201962" y="484185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QUỐC DƯƠNG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700000">
                <a:off x="7024519" y="503661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THÙY DUYÊN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3060000">
                <a:off x="6829605" y="52128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NGÂN HÀ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3420000">
                <a:off x="6616521" y="536909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ÍCH HIẾU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3780000">
                <a:off x="6396410" y="550075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HỮU HOÀNG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4140000">
                <a:off x="6150107" y="560859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HOÀNG HƯNG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4500000">
                <a:off x="5900704" y="568627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ĐỨC HUY</a:t>
                </a:r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4860000">
                <a:off x="5644158" y="574253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DƯƠNG KHANG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220000">
                <a:off x="5382850" y="577020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QUỐC KHÁNH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580000">
                <a:off x="5121542" y="57716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MINH KHOA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940000">
                <a:off x="4857610" y="57391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BỘI LINH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6300000">
                <a:off x="4602040" y="56843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THÀNH MINH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6660000">
                <a:off x="4353613" y="559862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HOÀNG MY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7020000">
                <a:off x="4114710" y="549620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GIÁNG NGỌC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7380000">
                <a:off x="3887712" y="53628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MINH NGỌC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7740000">
                <a:off x="3673900" y="52091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THIỆN NHÂN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8100000">
                <a:off x="3479139" y="503174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THẢO NHI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8460000">
                <a:off x="3302954" y="48368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QUỲNH NHƯ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8820000">
                <a:off x="3146657" y="46237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ANH PHI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9180000">
                <a:off x="3014998" y="440363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LINH PHƯƠNG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9540000">
                <a:off x="2907155" y="415733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ANH QUỐC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9900000">
                <a:off x="2829475" y="39079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QUỐC TÀI</a:t>
                </a:r>
                <a:endParaRPr lang="en-US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0260000">
                <a:off x="2773224" y="365138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QUANG THẮNG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0620000">
                <a:off x="2745548" y="339007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BẢO THI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980000">
                <a:off x="2744065" y="312877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ĐỨC THỊNH</a:t>
                </a:r>
                <a:endParaRPr lang="en-US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1340000">
                <a:off x="2774380" y="28666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KHÁNH TOÀN</a:t>
                </a:r>
                <a:endParaRPr lang="en-US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1700000">
                <a:off x="2829180" y="26110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BÍCH TRÂM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2060000">
                <a:off x="2914937" y="23626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THÙY TRANG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2420000">
                <a:off x="3017361" y="21237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ĐỨC TRÍ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2780000">
                <a:off x="3150741" y="189672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THANH TRÚC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3140000">
                <a:off x="3304373" y="168290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THÀNH TRUNG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3500000">
                <a:off x="3481816" y="148814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BÁ TÙNG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3860000">
                <a:off x="3676730" y="131196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MINH VŨ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4220000">
                <a:off x="3889814" y="11556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PHƯƠNG VY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4580000">
                <a:off x="4109925" y="102400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GIA HÂN</a:t>
                </a:r>
                <a:endParaRPr lang="en-US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4940000">
                <a:off x="4356228" y="91616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KHÁNH VY</a:t>
                </a:r>
                <a:endParaRPr lang="en-US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5300000">
                <a:off x="4605631" y="8384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NGỌC HÂN</a:t>
                </a:r>
                <a:endParaRPr lang="en-US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5660000">
                <a:off x="4862177" y="7822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KHÁNH HẠ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020000">
                <a:off x="5123485" y="75455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TRÚC NHI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380000">
                <a:off x="5384793" y="75307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ÍCH HIẾU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740000">
                <a:off x="5648626" y="78174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QUỐC TÀI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7100000">
                <a:off x="5904196" y="83653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QUỲNH ANH</a:t>
                </a:r>
                <a:endParaRPr lang="en-US" sz="1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7460000">
                <a:off x="6152622" y="92229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HOÀNG HƯNG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7820000">
                <a:off x="6391525" y="102472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ĐỨC HUY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8180000">
                <a:off x="6618523" y="11581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HOÀNG MY</a:t>
                </a:r>
                <a:endParaRPr lang="en-US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8540000">
                <a:off x="6832335" y="13117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GIÁNG NGỌC</a:t>
                </a:r>
                <a:endParaRPr lang="en-US" sz="1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8900000">
                <a:off x="7027096" y="148917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QUANG THẮNG</a:t>
                </a:r>
                <a:endParaRPr lang="en-US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9260000">
                <a:off x="7203282" y="16840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BẢO THI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9620000">
                <a:off x="7359579" y="189717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THANH TRÚC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9980000">
                <a:off x="7491238" y="21172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TRÚC NHI</a:t>
                </a:r>
                <a:endParaRPr lang="en-US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340000">
                <a:off x="7599081" y="236358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DƯƠNG KHANG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0700000">
                <a:off x="7676761" y="26129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MINH KHOA</a:t>
                </a:r>
                <a:endParaRPr 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1060000">
                <a:off x="7733012" y="286953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NGÂN HÀ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1420000">
                <a:off x="7760613" y="3127994"/>
                <a:ext cx="14834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BÙI N MINH ANH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4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8730" y="-743262"/>
            <a:ext cx="609600" cy="609600"/>
          </a:xfrm>
          <a:prstGeom prst="rect">
            <a:avLst/>
          </a:prstGeom>
        </p:spPr>
      </p:pic>
      <p:sp>
        <p:nvSpPr>
          <p:cNvPr id="76" name="nutquay"/>
          <p:cNvSpPr/>
          <p:nvPr/>
        </p:nvSpPr>
        <p:spPr>
          <a:xfrm>
            <a:off x="719723" y="2841553"/>
            <a:ext cx="2576822" cy="10756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QUAY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74" y="3086368"/>
            <a:ext cx="1448517" cy="56595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94393" y="397258"/>
            <a:ext cx="33423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MAY MẮN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9434" y="-743262"/>
            <a:ext cx="609600" cy="609600"/>
          </a:xfrm>
          <a:prstGeom prst="rect">
            <a:avLst/>
          </a:prstGeom>
        </p:spPr>
      </p:pic>
      <p:sp>
        <p:nvSpPr>
          <p:cNvPr id="3" name="Pentagon 2">
            <a:hlinkClick r:id="rId9" action="ppaction://hlinksldjump"/>
          </p:cNvPr>
          <p:cNvSpPr/>
          <p:nvPr/>
        </p:nvSpPr>
        <p:spPr>
          <a:xfrm>
            <a:off x="10145897" y="6028190"/>
            <a:ext cx="1907839" cy="66885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766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54"/>
                            </p:stCondLst>
                            <p:childTnLst>
                              <p:par>
                                <p:cTn id="13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30406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/>
      <p:bldP spid="8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60981" y="1799311"/>
            <a:ext cx="3531055" cy="3531055"/>
            <a:chOff x="4314723" y="1849253"/>
            <a:chExt cx="3531055" cy="3531055"/>
          </a:xfrm>
        </p:grpSpPr>
        <p:sp>
          <p:nvSpPr>
            <p:cNvPr id="3" name="椭圆 2"/>
            <p:cNvSpPr/>
            <p:nvPr/>
          </p:nvSpPr>
          <p:spPr>
            <a:xfrm>
              <a:off x="4314723" y="1849253"/>
              <a:ext cx="3531055" cy="3531055"/>
            </a:xfrm>
            <a:prstGeom prst="ellipse">
              <a:avLst/>
            </a:prstGeom>
            <a:noFill/>
            <a:ln>
              <a:solidFill>
                <a:srgbClr val="00B9F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709" y="2097214"/>
              <a:ext cx="2975974" cy="2975974"/>
            </a:xfrm>
            <a:prstGeom prst="rect">
              <a:avLst/>
            </a:prstGeom>
          </p:spPr>
        </p:pic>
      </p:grpSp>
      <p:sp>
        <p:nvSpPr>
          <p:cNvPr id="22" name="文本框 21">
            <a:hlinkClick r:id="rId4" action="ppaction://hlinksldjump"/>
          </p:cNvPr>
          <p:cNvSpPr txBox="1"/>
          <p:nvPr/>
        </p:nvSpPr>
        <p:spPr>
          <a:xfrm>
            <a:off x="2000446" y="343473"/>
            <a:ext cx="657578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</a:t>
            </a:r>
            <a:r>
              <a:rPr lang="vi-VN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BẢN THÂN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5793" y="343472"/>
            <a:ext cx="1144671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6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36695" y="2067748"/>
            <a:ext cx="1144671" cy="732005"/>
            <a:chOff x="1281153" y="5632171"/>
            <a:chExt cx="1466266" cy="937662"/>
          </a:xfrm>
        </p:grpSpPr>
        <p:sp>
          <p:nvSpPr>
            <p:cNvPr id="57" name="云形 56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C52F"/>
                  </a:solidFill>
                </a:rPr>
                <a:t>01</a:t>
              </a:r>
              <a:endParaRPr lang="zh-CN" altLang="en-US" sz="2400" b="1" dirty="0">
                <a:solidFill>
                  <a:srgbClr val="FFC52F"/>
                </a:solidFill>
              </a:endParaRPr>
            </a:p>
          </p:txBody>
        </p:sp>
        <p:sp>
          <p:nvSpPr>
            <p:cNvPr id="58" name="云形 57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C52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89561" y="4269699"/>
            <a:ext cx="1144671" cy="732005"/>
            <a:chOff x="1281153" y="5632171"/>
            <a:chExt cx="1466266" cy="937662"/>
          </a:xfrm>
        </p:grpSpPr>
        <p:sp>
          <p:nvSpPr>
            <p:cNvPr id="60" name="云形 5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61" name="云形 6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65562" y="1550019"/>
            <a:ext cx="1144671" cy="732005"/>
            <a:chOff x="1281153" y="5632171"/>
            <a:chExt cx="1466266" cy="937662"/>
          </a:xfrm>
        </p:grpSpPr>
        <p:sp>
          <p:nvSpPr>
            <p:cNvPr id="63" name="云形 62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64" name="云形 63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431561" y="3198836"/>
            <a:ext cx="1144671" cy="732005"/>
            <a:chOff x="1281153" y="5632171"/>
            <a:chExt cx="1466266" cy="937662"/>
          </a:xfrm>
        </p:grpSpPr>
        <p:sp>
          <p:nvSpPr>
            <p:cNvPr id="66" name="云形 6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04</a:t>
              </a:r>
              <a:endParaRPr lang="zh-CN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云形 6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616618" y="2141362"/>
            <a:ext cx="2132277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TÊN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535643" y="4396610"/>
            <a:ext cx="1439075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669558" y="5571878"/>
            <a:ext cx="2434103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THÍCH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680227" y="3489459"/>
            <a:ext cx="1988120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858670" y="1376264"/>
            <a:ext cx="3153156" cy="6463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MUỐN GÌ Ở CÁC BẠN TRONG LỚP?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644875" y="4707186"/>
            <a:ext cx="1144671" cy="732005"/>
            <a:chOff x="1281153" y="5632171"/>
            <a:chExt cx="1466266" cy="937662"/>
          </a:xfrm>
        </p:grpSpPr>
        <p:sp>
          <p:nvSpPr>
            <p:cNvPr id="74" name="云形 73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7B65"/>
                  </a:solidFill>
                </a:rPr>
                <a:t>03</a:t>
              </a:r>
              <a:endParaRPr lang="zh-CN" altLang="en-US" sz="2400" b="1" dirty="0">
                <a:solidFill>
                  <a:srgbClr val="FF7B65"/>
                </a:solidFill>
              </a:endParaRPr>
            </a:p>
          </p:txBody>
        </p:sp>
        <p:sp>
          <p:nvSpPr>
            <p:cNvPr id="75" name="云形 74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7B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910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9435545" y="713333"/>
            <a:ext cx="1326036" cy="2874296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430421" y="3250083"/>
            <a:ext cx="1326036" cy="2874296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9533885" y="4902990"/>
            <a:ext cx="1129324" cy="1000905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528792" y="1649991"/>
            <a:ext cx="1129333" cy="1000980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Cloud 18"/>
          <p:cNvSpPr/>
          <p:nvPr/>
        </p:nvSpPr>
        <p:spPr>
          <a:xfrm>
            <a:off x="2756343" y="1195638"/>
            <a:ext cx="6282675" cy="2153015"/>
          </a:xfrm>
          <a:prstGeom prst="cloud">
            <a:avLst/>
          </a:prstGeom>
          <a:solidFill>
            <a:srgbClr val="FFE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2504A0"/>
              </a:solidFill>
            </a:endParaRPr>
          </a:p>
        </p:txBody>
      </p:sp>
      <p:sp>
        <p:nvSpPr>
          <p:cNvPr id="20" name="Google Shape;878;p47"/>
          <p:cNvSpPr txBox="1">
            <a:spLocks noGrp="1"/>
          </p:cNvSpPr>
          <p:nvPr>
            <p:ph type="title"/>
          </p:nvPr>
        </p:nvSpPr>
        <p:spPr>
          <a:xfrm>
            <a:off x="3054652" y="1376934"/>
            <a:ext cx="5892800" cy="154709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5300" dirty="0">
                <a:solidFill>
                  <a:srgbClr val="FF0000"/>
                </a:solidFill>
              </a:rPr>
              <a:t>NHIỆM VỤ 11</a:t>
            </a:r>
            <a:endParaRPr sz="5300" dirty="0">
              <a:solidFill>
                <a:srgbClr val="FF0000"/>
              </a:solidFill>
            </a:endParaRPr>
          </a:p>
        </p:txBody>
      </p:sp>
      <p:sp>
        <p:nvSpPr>
          <p:cNvPr id="21" name="Google Shape;877;p47"/>
          <p:cNvSpPr txBox="1">
            <a:spLocks/>
          </p:cNvSpPr>
          <p:nvPr/>
        </p:nvSpPr>
        <p:spPr>
          <a:xfrm>
            <a:off x="3527205" y="3587629"/>
            <a:ext cx="5075720" cy="1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8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indent="0"/>
            <a:r>
              <a:rPr 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Tự đánh giá</a:t>
            </a:r>
            <a:endParaRPr lang="vi-VN" sz="53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5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1600" y="1249363"/>
          <a:ext cx="11988800" cy="5496598"/>
        </p:xfrm>
        <a:graphic>
          <a:graphicData uri="http://schemas.openxmlformats.org/drawingml/2006/table">
            <a:tbl>
              <a:tblPr/>
              <a:tblGrid>
                <a:gridCol w="6705600"/>
                <a:gridCol w="1524000"/>
                <a:gridCol w="1117600"/>
                <a:gridCol w="1422400"/>
                <a:gridCol w="1219200"/>
              </a:tblGrid>
              <a:tr h="1078793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 đánh giá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toàn đồng ý</a:t>
                      </a:r>
                      <a:endParaRPr kumimoji="0" lang="vi-V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ý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đồng ý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điểm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614427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thấy lo lắng về những thay đổi của cơ thể mình.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9291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tự hào về những sở thích và khả năng của mình tự hào.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2752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biết điều chỉnh bản thân để phù hợp với môi trường giao tiếp.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15323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đã biết cách hoà đồng cùng các bạn trong lớp.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5955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mạnh dạn hỏi thầy cô khi không hiểu bài.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5955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có nhiều bạn.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5955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đã quen với cách học ở trung học cơ sở.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5955">
                <a:tc>
                  <a:txBody>
                    <a:bodyPr/>
                    <a:lstStyle>
                      <a:lvl1pPr marL="114300" indent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11430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biết kiểm soát cảm xúc của mình tốt hơn.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4300" indent="254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14300" marR="0" lvl="0" indent="25400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7" marR="84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vi-V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7" marR="84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000" y="1"/>
            <a:ext cx="11582400" cy="1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 TỰ ĐÁNH GIÁ</a:t>
            </a:r>
            <a:endParaRPr lang="vi-V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đề: Khám phá lứa tuổi và môi trường học tập mới (Lớp 6)</a:t>
            </a:r>
            <a:endParaRPr lang="vi-V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sinh:……………………………………… Lớp:…………</a:t>
            </a:r>
            <a:endParaRPr lang="vi-V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2273300" y="1838574"/>
            <a:ext cx="7645400" cy="11182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Montserrat" panose="00000500000000000000" charset="0"/>
              <a:buNone/>
            </a:pPr>
            <a:r>
              <a:rPr lang="en-US" sz="6700" b="1" dirty="0">
                <a:solidFill>
                  <a:srgbClr val="53A694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</a:p>
        </p:txBody>
      </p:sp>
      <p:sp>
        <p:nvSpPr>
          <p:cNvPr id="13" name="圆角矩形 89"/>
          <p:cNvSpPr/>
          <p:nvPr/>
        </p:nvSpPr>
        <p:spPr>
          <a:xfrm>
            <a:off x="2458023" y="3090673"/>
            <a:ext cx="7247271" cy="476012"/>
          </a:xfrm>
          <a:prstGeom prst="roundRect">
            <a:avLst>
              <a:gd name="adj" fmla="val 0"/>
            </a:avLst>
          </a:prstGeom>
          <a:solidFill>
            <a:srgbClr val="53A69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9" rIns="91399" bIns="45699"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728;p40"/>
          <p:cNvGrpSpPr/>
          <p:nvPr/>
        </p:nvGrpSpPr>
        <p:grpSpPr>
          <a:xfrm rot="16200000" flipH="1">
            <a:off x="130309" y="180387"/>
            <a:ext cx="1319361" cy="1295263"/>
            <a:chOff x="301512" y="3999442"/>
            <a:chExt cx="989521" cy="971447"/>
          </a:xfrm>
        </p:grpSpPr>
        <p:sp>
          <p:nvSpPr>
            <p:cNvPr id="19" name="Google Shape;729;p40"/>
            <p:cNvSpPr/>
            <p:nvPr/>
          </p:nvSpPr>
          <p:spPr>
            <a:xfrm>
              <a:off x="550077" y="4229934"/>
              <a:ext cx="740956" cy="740956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12314"/>
                    <a:pt x="3554" y="15868"/>
                    <a:pt x="7936" y="15868"/>
                  </a:cubicBezTo>
                  <a:cubicBezTo>
                    <a:pt x="12312" y="15868"/>
                    <a:pt x="15867" y="12314"/>
                    <a:pt x="15867" y="7932"/>
                  </a:cubicBezTo>
                  <a:cubicBezTo>
                    <a:pt x="15867" y="3555"/>
                    <a:pt x="12312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730;p40"/>
            <p:cNvSpPr/>
            <p:nvPr/>
          </p:nvSpPr>
          <p:spPr>
            <a:xfrm>
              <a:off x="301512" y="3999442"/>
              <a:ext cx="619176" cy="619176"/>
            </a:xfrm>
            <a:custGeom>
              <a:avLst/>
              <a:gdLst/>
              <a:ahLst/>
              <a:cxnLst/>
              <a:rect l="l" t="t" r="r" b="b"/>
              <a:pathLst>
                <a:path w="13260" h="13260" extrusionOk="0">
                  <a:moveTo>
                    <a:pt x="0" y="1"/>
                  </a:moveTo>
                  <a:lnTo>
                    <a:pt x="0" y="13260"/>
                  </a:lnTo>
                  <a:lnTo>
                    <a:pt x="13259" y="13260"/>
                  </a:lnTo>
                  <a:lnTo>
                    <a:pt x="1325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31;p40"/>
            <p:cNvSpPr/>
            <p:nvPr/>
          </p:nvSpPr>
          <p:spPr>
            <a:xfrm>
              <a:off x="550077" y="4229934"/>
              <a:ext cx="370618" cy="388689"/>
            </a:xfrm>
            <a:custGeom>
              <a:avLst/>
              <a:gdLst/>
              <a:ahLst/>
              <a:cxnLst/>
              <a:rect l="l" t="t" r="r" b="b"/>
              <a:pathLst>
                <a:path w="7937" h="8324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8066"/>
                    <a:pt x="5" y="8195"/>
                    <a:pt x="11" y="8324"/>
                  </a:cubicBezTo>
                  <a:lnTo>
                    <a:pt x="7936" y="8324"/>
                  </a:lnTo>
                  <a:lnTo>
                    <a:pt x="7936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55221" y="685801"/>
            <a:ext cx="6070411" cy="5291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22" name="Google Shape;722;p40"/>
          <p:cNvSpPr/>
          <p:nvPr/>
        </p:nvSpPr>
        <p:spPr>
          <a:xfrm rot="-5400000" flipH="1">
            <a:off x="3052189" y="4610064"/>
            <a:ext cx="420924" cy="3154763"/>
          </a:xfrm>
          <a:custGeom>
            <a:avLst/>
            <a:gdLst/>
            <a:ahLst/>
            <a:cxnLst/>
            <a:rect l="l" t="t" r="r" b="b"/>
            <a:pathLst>
              <a:path w="6663" h="25443" extrusionOk="0">
                <a:moveTo>
                  <a:pt x="0" y="1"/>
                </a:moveTo>
                <a:lnTo>
                  <a:pt x="4367" y="4366"/>
                </a:lnTo>
                <a:lnTo>
                  <a:pt x="65" y="8662"/>
                </a:lnTo>
                <a:lnTo>
                  <a:pt x="4318" y="12915"/>
                </a:lnTo>
                <a:lnTo>
                  <a:pt x="151" y="17082"/>
                </a:lnTo>
                <a:lnTo>
                  <a:pt x="4318" y="21244"/>
                </a:lnTo>
                <a:lnTo>
                  <a:pt x="119" y="25443"/>
                </a:lnTo>
                <a:lnTo>
                  <a:pt x="2414" y="25443"/>
                </a:lnTo>
                <a:lnTo>
                  <a:pt x="6613" y="21244"/>
                </a:lnTo>
                <a:lnTo>
                  <a:pt x="2447" y="17082"/>
                </a:lnTo>
                <a:lnTo>
                  <a:pt x="6613" y="12915"/>
                </a:lnTo>
                <a:lnTo>
                  <a:pt x="2360" y="8662"/>
                </a:lnTo>
                <a:lnTo>
                  <a:pt x="6663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723" name="Google Shape;723;p40"/>
          <p:cNvSpPr/>
          <p:nvPr/>
        </p:nvSpPr>
        <p:spPr>
          <a:xfrm rot="-5400000">
            <a:off x="8788591" y="-980188"/>
            <a:ext cx="420861" cy="3154763"/>
          </a:xfrm>
          <a:custGeom>
            <a:avLst/>
            <a:gdLst/>
            <a:ahLst/>
            <a:cxnLst/>
            <a:rect l="l" t="t" r="r" b="b"/>
            <a:pathLst>
              <a:path w="6662" h="25443" extrusionOk="0">
                <a:moveTo>
                  <a:pt x="1" y="1"/>
                </a:moveTo>
                <a:lnTo>
                  <a:pt x="4366" y="4366"/>
                </a:lnTo>
                <a:lnTo>
                  <a:pt x="70" y="8662"/>
                </a:lnTo>
                <a:lnTo>
                  <a:pt x="4317" y="12915"/>
                </a:lnTo>
                <a:lnTo>
                  <a:pt x="150" y="17082"/>
                </a:lnTo>
                <a:lnTo>
                  <a:pt x="4317" y="21244"/>
                </a:lnTo>
                <a:lnTo>
                  <a:pt x="118" y="25443"/>
                </a:lnTo>
                <a:lnTo>
                  <a:pt x="2414" y="25443"/>
                </a:lnTo>
                <a:lnTo>
                  <a:pt x="6614" y="21244"/>
                </a:lnTo>
                <a:lnTo>
                  <a:pt x="2446" y="17082"/>
                </a:lnTo>
                <a:lnTo>
                  <a:pt x="6614" y="12915"/>
                </a:lnTo>
                <a:lnTo>
                  <a:pt x="2361" y="8662"/>
                </a:lnTo>
                <a:lnTo>
                  <a:pt x="6662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40"/>
          <p:cNvGrpSpPr/>
          <p:nvPr/>
        </p:nvGrpSpPr>
        <p:grpSpPr>
          <a:xfrm flipH="1">
            <a:off x="10673550" y="5195857"/>
            <a:ext cx="1319361" cy="1295263"/>
            <a:chOff x="301512" y="3999442"/>
            <a:chExt cx="989521" cy="971447"/>
          </a:xfrm>
        </p:grpSpPr>
        <p:sp>
          <p:nvSpPr>
            <p:cNvPr id="729" name="Google Shape;729;p40"/>
            <p:cNvSpPr/>
            <p:nvPr/>
          </p:nvSpPr>
          <p:spPr>
            <a:xfrm>
              <a:off x="550077" y="4229934"/>
              <a:ext cx="740956" cy="740956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12314"/>
                    <a:pt x="3554" y="15868"/>
                    <a:pt x="7936" y="15868"/>
                  </a:cubicBezTo>
                  <a:cubicBezTo>
                    <a:pt x="12312" y="15868"/>
                    <a:pt x="15867" y="12314"/>
                    <a:pt x="15867" y="7932"/>
                  </a:cubicBezTo>
                  <a:cubicBezTo>
                    <a:pt x="15867" y="3555"/>
                    <a:pt x="12312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301512" y="3999442"/>
              <a:ext cx="619176" cy="619176"/>
            </a:xfrm>
            <a:custGeom>
              <a:avLst/>
              <a:gdLst/>
              <a:ahLst/>
              <a:cxnLst/>
              <a:rect l="l" t="t" r="r" b="b"/>
              <a:pathLst>
                <a:path w="13260" h="13260" extrusionOk="0">
                  <a:moveTo>
                    <a:pt x="0" y="1"/>
                  </a:moveTo>
                  <a:lnTo>
                    <a:pt x="0" y="13260"/>
                  </a:lnTo>
                  <a:lnTo>
                    <a:pt x="13259" y="13260"/>
                  </a:lnTo>
                  <a:lnTo>
                    <a:pt x="1325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550077" y="4229934"/>
              <a:ext cx="370618" cy="388689"/>
            </a:xfrm>
            <a:custGeom>
              <a:avLst/>
              <a:gdLst/>
              <a:ahLst/>
              <a:cxnLst/>
              <a:rect l="l" t="t" r="r" b="b"/>
              <a:pathLst>
                <a:path w="7937" h="8324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8066"/>
                    <a:pt x="5" y="8195"/>
                    <a:pt x="11" y="8324"/>
                  </a:cubicBezTo>
                  <a:lnTo>
                    <a:pt x="7936" y="8324"/>
                  </a:lnTo>
                  <a:lnTo>
                    <a:pt x="7936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0073" y="602440"/>
            <a:ext cx="6085556" cy="49244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”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31" y="767445"/>
            <a:ext cx="4988781" cy="442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1"/>
          <p:cNvSpPr txBox="1">
            <a:spLocks noGrp="1"/>
          </p:cNvSpPr>
          <p:nvPr>
            <p:ph type="title"/>
          </p:nvPr>
        </p:nvSpPr>
        <p:spPr>
          <a:xfrm>
            <a:off x="2129838" y="1310561"/>
            <a:ext cx="3450141" cy="193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SỞ THÍCH GÌ?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" name="Google Shape;737;p41"/>
          <p:cNvGrpSpPr/>
          <p:nvPr/>
        </p:nvGrpSpPr>
        <p:grpSpPr>
          <a:xfrm rot="19717901">
            <a:off x="188654" y="286668"/>
            <a:ext cx="1223515" cy="1201091"/>
            <a:chOff x="8305750" y="3231875"/>
            <a:chExt cx="730340" cy="716955"/>
          </a:xfrm>
        </p:grpSpPr>
        <p:sp>
          <p:nvSpPr>
            <p:cNvPr id="738" name="Google Shape;738;p41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8" name="Google Shape;758;p41"/>
          <p:cNvSpPr/>
          <p:nvPr/>
        </p:nvSpPr>
        <p:spPr>
          <a:xfrm>
            <a:off x="872079" y="5313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759" name="Google Shape;759;p41"/>
          <p:cNvSpPr/>
          <p:nvPr/>
        </p:nvSpPr>
        <p:spPr>
          <a:xfrm>
            <a:off x="11061485" y="59374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760" name="Google Shape;760;p41"/>
          <p:cNvGrpSpPr/>
          <p:nvPr/>
        </p:nvGrpSpPr>
        <p:grpSpPr>
          <a:xfrm rot="-1858393" flipH="1">
            <a:off x="10838716" y="3500652"/>
            <a:ext cx="909949" cy="893272"/>
            <a:chOff x="8305750" y="3231875"/>
            <a:chExt cx="730340" cy="716955"/>
          </a:xfrm>
        </p:grpSpPr>
        <p:sp>
          <p:nvSpPr>
            <p:cNvPr id="761" name="Google Shape;761;p41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Google Shape;736;p41"/>
          <p:cNvSpPr txBox="1">
            <a:spLocks/>
          </p:cNvSpPr>
          <p:nvPr/>
        </p:nvSpPr>
        <p:spPr>
          <a:xfrm>
            <a:off x="5791200" y="2514599"/>
            <a:ext cx="4368800" cy="3057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sz="26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THÍCH ĐÓ CÓ Ý NGHĨA NHƯ THẾ NÀO ĐỐI VỚI CUỘC SỐNG CỦA EM ?</a:t>
            </a:r>
          </a:p>
        </p:txBody>
      </p:sp>
      <p:pic>
        <p:nvPicPr>
          <p:cNvPr id="6146" name="Picture 2" descr="https://i.pinimg.com/564x/9f/c0/fb/9fc0fb6874c36bd971e1f11f3c25b9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44" y="3467766"/>
            <a:ext cx="2317333" cy="23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pinimg.com/originals/e8/7a/30/e87a30d0ecf56c40b384eb86c5aeaf3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486088"/>
            <a:ext cx="1406265" cy="10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2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 txBox="1">
            <a:spLocks noGrp="1"/>
          </p:cNvSpPr>
          <p:nvPr>
            <p:ph type="title"/>
          </p:nvPr>
        </p:nvSpPr>
        <p:spPr>
          <a:xfrm>
            <a:off x="923125" y="584200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4300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MỘT SỐ SỞ THÍCH</a:t>
            </a:r>
            <a:endParaRPr sz="4300" dirty="0">
              <a:solidFill>
                <a:srgbClr val="2504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5" name="Google Shape;815;p43"/>
          <p:cNvSpPr/>
          <p:nvPr/>
        </p:nvSpPr>
        <p:spPr>
          <a:xfrm>
            <a:off x="418021" y="2409784"/>
            <a:ext cx="607396" cy="59962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25416" y="1143470"/>
            <a:ext cx="9956800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316815"/>
            <a:ext cx="831925" cy="8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originals/25/76/ab/2576ab3a50ccdae861fc5abcfa20a1d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37" y="5257801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9291" y="2289122"/>
            <a:ext cx="9956800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cơ hội khi tham gia các kỳ 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9291" y="3240670"/>
            <a:ext cx="9956800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873" y="3784441"/>
            <a:ext cx="9956800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291" y="4706145"/>
            <a:ext cx="9956800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153" y="5329869"/>
            <a:ext cx="10323680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495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 txBox="1">
            <a:spLocks noGrp="1"/>
          </p:cNvSpPr>
          <p:nvPr>
            <p:ph type="title"/>
          </p:nvPr>
        </p:nvSpPr>
        <p:spPr>
          <a:xfrm>
            <a:off x="923125" y="584200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4300" dirty="0">
                <a:solidFill>
                  <a:srgbClr val="250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MỘT SỐ SỞ THÍCH</a:t>
            </a:r>
            <a:endParaRPr sz="4300" dirty="0">
              <a:solidFill>
                <a:srgbClr val="2504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5" name="Google Shape;815;p43"/>
          <p:cNvSpPr/>
          <p:nvPr/>
        </p:nvSpPr>
        <p:spPr>
          <a:xfrm>
            <a:off x="923126" y="2752240"/>
            <a:ext cx="607396" cy="59962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92296" y="1214263"/>
            <a:ext cx="9956800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316815"/>
            <a:ext cx="831925" cy="8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92296" y="2380930"/>
            <a:ext cx="9956800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Xây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dựng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mối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quan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hệ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thân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với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bè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nâng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cao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giao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tiếp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296" y="3571815"/>
            <a:ext cx="9956800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5199" y="4692601"/>
            <a:ext cx="9956800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Làm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giàu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tâm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hồn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cường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trung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,…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9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49216"/>
              </p:ext>
            </p:extLst>
          </p:nvPr>
        </p:nvGraphicFramePr>
        <p:xfrm>
          <a:off x="0" y="-3"/>
          <a:ext cx="12192000" cy="6858004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14501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7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3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35" y="1964196"/>
            <a:ext cx="5080000" cy="11900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err="1"/>
              <a:t>Thích</a:t>
            </a:r>
            <a:r>
              <a:rPr lang="en-US" sz="3500" dirty="0"/>
              <a:t> </a:t>
            </a:r>
            <a:r>
              <a:rPr lang="en-US" sz="3500" dirty="0" err="1"/>
              <a:t>học</a:t>
            </a:r>
            <a:r>
              <a:rPr lang="en-US" sz="3500" dirty="0"/>
              <a:t> </a:t>
            </a:r>
            <a:r>
              <a:rPr lang="en-US" sz="3500" dirty="0" err="1"/>
              <a:t>những</a:t>
            </a:r>
            <a:r>
              <a:rPr lang="en-US" sz="3500" dirty="0"/>
              <a:t> </a:t>
            </a:r>
            <a:r>
              <a:rPr lang="en-US" sz="3500" dirty="0" err="1"/>
              <a:t>môn</a:t>
            </a:r>
            <a:r>
              <a:rPr lang="en-US" sz="3500" dirty="0"/>
              <a:t> </a:t>
            </a:r>
            <a:r>
              <a:rPr lang="en-US" sz="3500" dirty="0" err="1"/>
              <a:t>khoa</a:t>
            </a:r>
            <a:r>
              <a:rPr lang="en-US" sz="3500" dirty="0"/>
              <a:t> </a:t>
            </a:r>
            <a:r>
              <a:rPr lang="en-US" sz="3500" dirty="0" err="1"/>
              <a:t>học</a:t>
            </a:r>
            <a:r>
              <a:rPr lang="en-US" sz="3500" dirty="0"/>
              <a:t> </a:t>
            </a:r>
            <a:r>
              <a:rPr lang="en-US" sz="3500" dirty="0" err="1"/>
              <a:t>tự</a:t>
            </a:r>
            <a:r>
              <a:rPr lang="en-US" sz="3500" dirty="0"/>
              <a:t> </a:t>
            </a:r>
            <a:r>
              <a:rPr lang="en-US" sz="3500" dirty="0" err="1"/>
              <a:t>nhiên</a:t>
            </a:r>
            <a:endParaRPr lang="en-US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06503"/>
            <a:ext cx="4368800" cy="1723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err="1"/>
              <a:t>Thích</a:t>
            </a:r>
            <a:r>
              <a:rPr lang="en-US" sz="3500" dirty="0"/>
              <a:t> </a:t>
            </a:r>
            <a:r>
              <a:rPr lang="en-US" sz="3500" dirty="0" err="1"/>
              <a:t>chơi</a:t>
            </a:r>
            <a:r>
              <a:rPr lang="en-US" sz="3500" dirty="0"/>
              <a:t> </a:t>
            </a:r>
            <a:r>
              <a:rPr lang="en-US" sz="3500" dirty="0" err="1"/>
              <a:t>thể</a:t>
            </a:r>
            <a:r>
              <a:rPr lang="en-US" sz="3500" dirty="0"/>
              <a:t> </a:t>
            </a:r>
            <a:r>
              <a:rPr lang="en-US" sz="3500" dirty="0" err="1"/>
              <a:t>thao</a:t>
            </a:r>
            <a:r>
              <a:rPr lang="en-US" sz="3500" dirty="0"/>
              <a:t>: </a:t>
            </a:r>
            <a:r>
              <a:rPr lang="en-US" sz="3500" dirty="0" err="1"/>
              <a:t>đá</a:t>
            </a:r>
            <a:r>
              <a:rPr lang="en-US" sz="3500" dirty="0"/>
              <a:t> </a:t>
            </a:r>
            <a:r>
              <a:rPr lang="en-US" sz="3500" dirty="0" err="1"/>
              <a:t>bóng</a:t>
            </a:r>
            <a:r>
              <a:rPr lang="en-US" sz="3500" dirty="0"/>
              <a:t>, </a:t>
            </a:r>
            <a:r>
              <a:rPr lang="en-US" sz="3500" dirty="0" err="1"/>
              <a:t>đá</a:t>
            </a:r>
            <a:r>
              <a:rPr lang="en-US" sz="3500" dirty="0"/>
              <a:t> </a:t>
            </a:r>
            <a:r>
              <a:rPr lang="en-US" sz="3500" dirty="0" err="1"/>
              <a:t>cầu</a:t>
            </a:r>
            <a:r>
              <a:rPr lang="en-US" sz="3500" dirty="0"/>
              <a:t>, </a:t>
            </a:r>
            <a:r>
              <a:rPr lang="en-US" sz="3500" dirty="0" err="1"/>
              <a:t>cầu</a:t>
            </a:r>
            <a:r>
              <a:rPr lang="en-US" sz="3500" dirty="0"/>
              <a:t> </a:t>
            </a:r>
            <a:r>
              <a:rPr lang="en-US" sz="3500" dirty="0" err="1"/>
              <a:t>lông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40" y="5634527"/>
            <a:ext cx="4368800" cy="6565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err="1"/>
              <a:t>Thích</a:t>
            </a:r>
            <a:r>
              <a:rPr lang="en-US" sz="3500" dirty="0"/>
              <a:t> </a:t>
            </a:r>
            <a:r>
              <a:rPr lang="en-US" sz="3500" dirty="0" err="1"/>
              <a:t>đi</a:t>
            </a:r>
            <a:r>
              <a:rPr lang="en-US" sz="3500" dirty="0"/>
              <a:t> du </a:t>
            </a:r>
            <a:r>
              <a:rPr lang="en-US" sz="3500" dirty="0" err="1"/>
              <a:t>lịch</a:t>
            </a:r>
            <a:endParaRPr lang="en-US" sz="35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3293" y="1634024"/>
            <a:ext cx="3625668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000" y="1670896"/>
            <a:ext cx="4034971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5863" y="3470768"/>
            <a:ext cx="3352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7030" y="3429000"/>
            <a:ext cx="400594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6835" y="5318537"/>
            <a:ext cx="3352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7030" y="5080528"/>
            <a:ext cx="3936273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42743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59348"/>
              </p:ext>
            </p:extLst>
          </p:nvPr>
        </p:nvGraphicFramePr>
        <p:xfrm>
          <a:off x="14513" y="15240"/>
          <a:ext cx="12192000" cy="6942749"/>
        </p:xfrm>
        <a:graphic>
          <a:graphicData uri="http://schemas.openxmlformats.org/drawingml/2006/table">
            <a:tbl>
              <a:tblPr firstRow="1" bandRow="1"/>
              <a:tblGrid>
                <a:gridCol w="447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9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1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816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700" dirty="0">
                        <a:solidFill>
                          <a:srgbClr val="2504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700" dirty="0">
                        <a:solidFill>
                          <a:srgbClr val="2504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700" baseline="0" dirty="0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aseline="0" dirty="0" err="1">
                          <a:solidFill>
                            <a:srgbClr val="2504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3700" dirty="0">
                        <a:solidFill>
                          <a:srgbClr val="2504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38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20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Josefin Slab Thin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35" y="1964197"/>
            <a:ext cx="4333965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503" y="4473982"/>
            <a:ext cx="4368800" cy="1846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2333" y="1800048"/>
            <a:ext cx="3625668" cy="1723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6745" y="1800049"/>
            <a:ext cx="4423953" cy="22570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2971" y="4350871"/>
            <a:ext cx="3352800" cy="22570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4221225"/>
            <a:ext cx="4267200" cy="27905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blogger,…</a:t>
            </a:r>
          </a:p>
        </p:txBody>
      </p:sp>
    </p:spTree>
    <p:extLst>
      <p:ext uri="{BB962C8B-B14F-4D97-AF65-F5344CB8AC3E}">
        <p14:creationId xmlns:p14="http://schemas.microsoft.com/office/powerpoint/2010/main" val="192897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9435545" y="713333"/>
            <a:ext cx="1326036" cy="2874296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430421" y="3250083"/>
            <a:ext cx="1326036" cy="2874296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9533885" y="4902990"/>
            <a:ext cx="1129324" cy="1000905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528792" y="1649991"/>
            <a:ext cx="1129333" cy="1000980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Cloud 18"/>
          <p:cNvSpPr/>
          <p:nvPr/>
        </p:nvSpPr>
        <p:spPr>
          <a:xfrm>
            <a:off x="2756343" y="1195638"/>
            <a:ext cx="6282675" cy="2153015"/>
          </a:xfrm>
          <a:prstGeom prst="cloud">
            <a:avLst/>
          </a:prstGeom>
          <a:solidFill>
            <a:srgbClr val="FFE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2504A0"/>
              </a:solidFill>
            </a:endParaRPr>
          </a:p>
        </p:txBody>
      </p:sp>
      <p:sp>
        <p:nvSpPr>
          <p:cNvPr id="20" name="Google Shape;878;p47"/>
          <p:cNvSpPr txBox="1">
            <a:spLocks noGrp="1"/>
          </p:cNvSpPr>
          <p:nvPr>
            <p:ph type="title"/>
          </p:nvPr>
        </p:nvSpPr>
        <p:spPr>
          <a:xfrm>
            <a:off x="3054652" y="1376934"/>
            <a:ext cx="5892800" cy="154709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5300" dirty="0">
                <a:solidFill>
                  <a:srgbClr val="FF0000"/>
                </a:solidFill>
              </a:rPr>
              <a:t>NHIỆM VỤ 7</a:t>
            </a:r>
            <a:endParaRPr sz="5300" dirty="0">
              <a:solidFill>
                <a:srgbClr val="FF0000"/>
              </a:solidFill>
            </a:endParaRPr>
          </a:p>
        </p:txBody>
      </p:sp>
      <p:sp>
        <p:nvSpPr>
          <p:cNvPr id="21" name="Google Shape;877;p47"/>
          <p:cNvSpPr txBox="1">
            <a:spLocks/>
          </p:cNvSpPr>
          <p:nvPr/>
        </p:nvSpPr>
        <p:spPr>
          <a:xfrm>
            <a:off x="3527205" y="3587629"/>
            <a:ext cx="5075720" cy="1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8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  <a:defRPr sz="1400" b="0" i="0" u="none" strike="noStrike" cap="non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indent="0"/>
            <a:r>
              <a:rPr lang="vi-VN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Thích ứng với sự thay đổi</a:t>
            </a:r>
          </a:p>
        </p:txBody>
      </p:sp>
    </p:spTree>
    <p:extLst>
      <p:ext uri="{BB962C8B-B14F-4D97-AF65-F5344CB8AC3E}">
        <p14:creationId xmlns:p14="http://schemas.microsoft.com/office/powerpoint/2010/main" val="111698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1601</Words>
  <Application>Microsoft Office PowerPoint</Application>
  <PresentationFormat>Custom</PresentationFormat>
  <Paragraphs>239</Paragraphs>
  <Slides>26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Wingdings</vt:lpstr>
      <vt:lpstr>SimSun</vt:lpstr>
      <vt:lpstr>Montserrat</vt:lpstr>
      <vt:lpstr>方正汉真广标简体</vt:lpstr>
      <vt:lpstr>Calibri Light</vt:lpstr>
      <vt:lpstr>Black Han Sans</vt:lpstr>
      <vt:lpstr>等线 Light</vt:lpstr>
      <vt:lpstr>Josefin Slab Thin</vt:lpstr>
      <vt:lpstr>Times New Roman</vt:lpstr>
      <vt:lpstr>Bebas Neue</vt:lpstr>
      <vt:lpstr>等线</vt:lpstr>
      <vt:lpstr>Office Theme</vt:lpstr>
      <vt:lpstr>PHÒNG GIÁO DỤC VÀ ĐÀO TẠO QUẬN GÒ VẤP</vt:lpstr>
      <vt:lpstr>Nhiệm vụ 6:</vt:lpstr>
      <vt:lpstr>PowerPoint Presentation</vt:lpstr>
      <vt:lpstr>EM CÓ SỞ THÍCH GÌ?</vt:lpstr>
      <vt:lpstr>TỔNG HỢP MỘT SỐ SỞ THÍCH</vt:lpstr>
      <vt:lpstr>TỔNG HỢP MỘT SỐ SỞ THÍCH</vt:lpstr>
      <vt:lpstr>PowerPoint Presentation</vt:lpstr>
      <vt:lpstr>PowerPoint Presentation</vt:lpstr>
      <vt:lpstr>NHIỆM VỤ 7</vt:lpstr>
      <vt:lpstr>PowerPoint Presentation</vt:lpstr>
      <vt:lpstr>NHIỆM VỤ 8</vt:lpstr>
      <vt:lpstr>PowerPoint Presentation</vt:lpstr>
      <vt:lpstr>VẬY AI TRONG LỚP MÌNH GIỐNG BẠN H?</vt:lpstr>
      <vt:lpstr>PowerPoint Presentation</vt:lpstr>
      <vt:lpstr>PowerPoint Presentation</vt:lpstr>
      <vt:lpstr>NHIỆM VỤ 9</vt:lpstr>
      <vt:lpstr>LỜI TÂM SỰ CỦA M.</vt:lpstr>
      <vt:lpstr>PowerPoint Presentation</vt:lpstr>
      <vt:lpstr>PowerPoint Presentation</vt:lpstr>
      <vt:lpstr>PowerPoint Presentation</vt:lpstr>
      <vt:lpstr>NHIỆM VỤ 10</vt:lpstr>
      <vt:lpstr>PowerPoint Presentation</vt:lpstr>
      <vt:lpstr>PowerPoint Presentation</vt:lpstr>
      <vt:lpstr>NHIỆM VỤ 11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STHC SCHOOL</cp:lastModifiedBy>
  <cp:revision>30</cp:revision>
  <dcterms:created xsi:type="dcterms:W3CDTF">2018-10-17T01:24:24Z</dcterms:created>
  <dcterms:modified xsi:type="dcterms:W3CDTF">2021-09-29T15:49:37Z</dcterms:modified>
</cp:coreProperties>
</file>