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345" r:id="rId2"/>
    <p:sldId id="352" r:id="rId3"/>
    <p:sldId id="360" r:id="rId4"/>
    <p:sldId id="361" r:id="rId5"/>
    <p:sldId id="362" r:id="rId6"/>
    <p:sldId id="363" r:id="rId7"/>
    <p:sldId id="364" r:id="rId8"/>
    <p:sldId id="365" r:id="rId9"/>
    <p:sldId id="367" r:id="rId10"/>
    <p:sldId id="368" r:id="rId11"/>
    <p:sldId id="369" r:id="rId12"/>
    <p:sldId id="370" r:id="rId13"/>
    <p:sldId id="371" r:id="rId14"/>
    <p:sldId id="372" r:id="rId15"/>
    <p:sldId id="373" r:id="rId16"/>
    <p:sldId id="374" r:id="rId17"/>
    <p:sldId id="375" r:id="rId18"/>
    <p:sldId id="378" r:id="rId19"/>
    <p:sldId id="376"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Nanum Pen Script" panose="020B0604020202020204" charset="-127"/>
      <p:regular r:id="rId26"/>
    </p:embeddedFont>
    <p:embeddedFont>
      <p:font typeface="Nuni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369"/>
    <a:srgbClr val="000000"/>
    <a:srgbClr val="E1EA6C"/>
    <a:srgbClr val="9EE36B"/>
    <a:srgbClr val="E0B2FC"/>
    <a:srgbClr val="CE86FA"/>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EF87324-3DEF-4377-9830-722AA06DD344}">
  <a:tblStyle styleId="{AEF87324-3DEF-4377-9830-722AA06DD3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90" y="-6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089FF-ED2D-4B57-AB0A-89B236B6ECE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2A2864C-9D0F-42BF-BC02-23A880CFB9DD}">
      <dgm:prSet phldrT="[Text]"/>
      <dgm:spPr/>
      <dgm:t>
        <a:bodyPr/>
        <a:lstStyle/>
        <a:p>
          <a:r>
            <a:rPr lang="en-US" b="1" dirty="0" smtClean="0">
              <a:latin typeface="Times New Roman" panose="02020603050405020304" pitchFamily="18" charset="0"/>
              <a:ea typeface="Calibri" panose="020F0502020204030204" pitchFamily="34" charset="0"/>
            </a:rPr>
            <a:t>Để tạo ra cách suy nghĩ tích cực</a:t>
          </a:r>
          <a:endParaRPr lang="en-US" dirty="0"/>
        </a:p>
      </dgm:t>
    </dgm:pt>
    <dgm:pt modelId="{EDE669E3-7F45-41A2-B6E7-566B6DC4CF67}" type="parTrans" cxnId="{F08D203B-3888-40F2-BD36-2B797306C3B8}">
      <dgm:prSet/>
      <dgm:spPr/>
      <dgm:t>
        <a:bodyPr/>
        <a:lstStyle/>
        <a:p>
          <a:endParaRPr lang="en-US"/>
        </a:p>
      </dgm:t>
    </dgm:pt>
    <dgm:pt modelId="{5FED2B21-446A-4F9B-91F0-7EFBE5643052}" type="sibTrans" cxnId="{F08D203B-3888-40F2-BD36-2B797306C3B8}">
      <dgm:prSet/>
      <dgm:spPr/>
      <dgm:t>
        <a:bodyPr/>
        <a:lstStyle/>
        <a:p>
          <a:endParaRPr lang="en-US"/>
        </a:p>
      </dgm:t>
    </dgm:pt>
    <dgm:pt modelId="{58472B1A-9F61-4AE8-A779-6AAB81283002}">
      <dgm:prSet phldrT="[Text]"/>
      <dgm:spPr/>
      <dgm:t>
        <a:bodyPr/>
        <a:lstStyle/>
        <a:p>
          <a:r>
            <a:rPr lang="en-US" dirty="0" smtClean="0"/>
            <a:t>Tìm ra những điểm tốt của bạn và nghĩ về những điểm tốt đó khi em </a:t>
          </a:r>
          <a:r>
            <a:rPr lang="en-US" dirty="0" smtClean="0"/>
            <a:t>gặp </a:t>
          </a:r>
          <a:r>
            <a:rPr lang="en-US" dirty="0" smtClean="0"/>
            <a:t>vấn đề với bạn</a:t>
          </a:r>
          <a:endParaRPr lang="en-US" dirty="0"/>
        </a:p>
      </dgm:t>
    </dgm:pt>
    <dgm:pt modelId="{81FA3B53-9F9D-4F1E-B3D7-F68CFDDFF31F}" type="parTrans" cxnId="{F21D737E-9C44-41EB-BB47-A12DD72A0D14}">
      <dgm:prSet/>
      <dgm:spPr/>
      <dgm:t>
        <a:bodyPr/>
        <a:lstStyle/>
        <a:p>
          <a:endParaRPr lang="en-US"/>
        </a:p>
      </dgm:t>
    </dgm:pt>
    <dgm:pt modelId="{13A6B186-56E0-4B0D-B3C2-FB84404B4247}" type="sibTrans" cxnId="{F21D737E-9C44-41EB-BB47-A12DD72A0D14}">
      <dgm:prSet/>
      <dgm:spPr/>
      <dgm:t>
        <a:bodyPr/>
        <a:lstStyle/>
        <a:p>
          <a:endParaRPr lang="en-US"/>
        </a:p>
      </dgm:t>
    </dgm:pt>
    <dgm:pt modelId="{325AC99D-C135-4BC8-8ABD-71AFF3DA5414}">
      <dgm:prSet phldrT="[Text]"/>
      <dgm:spPr/>
      <dgm:t>
        <a:bodyPr/>
        <a:lstStyle/>
        <a:p>
          <a:r>
            <a:rPr lang="en-US" dirty="0" smtClean="0"/>
            <a:t>Nghĩ về những kỉ niệm đẹp của bạn với mình khi em gặp vấn đề </a:t>
          </a:r>
          <a:r>
            <a:rPr lang="en-US" dirty="0" smtClean="0"/>
            <a:t>với </a:t>
          </a:r>
          <a:r>
            <a:rPr lang="en-US" dirty="0" smtClean="0"/>
            <a:t>bạn</a:t>
          </a:r>
          <a:endParaRPr lang="en-US" dirty="0"/>
        </a:p>
      </dgm:t>
    </dgm:pt>
    <dgm:pt modelId="{392CD46F-1220-4CAD-82D5-DD637F1E7F20}" type="parTrans" cxnId="{1E7A8980-0133-47E0-914E-46EEE7E8F59D}">
      <dgm:prSet/>
      <dgm:spPr/>
      <dgm:t>
        <a:bodyPr/>
        <a:lstStyle/>
        <a:p>
          <a:endParaRPr lang="en-US"/>
        </a:p>
      </dgm:t>
    </dgm:pt>
    <dgm:pt modelId="{22B21949-DF9D-4B41-8B64-B540AC5C83CA}" type="sibTrans" cxnId="{1E7A8980-0133-47E0-914E-46EEE7E8F59D}">
      <dgm:prSet/>
      <dgm:spPr/>
      <dgm:t>
        <a:bodyPr/>
        <a:lstStyle/>
        <a:p>
          <a:endParaRPr lang="en-US"/>
        </a:p>
      </dgm:t>
    </dgm:pt>
    <dgm:pt modelId="{87F570A8-10BB-46D7-99BD-657090A1698D}">
      <dgm:prSet phldrT="[Text]"/>
      <dgm:spPr/>
      <dgm:t>
        <a:bodyPr/>
        <a:lstStyle/>
        <a:p>
          <a:r>
            <a:rPr lang="en-US" dirty="0" smtClean="0"/>
            <a:t>Nghĩ đến những bức tranh tươi đẹp của thiên nhiên, của tình người, của lòng tốt trong cuộc sống ....khi em thấy buồn, chán nản.</a:t>
          </a:r>
          <a:endParaRPr lang="en-US" dirty="0"/>
        </a:p>
      </dgm:t>
    </dgm:pt>
    <dgm:pt modelId="{842F173B-CD63-4BF0-89FE-CEC17164A698}" type="parTrans" cxnId="{3224DA6A-A689-4B56-8900-9BC3A65200E0}">
      <dgm:prSet/>
      <dgm:spPr/>
      <dgm:t>
        <a:bodyPr/>
        <a:lstStyle/>
        <a:p>
          <a:endParaRPr lang="en-US"/>
        </a:p>
      </dgm:t>
    </dgm:pt>
    <dgm:pt modelId="{CB05CB81-E23F-4D69-8DEB-F468CBA9BB01}" type="sibTrans" cxnId="{3224DA6A-A689-4B56-8900-9BC3A65200E0}">
      <dgm:prSet/>
      <dgm:spPr/>
      <dgm:t>
        <a:bodyPr/>
        <a:lstStyle/>
        <a:p>
          <a:endParaRPr lang="en-US"/>
        </a:p>
      </dgm:t>
    </dgm:pt>
    <dgm:pt modelId="{DFE9DF42-8212-42BF-B9FE-27C4A84F5885}" type="pres">
      <dgm:prSet presAssocID="{98F089FF-ED2D-4B57-AB0A-89B236B6ECE8}" presName="diagram" presStyleCnt="0">
        <dgm:presLayoutVars>
          <dgm:chPref val="1"/>
          <dgm:dir/>
          <dgm:animOne val="branch"/>
          <dgm:animLvl val="lvl"/>
          <dgm:resizeHandles val="exact"/>
        </dgm:presLayoutVars>
      </dgm:prSet>
      <dgm:spPr/>
      <dgm:t>
        <a:bodyPr/>
        <a:lstStyle/>
        <a:p>
          <a:endParaRPr lang="en-US"/>
        </a:p>
      </dgm:t>
    </dgm:pt>
    <dgm:pt modelId="{8610131A-3BC6-4490-A583-6391619DD1AE}" type="pres">
      <dgm:prSet presAssocID="{12A2864C-9D0F-42BF-BC02-23A880CFB9DD}" presName="root1" presStyleCnt="0"/>
      <dgm:spPr/>
    </dgm:pt>
    <dgm:pt modelId="{EFD66932-DD2B-4666-8143-09635F959C3C}" type="pres">
      <dgm:prSet presAssocID="{12A2864C-9D0F-42BF-BC02-23A880CFB9DD}" presName="LevelOneTextNode" presStyleLbl="node0" presStyleIdx="0" presStyleCnt="1" custLinFactNeighborX="-792" custLinFactNeighborY="-2375">
        <dgm:presLayoutVars>
          <dgm:chPref val="3"/>
        </dgm:presLayoutVars>
      </dgm:prSet>
      <dgm:spPr/>
      <dgm:t>
        <a:bodyPr/>
        <a:lstStyle/>
        <a:p>
          <a:endParaRPr lang="en-US"/>
        </a:p>
      </dgm:t>
    </dgm:pt>
    <dgm:pt modelId="{9B2F3106-F218-4507-942A-747ED5D86F4D}" type="pres">
      <dgm:prSet presAssocID="{12A2864C-9D0F-42BF-BC02-23A880CFB9DD}" presName="level2hierChild" presStyleCnt="0"/>
      <dgm:spPr/>
    </dgm:pt>
    <dgm:pt modelId="{A1D83B06-B3CC-4635-8FA0-6282B4C606FC}" type="pres">
      <dgm:prSet presAssocID="{81FA3B53-9F9D-4F1E-B3D7-F68CFDDFF31F}" presName="conn2-1" presStyleLbl="parChTrans1D2" presStyleIdx="0" presStyleCnt="3"/>
      <dgm:spPr/>
      <dgm:t>
        <a:bodyPr/>
        <a:lstStyle/>
        <a:p>
          <a:endParaRPr lang="en-US"/>
        </a:p>
      </dgm:t>
    </dgm:pt>
    <dgm:pt modelId="{40FB1E17-B673-483C-97ED-725F0F6628F9}" type="pres">
      <dgm:prSet presAssocID="{81FA3B53-9F9D-4F1E-B3D7-F68CFDDFF31F}" presName="connTx" presStyleLbl="parChTrans1D2" presStyleIdx="0" presStyleCnt="3"/>
      <dgm:spPr/>
      <dgm:t>
        <a:bodyPr/>
        <a:lstStyle/>
        <a:p>
          <a:endParaRPr lang="en-US"/>
        </a:p>
      </dgm:t>
    </dgm:pt>
    <dgm:pt modelId="{51D7AAE8-3669-471C-B0B6-BACF997A54F1}" type="pres">
      <dgm:prSet presAssocID="{58472B1A-9F61-4AE8-A779-6AAB81283002}" presName="root2" presStyleCnt="0"/>
      <dgm:spPr/>
    </dgm:pt>
    <dgm:pt modelId="{3AFAAECF-630F-44AD-8F41-364DAA7B4BA6}" type="pres">
      <dgm:prSet presAssocID="{58472B1A-9F61-4AE8-A779-6AAB81283002}" presName="LevelTwoTextNode" presStyleLbl="node2" presStyleIdx="0" presStyleCnt="3">
        <dgm:presLayoutVars>
          <dgm:chPref val="3"/>
        </dgm:presLayoutVars>
      </dgm:prSet>
      <dgm:spPr/>
      <dgm:t>
        <a:bodyPr/>
        <a:lstStyle/>
        <a:p>
          <a:endParaRPr lang="en-US"/>
        </a:p>
      </dgm:t>
    </dgm:pt>
    <dgm:pt modelId="{F5CB5CCB-94EC-4852-882F-AC48D551FB24}" type="pres">
      <dgm:prSet presAssocID="{58472B1A-9F61-4AE8-A779-6AAB81283002}" presName="level3hierChild" presStyleCnt="0"/>
      <dgm:spPr/>
    </dgm:pt>
    <dgm:pt modelId="{67EDB0FB-C8FC-44C4-9481-0820C984D42E}" type="pres">
      <dgm:prSet presAssocID="{392CD46F-1220-4CAD-82D5-DD637F1E7F20}" presName="conn2-1" presStyleLbl="parChTrans1D2" presStyleIdx="1" presStyleCnt="3"/>
      <dgm:spPr/>
      <dgm:t>
        <a:bodyPr/>
        <a:lstStyle/>
        <a:p>
          <a:endParaRPr lang="en-US"/>
        </a:p>
      </dgm:t>
    </dgm:pt>
    <dgm:pt modelId="{46830340-9BAB-4811-985B-A9B2A055A53B}" type="pres">
      <dgm:prSet presAssocID="{392CD46F-1220-4CAD-82D5-DD637F1E7F20}" presName="connTx" presStyleLbl="parChTrans1D2" presStyleIdx="1" presStyleCnt="3"/>
      <dgm:spPr/>
      <dgm:t>
        <a:bodyPr/>
        <a:lstStyle/>
        <a:p>
          <a:endParaRPr lang="en-US"/>
        </a:p>
      </dgm:t>
    </dgm:pt>
    <dgm:pt modelId="{3609CD03-E9A2-41F2-AD5A-DC18B1A842E0}" type="pres">
      <dgm:prSet presAssocID="{325AC99D-C135-4BC8-8ABD-71AFF3DA5414}" presName="root2" presStyleCnt="0"/>
      <dgm:spPr/>
    </dgm:pt>
    <dgm:pt modelId="{15F7D052-A8F4-4160-86BC-974872A976A4}" type="pres">
      <dgm:prSet presAssocID="{325AC99D-C135-4BC8-8ABD-71AFF3DA5414}" presName="LevelTwoTextNode" presStyleLbl="node2" presStyleIdx="1" presStyleCnt="3">
        <dgm:presLayoutVars>
          <dgm:chPref val="3"/>
        </dgm:presLayoutVars>
      </dgm:prSet>
      <dgm:spPr/>
      <dgm:t>
        <a:bodyPr/>
        <a:lstStyle/>
        <a:p>
          <a:endParaRPr lang="en-US"/>
        </a:p>
      </dgm:t>
    </dgm:pt>
    <dgm:pt modelId="{63F6A0C7-D062-4960-A609-193CE56E455E}" type="pres">
      <dgm:prSet presAssocID="{325AC99D-C135-4BC8-8ABD-71AFF3DA5414}" presName="level3hierChild" presStyleCnt="0"/>
      <dgm:spPr/>
    </dgm:pt>
    <dgm:pt modelId="{FCEBD097-48A7-4122-AA8C-76F04C1D1D32}" type="pres">
      <dgm:prSet presAssocID="{842F173B-CD63-4BF0-89FE-CEC17164A698}" presName="conn2-1" presStyleLbl="parChTrans1D2" presStyleIdx="2" presStyleCnt="3"/>
      <dgm:spPr/>
      <dgm:t>
        <a:bodyPr/>
        <a:lstStyle/>
        <a:p>
          <a:endParaRPr lang="en-US"/>
        </a:p>
      </dgm:t>
    </dgm:pt>
    <dgm:pt modelId="{C70730E9-34D2-4DEF-963B-BFFF80C1F3AF}" type="pres">
      <dgm:prSet presAssocID="{842F173B-CD63-4BF0-89FE-CEC17164A698}" presName="connTx" presStyleLbl="parChTrans1D2" presStyleIdx="2" presStyleCnt="3"/>
      <dgm:spPr/>
      <dgm:t>
        <a:bodyPr/>
        <a:lstStyle/>
        <a:p>
          <a:endParaRPr lang="en-US"/>
        </a:p>
      </dgm:t>
    </dgm:pt>
    <dgm:pt modelId="{96E117F7-B0FB-40BB-A5F1-BA885534ED3D}" type="pres">
      <dgm:prSet presAssocID="{87F570A8-10BB-46D7-99BD-657090A1698D}" presName="root2" presStyleCnt="0"/>
      <dgm:spPr/>
    </dgm:pt>
    <dgm:pt modelId="{412E92F2-1E10-4639-AAD4-EB1967A486CB}" type="pres">
      <dgm:prSet presAssocID="{87F570A8-10BB-46D7-99BD-657090A1698D}" presName="LevelTwoTextNode" presStyleLbl="node2" presStyleIdx="2" presStyleCnt="3">
        <dgm:presLayoutVars>
          <dgm:chPref val="3"/>
        </dgm:presLayoutVars>
      </dgm:prSet>
      <dgm:spPr/>
      <dgm:t>
        <a:bodyPr/>
        <a:lstStyle/>
        <a:p>
          <a:endParaRPr lang="en-US"/>
        </a:p>
      </dgm:t>
    </dgm:pt>
    <dgm:pt modelId="{8C5FA427-97A5-4815-9144-32F57C01599B}" type="pres">
      <dgm:prSet presAssocID="{87F570A8-10BB-46D7-99BD-657090A1698D}" presName="level3hierChild" presStyleCnt="0"/>
      <dgm:spPr/>
    </dgm:pt>
  </dgm:ptLst>
  <dgm:cxnLst>
    <dgm:cxn modelId="{F08D203B-3888-40F2-BD36-2B797306C3B8}" srcId="{98F089FF-ED2D-4B57-AB0A-89B236B6ECE8}" destId="{12A2864C-9D0F-42BF-BC02-23A880CFB9DD}" srcOrd="0" destOrd="0" parTransId="{EDE669E3-7F45-41A2-B6E7-566B6DC4CF67}" sibTransId="{5FED2B21-446A-4F9B-91F0-7EFBE5643052}"/>
    <dgm:cxn modelId="{842679A6-1A38-457A-B40D-AF6048F9680A}" type="presOf" srcId="{81FA3B53-9F9D-4F1E-B3D7-F68CFDDFF31F}" destId="{A1D83B06-B3CC-4635-8FA0-6282B4C606FC}" srcOrd="0" destOrd="0" presId="urn:microsoft.com/office/officeart/2005/8/layout/hierarchy2"/>
    <dgm:cxn modelId="{00C1AB09-1520-4BC0-A4C3-59A4B00D6521}" type="presOf" srcId="{392CD46F-1220-4CAD-82D5-DD637F1E7F20}" destId="{67EDB0FB-C8FC-44C4-9481-0820C984D42E}" srcOrd="0" destOrd="0" presId="urn:microsoft.com/office/officeart/2005/8/layout/hierarchy2"/>
    <dgm:cxn modelId="{098AA498-FB58-44F7-BC6F-ECA4292891A6}" type="presOf" srcId="{81FA3B53-9F9D-4F1E-B3D7-F68CFDDFF31F}" destId="{40FB1E17-B673-483C-97ED-725F0F6628F9}" srcOrd="1" destOrd="0" presId="urn:microsoft.com/office/officeart/2005/8/layout/hierarchy2"/>
    <dgm:cxn modelId="{8B907AFE-D836-4A3E-A584-7A6691168290}" type="presOf" srcId="{842F173B-CD63-4BF0-89FE-CEC17164A698}" destId="{FCEBD097-48A7-4122-AA8C-76F04C1D1D32}" srcOrd="0" destOrd="0" presId="urn:microsoft.com/office/officeart/2005/8/layout/hierarchy2"/>
    <dgm:cxn modelId="{3224DA6A-A689-4B56-8900-9BC3A65200E0}" srcId="{12A2864C-9D0F-42BF-BC02-23A880CFB9DD}" destId="{87F570A8-10BB-46D7-99BD-657090A1698D}" srcOrd="2" destOrd="0" parTransId="{842F173B-CD63-4BF0-89FE-CEC17164A698}" sibTransId="{CB05CB81-E23F-4D69-8DEB-F468CBA9BB01}"/>
    <dgm:cxn modelId="{3D027084-E7FE-40E9-A7D9-B73FAF06D669}" type="presOf" srcId="{392CD46F-1220-4CAD-82D5-DD637F1E7F20}" destId="{46830340-9BAB-4811-985B-A9B2A055A53B}" srcOrd="1" destOrd="0" presId="urn:microsoft.com/office/officeart/2005/8/layout/hierarchy2"/>
    <dgm:cxn modelId="{F21D737E-9C44-41EB-BB47-A12DD72A0D14}" srcId="{12A2864C-9D0F-42BF-BC02-23A880CFB9DD}" destId="{58472B1A-9F61-4AE8-A779-6AAB81283002}" srcOrd="0" destOrd="0" parTransId="{81FA3B53-9F9D-4F1E-B3D7-F68CFDDFF31F}" sibTransId="{13A6B186-56E0-4B0D-B3C2-FB84404B4247}"/>
    <dgm:cxn modelId="{754C45B8-847D-47F3-B1DB-17EEEDF635D6}" type="presOf" srcId="{58472B1A-9F61-4AE8-A779-6AAB81283002}" destId="{3AFAAECF-630F-44AD-8F41-364DAA7B4BA6}" srcOrd="0" destOrd="0" presId="urn:microsoft.com/office/officeart/2005/8/layout/hierarchy2"/>
    <dgm:cxn modelId="{BA67E0FA-C9A4-4806-981D-0DB379B61916}" type="presOf" srcId="{87F570A8-10BB-46D7-99BD-657090A1698D}" destId="{412E92F2-1E10-4639-AAD4-EB1967A486CB}" srcOrd="0" destOrd="0" presId="urn:microsoft.com/office/officeart/2005/8/layout/hierarchy2"/>
    <dgm:cxn modelId="{96CC31B8-C9AC-4501-A33C-39E41755438D}" type="presOf" srcId="{842F173B-CD63-4BF0-89FE-CEC17164A698}" destId="{C70730E9-34D2-4DEF-963B-BFFF80C1F3AF}" srcOrd="1" destOrd="0" presId="urn:microsoft.com/office/officeart/2005/8/layout/hierarchy2"/>
    <dgm:cxn modelId="{3998542C-0DA3-434A-9C59-CA6D4F4EC373}" type="presOf" srcId="{325AC99D-C135-4BC8-8ABD-71AFF3DA5414}" destId="{15F7D052-A8F4-4160-86BC-974872A976A4}" srcOrd="0" destOrd="0" presId="urn:microsoft.com/office/officeart/2005/8/layout/hierarchy2"/>
    <dgm:cxn modelId="{4B4C8C09-0DE6-4839-BAEA-F1763F0550B7}" type="presOf" srcId="{12A2864C-9D0F-42BF-BC02-23A880CFB9DD}" destId="{EFD66932-DD2B-4666-8143-09635F959C3C}" srcOrd="0" destOrd="0" presId="urn:microsoft.com/office/officeart/2005/8/layout/hierarchy2"/>
    <dgm:cxn modelId="{66584B09-6D29-49A3-91DF-729467E207D9}" type="presOf" srcId="{98F089FF-ED2D-4B57-AB0A-89B236B6ECE8}" destId="{DFE9DF42-8212-42BF-B9FE-27C4A84F5885}" srcOrd="0" destOrd="0" presId="urn:microsoft.com/office/officeart/2005/8/layout/hierarchy2"/>
    <dgm:cxn modelId="{1E7A8980-0133-47E0-914E-46EEE7E8F59D}" srcId="{12A2864C-9D0F-42BF-BC02-23A880CFB9DD}" destId="{325AC99D-C135-4BC8-8ABD-71AFF3DA5414}" srcOrd="1" destOrd="0" parTransId="{392CD46F-1220-4CAD-82D5-DD637F1E7F20}" sibTransId="{22B21949-DF9D-4B41-8B64-B540AC5C83CA}"/>
    <dgm:cxn modelId="{D6364930-B187-48FE-B472-094B05403B72}" type="presParOf" srcId="{DFE9DF42-8212-42BF-B9FE-27C4A84F5885}" destId="{8610131A-3BC6-4490-A583-6391619DD1AE}" srcOrd="0" destOrd="0" presId="urn:microsoft.com/office/officeart/2005/8/layout/hierarchy2"/>
    <dgm:cxn modelId="{A77DFC3F-DE63-4E95-9281-E09E7D81C0C3}" type="presParOf" srcId="{8610131A-3BC6-4490-A583-6391619DD1AE}" destId="{EFD66932-DD2B-4666-8143-09635F959C3C}" srcOrd="0" destOrd="0" presId="urn:microsoft.com/office/officeart/2005/8/layout/hierarchy2"/>
    <dgm:cxn modelId="{9E4C52A9-A05A-436A-962D-91459DFCA6C6}" type="presParOf" srcId="{8610131A-3BC6-4490-A583-6391619DD1AE}" destId="{9B2F3106-F218-4507-942A-747ED5D86F4D}" srcOrd="1" destOrd="0" presId="urn:microsoft.com/office/officeart/2005/8/layout/hierarchy2"/>
    <dgm:cxn modelId="{4147C112-F950-4DAC-9DB5-565DB01C3CB9}" type="presParOf" srcId="{9B2F3106-F218-4507-942A-747ED5D86F4D}" destId="{A1D83B06-B3CC-4635-8FA0-6282B4C606FC}" srcOrd="0" destOrd="0" presId="urn:microsoft.com/office/officeart/2005/8/layout/hierarchy2"/>
    <dgm:cxn modelId="{73006E0F-7DF1-46D6-8D0C-CB1A583A1F7C}" type="presParOf" srcId="{A1D83B06-B3CC-4635-8FA0-6282B4C606FC}" destId="{40FB1E17-B673-483C-97ED-725F0F6628F9}" srcOrd="0" destOrd="0" presId="urn:microsoft.com/office/officeart/2005/8/layout/hierarchy2"/>
    <dgm:cxn modelId="{6ABFCE96-D51E-435D-BD7E-B9CD44767670}" type="presParOf" srcId="{9B2F3106-F218-4507-942A-747ED5D86F4D}" destId="{51D7AAE8-3669-471C-B0B6-BACF997A54F1}" srcOrd="1" destOrd="0" presId="urn:microsoft.com/office/officeart/2005/8/layout/hierarchy2"/>
    <dgm:cxn modelId="{E5CE9FF2-D8B0-4CA3-9C7D-EB664EA9A1E8}" type="presParOf" srcId="{51D7AAE8-3669-471C-B0B6-BACF997A54F1}" destId="{3AFAAECF-630F-44AD-8F41-364DAA7B4BA6}" srcOrd="0" destOrd="0" presId="urn:microsoft.com/office/officeart/2005/8/layout/hierarchy2"/>
    <dgm:cxn modelId="{E66E7DAB-BC9A-44D2-BF93-9CE733E92CDE}" type="presParOf" srcId="{51D7AAE8-3669-471C-B0B6-BACF997A54F1}" destId="{F5CB5CCB-94EC-4852-882F-AC48D551FB24}" srcOrd="1" destOrd="0" presId="urn:microsoft.com/office/officeart/2005/8/layout/hierarchy2"/>
    <dgm:cxn modelId="{EFE8295D-E441-4EC6-AB82-23935B870C23}" type="presParOf" srcId="{9B2F3106-F218-4507-942A-747ED5D86F4D}" destId="{67EDB0FB-C8FC-44C4-9481-0820C984D42E}" srcOrd="2" destOrd="0" presId="urn:microsoft.com/office/officeart/2005/8/layout/hierarchy2"/>
    <dgm:cxn modelId="{CB39E8E4-F7D5-42F9-9FEB-ADFB7078A039}" type="presParOf" srcId="{67EDB0FB-C8FC-44C4-9481-0820C984D42E}" destId="{46830340-9BAB-4811-985B-A9B2A055A53B}" srcOrd="0" destOrd="0" presId="urn:microsoft.com/office/officeart/2005/8/layout/hierarchy2"/>
    <dgm:cxn modelId="{9808918F-2CCA-4686-A77C-899EB2F2A334}" type="presParOf" srcId="{9B2F3106-F218-4507-942A-747ED5D86F4D}" destId="{3609CD03-E9A2-41F2-AD5A-DC18B1A842E0}" srcOrd="3" destOrd="0" presId="urn:microsoft.com/office/officeart/2005/8/layout/hierarchy2"/>
    <dgm:cxn modelId="{209BC3E3-0D4A-42A7-A7E9-25B897E5CF49}" type="presParOf" srcId="{3609CD03-E9A2-41F2-AD5A-DC18B1A842E0}" destId="{15F7D052-A8F4-4160-86BC-974872A976A4}" srcOrd="0" destOrd="0" presId="urn:microsoft.com/office/officeart/2005/8/layout/hierarchy2"/>
    <dgm:cxn modelId="{9FBE5518-765D-48A7-8631-A701BBC1237F}" type="presParOf" srcId="{3609CD03-E9A2-41F2-AD5A-DC18B1A842E0}" destId="{63F6A0C7-D062-4960-A609-193CE56E455E}" srcOrd="1" destOrd="0" presId="urn:microsoft.com/office/officeart/2005/8/layout/hierarchy2"/>
    <dgm:cxn modelId="{F35A1F91-56E0-4746-A1E7-2585A22231F5}" type="presParOf" srcId="{9B2F3106-F218-4507-942A-747ED5D86F4D}" destId="{FCEBD097-48A7-4122-AA8C-76F04C1D1D32}" srcOrd="4" destOrd="0" presId="urn:microsoft.com/office/officeart/2005/8/layout/hierarchy2"/>
    <dgm:cxn modelId="{2A5946B3-5A36-40E2-84E0-3773DD1D2FCC}" type="presParOf" srcId="{FCEBD097-48A7-4122-AA8C-76F04C1D1D32}" destId="{C70730E9-34D2-4DEF-963B-BFFF80C1F3AF}" srcOrd="0" destOrd="0" presId="urn:microsoft.com/office/officeart/2005/8/layout/hierarchy2"/>
    <dgm:cxn modelId="{BC45278A-D0B7-4F27-9093-E1546849C12D}" type="presParOf" srcId="{9B2F3106-F218-4507-942A-747ED5D86F4D}" destId="{96E117F7-B0FB-40BB-A5F1-BA885534ED3D}" srcOrd="5" destOrd="0" presId="urn:microsoft.com/office/officeart/2005/8/layout/hierarchy2"/>
    <dgm:cxn modelId="{77CFFEA9-DB51-4D48-9AE0-EC9BF7515880}" type="presParOf" srcId="{96E117F7-B0FB-40BB-A5F1-BA885534ED3D}" destId="{412E92F2-1E10-4639-AAD4-EB1967A486CB}" srcOrd="0" destOrd="0" presId="urn:microsoft.com/office/officeart/2005/8/layout/hierarchy2"/>
    <dgm:cxn modelId="{A314AAB1-3AE9-45D0-A6BD-7D17356E9D98}" type="presParOf" srcId="{96E117F7-B0FB-40BB-A5F1-BA885534ED3D}" destId="{8C5FA427-97A5-4815-9144-32F57C0159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66932-DD2B-4666-8143-09635F959C3C}">
      <dsp:nvSpPr>
        <dsp:cNvPr id="0" name=""/>
        <dsp:cNvSpPr/>
      </dsp:nvSpPr>
      <dsp:spPr>
        <a:xfrm>
          <a:off x="290017" y="1588681"/>
          <a:ext cx="2817152" cy="1408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ea typeface="Calibri" panose="020F0502020204030204" pitchFamily="34" charset="0"/>
            </a:rPr>
            <a:t>Để tạo ra cách suy nghĩ tích cực</a:t>
          </a:r>
          <a:endParaRPr lang="en-US" sz="1800" kern="1200" dirty="0"/>
        </a:p>
      </dsp:txBody>
      <dsp:txXfrm>
        <a:off x="331273" y="1629937"/>
        <a:ext cx="2734640" cy="1326064"/>
      </dsp:txXfrm>
    </dsp:sp>
    <dsp:sp modelId="{A1D83B06-B3CC-4635-8FA0-6282B4C606FC}">
      <dsp:nvSpPr>
        <dsp:cNvPr id="0" name=""/>
        <dsp:cNvSpPr/>
      </dsp:nvSpPr>
      <dsp:spPr>
        <a:xfrm rot="18355143">
          <a:off x="2702306" y="1472518"/>
          <a:ext cx="1958900" cy="54492"/>
        </a:xfrm>
        <a:custGeom>
          <a:avLst/>
          <a:gdLst/>
          <a:ahLst/>
          <a:cxnLst/>
          <a:rect l="0" t="0" r="0" b="0"/>
          <a:pathLst>
            <a:path>
              <a:moveTo>
                <a:pt x="0" y="27246"/>
              </a:moveTo>
              <a:lnTo>
                <a:pt x="1958900"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632784" y="1450792"/>
        <a:ext cx="97945" cy="97945"/>
      </dsp:txXfrm>
    </dsp:sp>
    <dsp:sp modelId="{3AFAAECF-630F-44AD-8F41-364DAA7B4BA6}">
      <dsp:nvSpPr>
        <dsp:cNvPr id="0" name=""/>
        <dsp:cNvSpPr/>
      </dsp:nvSpPr>
      <dsp:spPr>
        <a:xfrm>
          <a:off x="4256343" y="2271"/>
          <a:ext cx="2817152" cy="1408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Tìm ra những điểm tốt của bạn và nghĩ về những điểm tốt đó khi em </a:t>
          </a:r>
          <a:r>
            <a:rPr lang="en-US" sz="1800" kern="1200" dirty="0" smtClean="0"/>
            <a:t>gặp </a:t>
          </a:r>
          <a:r>
            <a:rPr lang="en-US" sz="1800" kern="1200" dirty="0" smtClean="0"/>
            <a:t>vấn đề với bạn</a:t>
          </a:r>
          <a:endParaRPr lang="en-US" sz="1800" kern="1200" dirty="0"/>
        </a:p>
      </dsp:txBody>
      <dsp:txXfrm>
        <a:off x="4297599" y="43527"/>
        <a:ext cx="2734640" cy="1326064"/>
      </dsp:txXfrm>
    </dsp:sp>
    <dsp:sp modelId="{67EDB0FB-C8FC-44C4-9481-0820C984D42E}">
      <dsp:nvSpPr>
        <dsp:cNvPr id="0" name=""/>
        <dsp:cNvSpPr/>
      </dsp:nvSpPr>
      <dsp:spPr>
        <a:xfrm rot="100048">
          <a:off x="3106926" y="2282450"/>
          <a:ext cx="1149659" cy="54492"/>
        </a:xfrm>
        <a:custGeom>
          <a:avLst/>
          <a:gdLst/>
          <a:ahLst/>
          <a:cxnLst/>
          <a:rect l="0" t="0" r="0" b="0"/>
          <a:pathLst>
            <a:path>
              <a:moveTo>
                <a:pt x="0" y="27246"/>
              </a:moveTo>
              <a:lnTo>
                <a:pt x="1149659"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3015" y="2280954"/>
        <a:ext cx="57482" cy="57482"/>
      </dsp:txXfrm>
    </dsp:sp>
    <dsp:sp modelId="{15F7D052-A8F4-4160-86BC-974872A976A4}">
      <dsp:nvSpPr>
        <dsp:cNvPr id="0" name=""/>
        <dsp:cNvSpPr/>
      </dsp:nvSpPr>
      <dsp:spPr>
        <a:xfrm>
          <a:off x="4256343" y="1622134"/>
          <a:ext cx="2817152" cy="1408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Nghĩ về những kỉ niệm đẹp của bạn với mình khi em gặp vấn đề </a:t>
          </a:r>
          <a:r>
            <a:rPr lang="en-US" sz="1800" kern="1200" dirty="0" smtClean="0"/>
            <a:t>với </a:t>
          </a:r>
          <a:r>
            <a:rPr lang="en-US" sz="1800" kern="1200" dirty="0" smtClean="0"/>
            <a:t>bạn</a:t>
          </a:r>
          <a:endParaRPr lang="en-US" sz="1800" kern="1200" dirty="0"/>
        </a:p>
      </dsp:txBody>
      <dsp:txXfrm>
        <a:off x="4297599" y="1663390"/>
        <a:ext cx="2734640" cy="1326064"/>
      </dsp:txXfrm>
    </dsp:sp>
    <dsp:sp modelId="{FCEBD097-48A7-4122-AA8C-76F04C1D1D32}">
      <dsp:nvSpPr>
        <dsp:cNvPr id="0" name=""/>
        <dsp:cNvSpPr/>
      </dsp:nvSpPr>
      <dsp:spPr>
        <a:xfrm rot="3311877">
          <a:off x="2675022" y="3092381"/>
          <a:ext cx="2013468" cy="54492"/>
        </a:xfrm>
        <a:custGeom>
          <a:avLst/>
          <a:gdLst/>
          <a:ahLst/>
          <a:cxnLst/>
          <a:rect l="0" t="0" r="0" b="0"/>
          <a:pathLst>
            <a:path>
              <a:moveTo>
                <a:pt x="0" y="27246"/>
              </a:moveTo>
              <a:lnTo>
                <a:pt x="2013468"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631419" y="3069290"/>
        <a:ext cx="100673" cy="100673"/>
      </dsp:txXfrm>
    </dsp:sp>
    <dsp:sp modelId="{412E92F2-1E10-4639-AAD4-EB1967A486CB}">
      <dsp:nvSpPr>
        <dsp:cNvPr id="0" name=""/>
        <dsp:cNvSpPr/>
      </dsp:nvSpPr>
      <dsp:spPr>
        <a:xfrm>
          <a:off x="4256343" y="3241997"/>
          <a:ext cx="2817152" cy="1408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Nghĩ đến những bức tranh tươi đẹp của thiên nhiên, của tình người, của lòng tốt trong cuộc sống ....khi em thấy buồn, chán nản.</a:t>
          </a:r>
          <a:endParaRPr lang="en-US" sz="1800" kern="1200" dirty="0"/>
        </a:p>
      </dsp:txBody>
      <dsp:txXfrm>
        <a:off x="4297599" y="3283253"/>
        <a:ext cx="2734640" cy="13260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280554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4070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335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99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56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38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26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7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746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63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9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6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74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54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10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4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59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8793608e4a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8793608e4a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3052625"/>
            <a:ext cx="3698100" cy="5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endParaRPr/>
          </a:p>
        </p:txBody>
      </p:sp>
      <p:sp>
        <p:nvSpPr>
          <p:cNvPr id="18" name="Google Shape;18;p3"/>
          <p:cNvSpPr txBox="1">
            <a:spLocks noGrp="1"/>
          </p:cNvSpPr>
          <p:nvPr>
            <p:ph type="title" idx="2"/>
          </p:nvPr>
        </p:nvSpPr>
        <p:spPr>
          <a:xfrm>
            <a:off x="4595650" y="3639450"/>
            <a:ext cx="3698100" cy="10626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endParaRPr/>
          </a:p>
        </p:txBody>
      </p:sp>
      <p:sp>
        <p:nvSpPr>
          <p:cNvPr id="19" name="Google Shape;19;p3"/>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endParaRPr/>
          </a:p>
        </p:txBody>
      </p:sp>
      <p:sp>
        <p:nvSpPr>
          <p:cNvPr id="20" name="Google Shape;20;p3"/>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309" y="1901952"/>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5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4597000" y="2751425"/>
            <a:ext cx="2407200" cy="15864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600">
                <a:solidFill>
                  <a:schemeClr val="accent6"/>
                </a:solidFill>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pattFill prst="pct5">
          <a:fgClr>
            <a:schemeClr val="accent6"/>
          </a:fgClr>
          <a:bgClr>
            <a:schemeClr val="accent6"/>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71" r:id="rId7"/>
    <p:sldLayoutId id="214748367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6"/>
          </a:fgClr>
          <a:bgClr>
            <a:schemeClr val="accent6"/>
          </a:bgClr>
        </a:pattFill>
        <a:effectLst/>
      </p:bgPr>
    </p:bg>
    <p:spTree>
      <p:nvGrpSpPr>
        <p:cNvPr id="1" name=""/>
        <p:cNvGrpSpPr/>
        <p:nvPr/>
      </p:nvGrpSpPr>
      <p:grpSpPr>
        <a:xfrm>
          <a:off x="0" y="0"/>
          <a:ext cx="0" cy="0"/>
          <a:chOff x="0" y="0"/>
          <a:chExt cx="0" cy="0"/>
        </a:xfrm>
      </p:grpSpPr>
      <p:sp>
        <p:nvSpPr>
          <p:cNvPr id="5" name="TextBox 4"/>
          <p:cNvSpPr txBox="1"/>
          <p:nvPr/>
        </p:nvSpPr>
        <p:spPr>
          <a:xfrm>
            <a:off x="350874" y="212652"/>
            <a:ext cx="8442252" cy="523220"/>
          </a:xfrm>
          <a:prstGeom prst="rect">
            <a:avLst/>
          </a:prstGeom>
          <a:noFill/>
        </p:spPr>
        <p:txBody>
          <a:bodyPr wrap="square" rtlCol="0">
            <a:spAutoFit/>
          </a:bodyPr>
          <a:lstStyle/>
          <a:p>
            <a:pPr algn="ctr"/>
            <a:r>
              <a:rPr lang="en-US" sz="2800" b="1" dirty="0">
                <a:solidFill>
                  <a:srgbClr val="0033CC"/>
                </a:solidFill>
                <a:latin typeface="Times New Roman" panose="02020603050405020304" pitchFamily="18" charset="0"/>
                <a:cs typeface="Times New Roman" panose="02020603050405020304" pitchFamily="18" charset="0"/>
              </a:rPr>
              <a:t>PHÒNG GIÁO DỤC VÀ ĐÀO TẠO QUẬN GÒ VẤP</a:t>
            </a:r>
          </a:p>
        </p:txBody>
      </p:sp>
      <p:sp>
        <p:nvSpPr>
          <p:cNvPr id="6" name="Rectangle 5"/>
          <p:cNvSpPr/>
          <p:nvPr/>
        </p:nvSpPr>
        <p:spPr>
          <a:xfrm>
            <a:off x="27538" y="735872"/>
            <a:ext cx="9092553" cy="523220"/>
          </a:xfrm>
          <a:prstGeom prst="rect">
            <a:avLst/>
          </a:prstGeom>
          <a:noFill/>
        </p:spPr>
        <p:txBody>
          <a:bodyPr wrap="none" lIns="91440" tIns="45720" rIns="91440" bIns="45720">
            <a:spAutoFit/>
          </a:bodyPr>
          <a:lstStyle/>
          <a:p>
            <a:pPr algn="ctr"/>
            <a:r>
              <a:rPr lang="en-US" sz="2800" b="1" cap="none" spc="0" dirty="0">
                <a:ln w="22225">
                  <a:solidFill>
                    <a:schemeClr val="accent2">
                      <a:lumMod val="75000"/>
                    </a:schemeClr>
                  </a:solidFill>
                  <a:prstDash val="solid"/>
                </a:ln>
                <a:solidFill>
                  <a:srgbClr val="FF0000"/>
                </a:solidFill>
                <a:effectLst/>
                <a:latin typeface="Times New Roman" panose="02020603050405020304" pitchFamily="18" charset="0"/>
                <a:cs typeface="Times New Roman" panose="02020603050405020304" pitchFamily="18" charset="0"/>
              </a:rPr>
              <a:t>HOẠT ĐỘNG TRẢI NGHIỆM HƯỚNG NGHIỆP LỚP 6</a:t>
            </a:r>
            <a:endParaRPr lang="en-US" sz="2800" b="1" cap="none" spc="0" dirty="0">
              <a:ln w="22225">
                <a:solidFill>
                  <a:schemeClr val="accent2">
                    <a:lumMod val="75000"/>
                  </a:schemeClr>
                </a:solidFill>
                <a:prstDash val="solid"/>
              </a:ln>
              <a:solidFill>
                <a:srgbClr val="FF0000"/>
              </a:solidFill>
              <a:effectLst/>
            </a:endParaRPr>
          </a:p>
        </p:txBody>
      </p:sp>
      <p:sp>
        <p:nvSpPr>
          <p:cNvPr id="7" name="Rectangle 6"/>
          <p:cNvSpPr/>
          <p:nvPr/>
        </p:nvSpPr>
        <p:spPr>
          <a:xfrm>
            <a:off x="212473" y="2472427"/>
            <a:ext cx="8719054" cy="1323439"/>
          </a:xfrm>
          <a:prstGeom prst="rect">
            <a:avLst/>
          </a:prstGeom>
          <a:noFill/>
        </p:spPr>
        <p:txBody>
          <a:bodyPr wrap="none" lIns="91440" tIns="45720" rIns="91440" bIns="45720">
            <a:prstTxWarp prst="textArchUp">
              <a:avLst/>
            </a:prstTxWarp>
            <a:spAutoFit/>
          </a:bodyPr>
          <a:lstStyle/>
          <a:p>
            <a:pPr algn="ctr"/>
            <a:r>
              <a:rPr lang="en-US" sz="4400" b="1" cap="none" spc="0" dirty="0">
                <a:ln w="9525">
                  <a:solidFill>
                    <a:schemeClr val="tx1">
                      <a:lumMod val="50000"/>
                    </a:schemeClr>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CHỦ ĐỀ 2: </a:t>
            </a:r>
          </a:p>
          <a:p>
            <a:pPr algn="ctr"/>
            <a:r>
              <a:rPr lang="en-US" sz="4400" b="1" cap="none" spc="0" dirty="0">
                <a:ln w="9525">
                  <a:solidFill>
                    <a:schemeClr val="tx1">
                      <a:lumMod val="50000"/>
                    </a:schemeClr>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CHĂM SÓC CUỘC SỐNG CÁ NHÂN</a:t>
            </a:r>
            <a:endParaRPr lang="en-US" sz="4400" b="1" cap="none" spc="0" dirty="0">
              <a:ln w="9525">
                <a:solidFill>
                  <a:schemeClr val="tx1">
                    <a:lumMod val="50000"/>
                  </a:schemeClr>
                </a:solidFill>
                <a:prstDash val="solid"/>
              </a:ln>
              <a:solidFill>
                <a:schemeClr val="bg1"/>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769" y="2400300"/>
            <a:ext cx="3117538" cy="2743200"/>
          </a:xfrm>
          <a:prstGeom prst="rect">
            <a:avLst/>
          </a:prstGeom>
        </p:spPr>
      </p:pic>
    </p:spTree>
    <p:extLst>
      <p:ext uri="{BB962C8B-B14F-4D97-AF65-F5344CB8AC3E}">
        <p14:creationId xmlns:p14="http://schemas.microsoft.com/office/powerpoint/2010/main" val="22680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2241211"/>
            <a:ext cx="1866417" cy="1979915"/>
          </a:xfrm>
          <a:prstGeom prst="rect">
            <a:avLst/>
          </a:prstGeom>
        </p:spPr>
      </p:pic>
      <p:sp>
        <p:nvSpPr>
          <p:cNvPr id="5" name="Google Shape;1000;p37">
            <a:hlinkClick r:id="rId4"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8: SÁNG TẠO CHIẾC LỌ THẦN KÌ</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9" name="Rounded Rectangular Callout 8"/>
          <p:cNvSpPr/>
          <p:nvPr/>
        </p:nvSpPr>
        <p:spPr>
          <a:xfrm>
            <a:off x="2583712" y="1637413"/>
            <a:ext cx="6103088" cy="2892056"/>
          </a:xfrm>
          <a:prstGeom prst="wedgeRoundRectCallout">
            <a:avLst>
              <a:gd name="adj1" fmla="val -68892"/>
              <a:gd name="adj2" fmla="val -764"/>
              <a:gd name="adj3" fmla="val 16667"/>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800" dirty="0" err="1">
                <a:solidFill>
                  <a:srgbClr val="000000"/>
                </a:solidFill>
                <a:latin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giản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thích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thú</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rồi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bỏ</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lọ</a:t>
            </a:r>
            <a:r>
              <a:rPr lang="en-US" sz="2800" dirty="0">
                <a:solidFill>
                  <a:srgbClr val="000000"/>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thưởng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niềm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vui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19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2373850"/>
            <a:ext cx="1760948" cy="1772847"/>
          </a:xfrm>
          <a:prstGeom prst="rect">
            <a:avLst/>
          </a:prstGeom>
        </p:spPr>
      </p:pic>
      <p:sp>
        <p:nvSpPr>
          <p:cNvPr id="5" name="Google Shape;1000;p37">
            <a:hlinkClick r:id="rId4"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8: SÁNG TẠO CHIẾC LỌ THẦN KÌ</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9" name="Rounded Rectangular Callout 8"/>
          <p:cNvSpPr/>
          <p:nvPr/>
        </p:nvSpPr>
        <p:spPr>
          <a:xfrm>
            <a:off x="2583712" y="1637412"/>
            <a:ext cx="6103088" cy="2977117"/>
          </a:xfrm>
          <a:prstGeom prst="wedgeRoundRectCallout">
            <a:avLst>
              <a:gd name="adj1" fmla="val -68892"/>
              <a:gd name="adj2" fmla="val -764"/>
              <a:gd name="adj3" fmla="val 16667"/>
            </a:avLst>
          </a:prstGeom>
          <a:solidFill>
            <a:srgbClr val="9EE3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800" dirty="0" err="1">
                <a:solidFill>
                  <a:srgbClr val="000000"/>
                </a:solidFill>
                <a:latin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lọ</a:t>
            </a:r>
            <a:r>
              <a:rPr lang="en-US" sz="2800" dirty="0">
                <a:solidFill>
                  <a:srgbClr val="000000"/>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hôm</a:t>
            </a:r>
            <a:r>
              <a:rPr lang="en-US" sz="2800" dirty="0">
                <a:solidFill>
                  <a:srgbClr val="000000"/>
                </a:solidFill>
                <a:latin typeface="Times New Roman" panose="02020603050405020304" pitchFamily="18" charset="0"/>
                <a:cs typeface="Times New Roman" panose="02020603050405020304" pitchFamily="18" charset="0"/>
              </a:rPr>
              <a:t> nay </a:t>
            </a:r>
            <a:r>
              <a:rPr lang="en-US" sz="2800" dirty="0" err="1">
                <a:solidFill>
                  <a:srgbClr val="000000"/>
                </a:solidFill>
                <a:latin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961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0598" y="2451339"/>
            <a:ext cx="1768224" cy="1780419"/>
          </a:xfrm>
          <a:prstGeom prst="rect">
            <a:avLst/>
          </a:prstGeom>
        </p:spPr>
      </p:pic>
      <p:sp>
        <p:nvSpPr>
          <p:cNvPr id="5" name="Google Shape;1000;p37">
            <a:hlinkClick r:id="rId4"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8: SÁNG TẠO CHIẾC LỌ THẦN KÌ</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9" name="Rounded Rectangular Callout 8"/>
          <p:cNvSpPr/>
          <p:nvPr/>
        </p:nvSpPr>
        <p:spPr>
          <a:xfrm>
            <a:off x="2583712" y="1637412"/>
            <a:ext cx="6103088" cy="2977117"/>
          </a:xfrm>
          <a:prstGeom prst="wedgeRoundRectCallout">
            <a:avLst>
              <a:gd name="adj1" fmla="val -68892"/>
              <a:gd name="adj2" fmla="val -764"/>
              <a:gd name="adj3" fmla="val 16667"/>
            </a:avLst>
          </a:prstGeom>
          <a:solidFill>
            <a:srgbClr val="E1EA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800" dirty="0" err="1">
                <a:solidFill>
                  <a:srgbClr val="000000"/>
                </a:solidFill>
                <a:latin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kiểu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bỏ</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chúng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lọ</a:t>
            </a:r>
            <a:r>
              <a:rPr lang="en-US" sz="2800" dirty="0">
                <a:solidFill>
                  <a:srgbClr val="000000"/>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vui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nhặt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72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9: CHIẾN THẮNG BẢN THÂN</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pic>
        <p:nvPicPr>
          <p:cNvPr id="2" name="Picture 1"/>
          <p:cNvPicPr>
            <a:picLocks noChangeAspect="1"/>
          </p:cNvPicPr>
          <p:nvPr/>
        </p:nvPicPr>
        <p:blipFill>
          <a:blip r:embed="rId4"/>
          <a:stretch>
            <a:fillRect/>
          </a:stretch>
        </p:blipFill>
        <p:spPr>
          <a:xfrm>
            <a:off x="0" y="1988510"/>
            <a:ext cx="3734718" cy="2743200"/>
          </a:xfrm>
          <a:prstGeom prst="rect">
            <a:avLst/>
          </a:prstGeom>
        </p:spPr>
      </p:pic>
      <p:sp>
        <p:nvSpPr>
          <p:cNvPr id="3" name="TextBox 2"/>
          <p:cNvSpPr txBox="1"/>
          <p:nvPr/>
        </p:nvSpPr>
        <p:spPr>
          <a:xfrm>
            <a:off x="1350335" y="1073888"/>
            <a:ext cx="7155712"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3944679" y="1579622"/>
            <a:ext cx="5061098" cy="3560975"/>
          </a:xfrm>
          <a:prstGeom prst="rect">
            <a:avLst/>
          </a:prstGeom>
          <a:noFill/>
        </p:spPr>
        <p:txBody>
          <a:bodyPr wrap="square" rtlCol="0">
            <a:spAutoFit/>
          </a:bodyPr>
          <a:lstStyle/>
          <a:p>
            <a:pPr algn="just">
              <a:lnSpc>
                <a:spcPct val="115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2800" b="1"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800" dirty="0">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chuông</a:t>
            </a:r>
            <a:r>
              <a:rPr lang="en-US" sz="2800" dirty="0">
                <a:latin typeface="Times New Roman" panose="02020603050405020304" pitchFamily="18" charset="0"/>
                <a:ea typeface="Calibri" panose="020F0502020204030204" pitchFamily="34" charset="0"/>
                <a:cs typeface="Times New Roman" panose="02020603050405020304" pitchFamily="18" charset="0"/>
              </a:rPr>
              <a:t> reo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chuông</a:t>
            </a:r>
            <a:r>
              <a:rPr lang="en-US" sz="2800" dirty="0">
                <a:latin typeface="Times New Roman" panose="02020603050405020304" pitchFamily="18" charset="0"/>
                <a:ea typeface="Calibri" panose="020F0502020204030204" pitchFamily="34" charset="0"/>
                <a:cs typeface="Times New Roman" panose="02020603050405020304" pitchFamily="18" charset="0"/>
              </a:rPr>
              <a:t> reo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8354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9: CHIẾN THẮNG BẢN THÂN</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3" name="TextBox 2"/>
          <p:cNvSpPr txBox="1"/>
          <p:nvPr/>
        </p:nvSpPr>
        <p:spPr>
          <a:xfrm>
            <a:off x="1350335" y="1073888"/>
            <a:ext cx="7155712"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647507" y="1988509"/>
            <a:ext cx="6337005" cy="2569934"/>
          </a:xfrm>
          <a:prstGeom prst="rect">
            <a:avLst/>
          </a:prstGeom>
          <a:noFill/>
        </p:spPr>
        <p:txBody>
          <a:bodyPr wrap="square" rtlCol="0">
            <a:spAutoFit/>
          </a:bodyPr>
          <a:lstStyle/>
          <a:p>
            <a:pPr algn="just">
              <a:lnSpc>
                <a:spcPct val="115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Tình huống 2: </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Bố dặn em không nên uống nước đá vì sẽ hỏng răng và viêm họng. Tuy nhiên, em đang rất khát nước và muốn phá lệ. Em nên làm gì để thể hiện mình là người biết nghe và làm điều tốt?</a:t>
            </a:r>
          </a:p>
        </p:txBody>
      </p:sp>
      <p:pic>
        <p:nvPicPr>
          <p:cNvPr id="7" name="Picture 6"/>
          <p:cNvPicPr>
            <a:picLocks noChangeAspect="1"/>
          </p:cNvPicPr>
          <p:nvPr/>
        </p:nvPicPr>
        <p:blipFill>
          <a:blip r:embed="rId4"/>
          <a:stretch>
            <a:fillRect/>
          </a:stretch>
        </p:blipFill>
        <p:spPr>
          <a:xfrm>
            <a:off x="237379" y="1901876"/>
            <a:ext cx="2225911" cy="2743200"/>
          </a:xfrm>
          <a:prstGeom prst="rect">
            <a:avLst/>
          </a:prstGeom>
        </p:spPr>
      </p:pic>
    </p:spTree>
    <p:extLst>
      <p:ext uri="{BB962C8B-B14F-4D97-AF65-F5344CB8AC3E}">
        <p14:creationId xmlns:p14="http://schemas.microsoft.com/office/powerpoint/2010/main" val="198192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9: CHIẾN THẮNG BẢN THÂN</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3" name="TextBox 2"/>
          <p:cNvSpPr txBox="1"/>
          <p:nvPr/>
        </p:nvSpPr>
        <p:spPr>
          <a:xfrm>
            <a:off x="1350335" y="1073888"/>
            <a:ext cx="7155712"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3423683" y="1772358"/>
            <a:ext cx="5720317" cy="3065455"/>
          </a:xfrm>
          <a:prstGeom prst="rect">
            <a:avLst/>
          </a:prstGeom>
          <a:noFill/>
        </p:spPr>
        <p:txBody>
          <a:bodyPr wrap="square" rtlCol="0">
            <a:spAutoFit/>
          </a:bodyPr>
          <a:lstStyle/>
          <a:p>
            <a:pPr algn="just">
              <a:lnSpc>
                <a:spcPct val="115000"/>
              </a:lnSpc>
            </a:pPr>
            <a:r>
              <a:rPr lang="vi-VN" sz="2800" b="1" dirty="0">
                <a:latin typeface="Times New Roman" panose="02020603050405020304" pitchFamily="18" charset="0"/>
                <a:ea typeface="Calibri" panose="020F0502020204030204" pitchFamily="34" charset="0"/>
                <a:cs typeface="Times New Roman" panose="02020603050405020304" pitchFamily="18" charset="0"/>
              </a:rPr>
              <a:t>Tình huống 3: </a:t>
            </a:r>
            <a:r>
              <a:rPr lang="vi-VN" sz="2800" dirty="0">
                <a:latin typeface="Times New Roman" panose="02020603050405020304" pitchFamily="18" charset="0"/>
                <a:ea typeface="Calibri" panose="020F0502020204030204" pitchFamily="34" charset="0"/>
                <a:cs typeface="Times New Roman" panose="02020603050405020304" pitchFamily="18" charset="0"/>
              </a:rPr>
              <a:t>Theo thời gian biểu, sau khi đi học về em sẽ giúp bố mẹ dọn dẹp nhà cửa. Nhưng về đến nhà em mở tivi ra xem và không muốn làm 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Em cần làm gì để mình có kỉ luật hơn và thực hiện đúng thời gian biểu?</a:t>
            </a:r>
          </a:p>
        </p:txBody>
      </p:sp>
      <p:pic>
        <p:nvPicPr>
          <p:cNvPr id="2" name="Picture 1"/>
          <p:cNvPicPr>
            <a:picLocks noChangeAspect="1"/>
          </p:cNvPicPr>
          <p:nvPr/>
        </p:nvPicPr>
        <p:blipFill>
          <a:blip r:embed="rId4"/>
          <a:stretch>
            <a:fillRect/>
          </a:stretch>
        </p:blipFill>
        <p:spPr>
          <a:xfrm>
            <a:off x="-1" y="1871330"/>
            <a:ext cx="3423683" cy="2690037"/>
          </a:xfrm>
          <a:prstGeom prst="rect">
            <a:avLst/>
          </a:prstGeom>
        </p:spPr>
      </p:pic>
    </p:spTree>
    <p:extLst>
      <p:ext uri="{BB962C8B-B14F-4D97-AF65-F5344CB8AC3E}">
        <p14:creationId xmlns:p14="http://schemas.microsoft.com/office/powerpoint/2010/main" val="5103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9: CHIẾN THẮNG BẢN THÂN</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7" name="Cloud 6"/>
          <p:cNvSpPr/>
          <p:nvPr/>
        </p:nvSpPr>
        <p:spPr>
          <a:xfrm>
            <a:off x="701750" y="1416355"/>
            <a:ext cx="8102008" cy="308121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sẻ</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10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9: CHIẾN THẮNG BẢN THÂN</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9" name="TextBox 8"/>
          <p:cNvSpPr txBox="1"/>
          <p:nvPr/>
        </p:nvSpPr>
        <p:spPr>
          <a:xfrm>
            <a:off x="818707" y="2052081"/>
            <a:ext cx="7697972" cy="1569660"/>
          </a:xfrm>
          <a:prstGeom prst="rect">
            <a:avLst/>
          </a:prstGeom>
          <a:noFill/>
        </p:spPr>
        <p:txBody>
          <a:bodyPr wrap="square" rtlCol="0">
            <a:spAutoFit/>
          </a:bodyPr>
          <a:lstStyle/>
          <a:p>
            <a:pPr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rPr>
              <a:t>Các</a:t>
            </a:r>
            <a:r>
              <a:rPr lang="en-US" sz="3200" i="1" dirty="0">
                <a:latin typeface="Times New Roman" panose="02020603050405020304" pitchFamily="18" charset="0"/>
              </a:rPr>
              <a:t> </a:t>
            </a:r>
            <a:r>
              <a:rPr lang="en-US" sz="3200" i="1" dirty="0" err="1">
                <a:latin typeface="Times New Roman" panose="02020603050405020304" pitchFamily="18" charset="0"/>
              </a:rPr>
              <a:t>em</a:t>
            </a:r>
            <a:r>
              <a:rPr lang="en-US" sz="3200" i="1" dirty="0">
                <a:latin typeface="Times New Roman" panose="02020603050405020304" pitchFamily="18" charset="0"/>
              </a:rPr>
              <a:t> </a:t>
            </a:r>
            <a:r>
              <a:rPr lang="en-US" sz="3200" i="1" dirty="0" err="1">
                <a:latin typeface="Times New Roman" panose="02020603050405020304" pitchFamily="18" charset="0"/>
              </a:rPr>
              <a:t>hãy</a:t>
            </a:r>
            <a:r>
              <a:rPr lang="en-US" sz="3200" i="1" dirty="0">
                <a:latin typeface="Times New Roman" panose="02020603050405020304" pitchFamily="18" charset="0"/>
              </a:rPr>
              <a:t> </a:t>
            </a:r>
            <a:r>
              <a:rPr lang="en-US" sz="3200" i="1" dirty="0" err="1">
                <a:latin typeface="Times New Roman" panose="02020603050405020304" pitchFamily="18" charset="0"/>
              </a:rPr>
              <a:t>tiếp</a:t>
            </a:r>
            <a:r>
              <a:rPr lang="en-US" sz="3200" i="1" dirty="0">
                <a:latin typeface="Times New Roman" panose="02020603050405020304" pitchFamily="18" charset="0"/>
              </a:rPr>
              <a:t> </a:t>
            </a:r>
            <a:r>
              <a:rPr lang="en-US" sz="3200" i="1" dirty="0" err="1">
                <a:latin typeface="Times New Roman" panose="02020603050405020304" pitchFamily="18" charset="0"/>
              </a:rPr>
              <a:t>tục</a:t>
            </a:r>
            <a:r>
              <a:rPr lang="en-US" sz="3200" i="1" dirty="0">
                <a:latin typeface="Times New Roman" panose="02020603050405020304" pitchFamily="18" charset="0"/>
              </a:rPr>
              <a:t> </a:t>
            </a:r>
            <a:r>
              <a:rPr lang="en-US" sz="3200" i="1" dirty="0" err="1">
                <a:latin typeface="Times New Roman" panose="02020603050405020304" pitchFamily="18" charset="0"/>
              </a:rPr>
              <a:t>rèn</a:t>
            </a:r>
            <a:r>
              <a:rPr lang="en-US" sz="3200" i="1" dirty="0">
                <a:latin typeface="Times New Roman" panose="02020603050405020304" pitchFamily="18" charset="0"/>
              </a:rPr>
              <a:t> </a:t>
            </a:r>
            <a:r>
              <a:rPr lang="en-US" sz="3200" i="1" dirty="0" err="1">
                <a:latin typeface="Times New Roman" panose="02020603050405020304" pitchFamily="18" charset="0"/>
              </a:rPr>
              <a:t>luyện</a:t>
            </a:r>
            <a:r>
              <a:rPr lang="en-US" sz="3200" i="1" dirty="0">
                <a:latin typeface="Times New Roman" panose="02020603050405020304" pitchFamily="18" charset="0"/>
              </a:rPr>
              <a:t> </a:t>
            </a:r>
            <a:r>
              <a:rPr lang="en-US" sz="3200" i="1" dirty="0" err="1">
                <a:latin typeface="Times New Roman" panose="02020603050405020304" pitchFamily="18" charset="0"/>
              </a:rPr>
              <a:t>bản</a:t>
            </a:r>
            <a:r>
              <a:rPr lang="en-US" sz="3200" i="1" dirty="0">
                <a:latin typeface="Times New Roman" panose="02020603050405020304" pitchFamily="18" charset="0"/>
              </a:rPr>
              <a:t> </a:t>
            </a:r>
            <a:r>
              <a:rPr lang="en-US" sz="3200" i="1" dirty="0" err="1">
                <a:latin typeface="Times New Roman" panose="02020603050405020304" pitchFamily="18" charset="0"/>
              </a:rPr>
              <a:t>thân</a:t>
            </a:r>
            <a:r>
              <a:rPr lang="en-US" sz="3200" i="1" dirty="0">
                <a:latin typeface="Times New Roman" panose="02020603050405020304" pitchFamily="18" charset="0"/>
              </a:rPr>
              <a:t> </a:t>
            </a:r>
            <a:r>
              <a:rPr lang="en-US" sz="3200" i="1" dirty="0" err="1">
                <a:latin typeface="Times New Roman" panose="02020603050405020304" pitchFamily="18" charset="0"/>
              </a:rPr>
              <a:t>để</a:t>
            </a:r>
            <a:r>
              <a:rPr lang="en-US" sz="3200" i="1" dirty="0">
                <a:latin typeface="Times New Roman" panose="02020603050405020304" pitchFamily="18" charset="0"/>
              </a:rPr>
              <a:t> </a:t>
            </a:r>
            <a:r>
              <a:rPr lang="en-US" sz="3200" i="1" dirty="0" err="1">
                <a:latin typeface="Times New Roman" panose="02020603050405020304" pitchFamily="18" charset="0"/>
              </a:rPr>
              <a:t>có</a:t>
            </a:r>
            <a:r>
              <a:rPr lang="en-US" sz="3200" i="1" dirty="0">
                <a:latin typeface="Times New Roman" panose="02020603050405020304" pitchFamily="18" charset="0"/>
              </a:rPr>
              <a:t> ý </a:t>
            </a:r>
            <a:r>
              <a:rPr lang="en-US" sz="3200" i="1" dirty="0" err="1">
                <a:latin typeface="Times New Roman" panose="02020603050405020304" pitchFamily="18" charset="0"/>
              </a:rPr>
              <a:t>chí</a:t>
            </a:r>
            <a:r>
              <a:rPr lang="en-US" sz="3200" i="1" dirty="0">
                <a:latin typeface="Times New Roman" panose="02020603050405020304" pitchFamily="18" charset="0"/>
              </a:rPr>
              <a:t> </a:t>
            </a:r>
            <a:r>
              <a:rPr lang="en-US" sz="3200" i="1" dirty="0" err="1">
                <a:latin typeface="Times New Roman" panose="02020603050405020304" pitchFamily="18" charset="0"/>
              </a:rPr>
              <a:t>và</a:t>
            </a:r>
            <a:r>
              <a:rPr lang="en-US" sz="3200" i="1" dirty="0">
                <a:latin typeface="Times New Roman" panose="02020603050405020304" pitchFamily="18" charset="0"/>
              </a:rPr>
              <a:t> </a:t>
            </a:r>
            <a:r>
              <a:rPr lang="en-US" sz="3200" i="1" dirty="0" err="1">
                <a:latin typeface="Times New Roman" panose="02020603050405020304" pitchFamily="18" charset="0"/>
              </a:rPr>
              <a:t>nghị</a:t>
            </a:r>
            <a:r>
              <a:rPr lang="en-US" sz="3200" i="1" dirty="0">
                <a:latin typeface="Times New Roman" panose="02020603050405020304" pitchFamily="18" charset="0"/>
              </a:rPr>
              <a:t> </a:t>
            </a:r>
            <a:r>
              <a:rPr lang="en-US" sz="3200" i="1" dirty="0" err="1">
                <a:latin typeface="Times New Roman" panose="02020603050405020304" pitchFamily="18" charset="0"/>
              </a:rPr>
              <a:t>lực</a:t>
            </a:r>
            <a:r>
              <a:rPr lang="en-US" sz="3200" i="1" dirty="0">
                <a:latin typeface="Times New Roman" panose="02020603050405020304" pitchFamily="18" charset="0"/>
              </a:rPr>
              <a:t> </a:t>
            </a:r>
            <a:r>
              <a:rPr lang="en-US" sz="3200" i="1" dirty="0" err="1">
                <a:latin typeface="Times New Roman" panose="02020603050405020304" pitchFamily="18" charset="0"/>
              </a:rPr>
              <a:t>chăm</a:t>
            </a:r>
            <a:r>
              <a:rPr lang="en-US" sz="3200" i="1" dirty="0">
                <a:latin typeface="Times New Roman" panose="02020603050405020304" pitchFamily="18" charset="0"/>
              </a:rPr>
              <a:t> </a:t>
            </a:r>
            <a:r>
              <a:rPr lang="en-US" sz="3200" i="1" dirty="0" err="1">
                <a:latin typeface="Times New Roman" panose="02020603050405020304" pitchFamily="18" charset="0"/>
              </a:rPr>
              <a:t>sóc</a:t>
            </a:r>
            <a:r>
              <a:rPr lang="en-US" sz="3200" i="1" dirty="0">
                <a:latin typeface="Times New Roman" panose="02020603050405020304" pitchFamily="18" charset="0"/>
              </a:rPr>
              <a:t> </a:t>
            </a:r>
            <a:r>
              <a:rPr lang="en-US" sz="3200" i="1" dirty="0" err="1">
                <a:latin typeface="Times New Roman" panose="02020603050405020304" pitchFamily="18" charset="0"/>
              </a:rPr>
              <a:t>bản</a:t>
            </a:r>
            <a:r>
              <a:rPr lang="en-US" sz="3200" i="1" dirty="0">
                <a:latin typeface="Times New Roman" panose="02020603050405020304" pitchFamily="18" charset="0"/>
              </a:rPr>
              <a:t> </a:t>
            </a:r>
            <a:r>
              <a:rPr lang="en-US" sz="3200" i="1" dirty="0" err="1">
                <a:latin typeface="Times New Roman" panose="02020603050405020304" pitchFamily="18" charset="0"/>
              </a:rPr>
              <a:t>thân</a:t>
            </a:r>
            <a:r>
              <a:rPr lang="en-US" sz="3200" i="1" dirty="0">
                <a:latin typeface="Times New Roman" panose="02020603050405020304" pitchFamily="18" charset="0"/>
              </a:rPr>
              <a:t> </a:t>
            </a:r>
            <a:r>
              <a:rPr lang="en-US" sz="3200" i="1" dirty="0" err="1">
                <a:latin typeface="Times New Roman" panose="02020603050405020304" pitchFamily="18" charset="0"/>
              </a:rPr>
              <a:t>tốt</a:t>
            </a:r>
            <a:r>
              <a:rPr lang="en-US" sz="3200" i="1" dirty="0">
                <a:latin typeface="Times New Roman" panose="02020603050405020304" pitchFamily="18" charset="0"/>
              </a:rPr>
              <a:t> </a:t>
            </a:r>
            <a:r>
              <a:rPr lang="en-US" sz="3200" i="1" dirty="0" err="1">
                <a:latin typeface="Times New Roman" panose="02020603050405020304" pitchFamily="18" charset="0"/>
              </a:rPr>
              <a:t>hơn</a:t>
            </a:r>
            <a:r>
              <a:rPr lang="en-US" sz="3200" i="1" dirty="0">
                <a:latin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Right Arrow 7"/>
          <p:cNvSpPr/>
          <p:nvPr/>
        </p:nvSpPr>
        <p:spPr>
          <a:xfrm>
            <a:off x="834656" y="2213331"/>
            <a:ext cx="786809" cy="34024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8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19288-3908-4BB3-8D81-8581ED27DA06}"/>
              </a:ext>
            </a:extLst>
          </p:cNvPr>
          <p:cNvSpPr>
            <a:spLocks noGrp="1"/>
          </p:cNvSpPr>
          <p:nvPr>
            <p:ph type="title"/>
          </p:nvPr>
        </p:nvSpPr>
        <p:spPr>
          <a:xfrm>
            <a:off x="713250" y="232975"/>
            <a:ext cx="7717500" cy="572700"/>
          </a:xfrm>
        </p:spPr>
        <p:txBody>
          <a:bodyPr/>
          <a:lstStyle/>
          <a:p>
            <a:r>
              <a:rPr lang="en-US" dirty="0" err="1">
                <a:latin typeface="Times New Roman" panose="02020603050405020304" pitchFamily="18" charset="0"/>
                <a:cs typeface="Times New Roman" panose="02020603050405020304" pitchFamily="18" charset="0"/>
              </a:rPr>
              <a:t>Dặn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a:t>
            </a: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 xmlns:a16="http://schemas.microsoft.com/office/drawing/2014/main" id="{07E0E5FB-460F-4FBF-B406-51225DDCEF74}"/>
              </a:ext>
            </a:extLst>
          </p:cNvPr>
          <p:cNvSpPr txBox="1">
            <a:spLocks/>
          </p:cNvSpPr>
          <p:nvPr/>
        </p:nvSpPr>
        <p:spPr>
          <a:xfrm>
            <a:off x="284272" y="1363895"/>
            <a:ext cx="77175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Nanum Pen Script"/>
              <a:buNone/>
              <a:defRPr sz="5000" b="0"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pPr algn="just"/>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Thực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ôn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lại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cs typeface="Times New Roman" panose="02020603050405020304" pitchFamily="18" charset="0"/>
              </a:rPr>
              <a:t>đã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trải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nghiệm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481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Shape 1533"/>
        <p:cNvGrpSpPr/>
        <p:nvPr/>
      </p:nvGrpSpPr>
      <p:grpSpPr>
        <a:xfrm>
          <a:off x="0" y="0"/>
          <a:ext cx="0" cy="0"/>
          <a:chOff x="0" y="0"/>
          <a:chExt cx="0" cy="0"/>
        </a:xfrm>
      </p:grpSpPr>
    </p:spTree>
    <p:extLst>
      <p:ext uri="{BB962C8B-B14F-4D97-AF65-F5344CB8AC3E}">
        <p14:creationId xmlns:p14="http://schemas.microsoft.com/office/powerpoint/2010/main" val="4266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2160" y="0"/>
            <a:ext cx="2669320" cy="707886"/>
          </a:xfrm>
          <a:prstGeom prst="rect">
            <a:avLst/>
          </a:prstGeom>
          <a:noFill/>
        </p:spPr>
        <p:txBody>
          <a:bodyPr wrap="none" lIns="91440" tIns="45720" rIns="91440" bIns="45720">
            <a:spAutoFit/>
          </a:bodyPr>
          <a:lstStyle/>
          <a:p>
            <a:pPr algn="ctr"/>
            <a:r>
              <a:rPr lang="en-US" sz="3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MỤC</a:t>
            </a:r>
            <a:r>
              <a:rPr lang="en-US" sz="4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TIÊU</a:t>
            </a:r>
            <a:endParaRPr lang="en-US" sz="40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09600" y="1591552"/>
            <a:ext cx="7839182"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99041" y="613182"/>
            <a:ext cx="7839182"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a:t>
            </a:r>
          </a:p>
        </p:txBody>
      </p:sp>
      <p:pic>
        <p:nvPicPr>
          <p:cNvPr id="9" name="Picture 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924800" y="2402440"/>
            <a:ext cx="121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22708" y="3310381"/>
            <a:ext cx="7839182"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58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523220"/>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7: </a:t>
            </a:r>
          </a:p>
          <a:p>
            <a:pPr indent="-298450" algn="ctr">
              <a:buSzPts val="1100"/>
            </a:pPr>
            <a:r>
              <a:rPr lang="en-US" sz="2800" b="1" dirty="0">
                <a:solidFill>
                  <a:srgbClr val="0033CC"/>
                </a:solidFill>
                <a:latin typeface="Times New Roman" pitchFamily="18" charset="0"/>
                <a:cs typeface="Times New Roman" pitchFamily="18" charset="0"/>
              </a:rPr>
              <a:t>SUY NGHĨ TÍCH CỰC ĐỂ KIỂM SOÁT CẢM XÚC</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pic>
        <p:nvPicPr>
          <p:cNvPr id="7" name="Picture 6">
            <a:extLst>
              <a:ext uri="{FF2B5EF4-FFF2-40B4-BE49-F238E27FC236}">
                <a16:creationId xmlns="" xmlns:a16="http://schemas.microsoft.com/office/drawing/2014/main" id="{9E36E63A-886E-44B8-95A2-A91E72D9646F}"/>
              </a:ext>
            </a:extLst>
          </p:cNvPr>
          <p:cNvPicPr/>
          <p:nvPr/>
        </p:nvPicPr>
        <p:blipFill>
          <a:blip r:embed="rId4"/>
          <a:stretch>
            <a:fillRect/>
          </a:stretch>
        </p:blipFill>
        <p:spPr>
          <a:xfrm>
            <a:off x="288757" y="1490652"/>
            <a:ext cx="5159946" cy="3525981"/>
          </a:xfrm>
          <a:prstGeom prst="rect">
            <a:avLst/>
          </a:prstGeom>
        </p:spPr>
      </p:pic>
      <p:sp>
        <p:nvSpPr>
          <p:cNvPr id="8" name="Google Shape;896;p36"/>
          <p:cNvSpPr txBox="1">
            <a:spLocks/>
          </p:cNvSpPr>
          <p:nvPr/>
        </p:nvSpPr>
        <p:spPr>
          <a:xfrm>
            <a:off x="5555995" y="1626781"/>
            <a:ext cx="3513577" cy="13823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4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9pPr>
          </a:lstStyle>
          <a:p>
            <a:pPr algn="just"/>
            <a:r>
              <a:rPr lang="en-US" sz="2800" b="0" dirty="0">
                <a:solidFill>
                  <a:srgbClr val="000000"/>
                </a:solidFill>
                <a:latin typeface="Times New Roman" panose="02020603050405020304" pitchFamily="18" charset="0"/>
                <a:ea typeface="Calibri" panose="020F0502020204030204" pitchFamily="34" charset="0"/>
              </a:rPr>
              <a:t>- </a:t>
            </a:r>
            <a:r>
              <a:rPr lang="vi-VN" sz="2800" b="0" dirty="0">
                <a:solidFill>
                  <a:srgbClr val="000000"/>
                </a:solidFill>
                <a:latin typeface="Times New Roman" panose="02020603050405020304" pitchFamily="18" charset="0"/>
                <a:ea typeface="Calibri" panose="020F0502020204030204" pitchFamily="34" charset="0"/>
              </a:rPr>
              <a:t>Theo em, bạn nào có tư duy tích cực, bạn nào có tư duy tiêu cực?</a:t>
            </a:r>
            <a:endParaRPr lang="vi-VN" sz="2800" b="0" dirty="0">
              <a:solidFill>
                <a:srgbClr val="000000"/>
              </a:solidFill>
              <a:latin typeface="Times New Roman" panose="02020603050405020304" pitchFamily="18" charset="0"/>
              <a:cs typeface="Times New Roman" panose="02020603050405020304" pitchFamily="18" charset="0"/>
            </a:endParaRPr>
          </a:p>
        </p:txBody>
      </p:sp>
      <p:sp>
        <p:nvSpPr>
          <p:cNvPr id="9" name="Google Shape;896;p36"/>
          <p:cNvSpPr txBox="1">
            <a:spLocks/>
          </p:cNvSpPr>
          <p:nvPr/>
        </p:nvSpPr>
        <p:spPr>
          <a:xfrm>
            <a:off x="5583060" y="3051702"/>
            <a:ext cx="3513577" cy="17629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Nanum Pen Script"/>
              <a:buNone/>
              <a:defRPr sz="4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6000"/>
              <a:buFont typeface="Nanum Pen Script"/>
              <a:buNone/>
              <a:defRPr sz="6000" b="1" i="0" u="none" strike="noStrike" cap="none">
                <a:solidFill>
                  <a:schemeClr val="dk1"/>
                </a:solidFill>
                <a:latin typeface="Nanum Pen Script"/>
                <a:ea typeface="Nanum Pen Script"/>
                <a:cs typeface="Nanum Pen Script"/>
                <a:sym typeface="Nanum Pen Script"/>
              </a:defRPr>
            </a:lvl9pPr>
          </a:lstStyle>
          <a:p>
            <a:pPr algn="just"/>
            <a:r>
              <a:rPr lang="en-US" sz="2800" b="0" dirty="0">
                <a:solidFill>
                  <a:srgbClr val="000000"/>
                </a:solidFill>
                <a:latin typeface="Times New Roman" panose="02020603050405020304" pitchFamily="18" charset="0"/>
                <a:ea typeface="Calibri" panose="020F0502020204030204" pitchFamily="34" charset="0"/>
              </a:rPr>
              <a:t>- </a:t>
            </a:r>
            <a:r>
              <a:rPr lang="vi-VN" sz="2800" b="0" dirty="0">
                <a:solidFill>
                  <a:srgbClr val="000000"/>
                </a:solidFill>
                <a:latin typeface="Times New Roman" panose="02020603050405020304" pitchFamily="18" charset="0"/>
                <a:ea typeface="Calibri" panose="020F0502020204030204" pitchFamily="34" charset="0"/>
              </a:rPr>
              <a:t>Em hãy cho một số ví dụ thực tiễn mà các em đã gặp tương tự như tình huống trong tranh. </a:t>
            </a:r>
          </a:p>
        </p:txBody>
      </p:sp>
    </p:spTree>
    <p:extLst>
      <p:ext uri="{BB962C8B-B14F-4D97-AF65-F5344CB8AC3E}">
        <p14:creationId xmlns:p14="http://schemas.microsoft.com/office/powerpoint/2010/main" val="125801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523220"/>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7: </a:t>
            </a:r>
          </a:p>
          <a:p>
            <a:pPr indent="-298450" algn="ctr">
              <a:buSzPts val="1100"/>
            </a:pPr>
            <a:r>
              <a:rPr lang="en-US" sz="2800" b="1" dirty="0">
                <a:solidFill>
                  <a:srgbClr val="0033CC"/>
                </a:solidFill>
                <a:latin typeface="Times New Roman" pitchFamily="18" charset="0"/>
                <a:cs typeface="Times New Roman" pitchFamily="18" charset="0"/>
              </a:rPr>
              <a:t>SUY NGHĨ TÍCH CỰC ĐỂ KIỂM SOÁT CẢM XÚC</a:t>
            </a:r>
          </a:p>
        </p:txBody>
      </p:sp>
      <p:sp>
        <p:nvSpPr>
          <p:cNvPr id="11" name="Subtitle 1">
            <a:extLst>
              <a:ext uri="{FF2B5EF4-FFF2-40B4-BE49-F238E27FC236}">
                <a16:creationId xmlns="" xmlns:a16="http://schemas.microsoft.com/office/drawing/2014/main" id="{31434537-7ABF-4426-B525-F184F2CF594E}"/>
              </a:ext>
            </a:extLst>
          </p:cNvPr>
          <p:cNvSpPr txBox="1">
            <a:spLocks/>
          </p:cNvSpPr>
          <p:nvPr/>
        </p:nvSpPr>
        <p:spPr>
          <a:xfrm>
            <a:off x="669851" y="1860698"/>
            <a:ext cx="7804298" cy="2562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6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quyết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lạc</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vẻ</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hồn</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mạnh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mọi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ngại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cố</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gắng</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10" name="Arrow: Right 3">
            <a:extLst>
              <a:ext uri="{FF2B5EF4-FFF2-40B4-BE49-F238E27FC236}">
                <a16:creationId xmlns="" xmlns:a16="http://schemas.microsoft.com/office/drawing/2014/main" id="{1C0ADF23-4794-4B32-8F42-E4CEE6F055D8}"/>
              </a:ext>
            </a:extLst>
          </p:cNvPr>
          <p:cNvSpPr/>
          <p:nvPr/>
        </p:nvSpPr>
        <p:spPr>
          <a:xfrm>
            <a:off x="795136" y="1860698"/>
            <a:ext cx="693683" cy="50449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28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523220"/>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7: </a:t>
            </a:r>
          </a:p>
          <a:p>
            <a:pPr indent="-298450" algn="ctr">
              <a:buSzPts val="1100"/>
            </a:pPr>
            <a:r>
              <a:rPr lang="en-US" sz="2800" b="1" dirty="0">
                <a:solidFill>
                  <a:srgbClr val="0033CC"/>
                </a:solidFill>
                <a:latin typeface="Times New Roman" pitchFamily="18" charset="0"/>
                <a:cs typeface="Times New Roman" pitchFamily="18" charset="0"/>
              </a:rPr>
              <a:t>SUY NGHĨ TÍCH CỰC ĐỂ KIỂM SOÁT CẢM XÚC</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grpSp>
        <p:nvGrpSpPr>
          <p:cNvPr id="8" name="Group 7"/>
          <p:cNvGrpSpPr/>
          <p:nvPr/>
        </p:nvGrpSpPr>
        <p:grpSpPr>
          <a:xfrm>
            <a:off x="0" y="1411472"/>
            <a:ext cx="5418666" cy="3657600"/>
            <a:chOff x="0" y="1411472"/>
            <a:chExt cx="5418666" cy="365760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1472"/>
              <a:ext cx="5418666" cy="3657600"/>
            </a:xfrm>
            <a:prstGeom prst="rect">
              <a:avLst/>
            </a:prstGeom>
          </p:spPr>
        </p:pic>
        <p:sp>
          <p:nvSpPr>
            <p:cNvPr id="7" name="TextBox 6"/>
            <p:cNvSpPr txBox="1"/>
            <p:nvPr/>
          </p:nvSpPr>
          <p:spPr>
            <a:xfrm>
              <a:off x="1188877" y="1901444"/>
              <a:ext cx="3040912" cy="2677656"/>
            </a:xfrm>
            <a:prstGeom prst="rect">
              <a:avLst/>
            </a:prstGeom>
            <a:noFill/>
          </p:spPr>
          <p:txBody>
            <a:bodyPr wrap="square" rtlCol="0">
              <a:spAutoFit/>
            </a:bodyPr>
            <a:lstStyle/>
            <a:p>
              <a:pPr algn="ct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kỷ</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kỷ</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pSp>
      <p:sp>
        <p:nvSpPr>
          <p:cNvPr id="9" name="TextBox 8"/>
          <p:cNvSpPr txBox="1"/>
          <p:nvPr/>
        </p:nvSpPr>
        <p:spPr>
          <a:xfrm>
            <a:off x="6223535" y="2332331"/>
            <a:ext cx="2750343" cy="1815882"/>
          </a:xfrm>
          <a:prstGeom prst="rect">
            <a:avLst/>
          </a:prstGeom>
          <a:solidFill>
            <a:schemeClr val="tx2"/>
          </a:solidFill>
          <a:ln>
            <a:solidFill>
              <a:srgbClr val="0033CC"/>
            </a:solidFill>
          </a:ln>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vui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chấn</a:t>
            </a:r>
            <a:r>
              <a:rPr lang="en-US" sz="2800" i="1" dirty="0">
                <a:latin typeface="Times New Roman" panose="02020603050405020304" pitchFamily="18" charset="0"/>
                <a:cs typeface="Times New Roman" panose="02020603050405020304" pitchFamily="18" charset="0"/>
              </a:rPr>
              <a:t>.</a:t>
            </a:r>
          </a:p>
        </p:txBody>
      </p:sp>
      <p:sp>
        <p:nvSpPr>
          <p:cNvPr id="12" name="Arrow: Right 3">
            <a:extLst>
              <a:ext uri="{FF2B5EF4-FFF2-40B4-BE49-F238E27FC236}">
                <a16:creationId xmlns="" xmlns:a16="http://schemas.microsoft.com/office/drawing/2014/main" id="{1C0ADF23-4794-4B32-8F42-E4CEE6F055D8}"/>
              </a:ext>
            </a:extLst>
          </p:cNvPr>
          <p:cNvSpPr/>
          <p:nvPr/>
        </p:nvSpPr>
        <p:spPr>
          <a:xfrm>
            <a:off x="5529852" y="2988024"/>
            <a:ext cx="693683" cy="50449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37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523220"/>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7: </a:t>
            </a:r>
          </a:p>
          <a:p>
            <a:pPr indent="-298450" algn="ctr">
              <a:buSzPts val="1100"/>
            </a:pPr>
            <a:r>
              <a:rPr lang="en-US" sz="2800" b="1" dirty="0">
                <a:solidFill>
                  <a:srgbClr val="0033CC"/>
                </a:solidFill>
                <a:latin typeface="Times New Roman" pitchFamily="18" charset="0"/>
                <a:cs typeface="Times New Roman" pitchFamily="18" charset="0"/>
              </a:rPr>
              <a:t>SUY NGHĨ TÍCH CỰC ĐỂ KIỂM SOÁT CẢM XÚC</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10" name="Google Shape;896;p36">
            <a:extLst>
              <a:ext uri="{FF2B5EF4-FFF2-40B4-BE49-F238E27FC236}">
                <a16:creationId xmlns="" xmlns:a16="http://schemas.microsoft.com/office/drawing/2014/main" id="{ECE34999-2033-494F-8FAE-26CE2593B059}"/>
              </a:ext>
            </a:extLst>
          </p:cNvPr>
          <p:cNvSpPr txBox="1">
            <a:spLocks noGrp="1"/>
          </p:cNvSpPr>
          <p:nvPr>
            <p:ph type="title"/>
          </p:nvPr>
        </p:nvSpPr>
        <p:spPr>
          <a:xfrm>
            <a:off x="372138" y="2126511"/>
            <a:ext cx="2828262" cy="11350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xúc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sau</a:t>
            </a:r>
            <a:r>
              <a:rPr lang="en-US" sz="2800" dirty="0">
                <a:solidFill>
                  <a:srgbClr val="000000"/>
                </a:solidFill>
                <a:effectLst/>
                <a:latin typeface="Times New Roman" panose="02020603050405020304" pitchFamily="18" charset="0"/>
                <a:ea typeface="Calibri" panose="020F0502020204030204" pitchFamily="34" charset="0"/>
              </a:rPr>
              <a:t>?</a:t>
            </a:r>
            <a:endParaRPr sz="2800" dirty="0">
              <a:solidFill>
                <a:srgbClr val="00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480" y="1463369"/>
            <a:ext cx="2325873" cy="3200400"/>
          </a:xfrm>
          <a:prstGeom prst="rect">
            <a:avLst/>
          </a:prstGeom>
        </p:spPr>
      </p:pic>
      <p:sp>
        <p:nvSpPr>
          <p:cNvPr id="15" name="Google Shape;896;p36">
            <a:extLst>
              <a:ext uri="{FF2B5EF4-FFF2-40B4-BE49-F238E27FC236}">
                <a16:creationId xmlns="" xmlns:a16="http://schemas.microsoft.com/office/drawing/2014/main" id="{ECE34999-2033-494F-8FAE-26CE2593B059}"/>
              </a:ext>
            </a:extLst>
          </p:cNvPr>
          <p:cNvSpPr txBox="1">
            <a:spLocks/>
          </p:cNvSpPr>
          <p:nvPr/>
        </p:nvSpPr>
        <p:spPr>
          <a:xfrm>
            <a:off x="4108812" y="4445294"/>
            <a:ext cx="4514849" cy="6982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Nanum Pen Script"/>
              <a:buNone/>
              <a:defRPr sz="5000" b="0"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r>
              <a:rPr lang="en-US" sz="2800" dirty="0" err="1">
                <a:solidFill>
                  <a:srgbClr val="0033CC"/>
                </a:solidFill>
                <a:latin typeface="Times New Roman" panose="02020603050405020304" pitchFamily="18" charset="0"/>
                <a:ea typeface="Calibri" panose="020F0502020204030204" pitchFamily="34" charset="0"/>
              </a:rPr>
              <a:t>Thầy</a:t>
            </a:r>
            <a:r>
              <a:rPr lang="en-US" sz="2800" dirty="0">
                <a:solidFill>
                  <a:srgbClr val="0033CC"/>
                </a:solidFill>
                <a:latin typeface="Times New Roman" panose="02020603050405020304" pitchFamily="18" charset="0"/>
                <a:ea typeface="Calibri" panose="020F0502020204030204" pitchFamily="34" charset="0"/>
              </a:rPr>
              <a:t> </a:t>
            </a:r>
            <a:r>
              <a:rPr lang="en-US" sz="2800" dirty="0" err="1">
                <a:solidFill>
                  <a:srgbClr val="0033CC"/>
                </a:solidFill>
                <a:latin typeface="Times New Roman" panose="02020603050405020304" pitchFamily="18" charset="0"/>
                <a:ea typeface="Calibri" panose="020F0502020204030204" pitchFamily="34" charset="0"/>
              </a:rPr>
              <a:t>Nguyễn</a:t>
            </a:r>
            <a:r>
              <a:rPr lang="en-US" sz="2800" dirty="0">
                <a:solidFill>
                  <a:srgbClr val="0033CC"/>
                </a:solidFill>
                <a:latin typeface="Times New Roman" panose="02020603050405020304" pitchFamily="18" charset="0"/>
                <a:ea typeface="Calibri" panose="020F0502020204030204" pitchFamily="34" charset="0"/>
              </a:rPr>
              <a:t> </a:t>
            </a:r>
            <a:r>
              <a:rPr lang="en-US" sz="2800" dirty="0" err="1">
                <a:solidFill>
                  <a:srgbClr val="0033CC"/>
                </a:solidFill>
                <a:latin typeface="Times New Roman" panose="02020603050405020304" pitchFamily="18" charset="0"/>
                <a:ea typeface="Calibri" panose="020F0502020204030204" pitchFamily="34" charset="0"/>
              </a:rPr>
              <a:t>Ngọc</a:t>
            </a:r>
            <a:r>
              <a:rPr lang="en-US" sz="2800" dirty="0">
                <a:solidFill>
                  <a:srgbClr val="0033CC"/>
                </a:solidFill>
                <a:latin typeface="Times New Roman" panose="02020603050405020304" pitchFamily="18" charset="0"/>
                <a:ea typeface="Calibri" panose="020F0502020204030204" pitchFamily="34" charset="0"/>
              </a:rPr>
              <a:t> </a:t>
            </a:r>
            <a:r>
              <a:rPr lang="en-US" sz="2800" dirty="0" err="1">
                <a:solidFill>
                  <a:srgbClr val="0033CC"/>
                </a:solidFill>
                <a:latin typeface="Times New Roman" panose="02020603050405020304" pitchFamily="18" charset="0"/>
                <a:ea typeface="Calibri" panose="020F0502020204030204" pitchFamily="34" charset="0"/>
              </a:rPr>
              <a:t>Ký</a:t>
            </a:r>
            <a:endParaRPr lang="en-US" sz="2800" dirty="0">
              <a:solidFill>
                <a:srgbClr val="0033CC"/>
              </a:solidFill>
              <a:latin typeface="Times New Roman" panose="02020603050405020304" pitchFamily="18" charset="0"/>
              <a:cs typeface="Times New Roman" panose="02020603050405020304" pitchFamily="18" charset="0"/>
            </a:endParaRPr>
          </a:p>
        </p:txBody>
      </p:sp>
      <p:pic>
        <p:nvPicPr>
          <p:cNvPr id="1026" name="Picture 2" descr="C:\Users\STHC SCHOOL\Desktop\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902" y="1497435"/>
            <a:ext cx="2283451" cy="329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4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ppt_x"/>
                                          </p:val>
                                        </p:tav>
                                      </p:tavLst>
                                    </p:anim>
                                    <p:anim calcmode="lin" valueType="num">
                                      <p:cBhvr additive="base">
                                        <p:cTn id="20" dur="500"/>
                                        <p:tgtEl>
                                          <p:spTgt spid="14"/>
                                        </p:tgtEl>
                                        <p:attrNameLst>
                                          <p:attrName>ppt_y</p:attrName>
                                        </p:attrNameLst>
                                      </p:cBhvr>
                                      <p:tavLst>
                                        <p:tav tm="0">
                                          <p:val>
                                            <p:strVal val="ppt_y"/>
                                          </p:val>
                                        </p:tav>
                                        <p:tav tm="100000">
                                          <p:val>
                                            <p:strVal val="1+ppt_h/2"/>
                                          </p:val>
                                        </p:tav>
                                      </p:tavLst>
                                    </p:anim>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ircle(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36462712"/>
              </p:ext>
            </p:extLst>
          </p:nvPr>
        </p:nvGraphicFramePr>
        <p:xfrm>
          <a:off x="866076" y="356839"/>
          <a:ext cx="7385825" cy="4652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89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8: SÁNG TẠO CHIẾC LỌ THẦN KÌ</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sp>
        <p:nvSpPr>
          <p:cNvPr id="2" name="TextBox 1"/>
          <p:cNvSpPr txBox="1"/>
          <p:nvPr/>
        </p:nvSpPr>
        <p:spPr>
          <a:xfrm>
            <a:off x="1116419" y="1073888"/>
            <a:ext cx="6709144"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4"/>
          <a:stretch>
            <a:fillRect/>
          </a:stretch>
        </p:blipFill>
        <p:spPr>
          <a:xfrm>
            <a:off x="-24588" y="2679403"/>
            <a:ext cx="2282013" cy="2147777"/>
          </a:xfrm>
          <a:prstGeom prst="rect">
            <a:avLst/>
          </a:prstGeom>
        </p:spPr>
      </p:pic>
      <p:pic>
        <p:nvPicPr>
          <p:cNvPr id="7" name="Picture 6"/>
          <p:cNvPicPr>
            <a:picLocks noChangeAspect="1"/>
          </p:cNvPicPr>
          <p:nvPr/>
        </p:nvPicPr>
        <p:blipFill>
          <a:blip r:embed="rId5"/>
          <a:stretch>
            <a:fillRect/>
          </a:stretch>
        </p:blipFill>
        <p:spPr>
          <a:xfrm>
            <a:off x="4529601" y="2578661"/>
            <a:ext cx="2233428" cy="2248519"/>
          </a:xfrm>
          <a:prstGeom prst="rect">
            <a:avLst/>
          </a:prstGeom>
        </p:spPr>
      </p:pic>
      <p:pic>
        <p:nvPicPr>
          <p:cNvPr id="8" name="Picture 7"/>
          <p:cNvPicPr>
            <a:picLocks noChangeAspect="1"/>
          </p:cNvPicPr>
          <p:nvPr/>
        </p:nvPicPr>
        <p:blipFill>
          <a:blip r:embed="rId6"/>
          <a:stretch>
            <a:fillRect/>
          </a:stretch>
        </p:blipFill>
        <p:spPr>
          <a:xfrm>
            <a:off x="6821639" y="2536399"/>
            <a:ext cx="2233117" cy="2248518"/>
          </a:xfrm>
          <a:prstGeom prst="rect">
            <a:avLst/>
          </a:prstGeom>
        </p:spPr>
      </p:pic>
      <p:pic>
        <p:nvPicPr>
          <p:cNvPr id="11" name="Picture 10"/>
          <p:cNvPicPr>
            <a:picLocks noChangeAspect="1"/>
          </p:cNvPicPr>
          <p:nvPr/>
        </p:nvPicPr>
        <p:blipFill>
          <a:blip r:embed="rId7"/>
          <a:stretch>
            <a:fillRect/>
          </a:stretch>
        </p:blipFill>
        <p:spPr>
          <a:xfrm>
            <a:off x="2257425" y="2365415"/>
            <a:ext cx="2320645" cy="2461765"/>
          </a:xfrm>
          <a:prstGeom prst="rect">
            <a:avLst/>
          </a:prstGeom>
        </p:spPr>
      </p:pic>
    </p:spTree>
    <p:extLst>
      <p:ext uri="{BB962C8B-B14F-4D97-AF65-F5344CB8AC3E}">
        <p14:creationId xmlns:p14="http://schemas.microsoft.com/office/powerpoint/2010/main" val="358120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5" name="Google Shape;1000;p37">
            <a:hlinkClick r:id="rId3" action="ppaction://hlinksldjump"/>
          </p:cNvPr>
          <p:cNvSpPr txBox="1">
            <a:spLocks/>
          </p:cNvSpPr>
          <p:nvPr/>
        </p:nvSpPr>
        <p:spPr>
          <a:xfrm>
            <a:off x="2" y="342466"/>
            <a:ext cx="9143998" cy="73142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98450" algn="ctr">
              <a:buSzPts val="1100"/>
            </a:pPr>
            <a:r>
              <a:rPr lang="en-US" sz="2800" b="1" dirty="0">
                <a:solidFill>
                  <a:srgbClr val="0033CC"/>
                </a:solidFill>
                <a:latin typeface="Times New Roman" pitchFamily="18" charset="0"/>
                <a:cs typeface="Times New Roman" pitchFamily="18" charset="0"/>
              </a:rPr>
              <a:t>NHIỆM VỤ 8: SÁNG TẠO CHIẾC LỌ THẦN KÌ</a:t>
            </a:r>
          </a:p>
        </p:txBody>
      </p:sp>
      <p:sp>
        <p:nvSpPr>
          <p:cNvPr id="6" name="TextBox 5"/>
          <p:cNvSpPr txBox="1"/>
          <p:nvPr/>
        </p:nvSpPr>
        <p:spPr>
          <a:xfrm>
            <a:off x="1" y="0"/>
            <a:ext cx="9143999"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CHỦ ĐỀ 2: CHĂM SÓC CUỘC SỐNG CÁ NHÂN</a:t>
            </a:r>
          </a:p>
        </p:txBody>
      </p:sp>
      <p:pic>
        <p:nvPicPr>
          <p:cNvPr id="3" name="Picture 2"/>
          <p:cNvPicPr>
            <a:picLocks noChangeAspect="1"/>
          </p:cNvPicPr>
          <p:nvPr/>
        </p:nvPicPr>
        <p:blipFill>
          <a:blip r:embed="rId4"/>
          <a:stretch>
            <a:fillRect/>
          </a:stretch>
        </p:blipFill>
        <p:spPr>
          <a:xfrm>
            <a:off x="-24587" y="2456119"/>
            <a:ext cx="1920508" cy="1807537"/>
          </a:xfrm>
          <a:prstGeom prst="rect">
            <a:avLst/>
          </a:prstGeom>
        </p:spPr>
      </p:pic>
      <p:sp>
        <p:nvSpPr>
          <p:cNvPr id="9" name="Rounded Rectangular Callout 8"/>
          <p:cNvSpPr/>
          <p:nvPr/>
        </p:nvSpPr>
        <p:spPr>
          <a:xfrm>
            <a:off x="2636875" y="1256865"/>
            <a:ext cx="6326372" cy="3727147"/>
          </a:xfrm>
          <a:prstGeom prst="wedgeRoundRectCallout">
            <a:avLst>
              <a:gd name="adj1" fmla="val -68892"/>
              <a:gd name="adj2" fmla="val -764"/>
              <a:gd name="adj3" fmla="val 16667"/>
            </a:avLst>
          </a:prstGeom>
          <a:solidFill>
            <a:srgbClr val="E0B2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2800" dirty="0" err="1">
                <a:solidFill>
                  <a:srgbClr val="000000"/>
                </a:solidFill>
                <a:latin typeface="Times New Roman" panose="02020603050405020304" pitchFamily="18" charset="0"/>
                <a:cs typeface="Times New Roman" panose="02020603050405020304" pitchFamily="18" charset="0"/>
              </a:rPr>
              <a:t>Dành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mảnh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rồi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bỏ</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lọ</a:t>
            </a:r>
            <a:r>
              <a:rPr lang="en-US" sz="2800" dirty="0">
                <a:solidFill>
                  <a:srgbClr val="000000"/>
                </a:solidFill>
                <a:latin typeface="Times New Roman" panose="02020603050405020304" pitchFamily="18" charset="0"/>
                <a:cs typeface="Times New Roman" panose="02020603050405020304" pitchFamily="18" charset="0"/>
              </a:rPr>
              <a:t>.</a:t>
            </a:r>
          </a:p>
          <a:p>
            <a:pPr marL="457200" indent="-457200" algn="just">
              <a:buFontTx/>
              <a:buChar char="-"/>
            </a:pP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cũng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chúng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lọ</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nhắc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nhở</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luôn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cực</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191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ircle(in)">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1047</Words>
  <Application>Microsoft Office PowerPoint</Application>
  <PresentationFormat>On-screen Show (16:9)</PresentationFormat>
  <Paragraphs>70</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Nanum Pen Script</vt:lpstr>
      <vt:lpstr>Nunito</vt:lpstr>
      <vt:lpstr>Times New Roman</vt:lpstr>
      <vt:lpstr>World Environment Day by Slidesgo</vt:lpstr>
      <vt:lpstr>PowerPoint Presentation</vt:lpstr>
      <vt:lpstr>PowerPoint Presentation</vt:lpstr>
      <vt:lpstr>PowerPoint Presentation</vt:lpstr>
      <vt:lpstr>PowerPoint Presentation</vt:lpstr>
      <vt:lpstr>PowerPoint Presentation</vt:lpstr>
      <vt:lpstr>Em có cảm xúc gì sau khi xem các hình ảnh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NGÀY NHÀ GIÁO VIỆT NAM</dc:title>
  <cp:lastModifiedBy>STHC SCHOOL</cp:lastModifiedBy>
  <cp:revision>51</cp:revision>
  <dcterms:modified xsi:type="dcterms:W3CDTF">2021-10-19T01:02:04Z</dcterms:modified>
</cp:coreProperties>
</file>