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4"/>
  </p:notesMasterIdLst>
  <p:sldIdLst>
    <p:sldId id="346" r:id="rId2"/>
    <p:sldId id="347" r:id="rId3"/>
    <p:sldId id="373" r:id="rId4"/>
    <p:sldId id="374" r:id="rId5"/>
    <p:sldId id="375" r:id="rId6"/>
    <p:sldId id="300" r:id="rId7"/>
    <p:sldId id="366" r:id="rId8"/>
    <p:sldId id="367" r:id="rId9"/>
    <p:sldId id="368" r:id="rId10"/>
    <p:sldId id="369" r:id="rId11"/>
    <p:sldId id="331" r:id="rId12"/>
    <p:sldId id="333" r:id="rId13"/>
    <p:sldId id="335" r:id="rId14"/>
    <p:sldId id="334" r:id="rId15"/>
    <p:sldId id="348" r:id="rId16"/>
    <p:sldId id="330" r:id="rId17"/>
    <p:sldId id="341" r:id="rId18"/>
    <p:sldId id="372" r:id="rId19"/>
    <p:sldId id="351" r:id="rId20"/>
    <p:sldId id="308" r:id="rId21"/>
    <p:sldId id="365" r:id="rId22"/>
    <p:sldId id="352" r:id="rId23"/>
  </p:sldIdLst>
  <p:sldSz cx="9144000" cy="5143500" type="screen16x9"/>
  <p:notesSz cx="6858000" cy="9144000"/>
  <p:embeddedFontLst>
    <p:embeddedFont>
      <p:font typeface="VNI-Tubes" pitchFamily="2" charset="0"/>
      <p:regular r:id="rId25"/>
    </p:embeddedFont>
    <p:embeddedFont>
      <p:font typeface="Nanum Pen Script" panose="020B0604020202020204" charset="-127"/>
      <p:regular r:id="rId26"/>
    </p:embeddedFont>
    <p:embeddedFont>
      <p:font typeface="Calibri" panose="020F0502020204030204" pitchFamily="34" charset="0"/>
      <p:regular r:id="rId27"/>
      <p:bold r:id="rId28"/>
      <p:italic r:id="rId29"/>
      <p:boldItalic r:id="rId30"/>
    </p:embeddedFont>
    <p:embeddedFont>
      <p:font typeface="Nunito" panose="020B0604020202020204" charset="0"/>
      <p:regular r:id="rId31"/>
      <p:bold r:id="rId32"/>
      <p:italic r:id="rId33"/>
      <p:boldItalic r:id="rId34"/>
    </p:embeddedFont>
    <p:embeddedFont>
      <p:font typeface="宋体" panose="02010600030101010101" pitchFamily="2" charset="-122"/>
      <p:regular r:id="rId35"/>
    </p:embeddedFont>
    <p:embeddedFont>
      <p:font typeface="微软雅黑" panose="020B0503020204020204" pitchFamily="34" charset="-122"/>
      <p:regular r:id="rId36"/>
      <p:bold r:id="rId37"/>
    </p:embeddedFont>
    <p:embeddedFont>
      <p:font typeface=".VnTimeH" panose="020B7200000000000000"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E4FA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AEF87324-3DEF-4377-9830-722AA06DD344}">
  <a:tblStyle styleId="{AEF87324-3DEF-4377-9830-722AA06DD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6" autoAdjust="0"/>
    <p:restoredTop sz="94660"/>
  </p:normalViewPr>
  <p:slideViewPr>
    <p:cSldViewPr snapToGrid="0">
      <p:cViewPr varScale="1">
        <p:scale>
          <a:sx n="85" d="100"/>
          <a:sy n="85" d="100"/>
        </p:scale>
        <p:origin x="-36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3590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8793608e4a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8793608e4a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56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338BDBFD-48E6-4C9C-9C05-6A4BE11406D3}" type="slidenum">
              <a:rPr lang="en-US" sz="1200" smtClean="0">
                <a:latin typeface="Arial" charset="0"/>
              </a:rPr>
              <a:pPr/>
              <a:t>22</a:t>
            </a:fld>
            <a:endParaRPr lang="en-US" sz="1200">
              <a:latin typeface="Arial" charset="0"/>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8793608e4a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8793608e4a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38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8793608e4a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8793608e4a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26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85a295db52_1_1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85a295db52_1_1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02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36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622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8793608e4a_1_4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8793608e4a_1_4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6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916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5338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10/30/2021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2945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3 ">
  <p:cSld name="Title + text 3 ">
    <p:spTree>
      <p:nvGrpSpPr>
        <p:cNvPr id="1" name="Shape 65"/>
        <p:cNvGrpSpPr/>
        <p:nvPr/>
      </p:nvGrpSpPr>
      <p:grpSpPr>
        <a:xfrm>
          <a:off x="0" y="0"/>
          <a:ext cx="0" cy="0"/>
          <a:chOff x="0" y="0"/>
          <a:chExt cx="0" cy="0"/>
        </a:xfrm>
      </p:grpSpPr>
      <p:sp>
        <p:nvSpPr>
          <p:cNvPr id="66" name="Google Shape;66;p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800"/>
              <a:buNone/>
              <a:defRPr>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67" name="Google Shape;67;p9"/>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200"/>
              <a:buNone/>
              <a:defRPr>
                <a:solidFill>
                  <a:schemeClr val="accent1"/>
                </a:solidFill>
              </a:defRPr>
            </a:lvl1pPr>
            <a:lvl2pPr lvl="1" rtl="0">
              <a:lnSpc>
                <a:spcPct val="100000"/>
              </a:lnSpc>
              <a:spcBef>
                <a:spcPts val="0"/>
              </a:spcBef>
              <a:spcAft>
                <a:spcPts val="0"/>
              </a:spcAft>
              <a:buClr>
                <a:schemeClr val="accent1"/>
              </a:buClr>
              <a:buSzPts val="1200"/>
              <a:buNone/>
              <a:defRPr>
                <a:solidFill>
                  <a:schemeClr val="accent1"/>
                </a:solidFill>
              </a:defRPr>
            </a:lvl2pPr>
            <a:lvl3pPr lvl="2" rtl="0">
              <a:lnSpc>
                <a:spcPct val="100000"/>
              </a:lnSpc>
              <a:spcBef>
                <a:spcPts val="0"/>
              </a:spcBef>
              <a:spcAft>
                <a:spcPts val="0"/>
              </a:spcAft>
              <a:buClr>
                <a:schemeClr val="accent1"/>
              </a:buClr>
              <a:buSzPts val="1200"/>
              <a:buNone/>
              <a:defRPr>
                <a:solidFill>
                  <a:schemeClr val="accent1"/>
                </a:solidFill>
              </a:defRPr>
            </a:lvl3pPr>
            <a:lvl4pPr lvl="3" rtl="0">
              <a:lnSpc>
                <a:spcPct val="100000"/>
              </a:lnSpc>
              <a:spcBef>
                <a:spcPts val="0"/>
              </a:spcBef>
              <a:spcAft>
                <a:spcPts val="0"/>
              </a:spcAft>
              <a:buClr>
                <a:schemeClr val="accent1"/>
              </a:buClr>
              <a:buSzPts val="1200"/>
              <a:buNone/>
              <a:defRPr>
                <a:solidFill>
                  <a:schemeClr val="accent1"/>
                </a:solidFill>
              </a:defRPr>
            </a:lvl4pPr>
            <a:lvl5pPr lvl="4" rtl="0">
              <a:lnSpc>
                <a:spcPct val="100000"/>
              </a:lnSpc>
              <a:spcBef>
                <a:spcPts val="0"/>
              </a:spcBef>
              <a:spcAft>
                <a:spcPts val="0"/>
              </a:spcAft>
              <a:buClr>
                <a:schemeClr val="accent1"/>
              </a:buClr>
              <a:buSzPts val="1200"/>
              <a:buNone/>
              <a:defRPr>
                <a:solidFill>
                  <a:schemeClr val="accent1"/>
                </a:solidFill>
              </a:defRPr>
            </a:lvl5pPr>
            <a:lvl6pPr lvl="5" rtl="0">
              <a:lnSpc>
                <a:spcPct val="100000"/>
              </a:lnSpc>
              <a:spcBef>
                <a:spcPts val="0"/>
              </a:spcBef>
              <a:spcAft>
                <a:spcPts val="0"/>
              </a:spcAft>
              <a:buClr>
                <a:schemeClr val="accent1"/>
              </a:buClr>
              <a:buSzPts val="1200"/>
              <a:buNone/>
              <a:defRPr>
                <a:solidFill>
                  <a:schemeClr val="accent1"/>
                </a:solidFill>
              </a:defRPr>
            </a:lvl6pPr>
            <a:lvl7pPr lvl="6" rtl="0">
              <a:lnSpc>
                <a:spcPct val="100000"/>
              </a:lnSpc>
              <a:spcBef>
                <a:spcPts val="0"/>
              </a:spcBef>
              <a:spcAft>
                <a:spcPts val="0"/>
              </a:spcAft>
              <a:buClr>
                <a:schemeClr val="accent1"/>
              </a:buClr>
              <a:buSzPts val="1200"/>
              <a:buNone/>
              <a:defRPr>
                <a:solidFill>
                  <a:schemeClr val="accent1"/>
                </a:solidFill>
              </a:defRPr>
            </a:lvl7pPr>
            <a:lvl8pPr lvl="7" rtl="0">
              <a:lnSpc>
                <a:spcPct val="100000"/>
              </a:lnSpc>
              <a:spcBef>
                <a:spcPts val="0"/>
              </a:spcBef>
              <a:spcAft>
                <a:spcPts val="0"/>
              </a:spcAft>
              <a:buClr>
                <a:schemeClr val="accent1"/>
              </a:buClr>
              <a:buSzPts val="1200"/>
              <a:buNone/>
              <a:defRPr>
                <a:solidFill>
                  <a:schemeClr val="accent1"/>
                </a:solidFill>
              </a:defRPr>
            </a:lvl8pPr>
            <a:lvl9pPr lvl="8" rtl="0">
              <a:lnSpc>
                <a:spcPct val="100000"/>
              </a:lnSpc>
              <a:spcBef>
                <a:spcPts val="0"/>
              </a:spcBef>
              <a:spcAft>
                <a:spcPts val="0"/>
              </a:spcAft>
              <a:buClr>
                <a:schemeClr val="accent1"/>
              </a:buClr>
              <a:buSzPts val="1200"/>
              <a:buNone/>
              <a:defRPr>
                <a:solidFill>
                  <a:schemeClr val="accent1"/>
                </a:solidFill>
              </a:defRPr>
            </a:lvl9pPr>
          </a:lstStyle>
          <a:p>
            <a:endParaRPr/>
          </a:p>
        </p:txBody>
      </p:sp>
    </p:spTree>
    <p:extLst>
      <p:ext uri="{BB962C8B-B14F-4D97-AF65-F5344CB8AC3E}">
        <p14:creationId xmlns:p14="http://schemas.microsoft.com/office/powerpoint/2010/main" val="363625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CREDITS</a:t>
            </a:r>
            <a:r>
              <a:rPr lang="en" sz="1100">
                <a:solidFill>
                  <a:schemeClr val="lt1"/>
                </a:solidFill>
                <a:latin typeface="Nunito"/>
                <a:ea typeface="Nunito"/>
                <a:cs typeface="Nunito"/>
                <a:sym typeface="Nunito"/>
              </a:rPr>
              <a:t>: This presentation template was created by </a:t>
            </a:r>
            <a:r>
              <a:rPr lang="en" sz="1100" b="1">
                <a:solidFill>
                  <a:schemeClr val="lt1"/>
                </a:solidFill>
                <a:uFill>
                  <a:noFill/>
                </a:uFill>
                <a:latin typeface="Nunito"/>
                <a:ea typeface="Nunito"/>
                <a:cs typeface="Nunito"/>
                <a:sym typeface="Nunito"/>
                <a:hlinkClick r:id="rId2"/>
              </a:rPr>
              <a:t>Slidesgo</a:t>
            </a:r>
            <a:r>
              <a:rPr lang="en" sz="1100" b="1">
                <a:solidFill>
                  <a:schemeClr val="lt1"/>
                </a:solidFill>
                <a:latin typeface="Nunito"/>
                <a:ea typeface="Nunito"/>
                <a:cs typeface="Nunito"/>
                <a:sym typeface="Nunito"/>
              </a:rPr>
              <a:t>,</a:t>
            </a:r>
            <a:r>
              <a:rPr lang="en" sz="1100">
                <a:solidFill>
                  <a:schemeClr val="lt1"/>
                </a:solidFill>
                <a:latin typeface="Nunito"/>
                <a:ea typeface="Nunito"/>
                <a:cs typeface="Nunito"/>
                <a:sym typeface="Nunito"/>
              </a:rPr>
              <a:t> including icons by </a:t>
            </a:r>
            <a:r>
              <a:rPr lang="en" sz="1100" b="1">
                <a:solidFill>
                  <a:schemeClr val="lt1"/>
                </a:solidFill>
                <a:uFill>
                  <a:noFill/>
                </a:uFill>
                <a:latin typeface="Nunito"/>
                <a:ea typeface="Nunito"/>
                <a:cs typeface="Nunito"/>
                <a:sym typeface="Nunito"/>
                <a:hlinkClick r:id="rId3"/>
              </a:rPr>
              <a:t>Flaticon</a:t>
            </a:r>
            <a:r>
              <a:rPr lang="en" sz="1100">
                <a:solidFill>
                  <a:schemeClr val="lt1"/>
                </a:solidFill>
                <a:latin typeface="Nunito"/>
                <a:ea typeface="Nunito"/>
                <a:cs typeface="Nunito"/>
                <a:sym typeface="Nunito"/>
              </a:rPr>
              <a:t> and infographics &amp; images by </a:t>
            </a:r>
            <a:r>
              <a:rPr lang="en" sz="1100" b="1">
                <a:solidFill>
                  <a:schemeClr val="lt1"/>
                </a:solidFill>
                <a:uFill>
                  <a:noFill/>
                </a:uFill>
                <a:latin typeface="Nunito"/>
                <a:ea typeface="Nunito"/>
                <a:cs typeface="Nunito"/>
                <a:sym typeface="Nunito"/>
                <a:hlinkClick r:id="rId4"/>
              </a:rPr>
              <a:t>Freepik</a:t>
            </a:r>
            <a:r>
              <a:rPr lang="en" sz="1100">
                <a:solidFill>
                  <a:schemeClr val="lt1"/>
                </a:solidFill>
                <a:latin typeface="Nunito"/>
                <a:ea typeface="Nunito"/>
                <a:cs typeface="Nunito"/>
                <a:sym typeface="Nunito"/>
              </a:rPr>
              <a:t>.</a:t>
            </a:r>
            <a:endParaRPr sz="1100">
              <a:solidFill>
                <a:schemeClr val="lt1"/>
              </a:solidFill>
              <a:latin typeface="Nunito"/>
              <a:ea typeface="Nunito"/>
              <a:cs typeface="Nunito"/>
              <a:sym typeface="Nunito"/>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7952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B0FED271-BAD7-4B1B-AA14-1FA7178DDC95}" type="slidenum">
              <a:rPr lang="en-US"/>
              <a:pPr>
                <a:defRPr/>
              </a:pPr>
              <a:t>‹#›</a:t>
            </a:fld>
            <a:endParaRPr lang="en-US"/>
          </a:p>
        </p:txBody>
      </p:sp>
    </p:spTree>
    <p:extLst>
      <p:ext uri="{BB962C8B-B14F-4D97-AF65-F5344CB8AC3E}">
        <p14:creationId xmlns:p14="http://schemas.microsoft.com/office/powerpoint/2010/main" val="84627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63" r:id="rId2"/>
    <p:sldLayoutId id="2147483669" r:id="rId3"/>
    <p:sldLayoutId id="2147483671" r:id="rId4"/>
    <p:sldLayoutId id="2147483677" r:id="rId5"/>
    <p:sldLayoutId id="2147483685" r:id="rId6"/>
    <p:sldLayoutId id="2147483686" r:id="rId7"/>
    <p:sldLayoutId id="2147483688" r:id="rId8"/>
    <p:sldLayoutId id="2147483690" r:id="rId9"/>
    <p:sldLayoutId id="214748369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audio" Target="file:///D:\thienvan\NGLL%20thang%209%20tuan%204\Nh&#7841;c%20beat%20-%20L&#7899;p%20ch&#250;ng%20ta%20&#273;o&#224;n%20k&#7871;t.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oleObject" Target="../embeddings/oleObject3.bin"/><Relationship Id="rId3" Type="http://schemas.openxmlformats.org/officeDocument/2006/relationships/audio" Target="file:///C:\Users\hp%202540p\Downloads\&#272;&#7840;I%20H&#7896;I%20CHI%20&#272;&#7896;I\&#272;&#7840;I%20H&#7896;I%20CHI%20&#272;&#7896;I\B&#192;I%20H&#193;T\B&#192;I%20H&#193;T%20CH&#7910;%20&#272;&#7872;%20N&#258;M%20H&#7884;C%20-%20THI&#7870;U%20NHI%20L&#192;M%20THEO%20L&#7900;I%20B&#193;C.mp3" TargetMode="External"/><Relationship Id="rId7" Type="http://schemas.openxmlformats.org/officeDocument/2006/relationships/image" Target="../media/image18.jpeg"/><Relationship Id="rId12" Type="http://schemas.openxmlformats.org/officeDocument/2006/relationships/image" Target="../media/image20.wmf"/><Relationship Id="rId2" Type="http://schemas.openxmlformats.org/officeDocument/2006/relationships/audio" Target="file:///D:\GIAO%20AN%20DT\9\Ly-Con-Sao-Bac-Lieu.mp3" TargetMode="External"/><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11.xml"/><Relationship Id="rId15" Type="http://schemas.openxmlformats.org/officeDocument/2006/relationships/image" Target="../media/image21.png"/><Relationship Id="rId10" Type="http://schemas.openxmlformats.org/officeDocument/2006/relationships/image" Target="../media/image17.emf"/><Relationship Id="rId4" Type="http://schemas.openxmlformats.org/officeDocument/2006/relationships/slideLayout" Target="../slideLayouts/slideLayout9.xml"/><Relationship Id="rId9" Type="http://schemas.openxmlformats.org/officeDocument/2006/relationships/oleObject" Target="../embeddings/oleObject1.bin"/><Relationship Id="rId1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blue_parakeet_md_w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03" flipH="1">
            <a:off x="7916177" y="1657396"/>
            <a:ext cx="1066800"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800100" y="1847193"/>
            <a:ext cx="6913522" cy="788927"/>
            <a:chOff x="-96" y="540"/>
            <a:chExt cx="2928" cy="1680"/>
          </a:xfrm>
        </p:grpSpPr>
        <p:sp>
          <p:nvSpPr>
            <p:cNvPr id="2062" name="WordArt 10"/>
            <p:cNvSpPr>
              <a:spLocks noChangeArrowheads="1" noChangeShapeType="1" noTextEdit="1"/>
            </p:cNvSpPr>
            <p:nvPr/>
          </p:nvSpPr>
          <p:spPr bwMode="auto">
            <a:xfrm>
              <a:off x="-96" y="1452"/>
              <a:ext cx="2928" cy="768"/>
            </a:xfrm>
            <a:prstGeom prst="rect">
              <a:avLst/>
            </a:prstGeom>
          </p:spPr>
          <p:txBody>
            <a:bodyPr wrap="none" fromWordArt="1">
              <a:prstTxWarp prst="textPlain">
                <a:avLst>
                  <a:gd name="adj" fmla="val 50000"/>
                </a:avLst>
              </a:prstTxWarp>
            </a:bodyPr>
            <a:lstStyle/>
            <a:p>
              <a:r>
                <a:rPr lang="en-US" sz="4000" b="1" kern="10" dirty="0">
                  <a:ln w="12700">
                    <a:solidFill>
                      <a:srgbClr val="0000FF"/>
                    </a:solidFill>
                    <a:round/>
                    <a:headEnd/>
                    <a:tailEnd/>
                  </a:ln>
                  <a:solidFill>
                    <a:srgbClr val="0000FF"/>
                  </a:solidFill>
                  <a:effectLst>
                    <a:outerShdw dist="45791" dir="2021404" algn="ctr" rotWithShape="0">
                      <a:srgbClr val="FFFF00"/>
                    </a:outerShdw>
                  </a:effectLst>
                  <a:latin typeface="Times New Roman" pitchFamily="18" charset="0"/>
                  <a:cs typeface="Times New Roman" pitchFamily="18" charset="0"/>
                </a:rPr>
                <a:t>CHĂM SÓC CUỘC SỐNG CÁ NHÂN</a:t>
              </a:r>
            </a:p>
          </p:txBody>
        </p:sp>
        <p:sp>
          <p:nvSpPr>
            <p:cNvPr id="2064" name="WordArt 12"/>
            <p:cNvSpPr>
              <a:spLocks noChangeArrowheads="1" noChangeShapeType="1" noTextEdit="1"/>
            </p:cNvSpPr>
            <p:nvPr/>
          </p:nvSpPr>
          <p:spPr bwMode="auto">
            <a:xfrm>
              <a:off x="114" y="540"/>
              <a:ext cx="2676" cy="576"/>
            </a:xfrm>
            <a:prstGeom prst="rect">
              <a:avLst/>
            </a:prstGeom>
          </p:spPr>
          <p:txBody>
            <a:bodyPr wrap="none" fromWordArt="1">
              <a:prstTxWarp prst="textPlain">
                <a:avLst>
                  <a:gd name="adj" fmla="val 50000"/>
                </a:avLst>
              </a:prstTxWarp>
            </a:bodyPr>
            <a:lstStyle/>
            <a:p>
              <a:r>
                <a:rPr lang="en-US" sz="1050" kern="10" dirty="0">
                  <a:ln w="19050">
                    <a:solidFill>
                      <a:srgbClr val="FF0000"/>
                    </a:solidFill>
                    <a:round/>
                    <a:headEnd/>
                    <a:tailEnd/>
                  </a:ln>
                  <a:blipFill dpi="0" rotWithShape="1">
                    <a:blip r:embed="rId4">
                      <a:alphaModFix amt="99000"/>
                    </a:blip>
                    <a:srcRect/>
                    <a:tile tx="0" ty="0" sx="100000" sy="100000" flip="none" algn="tl"/>
                  </a:blipFill>
                  <a:effectLst>
                    <a:outerShdw dist="35921" dir="2700000" algn="ctr" rotWithShape="0">
                      <a:srgbClr val="111111"/>
                    </a:outerShdw>
                  </a:effectLst>
                  <a:latin typeface="Times New Roman" pitchFamily="18" charset="0"/>
                  <a:cs typeface="Times New Roman" pitchFamily="18" charset="0"/>
                </a:rPr>
                <a:t>CHỦ ĐỀ 2</a:t>
              </a:r>
            </a:p>
          </p:txBody>
        </p:sp>
      </p:grpSp>
      <p:sp>
        <p:nvSpPr>
          <p:cNvPr id="2056" name="Rectangle 15"/>
          <p:cNvSpPr>
            <a:spLocks noChangeArrowheads="1"/>
          </p:cNvSpPr>
          <p:nvPr/>
        </p:nvSpPr>
        <p:spPr bwMode="auto">
          <a:xfrm>
            <a:off x="381000" y="4800600"/>
            <a:ext cx="838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3084" name="Picture 20" descr="blue_parakeet_md_w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04">
            <a:off x="-152400" y="1638556"/>
            <a:ext cx="1066800" cy="71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Nhạc beat - Lớp chúng ta đoàn kết.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11163" y="3602831"/>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8099" y="125759"/>
            <a:ext cx="86373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PHÒNG GIÁO DỤC VÀ ĐÀO TẠO QUẬN GÒ VẤP</a:t>
            </a:r>
          </a:p>
        </p:txBody>
      </p:sp>
      <p:sp>
        <p:nvSpPr>
          <p:cNvPr id="18" name="Rectangle 17"/>
          <p:cNvSpPr/>
          <p:nvPr/>
        </p:nvSpPr>
        <p:spPr>
          <a:xfrm>
            <a:off x="549832" y="808233"/>
            <a:ext cx="835998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solidFill>
                  <a:srgbClr val="7030A0"/>
                </a:solidFill>
                <a:effectLst>
                  <a:outerShdw blurRad="76200" dist="50800" dir="5400000" algn="tl" rotWithShape="0">
                    <a:srgbClr val="000000">
                      <a:alpha val="65000"/>
                    </a:srgbClr>
                  </a:outerShdw>
                </a:effectLst>
              </a:rPr>
              <a:t>HOẠT ĐỘNG TRẢI NGHIỆM HƯỚNG NGHIỆP 6</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175" y="2739936"/>
            <a:ext cx="1711368" cy="218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0755" y="2901843"/>
            <a:ext cx="3188212" cy="18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5032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2000"/>
                                        <p:tgtEl>
                                          <p:spTgt spid="3075"/>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3084"/>
                                        </p:tgtEl>
                                        <p:attrNameLst>
                                          <p:attrName>style.visibility</p:attrName>
                                        </p:attrNameLst>
                                      </p:cBhvr>
                                      <p:to>
                                        <p:strVal val="visible"/>
                                      </p:to>
                                    </p:set>
                                    <p:animEffect transition="in" filter="fade">
                                      <p:cBhvr>
                                        <p:cTn id="18"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8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48379" fill="hold"/>
                                        <p:tgtEl>
                                          <p:spTgt spid="3088"/>
                                        </p:tgtEl>
                                      </p:cBhvr>
                                    </p:cmd>
                                  </p:childTnLst>
                                </p:cTn>
                              </p:par>
                            </p:childTnLst>
                          </p:cTn>
                        </p:par>
                      </p:childTnLst>
                    </p:cTn>
                  </p:par>
                </p:childTnLst>
              </p:cTn>
              <p:nextCondLst>
                <p:cond evt="onClick" delay="0">
                  <p:tgtEl>
                    <p:spTgt spid="3088"/>
                  </p:tgtEl>
                </p:cond>
              </p:nextCondLst>
            </p:seq>
            <p:audio>
              <p:cMediaNode vol="80000">
                <p:cTn id="24" fill="hold" display="0" nodeType="clickEffect">
                  <p:stCondLst>
                    <p:cond delay="indefinite"/>
                  </p:stCondLst>
                  <p:endCondLst>
                    <p:cond evt="onStopAudio" delay="0">
                      <p:tgtEl>
                        <p:sldTgt/>
                      </p:tgtEl>
                    </p:cond>
                  </p:endCondLst>
                </p:cTn>
                <p:tgtEl>
                  <p:spTgt spid="308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96" y="1889518"/>
            <a:ext cx="8495071" cy="523220"/>
          </a:xfrm>
          <a:prstGeom prst="rect">
            <a:avLst/>
          </a:prstGeom>
        </p:spPr>
        <p:txBody>
          <a:bodyPr wrap="square">
            <a:spAutoFit/>
          </a:bodyPr>
          <a:lstStyle/>
          <a:p>
            <a:pPr algn="just"/>
            <a:r>
              <a:rPr lang="en-US" sz="2800" dirty="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p:sp>
        <p:nvSpPr>
          <p:cNvPr id="5" name="Rectangle 4"/>
          <p:cNvSpPr/>
          <p:nvPr/>
        </p:nvSpPr>
        <p:spPr>
          <a:xfrm>
            <a:off x="1989237" y="731416"/>
            <a:ext cx="4929555" cy="646331"/>
          </a:xfrm>
          <a:prstGeom prst="rect">
            <a:avLst/>
          </a:prstGeom>
          <a:noFill/>
        </p:spPr>
        <p:txBody>
          <a:bodyPr wrap="none" lIns="91440" tIns="45720" rIns="91440" bIns="45720">
            <a:spAutoFit/>
          </a:bodyPr>
          <a:lstStyle/>
          <a:p>
            <a:pPr algn="ct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Giải</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quyết</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tình</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huống</a:t>
            </a:r>
            <a:endPar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endParaRPr>
          </a:p>
        </p:txBody>
      </p:sp>
      <p:sp>
        <p:nvSpPr>
          <p:cNvPr id="6" name="TextBox 5"/>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3" name="TextBox 2"/>
          <p:cNvSpPr txBox="1"/>
          <p:nvPr/>
        </p:nvSpPr>
        <p:spPr>
          <a:xfrm>
            <a:off x="334296" y="1437720"/>
            <a:ext cx="8568543"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Nếu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Kim,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nhờ</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bạn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bè</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cùng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hỗ</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nỗi</a:t>
            </a:r>
            <a:r>
              <a:rPr lang="en-US" sz="2800" i="1" dirty="0">
                <a:latin typeface="Times New Roman" pitchFamily="18" charset="0"/>
                <a:cs typeface="Times New Roman" pitchFamily="18" charset="0"/>
              </a:rPr>
              <a:t> lo </a:t>
            </a:r>
            <a:r>
              <a:rPr lang="en-US" sz="2800" i="1" dirty="0" err="1">
                <a:latin typeface="Times New Roman" pitchFamily="18" charset="0"/>
                <a:cs typeface="Times New Roman" pitchFamily="18" charset="0"/>
              </a:rPr>
              <a:t>lắng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góp</a:t>
            </a:r>
            <a:r>
              <a:rPr lang="en-US" sz="2800" i="1" dirty="0">
                <a:latin typeface="Times New Roman" pitchFamily="18" charset="0"/>
                <a:cs typeface="Times New Roman" pitchFamily="18" charset="0"/>
              </a:rPr>
              <a:t> ý, </a:t>
            </a:r>
            <a:r>
              <a:rPr lang="en-US" sz="2800" i="1" dirty="0" err="1">
                <a:latin typeface="Times New Roman" pitchFamily="18" charset="0"/>
                <a:cs typeface="Times New Roman" pitchFamily="18" charset="0"/>
              </a:rPr>
              <a:t>động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viên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lớp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mẹ</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lấy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tư</a:t>
            </a:r>
            <a:r>
              <a:rPr lang="en-US" sz="2800" i="1" dirty="0">
                <a:latin typeface="Times New Roman" pitchFamily="18" charset="0"/>
                <a:cs typeface="Times New Roman" pitchFamily="18" charset="0"/>
              </a:rPr>
              <a:t> tin </a:t>
            </a:r>
            <a:r>
              <a:rPr lang="en-US" sz="2800" i="1" dirty="0" err="1">
                <a:latin typeface="Times New Roman" pitchFamily="18" charset="0"/>
                <a:cs typeface="Times New Roman" pitchFamily="18" charset="0"/>
              </a:rPr>
              <a:t>đứng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trước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ngồi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thở</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thả</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lỏng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thư</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suy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nghĩ</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đến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nữa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Hôm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sau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em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sẽ</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thoải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tự</a:t>
            </a:r>
            <a:r>
              <a:rPr lang="en-US" sz="2800" i="1" dirty="0">
                <a:latin typeface="Times New Roman" pitchFamily="18" charset="0"/>
                <a:cs typeface="Times New Roman" pitchFamily="18" charset="0"/>
              </a:rPr>
              <a:t> tin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bài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thuyết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mình</a:t>
            </a:r>
            <a:r>
              <a:rPr lang="en-US" sz="2800" i="1" dirty="0">
                <a:latin typeface="Times New Roman" pitchFamily="18" charset="0"/>
                <a:cs typeface="Times New Roman" pitchFamily="18" charset="0"/>
              </a:rPr>
              <a:t>.  </a:t>
            </a:r>
          </a:p>
        </p:txBody>
      </p:sp>
    </p:spTree>
    <p:extLst>
      <p:ext uri="{BB962C8B-B14F-4D97-AF65-F5344CB8AC3E}">
        <p14:creationId xmlns:p14="http://schemas.microsoft.com/office/powerpoint/2010/main" val="42549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992;p78">
            <a:extLst>
              <a:ext uri="{FF2B5EF4-FFF2-40B4-BE49-F238E27FC236}">
                <a16:creationId xmlns="" xmlns:a16="http://schemas.microsoft.com/office/drawing/2014/main" id="{D4BBCFA3-D9C2-40F0-A78F-A308D23AF234}"/>
              </a:ext>
            </a:extLst>
          </p:cNvPr>
          <p:cNvGrpSpPr/>
          <p:nvPr/>
        </p:nvGrpSpPr>
        <p:grpSpPr>
          <a:xfrm rot="1896831">
            <a:off x="210836" y="3481517"/>
            <a:ext cx="1407694" cy="1719962"/>
            <a:chOff x="5535775" y="779325"/>
            <a:chExt cx="1931175" cy="2145925"/>
          </a:xfrm>
        </p:grpSpPr>
        <p:sp>
          <p:nvSpPr>
            <p:cNvPr id="26" name="Google Shape;2993;p78">
              <a:extLst>
                <a:ext uri="{FF2B5EF4-FFF2-40B4-BE49-F238E27FC236}">
                  <a16:creationId xmlns="" xmlns:a16="http://schemas.microsoft.com/office/drawing/2014/main" id="{DF34EEE8-A61E-4D4D-8A09-89472ECBCA6E}"/>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94;p78">
              <a:extLst>
                <a:ext uri="{FF2B5EF4-FFF2-40B4-BE49-F238E27FC236}">
                  <a16:creationId xmlns="" xmlns:a16="http://schemas.microsoft.com/office/drawing/2014/main" id="{C5646FAF-6F87-4078-9D42-EE785D33FFCB}"/>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95;p78">
              <a:extLst>
                <a:ext uri="{FF2B5EF4-FFF2-40B4-BE49-F238E27FC236}">
                  <a16:creationId xmlns="" xmlns:a16="http://schemas.microsoft.com/office/drawing/2014/main" id="{416C24C3-4ACF-4A31-A581-53807655E93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96;p78">
              <a:extLst>
                <a:ext uri="{FF2B5EF4-FFF2-40B4-BE49-F238E27FC236}">
                  <a16:creationId xmlns="" xmlns:a16="http://schemas.microsoft.com/office/drawing/2014/main" id="{043BFFB8-7000-459A-A101-9707D7F6819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7;p78">
              <a:extLst>
                <a:ext uri="{FF2B5EF4-FFF2-40B4-BE49-F238E27FC236}">
                  <a16:creationId xmlns="" xmlns:a16="http://schemas.microsoft.com/office/drawing/2014/main" id="{3D332F16-6F17-47BD-897A-EB71AD749DE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8;p78">
              <a:extLst>
                <a:ext uri="{FF2B5EF4-FFF2-40B4-BE49-F238E27FC236}">
                  <a16:creationId xmlns="" xmlns:a16="http://schemas.microsoft.com/office/drawing/2014/main" id="{E7F87944-67EA-4095-971A-CB9239C0E47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9;p78">
              <a:extLst>
                <a:ext uri="{FF2B5EF4-FFF2-40B4-BE49-F238E27FC236}">
                  <a16:creationId xmlns="" xmlns:a16="http://schemas.microsoft.com/office/drawing/2014/main" id="{65480892-FFD5-486A-BD8A-0D3877C50AC3}"/>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00;p78">
              <a:extLst>
                <a:ext uri="{FF2B5EF4-FFF2-40B4-BE49-F238E27FC236}">
                  <a16:creationId xmlns="" xmlns:a16="http://schemas.microsoft.com/office/drawing/2014/main" id="{FF0E4C22-3E59-446C-A08B-FE049A8CB55C}"/>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01;p78">
              <a:extLst>
                <a:ext uri="{FF2B5EF4-FFF2-40B4-BE49-F238E27FC236}">
                  <a16:creationId xmlns="" xmlns:a16="http://schemas.microsoft.com/office/drawing/2014/main" id="{CE863217-90F2-4DB8-AB1F-4843C658F932}"/>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02;p78">
              <a:extLst>
                <a:ext uri="{FF2B5EF4-FFF2-40B4-BE49-F238E27FC236}">
                  <a16:creationId xmlns="" xmlns:a16="http://schemas.microsoft.com/office/drawing/2014/main" id="{57C8B962-2C78-4D1A-94A7-668E9F82CB75}"/>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03;p78">
              <a:extLst>
                <a:ext uri="{FF2B5EF4-FFF2-40B4-BE49-F238E27FC236}">
                  <a16:creationId xmlns="" xmlns:a16="http://schemas.microsoft.com/office/drawing/2014/main" id="{8193A131-7ABC-4758-B9EB-1CFC9FB8DD05}"/>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4;p78">
              <a:extLst>
                <a:ext uri="{FF2B5EF4-FFF2-40B4-BE49-F238E27FC236}">
                  <a16:creationId xmlns="" xmlns:a16="http://schemas.microsoft.com/office/drawing/2014/main" id="{B3342E27-841B-48B8-95F1-92A6E2E6DB5F}"/>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05;p78">
              <a:extLst>
                <a:ext uri="{FF2B5EF4-FFF2-40B4-BE49-F238E27FC236}">
                  <a16:creationId xmlns="" xmlns:a16="http://schemas.microsoft.com/office/drawing/2014/main" id="{4E25ED31-5064-4CE5-B986-4373B0893B86}"/>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06;p78">
              <a:extLst>
                <a:ext uri="{FF2B5EF4-FFF2-40B4-BE49-F238E27FC236}">
                  <a16:creationId xmlns="" xmlns:a16="http://schemas.microsoft.com/office/drawing/2014/main" id="{BED52C24-FF16-44D7-99E3-05AD0B94584E}"/>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7;p78">
              <a:extLst>
                <a:ext uri="{FF2B5EF4-FFF2-40B4-BE49-F238E27FC236}">
                  <a16:creationId xmlns="" xmlns:a16="http://schemas.microsoft.com/office/drawing/2014/main" id="{FFB5D570-B0D2-4952-B1EA-2CD6DDC1B37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8;p78">
              <a:extLst>
                <a:ext uri="{FF2B5EF4-FFF2-40B4-BE49-F238E27FC236}">
                  <a16:creationId xmlns="" xmlns:a16="http://schemas.microsoft.com/office/drawing/2014/main" id="{D0936473-0F0D-4BFA-BC22-D6E08BC5B791}"/>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9;p78">
              <a:extLst>
                <a:ext uri="{FF2B5EF4-FFF2-40B4-BE49-F238E27FC236}">
                  <a16:creationId xmlns="" xmlns:a16="http://schemas.microsoft.com/office/drawing/2014/main" id="{BF4F665B-7F86-4CA8-B742-579DD2C5AA7F}"/>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10;p78">
              <a:extLst>
                <a:ext uri="{FF2B5EF4-FFF2-40B4-BE49-F238E27FC236}">
                  <a16:creationId xmlns="" xmlns:a16="http://schemas.microsoft.com/office/drawing/2014/main" id="{78238A80-6CD4-495F-9093-7CAB0AA51DDE}"/>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11;p78">
              <a:extLst>
                <a:ext uri="{FF2B5EF4-FFF2-40B4-BE49-F238E27FC236}">
                  <a16:creationId xmlns="" xmlns:a16="http://schemas.microsoft.com/office/drawing/2014/main" id="{C3D96D9B-1937-4036-8162-A674570C5D23}"/>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2;p78">
              <a:extLst>
                <a:ext uri="{FF2B5EF4-FFF2-40B4-BE49-F238E27FC236}">
                  <a16:creationId xmlns="" xmlns:a16="http://schemas.microsoft.com/office/drawing/2014/main" id="{64ECCF15-2BBD-4C94-A2F5-78E344BAB163}"/>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13;p78">
              <a:extLst>
                <a:ext uri="{FF2B5EF4-FFF2-40B4-BE49-F238E27FC236}">
                  <a16:creationId xmlns="" xmlns:a16="http://schemas.microsoft.com/office/drawing/2014/main" id="{E3D4C415-8B9D-49B0-A177-4ADF79418E30}"/>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14;p78">
              <a:extLst>
                <a:ext uri="{FF2B5EF4-FFF2-40B4-BE49-F238E27FC236}">
                  <a16:creationId xmlns="" xmlns:a16="http://schemas.microsoft.com/office/drawing/2014/main" id="{0594D1B2-F073-4237-B8B7-885ECCD07712}"/>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5;p78">
              <a:extLst>
                <a:ext uri="{FF2B5EF4-FFF2-40B4-BE49-F238E27FC236}">
                  <a16:creationId xmlns="" xmlns:a16="http://schemas.microsoft.com/office/drawing/2014/main" id="{C1008925-24A1-432A-A0E2-23F695AC425C}"/>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16;p78">
              <a:extLst>
                <a:ext uri="{FF2B5EF4-FFF2-40B4-BE49-F238E27FC236}">
                  <a16:creationId xmlns="" xmlns:a16="http://schemas.microsoft.com/office/drawing/2014/main" id="{98821D8A-A748-4DCD-9B96-7700DBEC0081}"/>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7;p78">
              <a:extLst>
                <a:ext uri="{FF2B5EF4-FFF2-40B4-BE49-F238E27FC236}">
                  <a16:creationId xmlns="" xmlns:a16="http://schemas.microsoft.com/office/drawing/2014/main" id="{107B7A30-7EAD-451F-93E0-961717C660D2}"/>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8;p78">
              <a:extLst>
                <a:ext uri="{FF2B5EF4-FFF2-40B4-BE49-F238E27FC236}">
                  <a16:creationId xmlns="" xmlns:a16="http://schemas.microsoft.com/office/drawing/2014/main" id="{3F4E27AA-5AB8-49AA-9145-0C06A68A3F90}"/>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9;p78">
              <a:extLst>
                <a:ext uri="{FF2B5EF4-FFF2-40B4-BE49-F238E27FC236}">
                  <a16:creationId xmlns="" xmlns:a16="http://schemas.microsoft.com/office/drawing/2014/main" id="{5B918642-F77B-4EC2-A308-0D1E7C9BEBE6}"/>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20;p78">
              <a:extLst>
                <a:ext uri="{FF2B5EF4-FFF2-40B4-BE49-F238E27FC236}">
                  <a16:creationId xmlns="" xmlns:a16="http://schemas.microsoft.com/office/drawing/2014/main" id="{DA3FF67F-4976-4AE0-928C-65235D9704D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21;p78">
              <a:extLst>
                <a:ext uri="{FF2B5EF4-FFF2-40B4-BE49-F238E27FC236}">
                  <a16:creationId xmlns="" xmlns:a16="http://schemas.microsoft.com/office/drawing/2014/main" id="{5C11657A-6CE1-4E68-9873-D602F0D038CB}"/>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22;p78">
              <a:extLst>
                <a:ext uri="{FF2B5EF4-FFF2-40B4-BE49-F238E27FC236}">
                  <a16:creationId xmlns="" xmlns:a16="http://schemas.microsoft.com/office/drawing/2014/main" id="{0C71988E-8DF2-4C88-9310-EBC40412174E}"/>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23;p78">
              <a:extLst>
                <a:ext uri="{FF2B5EF4-FFF2-40B4-BE49-F238E27FC236}">
                  <a16:creationId xmlns="" xmlns:a16="http://schemas.microsoft.com/office/drawing/2014/main" id="{3FF4C45B-E6B7-45DC-BD93-03A30516E890}"/>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24;p78">
              <a:extLst>
                <a:ext uri="{FF2B5EF4-FFF2-40B4-BE49-F238E27FC236}">
                  <a16:creationId xmlns="" xmlns:a16="http://schemas.microsoft.com/office/drawing/2014/main" id="{5AFAD77D-C0AC-414A-B48C-A2A095EBFB80}"/>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5;p78">
              <a:extLst>
                <a:ext uri="{FF2B5EF4-FFF2-40B4-BE49-F238E27FC236}">
                  <a16:creationId xmlns="" xmlns:a16="http://schemas.microsoft.com/office/drawing/2014/main" id="{16481281-20FF-4A6A-8723-5617DF70CA1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26;p78">
              <a:extLst>
                <a:ext uri="{FF2B5EF4-FFF2-40B4-BE49-F238E27FC236}">
                  <a16:creationId xmlns="" xmlns:a16="http://schemas.microsoft.com/office/drawing/2014/main" id="{EDC8F119-EFA6-4F5E-A7DF-8436E522CF34}"/>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7;p78">
              <a:extLst>
                <a:ext uri="{FF2B5EF4-FFF2-40B4-BE49-F238E27FC236}">
                  <a16:creationId xmlns="" xmlns:a16="http://schemas.microsoft.com/office/drawing/2014/main" id="{C301BC58-F08D-4256-B479-9C95426B86D9}"/>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8;p78">
              <a:extLst>
                <a:ext uri="{FF2B5EF4-FFF2-40B4-BE49-F238E27FC236}">
                  <a16:creationId xmlns="" xmlns:a16="http://schemas.microsoft.com/office/drawing/2014/main" id="{6429BEED-D9CE-4956-BAE2-5A87300C0FE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9;p78">
              <a:extLst>
                <a:ext uri="{FF2B5EF4-FFF2-40B4-BE49-F238E27FC236}">
                  <a16:creationId xmlns="" xmlns:a16="http://schemas.microsoft.com/office/drawing/2014/main" id="{1887E343-A4B3-4ECE-B9F6-AE855B062E7A}"/>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30;p78">
              <a:extLst>
                <a:ext uri="{FF2B5EF4-FFF2-40B4-BE49-F238E27FC236}">
                  <a16:creationId xmlns="" xmlns:a16="http://schemas.microsoft.com/office/drawing/2014/main" id="{1B29C307-AF73-4FD9-B0B7-803C5A4D9BC2}"/>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31;p78">
              <a:extLst>
                <a:ext uri="{FF2B5EF4-FFF2-40B4-BE49-F238E27FC236}">
                  <a16:creationId xmlns="" xmlns:a16="http://schemas.microsoft.com/office/drawing/2014/main" id="{73FC36D5-71F3-4701-A9B4-4942494992D8}"/>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32;p78">
              <a:extLst>
                <a:ext uri="{FF2B5EF4-FFF2-40B4-BE49-F238E27FC236}">
                  <a16:creationId xmlns="" xmlns:a16="http://schemas.microsoft.com/office/drawing/2014/main" id="{16EA2FE4-DBC0-4164-A648-E2EEA1A04CD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33;p78">
              <a:extLst>
                <a:ext uri="{FF2B5EF4-FFF2-40B4-BE49-F238E27FC236}">
                  <a16:creationId xmlns="" xmlns:a16="http://schemas.microsoft.com/office/drawing/2014/main" id="{A6A25A57-EAB0-4A5B-A6BD-850F85B8EB2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34;p78">
              <a:extLst>
                <a:ext uri="{FF2B5EF4-FFF2-40B4-BE49-F238E27FC236}">
                  <a16:creationId xmlns="" xmlns:a16="http://schemas.microsoft.com/office/drawing/2014/main" id="{CF98A773-25F6-475A-B511-F3165AEF7F98}"/>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35;p78">
              <a:extLst>
                <a:ext uri="{FF2B5EF4-FFF2-40B4-BE49-F238E27FC236}">
                  <a16:creationId xmlns="" xmlns:a16="http://schemas.microsoft.com/office/drawing/2014/main" id="{ACFDAB23-59F5-47E7-AB20-D4B26A2E7EA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36;p78">
              <a:extLst>
                <a:ext uri="{FF2B5EF4-FFF2-40B4-BE49-F238E27FC236}">
                  <a16:creationId xmlns="" xmlns:a16="http://schemas.microsoft.com/office/drawing/2014/main" id="{7D7D0C7C-3D98-4396-BA1F-798606BBFA1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7;p78">
              <a:extLst>
                <a:ext uri="{FF2B5EF4-FFF2-40B4-BE49-F238E27FC236}">
                  <a16:creationId xmlns="" xmlns:a16="http://schemas.microsoft.com/office/drawing/2014/main" id="{A28E26D5-2778-4F9C-BE64-FC60ADA0C75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8;p78">
              <a:extLst>
                <a:ext uri="{FF2B5EF4-FFF2-40B4-BE49-F238E27FC236}">
                  <a16:creationId xmlns="" xmlns:a16="http://schemas.microsoft.com/office/drawing/2014/main" id="{250331CD-53A6-4733-B6EF-BE2158049E8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9;p78">
              <a:extLst>
                <a:ext uri="{FF2B5EF4-FFF2-40B4-BE49-F238E27FC236}">
                  <a16:creationId xmlns="" xmlns:a16="http://schemas.microsoft.com/office/drawing/2014/main" id="{86F1FB48-957F-4E64-9EB7-5AE1DC4D7A25}"/>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40;p78">
              <a:extLst>
                <a:ext uri="{FF2B5EF4-FFF2-40B4-BE49-F238E27FC236}">
                  <a16:creationId xmlns="" xmlns:a16="http://schemas.microsoft.com/office/drawing/2014/main" id="{E5E82C34-DDE2-4825-AA93-7EFE594D54C6}"/>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41;p78">
              <a:extLst>
                <a:ext uri="{FF2B5EF4-FFF2-40B4-BE49-F238E27FC236}">
                  <a16:creationId xmlns="" xmlns:a16="http://schemas.microsoft.com/office/drawing/2014/main" id="{0DC96093-90E3-4E72-AD77-90944214D55A}"/>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42;p78">
              <a:extLst>
                <a:ext uri="{FF2B5EF4-FFF2-40B4-BE49-F238E27FC236}">
                  <a16:creationId xmlns="" xmlns:a16="http://schemas.microsoft.com/office/drawing/2014/main" id="{69FECB23-9117-4769-8BE4-708CD8F57D63}"/>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43;p78">
              <a:extLst>
                <a:ext uri="{FF2B5EF4-FFF2-40B4-BE49-F238E27FC236}">
                  <a16:creationId xmlns="" xmlns:a16="http://schemas.microsoft.com/office/drawing/2014/main" id="{845CE765-4F74-4B5B-AC8D-B97349F1EE0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44;p78">
              <a:extLst>
                <a:ext uri="{FF2B5EF4-FFF2-40B4-BE49-F238E27FC236}">
                  <a16:creationId xmlns="" xmlns:a16="http://schemas.microsoft.com/office/drawing/2014/main" id="{5B959950-5A3E-4736-B67D-AEB3CD32A398}"/>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45;p78">
              <a:extLst>
                <a:ext uri="{FF2B5EF4-FFF2-40B4-BE49-F238E27FC236}">
                  <a16:creationId xmlns="" xmlns:a16="http://schemas.microsoft.com/office/drawing/2014/main" id="{B407E658-A791-43D7-9717-C828DE2064D7}"/>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6;p78">
              <a:extLst>
                <a:ext uri="{FF2B5EF4-FFF2-40B4-BE49-F238E27FC236}">
                  <a16:creationId xmlns="" xmlns:a16="http://schemas.microsoft.com/office/drawing/2014/main" id="{65F0F668-9426-4BA4-9BC3-E8F8BFC2193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7;p78">
              <a:extLst>
                <a:ext uri="{FF2B5EF4-FFF2-40B4-BE49-F238E27FC236}">
                  <a16:creationId xmlns="" xmlns:a16="http://schemas.microsoft.com/office/drawing/2014/main" id="{A3B1CA00-E00B-434B-BA66-EF327033AA8A}"/>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8;p78">
              <a:extLst>
                <a:ext uri="{FF2B5EF4-FFF2-40B4-BE49-F238E27FC236}">
                  <a16:creationId xmlns="" xmlns:a16="http://schemas.microsoft.com/office/drawing/2014/main" id="{04CB1638-2639-4406-9832-BD105C76541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9;p78">
              <a:extLst>
                <a:ext uri="{FF2B5EF4-FFF2-40B4-BE49-F238E27FC236}">
                  <a16:creationId xmlns="" xmlns:a16="http://schemas.microsoft.com/office/drawing/2014/main" id="{B98BF9D2-7F85-4996-9021-638C3C793C9A}"/>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50;p78">
              <a:extLst>
                <a:ext uri="{FF2B5EF4-FFF2-40B4-BE49-F238E27FC236}">
                  <a16:creationId xmlns="" xmlns:a16="http://schemas.microsoft.com/office/drawing/2014/main" id="{2BA478EE-F8B7-4C8D-ABDE-C030FBB8301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51;p78">
              <a:extLst>
                <a:ext uri="{FF2B5EF4-FFF2-40B4-BE49-F238E27FC236}">
                  <a16:creationId xmlns="" xmlns:a16="http://schemas.microsoft.com/office/drawing/2014/main" id="{6FBA7BA8-5E04-4825-9199-41C50A2D5A90}"/>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52;p78">
              <a:extLst>
                <a:ext uri="{FF2B5EF4-FFF2-40B4-BE49-F238E27FC236}">
                  <a16:creationId xmlns="" xmlns:a16="http://schemas.microsoft.com/office/drawing/2014/main" id="{3DBD5BC6-185D-418A-B141-EABE50CF311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53;p78">
              <a:extLst>
                <a:ext uri="{FF2B5EF4-FFF2-40B4-BE49-F238E27FC236}">
                  <a16:creationId xmlns="" xmlns:a16="http://schemas.microsoft.com/office/drawing/2014/main" id="{CAE406EC-1590-43DB-881B-32F1089F488E}"/>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54;p78">
              <a:extLst>
                <a:ext uri="{FF2B5EF4-FFF2-40B4-BE49-F238E27FC236}">
                  <a16:creationId xmlns="" xmlns:a16="http://schemas.microsoft.com/office/drawing/2014/main" id="{961A1ECC-5D2B-486F-8BDB-C6E721BBAF1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55;p78">
              <a:extLst>
                <a:ext uri="{FF2B5EF4-FFF2-40B4-BE49-F238E27FC236}">
                  <a16:creationId xmlns="" xmlns:a16="http://schemas.microsoft.com/office/drawing/2014/main" id="{FE6E6451-A2FB-4496-AB38-9341F76EF2C1}"/>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56;p78">
              <a:extLst>
                <a:ext uri="{FF2B5EF4-FFF2-40B4-BE49-F238E27FC236}">
                  <a16:creationId xmlns="" xmlns:a16="http://schemas.microsoft.com/office/drawing/2014/main" id="{57DA0185-E2CF-4206-901E-53868DC6488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7;p78">
              <a:extLst>
                <a:ext uri="{FF2B5EF4-FFF2-40B4-BE49-F238E27FC236}">
                  <a16:creationId xmlns="" xmlns:a16="http://schemas.microsoft.com/office/drawing/2014/main" id="{CEC61807-79E7-46F9-AF77-B30CA1A6C45F}"/>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8;p78">
              <a:extLst>
                <a:ext uri="{FF2B5EF4-FFF2-40B4-BE49-F238E27FC236}">
                  <a16:creationId xmlns="" xmlns:a16="http://schemas.microsoft.com/office/drawing/2014/main" id="{8ABC79AA-754D-4E92-940C-3D223C1C224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9;p78">
              <a:extLst>
                <a:ext uri="{FF2B5EF4-FFF2-40B4-BE49-F238E27FC236}">
                  <a16:creationId xmlns="" xmlns:a16="http://schemas.microsoft.com/office/drawing/2014/main" id="{D9D54F6C-3E00-426B-9409-FD13271CF1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60;p78">
              <a:extLst>
                <a:ext uri="{FF2B5EF4-FFF2-40B4-BE49-F238E27FC236}">
                  <a16:creationId xmlns="" xmlns:a16="http://schemas.microsoft.com/office/drawing/2014/main" id="{C0B6C3BC-C31C-4F60-A798-C2CE2B71F17A}"/>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61;p78">
              <a:extLst>
                <a:ext uri="{FF2B5EF4-FFF2-40B4-BE49-F238E27FC236}">
                  <a16:creationId xmlns="" xmlns:a16="http://schemas.microsoft.com/office/drawing/2014/main" id="{581949B2-BA55-4449-A904-670D1FD6AD9F}"/>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62;p78">
              <a:extLst>
                <a:ext uri="{FF2B5EF4-FFF2-40B4-BE49-F238E27FC236}">
                  <a16:creationId xmlns="" xmlns:a16="http://schemas.microsoft.com/office/drawing/2014/main" id="{A5F6DCD1-EECA-4F2A-95E8-4CB1E449BEC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63;p78">
              <a:extLst>
                <a:ext uri="{FF2B5EF4-FFF2-40B4-BE49-F238E27FC236}">
                  <a16:creationId xmlns="" xmlns:a16="http://schemas.microsoft.com/office/drawing/2014/main" id="{B44EE448-547E-4411-A979-FB3C31A510B2}"/>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64;p78">
              <a:extLst>
                <a:ext uri="{FF2B5EF4-FFF2-40B4-BE49-F238E27FC236}">
                  <a16:creationId xmlns="" xmlns:a16="http://schemas.microsoft.com/office/drawing/2014/main" id="{67F91BC6-84B3-479A-B73B-681E321858F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65;p78">
              <a:extLst>
                <a:ext uri="{FF2B5EF4-FFF2-40B4-BE49-F238E27FC236}">
                  <a16:creationId xmlns="" xmlns:a16="http://schemas.microsoft.com/office/drawing/2014/main" id="{3846DEFF-12F3-49B6-9B60-5CBD3A4BFDCA}"/>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66;p78">
              <a:extLst>
                <a:ext uri="{FF2B5EF4-FFF2-40B4-BE49-F238E27FC236}">
                  <a16:creationId xmlns="" xmlns:a16="http://schemas.microsoft.com/office/drawing/2014/main" id="{54AF13F1-781F-4D34-8C0A-47CA5FC12A30}"/>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7;p78">
              <a:extLst>
                <a:ext uri="{FF2B5EF4-FFF2-40B4-BE49-F238E27FC236}">
                  <a16:creationId xmlns="" xmlns:a16="http://schemas.microsoft.com/office/drawing/2014/main" id="{E8BB67C5-A0B4-4142-8B88-3E81C2BCD7F5}"/>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8;p78">
              <a:extLst>
                <a:ext uri="{FF2B5EF4-FFF2-40B4-BE49-F238E27FC236}">
                  <a16:creationId xmlns="" xmlns:a16="http://schemas.microsoft.com/office/drawing/2014/main" id="{C6FCF9DE-24B0-4A98-B0CA-467F27E6134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9;p78">
              <a:extLst>
                <a:ext uri="{FF2B5EF4-FFF2-40B4-BE49-F238E27FC236}">
                  <a16:creationId xmlns="" xmlns:a16="http://schemas.microsoft.com/office/drawing/2014/main" id="{D05B73FC-8967-48B7-86CB-E50A0FE56BEA}"/>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70;p78">
              <a:extLst>
                <a:ext uri="{FF2B5EF4-FFF2-40B4-BE49-F238E27FC236}">
                  <a16:creationId xmlns="" xmlns:a16="http://schemas.microsoft.com/office/drawing/2014/main" id="{A8BB8F3B-6B17-4B47-B33E-6DDF3D8DF4A5}"/>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71;p78">
              <a:extLst>
                <a:ext uri="{FF2B5EF4-FFF2-40B4-BE49-F238E27FC236}">
                  <a16:creationId xmlns="" xmlns:a16="http://schemas.microsoft.com/office/drawing/2014/main" id="{CCCDE487-197E-4219-A283-DA4A6B26DF23}"/>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72;p78">
              <a:extLst>
                <a:ext uri="{FF2B5EF4-FFF2-40B4-BE49-F238E27FC236}">
                  <a16:creationId xmlns="" xmlns:a16="http://schemas.microsoft.com/office/drawing/2014/main" id="{B77790D7-85F8-46AF-BF9E-C18956131C1A}"/>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73;p78">
              <a:extLst>
                <a:ext uri="{FF2B5EF4-FFF2-40B4-BE49-F238E27FC236}">
                  <a16:creationId xmlns="" xmlns:a16="http://schemas.microsoft.com/office/drawing/2014/main" id="{69F047D1-EF28-4177-9043-43EE12D6B9F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74;p78">
              <a:extLst>
                <a:ext uri="{FF2B5EF4-FFF2-40B4-BE49-F238E27FC236}">
                  <a16:creationId xmlns="" xmlns:a16="http://schemas.microsoft.com/office/drawing/2014/main" id="{6FDA4A7C-AD92-41E2-8A3F-B17D8A1117D5}"/>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Picture 5">
            <a:extLst>
              <a:ext uri="{FF2B5EF4-FFF2-40B4-BE49-F238E27FC236}">
                <a16:creationId xmlns="" xmlns:a16="http://schemas.microsoft.com/office/drawing/2014/main" id="{FEAE3A62-0DCC-4DF6-83CD-23FEB96390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7114482">
            <a:off x="1972071" y="4542460"/>
            <a:ext cx="1172527" cy="1108571"/>
          </a:xfrm>
          <a:prstGeom prst="rect">
            <a:avLst/>
          </a:prstGeom>
        </p:spPr>
      </p:pic>
      <p:grpSp>
        <p:nvGrpSpPr>
          <p:cNvPr id="109" name="Google Shape;2307;p63">
            <a:extLst>
              <a:ext uri="{FF2B5EF4-FFF2-40B4-BE49-F238E27FC236}">
                <a16:creationId xmlns="" xmlns:a16="http://schemas.microsoft.com/office/drawing/2014/main" id="{F09E7748-C32F-471D-9565-555B86072A4B}"/>
              </a:ext>
            </a:extLst>
          </p:cNvPr>
          <p:cNvGrpSpPr/>
          <p:nvPr/>
        </p:nvGrpSpPr>
        <p:grpSpPr>
          <a:xfrm rot="20582233">
            <a:off x="486731" y="1604842"/>
            <a:ext cx="405721" cy="396334"/>
            <a:chOff x="3963749" y="540574"/>
            <a:chExt cx="1216471" cy="1151860"/>
          </a:xfrm>
        </p:grpSpPr>
        <p:sp>
          <p:nvSpPr>
            <p:cNvPr id="110" name="Google Shape;2308;p63">
              <a:extLst>
                <a:ext uri="{FF2B5EF4-FFF2-40B4-BE49-F238E27FC236}">
                  <a16:creationId xmlns="" xmlns:a16="http://schemas.microsoft.com/office/drawing/2014/main" id="{C48A75F7-ACC2-4A89-84D2-D5D118CAC411}"/>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9;p63">
              <a:extLst>
                <a:ext uri="{FF2B5EF4-FFF2-40B4-BE49-F238E27FC236}">
                  <a16:creationId xmlns="" xmlns:a16="http://schemas.microsoft.com/office/drawing/2014/main" id="{7CC8F8B6-D645-487B-B772-9FB2EC738011}"/>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2307;p63">
            <a:extLst>
              <a:ext uri="{FF2B5EF4-FFF2-40B4-BE49-F238E27FC236}">
                <a16:creationId xmlns="" xmlns:a16="http://schemas.microsoft.com/office/drawing/2014/main" id="{DFFD99D8-2349-44F6-8E2F-72EA7EBA5CD2}"/>
              </a:ext>
            </a:extLst>
          </p:cNvPr>
          <p:cNvGrpSpPr/>
          <p:nvPr/>
        </p:nvGrpSpPr>
        <p:grpSpPr>
          <a:xfrm rot="20582233">
            <a:off x="498761" y="2644864"/>
            <a:ext cx="405721" cy="396334"/>
            <a:chOff x="3963749" y="540574"/>
            <a:chExt cx="1216471" cy="1151860"/>
          </a:xfrm>
        </p:grpSpPr>
        <p:sp>
          <p:nvSpPr>
            <p:cNvPr id="113" name="Google Shape;2308;p63">
              <a:extLst>
                <a:ext uri="{FF2B5EF4-FFF2-40B4-BE49-F238E27FC236}">
                  <a16:creationId xmlns="" xmlns:a16="http://schemas.microsoft.com/office/drawing/2014/main" id="{A99431FE-15F3-4EFF-8AC4-E6422203CA6B}"/>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9;p63">
              <a:extLst>
                <a:ext uri="{FF2B5EF4-FFF2-40B4-BE49-F238E27FC236}">
                  <a16:creationId xmlns="" xmlns:a16="http://schemas.microsoft.com/office/drawing/2014/main" id="{CE649720-E61B-4B83-8E07-5F8D220A610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 name="Picture 5">
            <a:extLst>
              <a:ext uri="{FF2B5EF4-FFF2-40B4-BE49-F238E27FC236}">
                <a16:creationId xmlns="" xmlns:a16="http://schemas.microsoft.com/office/drawing/2014/main" id="{9F4E502F-D7AD-4C85-A17E-65FACB7007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71373">
            <a:off x="2284320" y="3283562"/>
            <a:ext cx="1172527" cy="1108571"/>
          </a:xfrm>
          <a:prstGeom prst="rect">
            <a:avLst/>
          </a:prstGeom>
        </p:spPr>
      </p:pic>
      <p:pic>
        <p:nvPicPr>
          <p:cNvPr id="117" name="Picture 5">
            <a:extLst>
              <a:ext uri="{FF2B5EF4-FFF2-40B4-BE49-F238E27FC236}">
                <a16:creationId xmlns="" xmlns:a16="http://schemas.microsoft.com/office/drawing/2014/main" id="{4955F3C1-E9CF-4D28-8FF0-D9F9AAA1C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1224">
            <a:off x="1387076" y="3420550"/>
            <a:ext cx="1172527" cy="1108571"/>
          </a:xfrm>
          <a:prstGeom prst="rect">
            <a:avLst/>
          </a:prstGeom>
        </p:spPr>
      </p:pic>
      <p:pic>
        <p:nvPicPr>
          <p:cNvPr id="118" name="Picture 5">
            <a:extLst>
              <a:ext uri="{FF2B5EF4-FFF2-40B4-BE49-F238E27FC236}">
                <a16:creationId xmlns="" xmlns:a16="http://schemas.microsoft.com/office/drawing/2014/main" id="{C62E1917-9367-4D99-BCE6-AA716A07BE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130328">
            <a:off x="3228726" y="3536465"/>
            <a:ext cx="1172527" cy="1108571"/>
          </a:xfrm>
          <a:prstGeom prst="rect">
            <a:avLst/>
          </a:prstGeom>
        </p:spPr>
      </p:pic>
      <p:pic>
        <p:nvPicPr>
          <p:cNvPr id="120" name="Picture 5">
            <a:extLst>
              <a:ext uri="{FF2B5EF4-FFF2-40B4-BE49-F238E27FC236}">
                <a16:creationId xmlns="" xmlns:a16="http://schemas.microsoft.com/office/drawing/2014/main" id="{0B0E9FBD-216C-40A9-8D8F-CC007FFF7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202572">
            <a:off x="4104591" y="3904837"/>
            <a:ext cx="1172527" cy="1108571"/>
          </a:xfrm>
          <a:prstGeom prst="rect">
            <a:avLst/>
          </a:prstGeom>
        </p:spPr>
      </p:pic>
      <p:pic>
        <p:nvPicPr>
          <p:cNvPr id="122" name="Picture 5">
            <a:extLst>
              <a:ext uri="{FF2B5EF4-FFF2-40B4-BE49-F238E27FC236}">
                <a16:creationId xmlns="" xmlns:a16="http://schemas.microsoft.com/office/drawing/2014/main" id="{041ABFD0-7A28-4405-9853-C1CE21A96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760707">
            <a:off x="2851838" y="4330943"/>
            <a:ext cx="1172527" cy="1108571"/>
          </a:xfrm>
          <a:prstGeom prst="rect">
            <a:avLst/>
          </a:prstGeom>
        </p:spPr>
      </p:pic>
      <p:pic>
        <p:nvPicPr>
          <p:cNvPr id="123" name="Picture 5">
            <a:extLst>
              <a:ext uri="{FF2B5EF4-FFF2-40B4-BE49-F238E27FC236}">
                <a16:creationId xmlns="" xmlns:a16="http://schemas.microsoft.com/office/drawing/2014/main" id="{2016C49E-12C6-4870-8BE2-96CF3540A6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340082">
            <a:off x="4803147" y="4466656"/>
            <a:ext cx="1172527" cy="1108571"/>
          </a:xfrm>
          <a:prstGeom prst="rect">
            <a:avLst/>
          </a:prstGeom>
        </p:spPr>
      </p:pic>
      <p:sp>
        <p:nvSpPr>
          <p:cNvPr id="3" name="Rectangle 2"/>
          <p:cNvSpPr/>
          <p:nvPr/>
        </p:nvSpPr>
        <p:spPr>
          <a:xfrm>
            <a:off x="2197510" y="722523"/>
            <a:ext cx="4572000" cy="830997"/>
          </a:xfrm>
          <a:prstGeom prst="rect">
            <a:avLst/>
          </a:prstGeom>
        </p:spPr>
        <p:txBody>
          <a:bodyPr>
            <a:spAutoFit/>
          </a:bodyPr>
          <a:lstStyle/>
          <a:p>
            <a:pPr algn="ctr"/>
            <a:r>
              <a:rPr lang="en-US" sz="2400" b="1" dirty="0">
                <a:solidFill>
                  <a:srgbClr val="0000FF"/>
                </a:solidFill>
                <a:latin typeface="Times New Roman" pitchFamily="18" charset="0"/>
                <a:cs typeface="Times New Roman" pitchFamily="18" charset="0"/>
              </a:rPr>
              <a:t>TÌNH HUỐNG</a:t>
            </a:r>
          </a:p>
          <a:p>
            <a:pPr algn="ctr"/>
            <a:r>
              <a:rPr lang="en-US" sz="2400" b="1" dirty="0">
                <a:solidFill>
                  <a:srgbClr val="0000FF"/>
                </a:solidFill>
                <a:latin typeface="Times New Roman" pitchFamily="18" charset="0"/>
                <a:cs typeface="Times New Roman" pitchFamily="18" charset="0"/>
              </a:rPr>
              <a:t> NÓNG GIẬN/ LO LẮNG</a:t>
            </a:r>
          </a:p>
        </p:txBody>
      </p:sp>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1758462" y="1800769"/>
            <a:ext cx="647082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Các</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em</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hãy</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nghe</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những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câu</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chuyện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về</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sự</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nóng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giận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và</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lo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lắng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để</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rút</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ra</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bài</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học</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cho</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bản</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thân</a:t>
            </a:r>
            <a:endPar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0940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99" name="Google Shape;1799;p52">
            <a:hlinkClick r:id="" action="ppaction://noaction"/>
          </p:cNvPr>
          <p:cNvSpPr txBox="1"/>
          <p:nvPr/>
        </p:nvSpPr>
        <p:spPr>
          <a:xfrm>
            <a:off x="3326395" y="3563000"/>
            <a:ext cx="2491200" cy="3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latin typeface="Nunito"/>
                <a:ea typeface="Nunito"/>
                <a:cs typeface="Nunito"/>
                <a:sym typeface="Nunito"/>
              </a:rPr>
              <a:t>Try again!</a:t>
            </a:r>
            <a:endParaRPr sz="2000">
              <a:solidFill>
                <a:srgbClr val="FFFFFF"/>
              </a:solidFill>
              <a:latin typeface="Nunito"/>
              <a:ea typeface="Nunito"/>
              <a:cs typeface="Nunito"/>
              <a:sym typeface="Nunito"/>
            </a:endParaRPr>
          </a:p>
        </p:txBody>
      </p:sp>
      <p:pic>
        <p:nvPicPr>
          <p:cNvPr id="3" name="Hình ảnh 2" descr="Ảnh có chứa mẫu họa&#10;&#10;Mô tả được tạo tự động">
            <a:extLst>
              <a:ext uri="{FF2B5EF4-FFF2-40B4-BE49-F238E27FC236}">
                <a16:creationId xmlns="" xmlns:a16="http://schemas.microsoft.com/office/drawing/2014/main" id="{C32AC613-4967-40E3-A16A-4D2FEA0BCD10}"/>
              </a:ext>
            </a:extLst>
          </p:cNvPr>
          <p:cNvPicPr>
            <a:picLocks noChangeAspect="1"/>
          </p:cNvPicPr>
          <p:nvPr/>
        </p:nvPicPr>
        <p:blipFill>
          <a:blip r:embed="rId3"/>
          <a:stretch>
            <a:fillRect/>
          </a:stretch>
        </p:blipFill>
        <p:spPr>
          <a:xfrm>
            <a:off x="4560987" y="5732636"/>
            <a:ext cx="881581" cy="1218520"/>
          </a:xfrm>
          <a:prstGeom prst="rect">
            <a:avLst/>
          </a:prstGeom>
          <a:solidFill>
            <a:schemeClr val="tx1">
              <a:lumMod val="75000"/>
            </a:schemeClr>
          </a:solidFill>
          <a:ln>
            <a:solidFill>
              <a:schemeClr val="tx1">
                <a:lumMod val="40000"/>
                <a:lumOff val="60000"/>
              </a:schemeClr>
            </a:solidFill>
          </a:ln>
        </p:spPr>
      </p:pic>
      <p:sp>
        <p:nvSpPr>
          <p:cNvPr id="19" name="Google Shape;1014;p37">
            <a:extLst>
              <a:ext uri="{FF2B5EF4-FFF2-40B4-BE49-F238E27FC236}">
                <a16:creationId xmlns="" xmlns:a16="http://schemas.microsoft.com/office/drawing/2014/main" id="{A57050C7-4FE1-4360-BBF7-5DC242CB167C}"/>
              </a:ext>
            </a:extLst>
          </p:cNvPr>
          <p:cNvSpPr/>
          <p:nvPr/>
        </p:nvSpPr>
        <p:spPr>
          <a:xfrm>
            <a:off x="1115367" y="631852"/>
            <a:ext cx="6631912" cy="1136347"/>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err="1">
                <a:solidFill>
                  <a:srgbClr val="E4FA60"/>
                </a:solidFill>
                <a:latin typeface="Times New Roman" panose="02020603050405020304" pitchFamily="18" charset="0"/>
                <a:cs typeface="Times New Roman" panose="02020603050405020304" pitchFamily="18" charset="0"/>
              </a:rPr>
              <a:t>Thực</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hành</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một</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số</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kĩ</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thuật</a:t>
            </a:r>
            <a:r>
              <a:rPr lang="en-US" sz="3000" b="1" dirty="0">
                <a:solidFill>
                  <a:srgbClr val="E4FA60"/>
                </a:solidFill>
                <a:latin typeface="Times New Roman" panose="02020603050405020304" pitchFamily="18" charset="0"/>
                <a:cs typeface="Times New Roman" panose="02020603050405020304" pitchFamily="18" charset="0"/>
              </a:rPr>
              <a:t> </a:t>
            </a:r>
          </a:p>
          <a:p>
            <a:pPr marL="0" lvl="0" indent="0" algn="ctr" rtl="0">
              <a:spcBef>
                <a:spcPts val="0"/>
              </a:spcBef>
              <a:spcAft>
                <a:spcPts val="0"/>
              </a:spcAft>
              <a:buNone/>
            </a:pPr>
            <a:r>
              <a:rPr lang="en-US" sz="3000" b="1" dirty="0" err="1">
                <a:solidFill>
                  <a:srgbClr val="E4FA60"/>
                </a:solidFill>
                <a:latin typeface="Times New Roman" panose="02020603050405020304" pitchFamily="18" charset="0"/>
                <a:cs typeface="Times New Roman" panose="02020603050405020304" pitchFamily="18" charset="0"/>
              </a:rPr>
              <a:t>kiểm</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soát</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cảm</a:t>
            </a:r>
            <a:r>
              <a:rPr lang="en-US" sz="3000" b="1" dirty="0">
                <a:solidFill>
                  <a:srgbClr val="E4FA60"/>
                </a:solidFill>
                <a:latin typeface="Times New Roman" panose="02020603050405020304" pitchFamily="18" charset="0"/>
                <a:cs typeface="Times New Roman" panose="02020603050405020304" pitchFamily="18" charset="0"/>
              </a:rPr>
              <a:t> </a:t>
            </a:r>
            <a:r>
              <a:rPr lang="en-US" sz="3000" b="1" dirty="0" err="1">
                <a:solidFill>
                  <a:srgbClr val="E4FA60"/>
                </a:solidFill>
                <a:latin typeface="Times New Roman" panose="02020603050405020304" pitchFamily="18" charset="0"/>
                <a:cs typeface="Times New Roman" panose="02020603050405020304" pitchFamily="18" charset="0"/>
              </a:rPr>
              <a:t>xúc</a:t>
            </a:r>
            <a:endParaRPr lang="en-US" sz="3000" b="1" dirty="0">
              <a:solidFill>
                <a:srgbClr val="E4FA60"/>
              </a:solidFill>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 xmlns:a16="http://schemas.microsoft.com/office/drawing/2014/main" id="{73032C18-9E18-4D81-9918-EC481143D4A1}"/>
              </a:ext>
            </a:extLst>
          </p:cNvPr>
          <p:cNvPicPr>
            <a:picLocks noChangeAspect="1"/>
          </p:cNvPicPr>
          <p:nvPr/>
        </p:nvPicPr>
        <p:blipFill rotWithShape="1">
          <a:blip r:embed="rId4"/>
          <a:srcRect l="9955" t="7368" r="9504" b="10467"/>
          <a:stretch/>
        </p:blipFill>
        <p:spPr>
          <a:xfrm rot="21396260">
            <a:off x="639134" y="2284272"/>
            <a:ext cx="2780767" cy="2557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Nụ cười trưởng thành">
            <a:extLst>
              <a:ext uri="{FF2B5EF4-FFF2-40B4-BE49-F238E27FC236}">
                <a16:creationId xmlns="" xmlns:a16="http://schemas.microsoft.com/office/drawing/2014/main" id="{3C542EA6-2A60-431F-960B-1C0A95676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4644">
            <a:off x="5499311" y="2398567"/>
            <a:ext cx="2573835" cy="23808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440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99"/>
                                        </p:tgtEl>
                                        <p:attrNameLst>
                                          <p:attrName>style.visibility</p:attrName>
                                        </p:attrNameLst>
                                      </p:cBhvr>
                                      <p:to>
                                        <p:strVal val="visible"/>
                                      </p:to>
                                    </p:set>
                                    <p:anim calcmode="lin" valueType="num">
                                      <p:cBhvr additive="base">
                                        <p:cTn id="7" dur="600"/>
                                        <p:tgtEl>
                                          <p:spTgt spid="1799"/>
                                        </p:tgtEl>
                                        <p:attrNameLst>
                                          <p:attrName>ppt_w</p:attrName>
                                        </p:attrNameLst>
                                      </p:cBhvr>
                                      <p:tavLst>
                                        <p:tav tm="0">
                                          <p:val>
                                            <p:strVal val="0"/>
                                          </p:val>
                                        </p:tav>
                                        <p:tav tm="100000">
                                          <p:val>
                                            <p:strVal val="#ppt_w"/>
                                          </p:val>
                                        </p:tav>
                                      </p:tavLst>
                                    </p:anim>
                                    <p:anim calcmode="lin" valueType="num">
                                      <p:cBhvr additive="base">
                                        <p:cTn id="8" dur="600"/>
                                        <p:tgtEl>
                                          <p:spTgt spid="17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1" name="Google Shape;3081;p79"/>
          <p:cNvSpPr/>
          <p:nvPr/>
        </p:nvSpPr>
        <p:spPr>
          <a:xfrm>
            <a:off x="-27819" y="15239"/>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2" name="Google Shape;3082;p79"/>
          <p:cNvGrpSpPr/>
          <p:nvPr/>
        </p:nvGrpSpPr>
        <p:grpSpPr>
          <a:xfrm>
            <a:off x="174646" y="217579"/>
            <a:ext cx="493797" cy="446228"/>
            <a:chOff x="2679436" y="3270400"/>
            <a:chExt cx="752625" cy="689795"/>
          </a:xfrm>
        </p:grpSpPr>
        <p:sp>
          <p:nvSpPr>
            <p:cNvPr id="3083" name="Google Shape;3083;p79"/>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9"/>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9"/>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9"/>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1014;p37">
            <a:extLst>
              <a:ext uri="{FF2B5EF4-FFF2-40B4-BE49-F238E27FC236}">
                <a16:creationId xmlns="" xmlns:a16="http://schemas.microsoft.com/office/drawing/2014/main" id="{1659A5B3-0759-4560-9AD0-01784169A04F}"/>
              </a:ext>
            </a:extLst>
          </p:cNvPr>
          <p:cNvSpPr/>
          <p:nvPr/>
        </p:nvSpPr>
        <p:spPr>
          <a:xfrm>
            <a:off x="2234037" y="573944"/>
            <a:ext cx="5088646" cy="83055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“LUÔN </a:t>
            </a:r>
            <a:r>
              <a:rPr lang="en-US" sz="3000" b="1" dirty="0" err="1">
                <a:solidFill>
                  <a:srgbClr val="E4FA60"/>
                </a:solidFill>
                <a:latin typeface="Times New Roman" panose="02020603050405020304" pitchFamily="18" charset="0"/>
                <a:cs typeface="Times New Roman" panose="02020603050405020304" pitchFamily="18" charset="0"/>
              </a:rPr>
              <a:t>LUÔN</a:t>
            </a:r>
            <a:r>
              <a:rPr lang="en-US" sz="3000" b="1" dirty="0">
                <a:solidFill>
                  <a:srgbClr val="E4FA60"/>
                </a:solidFill>
                <a:latin typeface="Times New Roman" panose="02020603050405020304" pitchFamily="18" charset="0"/>
                <a:cs typeface="Times New Roman" panose="02020603050405020304" pitchFamily="18" charset="0"/>
              </a:rPr>
              <a:t> MỈM CƯỜI”</a:t>
            </a:r>
          </a:p>
        </p:txBody>
      </p:sp>
      <p:grpSp>
        <p:nvGrpSpPr>
          <p:cNvPr id="335" name="Google Shape;2992;p78">
            <a:extLst>
              <a:ext uri="{FF2B5EF4-FFF2-40B4-BE49-F238E27FC236}">
                <a16:creationId xmlns="" xmlns:a16="http://schemas.microsoft.com/office/drawing/2014/main" id="{D42869F8-5111-4E98-BAAD-1536E56E5A37}"/>
              </a:ext>
            </a:extLst>
          </p:cNvPr>
          <p:cNvGrpSpPr/>
          <p:nvPr/>
        </p:nvGrpSpPr>
        <p:grpSpPr>
          <a:xfrm rot="19725939">
            <a:off x="176333" y="3743220"/>
            <a:ext cx="1150923" cy="1206361"/>
            <a:chOff x="5535775" y="779325"/>
            <a:chExt cx="1931175" cy="2145925"/>
          </a:xfrm>
        </p:grpSpPr>
        <p:sp>
          <p:nvSpPr>
            <p:cNvPr id="336" name="Google Shape;2993;p78">
              <a:extLst>
                <a:ext uri="{FF2B5EF4-FFF2-40B4-BE49-F238E27FC236}">
                  <a16:creationId xmlns="" xmlns:a16="http://schemas.microsoft.com/office/drawing/2014/main" id="{4C2DE5AB-60E8-4CB8-8EED-1213EF633361}"/>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994;p78">
              <a:extLst>
                <a:ext uri="{FF2B5EF4-FFF2-40B4-BE49-F238E27FC236}">
                  <a16:creationId xmlns="" xmlns:a16="http://schemas.microsoft.com/office/drawing/2014/main" id="{A931B671-E496-401B-8516-EACFBF7613D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995;p78">
              <a:extLst>
                <a:ext uri="{FF2B5EF4-FFF2-40B4-BE49-F238E27FC236}">
                  <a16:creationId xmlns="" xmlns:a16="http://schemas.microsoft.com/office/drawing/2014/main" id="{4FB594A1-2DDD-44EC-BB6C-97565C104B60}"/>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996;p78">
              <a:extLst>
                <a:ext uri="{FF2B5EF4-FFF2-40B4-BE49-F238E27FC236}">
                  <a16:creationId xmlns="" xmlns:a16="http://schemas.microsoft.com/office/drawing/2014/main" id="{0E563440-507B-465B-8591-A6C2ADE0CD1C}"/>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997;p78">
              <a:extLst>
                <a:ext uri="{FF2B5EF4-FFF2-40B4-BE49-F238E27FC236}">
                  <a16:creationId xmlns="" xmlns:a16="http://schemas.microsoft.com/office/drawing/2014/main" id="{0495FBC3-BA9D-47BF-A898-C9367E212A1E}"/>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998;p78">
              <a:extLst>
                <a:ext uri="{FF2B5EF4-FFF2-40B4-BE49-F238E27FC236}">
                  <a16:creationId xmlns="" xmlns:a16="http://schemas.microsoft.com/office/drawing/2014/main" id="{38CF44E9-BD71-4A46-9657-9DC62AEE3327}"/>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999;p78">
              <a:extLst>
                <a:ext uri="{FF2B5EF4-FFF2-40B4-BE49-F238E27FC236}">
                  <a16:creationId xmlns="" xmlns:a16="http://schemas.microsoft.com/office/drawing/2014/main" id="{2623D624-3B52-4B60-8920-98FCC0EF8B2B}"/>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000;p78">
              <a:extLst>
                <a:ext uri="{FF2B5EF4-FFF2-40B4-BE49-F238E27FC236}">
                  <a16:creationId xmlns="" xmlns:a16="http://schemas.microsoft.com/office/drawing/2014/main" id="{8C573871-9005-41E0-B997-7DC2659571D2}"/>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001;p78">
              <a:extLst>
                <a:ext uri="{FF2B5EF4-FFF2-40B4-BE49-F238E27FC236}">
                  <a16:creationId xmlns="" xmlns:a16="http://schemas.microsoft.com/office/drawing/2014/main" id="{4D3FBCA4-C4C6-4817-8FC9-69FFAFD22435}"/>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002;p78">
              <a:extLst>
                <a:ext uri="{FF2B5EF4-FFF2-40B4-BE49-F238E27FC236}">
                  <a16:creationId xmlns="" xmlns:a16="http://schemas.microsoft.com/office/drawing/2014/main" id="{C1E7408D-093B-4994-AA95-F04900D7E71A}"/>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003;p78">
              <a:extLst>
                <a:ext uri="{FF2B5EF4-FFF2-40B4-BE49-F238E27FC236}">
                  <a16:creationId xmlns="" xmlns:a16="http://schemas.microsoft.com/office/drawing/2014/main" id="{B1C51033-CB87-42F0-A8C1-76D3B1E53834}"/>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004;p78">
              <a:extLst>
                <a:ext uri="{FF2B5EF4-FFF2-40B4-BE49-F238E27FC236}">
                  <a16:creationId xmlns="" xmlns:a16="http://schemas.microsoft.com/office/drawing/2014/main" id="{5E7C5927-A390-4346-A224-A305B4C7F9FC}"/>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005;p78">
              <a:extLst>
                <a:ext uri="{FF2B5EF4-FFF2-40B4-BE49-F238E27FC236}">
                  <a16:creationId xmlns="" xmlns:a16="http://schemas.microsoft.com/office/drawing/2014/main" id="{2A56D14B-6885-4103-BE0B-F3DB29B1F6EC}"/>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006;p78">
              <a:extLst>
                <a:ext uri="{FF2B5EF4-FFF2-40B4-BE49-F238E27FC236}">
                  <a16:creationId xmlns="" xmlns:a16="http://schemas.microsoft.com/office/drawing/2014/main" id="{CA0C987D-6548-4670-A876-CA6D47583EB9}"/>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007;p78">
              <a:extLst>
                <a:ext uri="{FF2B5EF4-FFF2-40B4-BE49-F238E27FC236}">
                  <a16:creationId xmlns="" xmlns:a16="http://schemas.microsoft.com/office/drawing/2014/main" id="{75FFEB2D-0D59-469F-85BA-0F7A7EDBCA7D}"/>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008;p78">
              <a:extLst>
                <a:ext uri="{FF2B5EF4-FFF2-40B4-BE49-F238E27FC236}">
                  <a16:creationId xmlns="" xmlns:a16="http://schemas.microsoft.com/office/drawing/2014/main" id="{6E067B1C-877C-43B5-808E-7DF0FFC9478F}"/>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009;p78">
              <a:extLst>
                <a:ext uri="{FF2B5EF4-FFF2-40B4-BE49-F238E27FC236}">
                  <a16:creationId xmlns="" xmlns:a16="http://schemas.microsoft.com/office/drawing/2014/main" id="{EC9B06C3-21D3-4D79-8A3B-CB3AEEB78798}"/>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010;p78">
              <a:extLst>
                <a:ext uri="{FF2B5EF4-FFF2-40B4-BE49-F238E27FC236}">
                  <a16:creationId xmlns="" xmlns:a16="http://schemas.microsoft.com/office/drawing/2014/main" id="{75AFC465-1627-4F24-87AA-B7B4FA88EBB5}"/>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011;p78">
              <a:extLst>
                <a:ext uri="{FF2B5EF4-FFF2-40B4-BE49-F238E27FC236}">
                  <a16:creationId xmlns="" xmlns:a16="http://schemas.microsoft.com/office/drawing/2014/main" id="{F342986D-67A8-47B7-9890-F07F93591CDE}"/>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012;p78">
              <a:extLst>
                <a:ext uri="{FF2B5EF4-FFF2-40B4-BE49-F238E27FC236}">
                  <a16:creationId xmlns="" xmlns:a16="http://schemas.microsoft.com/office/drawing/2014/main" id="{E47AB507-5479-448F-AE7D-E81F446C4710}"/>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013;p78">
              <a:extLst>
                <a:ext uri="{FF2B5EF4-FFF2-40B4-BE49-F238E27FC236}">
                  <a16:creationId xmlns="" xmlns:a16="http://schemas.microsoft.com/office/drawing/2014/main" id="{D3AFA8B8-9616-4B22-9667-53A96339C59F}"/>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014;p78">
              <a:extLst>
                <a:ext uri="{FF2B5EF4-FFF2-40B4-BE49-F238E27FC236}">
                  <a16:creationId xmlns="" xmlns:a16="http://schemas.microsoft.com/office/drawing/2014/main" id="{4060B364-3456-4C44-B958-41277689DB51}"/>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015;p78">
              <a:extLst>
                <a:ext uri="{FF2B5EF4-FFF2-40B4-BE49-F238E27FC236}">
                  <a16:creationId xmlns="" xmlns:a16="http://schemas.microsoft.com/office/drawing/2014/main" id="{300C3EB6-997E-4012-A089-E01B472AB3C2}"/>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016;p78">
              <a:extLst>
                <a:ext uri="{FF2B5EF4-FFF2-40B4-BE49-F238E27FC236}">
                  <a16:creationId xmlns="" xmlns:a16="http://schemas.microsoft.com/office/drawing/2014/main" id="{2E221199-2B70-4B8D-B513-8E356BD9D16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017;p78">
              <a:extLst>
                <a:ext uri="{FF2B5EF4-FFF2-40B4-BE49-F238E27FC236}">
                  <a16:creationId xmlns="" xmlns:a16="http://schemas.microsoft.com/office/drawing/2014/main" id="{FB65FFB1-09C4-4462-ABA6-BE08D8C4FCFB}"/>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018;p78">
              <a:extLst>
                <a:ext uri="{FF2B5EF4-FFF2-40B4-BE49-F238E27FC236}">
                  <a16:creationId xmlns="" xmlns:a16="http://schemas.microsoft.com/office/drawing/2014/main" id="{37A927D5-63F4-4664-BA4E-BF4CD1065785}"/>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019;p78">
              <a:extLst>
                <a:ext uri="{FF2B5EF4-FFF2-40B4-BE49-F238E27FC236}">
                  <a16:creationId xmlns="" xmlns:a16="http://schemas.microsoft.com/office/drawing/2014/main" id="{2D9A717D-EE71-417B-BACA-6A5B6C6F99CF}"/>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020;p78">
              <a:extLst>
                <a:ext uri="{FF2B5EF4-FFF2-40B4-BE49-F238E27FC236}">
                  <a16:creationId xmlns="" xmlns:a16="http://schemas.microsoft.com/office/drawing/2014/main" id="{7390A81B-A3E1-45B8-A4C8-2E1A7FD8154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021;p78">
              <a:extLst>
                <a:ext uri="{FF2B5EF4-FFF2-40B4-BE49-F238E27FC236}">
                  <a16:creationId xmlns="" xmlns:a16="http://schemas.microsoft.com/office/drawing/2014/main" id="{69CD5F45-145C-428A-9796-89F0554A1967}"/>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022;p78">
              <a:extLst>
                <a:ext uri="{FF2B5EF4-FFF2-40B4-BE49-F238E27FC236}">
                  <a16:creationId xmlns="" xmlns:a16="http://schemas.microsoft.com/office/drawing/2014/main" id="{FEFF8CC7-A705-4F70-85CB-A6F4D28EA3AC}"/>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023;p78">
              <a:extLst>
                <a:ext uri="{FF2B5EF4-FFF2-40B4-BE49-F238E27FC236}">
                  <a16:creationId xmlns="" xmlns:a16="http://schemas.microsoft.com/office/drawing/2014/main" id="{894647D7-EBA2-4E3A-8CBE-391B0A848514}"/>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024;p78">
              <a:extLst>
                <a:ext uri="{FF2B5EF4-FFF2-40B4-BE49-F238E27FC236}">
                  <a16:creationId xmlns="" xmlns:a16="http://schemas.microsoft.com/office/drawing/2014/main" id="{890B06E3-DBD3-4AB5-9265-E3B081231AFB}"/>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025;p78">
              <a:extLst>
                <a:ext uri="{FF2B5EF4-FFF2-40B4-BE49-F238E27FC236}">
                  <a16:creationId xmlns="" xmlns:a16="http://schemas.microsoft.com/office/drawing/2014/main" id="{398E98BB-CF81-43F0-BBD7-F521D5A32117}"/>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026;p78">
              <a:extLst>
                <a:ext uri="{FF2B5EF4-FFF2-40B4-BE49-F238E27FC236}">
                  <a16:creationId xmlns="" xmlns:a16="http://schemas.microsoft.com/office/drawing/2014/main" id="{9810F08A-A070-42FA-9022-CF1AE8B54B1F}"/>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027;p78">
              <a:extLst>
                <a:ext uri="{FF2B5EF4-FFF2-40B4-BE49-F238E27FC236}">
                  <a16:creationId xmlns="" xmlns:a16="http://schemas.microsoft.com/office/drawing/2014/main" id="{213A7DCD-8BA3-44B3-845C-3997A09E5AE4}"/>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028;p78">
              <a:extLst>
                <a:ext uri="{FF2B5EF4-FFF2-40B4-BE49-F238E27FC236}">
                  <a16:creationId xmlns="" xmlns:a16="http://schemas.microsoft.com/office/drawing/2014/main" id="{ADE23043-CE97-4D8D-913A-E486A49CD598}"/>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029;p78">
              <a:extLst>
                <a:ext uri="{FF2B5EF4-FFF2-40B4-BE49-F238E27FC236}">
                  <a16:creationId xmlns="" xmlns:a16="http://schemas.microsoft.com/office/drawing/2014/main" id="{7D5B2059-7E07-4C0A-94FE-CF7F4AE01428}"/>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030;p78">
              <a:extLst>
                <a:ext uri="{FF2B5EF4-FFF2-40B4-BE49-F238E27FC236}">
                  <a16:creationId xmlns="" xmlns:a16="http://schemas.microsoft.com/office/drawing/2014/main" id="{ED3E2B0F-0E79-4594-ACB6-C9B1FF46C73E}"/>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031;p78">
              <a:extLst>
                <a:ext uri="{FF2B5EF4-FFF2-40B4-BE49-F238E27FC236}">
                  <a16:creationId xmlns="" xmlns:a16="http://schemas.microsoft.com/office/drawing/2014/main" id="{581D05BC-71C9-4B67-AB84-E103D295E80E}"/>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032;p78">
              <a:extLst>
                <a:ext uri="{FF2B5EF4-FFF2-40B4-BE49-F238E27FC236}">
                  <a16:creationId xmlns="" xmlns:a16="http://schemas.microsoft.com/office/drawing/2014/main" id="{1D8ECD7A-FB5E-44B1-A20E-4DE62525FFE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033;p78">
              <a:extLst>
                <a:ext uri="{FF2B5EF4-FFF2-40B4-BE49-F238E27FC236}">
                  <a16:creationId xmlns="" xmlns:a16="http://schemas.microsoft.com/office/drawing/2014/main" id="{E0F5EDAE-C6F9-4238-BEE3-082D20E5DDA7}"/>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034;p78">
              <a:extLst>
                <a:ext uri="{FF2B5EF4-FFF2-40B4-BE49-F238E27FC236}">
                  <a16:creationId xmlns="" xmlns:a16="http://schemas.microsoft.com/office/drawing/2014/main" id="{5AE59329-9A5A-4DBD-98BD-9247E39CAB91}"/>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035;p78">
              <a:extLst>
                <a:ext uri="{FF2B5EF4-FFF2-40B4-BE49-F238E27FC236}">
                  <a16:creationId xmlns="" xmlns:a16="http://schemas.microsoft.com/office/drawing/2014/main" id="{DC2ECD0A-B65D-403C-98A1-7A354C38B61B}"/>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036;p78">
              <a:extLst>
                <a:ext uri="{FF2B5EF4-FFF2-40B4-BE49-F238E27FC236}">
                  <a16:creationId xmlns="" xmlns:a16="http://schemas.microsoft.com/office/drawing/2014/main" id="{027D6690-9AD8-48BB-A376-2EED5F2EDE50}"/>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037;p78">
              <a:extLst>
                <a:ext uri="{FF2B5EF4-FFF2-40B4-BE49-F238E27FC236}">
                  <a16:creationId xmlns="" xmlns:a16="http://schemas.microsoft.com/office/drawing/2014/main" id="{69241338-EB82-42F1-8221-80A3D8A754FC}"/>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038;p78">
              <a:extLst>
                <a:ext uri="{FF2B5EF4-FFF2-40B4-BE49-F238E27FC236}">
                  <a16:creationId xmlns="" xmlns:a16="http://schemas.microsoft.com/office/drawing/2014/main" id="{27A490B2-3700-432B-BF0C-378BD27A5C3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039;p78">
              <a:extLst>
                <a:ext uri="{FF2B5EF4-FFF2-40B4-BE49-F238E27FC236}">
                  <a16:creationId xmlns="" xmlns:a16="http://schemas.microsoft.com/office/drawing/2014/main" id="{CA52BD0E-CD13-4528-8C6F-E53E845AD92D}"/>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040;p78">
              <a:extLst>
                <a:ext uri="{FF2B5EF4-FFF2-40B4-BE49-F238E27FC236}">
                  <a16:creationId xmlns="" xmlns:a16="http://schemas.microsoft.com/office/drawing/2014/main" id="{88D14DF5-5EBE-437C-9362-CB311DE7805B}"/>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041;p78">
              <a:extLst>
                <a:ext uri="{FF2B5EF4-FFF2-40B4-BE49-F238E27FC236}">
                  <a16:creationId xmlns="" xmlns:a16="http://schemas.microsoft.com/office/drawing/2014/main" id="{843A18C7-72AC-4F45-964B-193ED5415AF1}"/>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042;p78">
              <a:extLst>
                <a:ext uri="{FF2B5EF4-FFF2-40B4-BE49-F238E27FC236}">
                  <a16:creationId xmlns="" xmlns:a16="http://schemas.microsoft.com/office/drawing/2014/main" id="{322F4CD4-B2C8-4529-91C0-083C99F074C8}"/>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3043;p78">
              <a:extLst>
                <a:ext uri="{FF2B5EF4-FFF2-40B4-BE49-F238E27FC236}">
                  <a16:creationId xmlns="" xmlns:a16="http://schemas.microsoft.com/office/drawing/2014/main" id="{36E60794-EF2B-4D33-990A-AD88EAED646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044;p78">
              <a:extLst>
                <a:ext uri="{FF2B5EF4-FFF2-40B4-BE49-F238E27FC236}">
                  <a16:creationId xmlns="" xmlns:a16="http://schemas.microsoft.com/office/drawing/2014/main" id="{6E4CA62B-5D44-4A11-8FE9-D0EE66DFA735}"/>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045;p78">
              <a:extLst>
                <a:ext uri="{FF2B5EF4-FFF2-40B4-BE49-F238E27FC236}">
                  <a16:creationId xmlns="" xmlns:a16="http://schemas.microsoft.com/office/drawing/2014/main" id="{1D9EA1B1-E760-4DE8-9B9D-7345E9F0C151}"/>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046;p78">
              <a:extLst>
                <a:ext uri="{FF2B5EF4-FFF2-40B4-BE49-F238E27FC236}">
                  <a16:creationId xmlns="" xmlns:a16="http://schemas.microsoft.com/office/drawing/2014/main" id="{E4967161-170D-45DC-B065-108A8A6DB125}"/>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047;p78">
              <a:extLst>
                <a:ext uri="{FF2B5EF4-FFF2-40B4-BE49-F238E27FC236}">
                  <a16:creationId xmlns="" xmlns:a16="http://schemas.microsoft.com/office/drawing/2014/main" id="{D95C6296-E94C-4E24-BA11-E07DC9BF64F7}"/>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048;p78">
              <a:extLst>
                <a:ext uri="{FF2B5EF4-FFF2-40B4-BE49-F238E27FC236}">
                  <a16:creationId xmlns="" xmlns:a16="http://schemas.microsoft.com/office/drawing/2014/main" id="{DF8D50FF-CF9A-4EC3-83DE-7027E35AAA2E}"/>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049;p78">
              <a:extLst>
                <a:ext uri="{FF2B5EF4-FFF2-40B4-BE49-F238E27FC236}">
                  <a16:creationId xmlns="" xmlns:a16="http://schemas.microsoft.com/office/drawing/2014/main" id="{071E977F-B678-4DE5-BBEF-8CBF3D347F82}"/>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050;p78">
              <a:extLst>
                <a:ext uri="{FF2B5EF4-FFF2-40B4-BE49-F238E27FC236}">
                  <a16:creationId xmlns="" xmlns:a16="http://schemas.microsoft.com/office/drawing/2014/main" id="{A37C1A4D-01A6-4A05-9572-1E11F8A4A42A}"/>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3051;p78">
              <a:extLst>
                <a:ext uri="{FF2B5EF4-FFF2-40B4-BE49-F238E27FC236}">
                  <a16:creationId xmlns="" xmlns:a16="http://schemas.microsoft.com/office/drawing/2014/main" id="{E1AB1A93-87AF-42B1-BF65-79D3B31649D1}"/>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3052;p78">
              <a:extLst>
                <a:ext uri="{FF2B5EF4-FFF2-40B4-BE49-F238E27FC236}">
                  <a16:creationId xmlns="" xmlns:a16="http://schemas.microsoft.com/office/drawing/2014/main" id="{1DB63BE2-7711-48A2-B4D9-755BB33D9654}"/>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3053;p78">
              <a:extLst>
                <a:ext uri="{FF2B5EF4-FFF2-40B4-BE49-F238E27FC236}">
                  <a16:creationId xmlns="" xmlns:a16="http://schemas.microsoft.com/office/drawing/2014/main" id="{A97627A3-1164-46F3-8AE3-92FD51EFE6D6}"/>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3054;p78">
              <a:extLst>
                <a:ext uri="{FF2B5EF4-FFF2-40B4-BE49-F238E27FC236}">
                  <a16:creationId xmlns="" xmlns:a16="http://schemas.microsoft.com/office/drawing/2014/main" id="{9A6C07AA-F08E-4740-B2B5-44E4BB68017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3055;p78">
              <a:extLst>
                <a:ext uri="{FF2B5EF4-FFF2-40B4-BE49-F238E27FC236}">
                  <a16:creationId xmlns="" xmlns:a16="http://schemas.microsoft.com/office/drawing/2014/main" id="{AB594ABF-2788-4D86-B649-DDC9B97B8DAA}"/>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3056;p78">
              <a:extLst>
                <a:ext uri="{FF2B5EF4-FFF2-40B4-BE49-F238E27FC236}">
                  <a16:creationId xmlns="" xmlns:a16="http://schemas.microsoft.com/office/drawing/2014/main" id="{7052A4A6-E92B-4894-B059-0645840443EB}"/>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3057;p78">
              <a:extLst>
                <a:ext uri="{FF2B5EF4-FFF2-40B4-BE49-F238E27FC236}">
                  <a16:creationId xmlns="" xmlns:a16="http://schemas.microsoft.com/office/drawing/2014/main" id="{F45C9E8D-A2DF-4AD9-9FA3-755D5A27A18B}"/>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3058;p78">
              <a:extLst>
                <a:ext uri="{FF2B5EF4-FFF2-40B4-BE49-F238E27FC236}">
                  <a16:creationId xmlns="" xmlns:a16="http://schemas.microsoft.com/office/drawing/2014/main" id="{6A52699D-62C3-406D-B55B-1A0E5110C69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3059;p78">
              <a:extLst>
                <a:ext uri="{FF2B5EF4-FFF2-40B4-BE49-F238E27FC236}">
                  <a16:creationId xmlns="" xmlns:a16="http://schemas.microsoft.com/office/drawing/2014/main" id="{80A23EF0-EBD3-4FE3-88F9-0AEF696AE6F8}"/>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3060;p78">
              <a:extLst>
                <a:ext uri="{FF2B5EF4-FFF2-40B4-BE49-F238E27FC236}">
                  <a16:creationId xmlns="" xmlns:a16="http://schemas.microsoft.com/office/drawing/2014/main" id="{B73FB993-CE4A-4EE6-AF2E-B0BBA159EB50}"/>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3061;p78">
              <a:extLst>
                <a:ext uri="{FF2B5EF4-FFF2-40B4-BE49-F238E27FC236}">
                  <a16:creationId xmlns="" xmlns:a16="http://schemas.microsoft.com/office/drawing/2014/main" id="{101752BB-CE41-4B6B-8A3D-912191943148}"/>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3062;p78">
              <a:extLst>
                <a:ext uri="{FF2B5EF4-FFF2-40B4-BE49-F238E27FC236}">
                  <a16:creationId xmlns="" xmlns:a16="http://schemas.microsoft.com/office/drawing/2014/main" id="{0A688282-2F81-4152-B231-9C8E19786B11}"/>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3063;p78">
              <a:extLst>
                <a:ext uri="{FF2B5EF4-FFF2-40B4-BE49-F238E27FC236}">
                  <a16:creationId xmlns="" xmlns:a16="http://schemas.microsoft.com/office/drawing/2014/main" id="{B86AFC21-D943-468D-91BB-EBA804A55079}"/>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3064;p78">
              <a:extLst>
                <a:ext uri="{FF2B5EF4-FFF2-40B4-BE49-F238E27FC236}">
                  <a16:creationId xmlns="" xmlns:a16="http://schemas.microsoft.com/office/drawing/2014/main" id="{AECA9883-01F2-46D0-A33B-889EDDE171CB}"/>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3065;p78">
              <a:extLst>
                <a:ext uri="{FF2B5EF4-FFF2-40B4-BE49-F238E27FC236}">
                  <a16:creationId xmlns="" xmlns:a16="http://schemas.microsoft.com/office/drawing/2014/main" id="{D2D23507-0B3A-45A4-BCD6-DD578A153274}"/>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3066;p78">
              <a:extLst>
                <a:ext uri="{FF2B5EF4-FFF2-40B4-BE49-F238E27FC236}">
                  <a16:creationId xmlns="" xmlns:a16="http://schemas.microsoft.com/office/drawing/2014/main" id="{DCC223F2-2F7E-4EC3-96B8-1DA7576D1CDC}"/>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3067;p78">
              <a:extLst>
                <a:ext uri="{FF2B5EF4-FFF2-40B4-BE49-F238E27FC236}">
                  <a16:creationId xmlns="" xmlns:a16="http://schemas.microsoft.com/office/drawing/2014/main" id="{F5919FBD-BCD2-411C-ADC7-E1F2B7D16507}"/>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3068;p78">
              <a:extLst>
                <a:ext uri="{FF2B5EF4-FFF2-40B4-BE49-F238E27FC236}">
                  <a16:creationId xmlns="" xmlns:a16="http://schemas.microsoft.com/office/drawing/2014/main" id="{44DB98B3-B9E6-436D-84AD-6EC8C950245D}"/>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3069;p78">
              <a:extLst>
                <a:ext uri="{FF2B5EF4-FFF2-40B4-BE49-F238E27FC236}">
                  <a16:creationId xmlns="" xmlns:a16="http://schemas.microsoft.com/office/drawing/2014/main" id="{39BDFC2F-5C0E-4FDD-B780-8F71526358DD}"/>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3070;p78">
              <a:extLst>
                <a:ext uri="{FF2B5EF4-FFF2-40B4-BE49-F238E27FC236}">
                  <a16:creationId xmlns="" xmlns:a16="http://schemas.microsoft.com/office/drawing/2014/main" id="{4580FEF9-1086-4F4D-A029-AB85ECA79810}"/>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3071;p78">
              <a:extLst>
                <a:ext uri="{FF2B5EF4-FFF2-40B4-BE49-F238E27FC236}">
                  <a16:creationId xmlns="" xmlns:a16="http://schemas.microsoft.com/office/drawing/2014/main" id="{BC88540B-B61B-4150-B484-EF8E8915F099}"/>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3072;p78">
              <a:extLst>
                <a:ext uri="{FF2B5EF4-FFF2-40B4-BE49-F238E27FC236}">
                  <a16:creationId xmlns="" xmlns:a16="http://schemas.microsoft.com/office/drawing/2014/main" id="{FAC6C746-66A6-44CB-90FB-C0B4394D6B3B}"/>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3073;p78">
              <a:extLst>
                <a:ext uri="{FF2B5EF4-FFF2-40B4-BE49-F238E27FC236}">
                  <a16:creationId xmlns="" xmlns:a16="http://schemas.microsoft.com/office/drawing/2014/main" id="{BED2111B-4B01-49E2-9DE0-C203BF68D7C8}"/>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3074;p78">
              <a:extLst>
                <a:ext uri="{FF2B5EF4-FFF2-40B4-BE49-F238E27FC236}">
                  <a16:creationId xmlns="" xmlns:a16="http://schemas.microsoft.com/office/drawing/2014/main" id="{B65D9666-203D-4803-910C-871D6FF5A042}"/>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2992;p78">
            <a:extLst>
              <a:ext uri="{FF2B5EF4-FFF2-40B4-BE49-F238E27FC236}">
                <a16:creationId xmlns="" xmlns:a16="http://schemas.microsoft.com/office/drawing/2014/main" id="{2319C347-6F6F-41EC-BF6B-8F9F8E643FDD}"/>
              </a:ext>
            </a:extLst>
          </p:cNvPr>
          <p:cNvGrpSpPr/>
          <p:nvPr/>
        </p:nvGrpSpPr>
        <p:grpSpPr>
          <a:xfrm rot="1097823">
            <a:off x="7675242" y="3835574"/>
            <a:ext cx="1262812" cy="1206361"/>
            <a:chOff x="5535775" y="779325"/>
            <a:chExt cx="1931175" cy="2145925"/>
          </a:xfrm>
        </p:grpSpPr>
        <p:sp>
          <p:nvSpPr>
            <p:cNvPr id="485" name="Google Shape;2993;p78">
              <a:extLst>
                <a:ext uri="{FF2B5EF4-FFF2-40B4-BE49-F238E27FC236}">
                  <a16:creationId xmlns="" xmlns:a16="http://schemas.microsoft.com/office/drawing/2014/main" id="{B17BB2C4-2DC9-4531-9908-24DBEFDF9320}"/>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994;p78">
              <a:extLst>
                <a:ext uri="{FF2B5EF4-FFF2-40B4-BE49-F238E27FC236}">
                  <a16:creationId xmlns="" xmlns:a16="http://schemas.microsoft.com/office/drawing/2014/main" id="{29F781C1-B35F-4D72-B78D-61C72B2F14F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995;p78">
              <a:extLst>
                <a:ext uri="{FF2B5EF4-FFF2-40B4-BE49-F238E27FC236}">
                  <a16:creationId xmlns="" xmlns:a16="http://schemas.microsoft.com/office/drawing/2014/main" id="{1CD18398-3641-4F29-81DD-5203E6B5601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996;p78">
              <a:extLst>
                <a:ext uri="{FF2B5EF4-FFF2-40B4-BE49-F238E27FC236}">
                  <a16:creationId xmlns="" xmlns:a16="http://schemas.microsoft.com/office/drawing/2014/main" id="{5F606005-88E2-47A8-85A4-61F4D33FBD81}"/>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997;p78">
              <a:extLst>
                <a:ext uri="{FF2B5EF4-FFF2-40B4-BE49-F238E27FC236}">
                  <a16:creationId xmlns="" xmlns:a16="http://schemas.microsoft.com/office/drawing/2014/main" id="{D15F74E0-97AE-48E3-A0AC-9EA612DA123A}"/>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998;p78">
              <a:extLst>
                <a:ext uri="{FF2B5EF4-FFF2-40B4-BE49-F238E27FC236}">
                  <a16:creationId xmlns="" xmlns:a16="http://schemas.microsoft.com/office/drawing/2014/main" id="{963CECCA-8FBF-4682-861A-193A711E1DB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999;p78">
              <a:extLst>
                <a:ext uri="{FF2B5EF4-FFF2-40B4-BE49-F238E27FC236}">
                  <a16:creationId xmlns="" xmlns:a16="http://schemas.microsoft.com/office/drawing/2014/main" id="{123A3762-FCC1-40E7-89C9-865CB10DBC52}"/>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3000;p78">
              <a:extLst>
                <a:ext uri="{FF2B5EF4-FFF2-40B4-BE49-F238E27FC236}">
                  <a16:creationId xmlns="" xmlns:a16="http://schemas.microsoft.com/office/drawing/2014/main" id="{4D0EEAC3-CBE2-457B-86F4-917900BDE07B}"/>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3001;p78">
              <a:extLst>
                <a:ext uri="{FF2B5EF4-FFF2-40B4-BE49-F238E27FC236}">
                  <a16:creationId xmlns="" xmlns:a16="http://schemas.microsoft.com/office/drawing/2014/main" id="{6158B1E3-BB17-44C3-BDD7-0265A2198D4F}"/>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3002;p78">
              <a:extLst>
                <a:ext uri="{FF2B5EF4-FFF2-40B4-BE49-F238E27FC236}">
                  <a16:creationId xmlns="" xmlns:a16="http://schemas.microsoft.com/office/drawing/2014/main" id="{635E86D5-EFC9-4277-BCB0-BE47FD784638}"/>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3003;p78">
              <a:extLst>
                <a:ext uri="{FF2B5EF4-FFF2-40B4-BE49-F238E27FC236}">
                  <a16:creationId xmlns="" xmlns:a16="http://schemas.microsoft.com/office/drawing/2014/main" id="{B4F2617D-6D9C-43EB-B0FE-4CFF3726DF59}"/>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3004;p78">
              <a:extLst>
                <a:ext uri="{FF2B5EF4-FFF2-40B4-BE49-F238E27FC236}">
                  <a16:creationId xmlns="" xmlns:a16="http://schemas.microsoft.com/office/drawing/2014/main" id="{5144DDB2-5DA9-4602-BF5A-5F8C7807ADA9}"/>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3005;p78">
              <a:extLst>
                <a:ext uri="{FF2B5EF4-FFF2-40B4-BE49-F238E27FC236}">
                  <a16:creationId xmlns="" xmlns:a16="http://schemas.microsoft.com/office/drawing/2014/main" id="{40C71E92-2279-44D9-A8A9-48F638694095}"/>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3006;p78">
              <a:extLst>
                <a:ext uri="{FF2B5EF4-FFF2-40B4-BE49-F238E27FC236}">
                  <a16:creationId xmlns="" xmlns:a16="http://schemas.microsoft.com/office/drawing/2014/main" id="{D6C9BA52-7C7F-4B95-BD63-9AF726F7DB00}"/>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3007;p78">
              <a:extLst>
                <a:ext uri="{FF2B5EF4-FFF2-40B4-BE49-F238E27FC236}">
                  <a16:creationId xmlns="" xmlns:a16="http://schemas.microsoft.com/office/drawing/2014/main" id="{8D4650EB-0B76-4E75-9068-E4816F00FC9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3008;p78">
              <a:extLst>
                <a:ext uri="{FF2B5EF4-FFF2-40B4-BE49-F238E27FC236}">
                  <a16:creationId xmlns="" xmlns:a16="http://schemas.microsoft.com/office/drawing/2014/main" id="{3DCED64B-5DBC-43E0-BFE7-4E5FC24AAE3E}"/>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3009;p78">
              <a:extLst>
                <a:ext uri="{FF2B5EF4-FFF2-40B4-BE49-F238E27FC236}">
                  <a16:creationId xmlns="" xmlns:a16="http://schemas.microsoft.com/office/drawing/2014/main" id="{E41E387B-92BB-4A90-A11E-CC588EC5F88C}"/>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3010;p78">
              <a:extLst>
                <a:ext uri="{FF2B5EF4-FFF2-40B4-BE49-F238E27FC236}">
                  <a16:creationId xmlns="" xmlns:a16="http://schemas.microsoft.com/office/drawing/2014/main" id="{5DFA1BEF-9BD9-42D1-B638-08125C7EDA8F}"/>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3011;p78">
              <a:extLst>
                <a:ext uri="{FF2B5EF4-FFF2-40B4-BE49-F238E27FC236}">
                  <a16:creationId xmlns="" xmlns:a16="http://schemas.microsoft.com/office/drawing/2014/main" id="{3D526AA3-D250-49DA-B483-BAC3A2056AE2}"/>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3012;p78">
              <a:extLst>
                <a:ext uri="{FF2B5EF4-FFF2-40B4-BE49-F238E27FC236}">
                  <a16:creationId xmlns="" xmlns:a16="http://schemas.microsoft.com/office/drawing/2014/main" id="{468D2F3F-02AB-4D2D-B11A-18EC69CC2F7A}"/>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3013;p78">
              <a:extLst>
                <a:ext uri="{FF2B5EF4-FFF2-40B4-BE49-F238E27FC236}">
                  <a16:creationId xmlns="" xmlns:a16="http://schemas.microsoft.com/office/drawing/2014/main" id="{546DD0C5-2A12-40C8-9E13-1818077F33F7}"/>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3014;p78">
              <a:extLst>
                <a:ext uri="{FF2B5EF4-FFF2-40B4-BE49-F238E27FC236}">
                  <a16:creationId xmlns="" xmlns:a16="http://schemas.microsoft.com/office/drawing/2014/main" id="{85248C0A-2784-4B5F-B14A-193D46262A85}"/>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3015;p78">
              <a:extLst>
                <a:ext uri="{FF2B5EF4-FFF2-40B4-BE49-F238E27FC236}">
                  <a16:creationId xmlns="" xmlns:a16="http://schemas.microsoft.com/office/drawing/2014/main" id="{99F0921C-E2D4-4B00-A81A-2A195E9ECE3E}"/>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3016;p78">
              <a:extLst>
                <a:ext uri="{FF2B5EF4-FFF2-40B4-BE49-F238E27FC236}">
                  <a16:creationId xmlns="" xmlns:a16="http://schemas.microsoft.com/office/drawing/2014/main" id="{77F3889D-A4EA-49C5-9855-D9116A095E89}"/>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3017;p78">
              <a:extLst>
                <a:ext uri="{FF2B5EF4-FFF2-40B4-BE49-F238E27FC236}">
                  <a16:creationId xmlns="" xmlns:a16="http://schemas.microsoft.com/office/drawing/2014/main" id="{4D996C36-9C58-4EF8-9C2E-1C40F2B7F075}"/>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3018;p78">
              <a:extLst>
                <a:ext uri="{FF2B5EF4-FFF2-40B4-BE49-F238E27FC236}">
                  <a16:creationId xmlns="" xmlns:a16="http://schemas.microsoft.com/office/drawing/2014/main" id="{DECC5B2F-7000-4C4D-A476-3A56F22485AB}"/>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3019;p78">
              <a:extLst>
                <a:ext uri="{FF2B5EF4-FFF2-40B4-BE49-F238E27FC236}">
                  <a16:creationId xmlns="" xmlns:a16="http://schemas.microsoft.com/office/drawing/2014/main" id="{60B681EA-FA92-4957-B456-56D9EB26DF4E}"/>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3020;p78">
              <a:extLst>
                <a:ext uri="{FF2B5EF4-FFF2-40B4-BE49-F238E27FC236}">
                  <a16:creationId xmlns="" xmlns:a16="http://schemas.microsoft.com/office/drawing/2014/main" id="{852B20F8-8A36-4389-863E-7CAB5DF4E023}"/>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3021;p78">
              <a:extLst>
                <a:ext uri="{FF2B5EF4-FFF2-40B4-BE49-F238E27FC236}">
                  <a16:creationId xmlns="" xmlns:a16="http://schemas.microsoft.com/office/drawing/2014/main" id="{5326E87F-1FE0-4F55-AFD1-6270BF02DC3D}"/>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3022;p78">
              <a:extLst>
                <a:ext uri="{FF2B5EF4-FFF2-40B4-BE49-F238E27FC236}">
                  <a16:creationId xmlns="" xmlns:a16="http://schemas.microsoft.com/office/drawing/2014/main" id="{4D3932DA-C3D9-4608-B39B-8827AC1AAEC9}"/>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3023;p78">
              <a:extLst>
                <a:ext uri="{FF2B5EF4-FFF2-40B4-BE49-F238E27FC236}">
                  <a16:creationId xmlns="" xmlns:a16="http://schemas.microsoft.com/office/drawing/2014/main" id="{59CC360E-22E2-496A-920D-327314E84AD2}"/>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3024;p78">
              <a:extLst>
                <a:ext uri="{FF2B5EF4-FFF2-40B4-BE49-F238E27FC236}">
                  <a16:creationId xmlns="" xmlns:a16="http://schemas.microsoft.com/office/drawing/2014/main" id="{2E515F32-8366-412A-BA78-5F07E3B4AB19}"/>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3025;p78">
              <a:extLst>
                <a:ext uri="{FF2B5EF4-FFF2-40B4-BE49-F238E27FC236}">
                  <a16:creationId xmlns="" xmlns:a16="http://schemas.microsoft.com/office/drawing/2014/main" id="{311BBE33-2CCF-4A42-A112-8EC27EB45184}"/>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3026;p78">
              <a:extLst>
                <a:ext uri="{FF2B5EF4-FFF2-40B4-BE49-F238E27FC236}">
                  <a16:creationId xmlns="" xmlns:a16="http://schemas.microsoft.com/office/drawing/2014/main" id="{2AFEC596-3D53-4C45-88C2-B0269A3FBF6A}"/>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3027;p78">
              <a:extLst>
                <a:ext uri="{FF2B5EF4-FFF2-40B4-BE49-F238E27FC236}">
                  <a16:creationId xmlns="" xmlns:a16="http://schemas.microsoft.com/office/drawing/2014/main" id="{8D2146D6-1944-4AEF-84D3-5210A4CEA586}"/>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3028;p78">
              <a:extLst>
                <a:ext uri="{FF2B5EF4-FFF2-40B4-BE49-F238E27FC236}">
                  <a16:creationId xmlns="" xmlns:a16="http://schemas.microsoft.com/office/drawing/2014/main" id="{B9322219-08E4-401F-BFE9-CC6C5853DFAA}"/>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3029;p78">
              <a:extLst>
                <a:ext uri="{FF2B5EF4-FFF2-40B4-BE49-F238E27FC236}">
                  <a16:creationId xmlns="" xmlns:a16="http://schemas.microsoft.com/office/drawing/2014/main" id="{C3C7468B-8341-46F4-BE93-611B6A540FF8}"/>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3030;p78">
              <a:extLst>
                <a:ext uri="{FF2B5EF4-FFF2-40B4-BE49-F238E27FC236}">
                  <a16:creationId xmlns="" xmlns:a16="http://schemas.microsoft.com/office/drawing/2014/main" id="{572A69ED-AA66-44CA-AAB9-B6F4FCA75253}"/>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3031;p78">
              <a:extLst>
                <a:ext uri="{FF2B5EF4-FFF2-40B4-BE49-F238E27FC236}">
                  <a16:creationId xmlns="" xmlns:a16="http://schemas.microsoft.com/office/drawing/2014/main" id="{EEB21C54-75EC-4B59-87EE-E74F8DEC77D6}"/>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3032;p78">
              <a:extLst>
                <a:ext uri="{FF2B5EF4-FFF2-40B4-BE49-F238E27FC236}">
                  <a16:creationId xmlns="" xmlns:a16="http://schemas.microsoft.com/office/drawing/2014/main" id="{75B4ECE7-4293-45C6-80E9-E46840E4248C}"/>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3033;p78">
              <a:extLst>
                <a:ext uri="{FF2B5EF4-FFF2-40B4-BE49-F238E27FC236}">
                  <a16:creationId xmlns="" xmlns:a16="http://schemas.microsoft.com/office/drawing/2014/main" id="{2ED678DC-088A-4D75-B207-87053E03FE1A}"/>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3034;p78">
              <a:extLst>
                <a:ext uri="{FF2B5EF4-FFF2-40B4-BE49-F238E27FC236}">
                  <a16:creationId xmlns="" xmlns:a16="http://schemas.microsoft.com/office/drawing/2014/main" id="{0621C780-E570-4B87-8308-EA8DA4F26315}"/>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3035;p78">
              <a:extLst>
                <a:ext uri="{FF2B5EF4-FFF2-40B4-BE49-F238E27FC236}">
                  <a16:creationId xmlns="" xmlns:a16="http://schemas.microsoft.com/office/drawing/2014/main" id="{65ECA573-B619-43A3-8211-B38BE507993F}"/>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3036;p78">
              <a:extLst>
                <a:ext uri="{FF2B5EF4-FFF2-40B4-BE49-F238E27FC236}">
                  <a16:creationId xmlns="" xmlns:a16="http://schemas.microsoft.com/office/drawing/2014/main" id="{2584BF7C-ED46-4365-8EC2-0B1DE49EE6EA}"/>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3037;p78">
              <a:extLst>
                <a:ext uri="{FF2B5EF4-FFF2-40B4-BE49-F238E27FC236}">
                  <a16:creationId xmlns="" xmlns:a16="http://schemas.microsoft.com/office/drawing/2014/main" id="{273A400C-FDA4-4719-92AF-53A566A3537C}"/>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3038;p78">
              <a:extLst>
                <a:ext uri="{FF2B5EF4-FFF2-40B4-BE49-F238E27FC236}">
                  <a16:creationId xmlns="" xmlns:a16="http://schemas.microsoft.com/office/drawing/2014/main" id="{A07D8804-8AA5-4BEF-A69E-8680508B60DF}"/>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3039;p78">
              <a:extLst>
                <a:ext uri="{FF2B5EF4-FFF2-40B4-BE49-F238E27FC236}">
                  <a16:creationId xmlns="" xmlns:a16="http://schemas.microsoft.com/office/drawing/2014/main" id="{F6A41CEC-496A-4F70-B45B-D9E12D6BB0A6}"/>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3040;p78">
              <a:extLst>
                <a:ext uri="{FF2B5EF4-FFF2-40B4-BE49-F238E27FC236}">
                  <a16:creationId xmlns="" xmlns:a16="http://schemas.microsoft.com/office/drawing/2014/main" id="{80969ABE-DE1F-43D8-AE8F-CDB7F482108E}"/>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041;p78">
              <a:extLst>
                <a:ext uri="{FF2B5EF4-FFF2-40B4-BE49-F238E27FC236}">
                  <a16:creationId xmlns="" xmlns:a16="http://schemas.microsoft.com/office/drawing/2014/main" id="{D1AC452E-B320-4CD4-BDE0-85480E23F3F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042;p78">
              <a:extLst>
                <a:ext uri="{FF2B5EF4-FFF2-40B4-BE49-F238E27FC236}">
                  <a16:creationId xmlns="" xmlns:a16="http://schemas.microsoft.com/office/drawing/2014/main" id="{3986E4E0-A274-4A08-9242-0BAA53641D1F}"/>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043;p78">
              <a:extLst>
                <a:ext uri="{FF2B5EF4-FFF2-40B4-BE49-F238E27FC236}">
                  <a16:creationId xmlns="" xmlns:a16="http://schemas.microsoft.com/office/drawing/2014/main" id="{3CC94CDC-070A-42DD-8589-1AB75D1FFE53}"/>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044;p78">
              <a:extLst>
                <a:ext uri="{FF2B5EF4-FFF2-40B4-BE49-F238E27FC236}">
                  <a16:creationId xmlns="" xmlns:a16="http://schemas.microsoft.com/office/drawing/2014/main" id="{30A6C0A7-4FC1-497C-8B2C-1C37F59CC212}"/>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045;p78">
              <a:extLst>
                <a:ext uri="{FF2B5EF4-FFF2-40B4-BE49-F238E27FC236}">
                  <a16:creationId xmlns="" xmlns:a16="http://schemas.microsoft.com/office/drawing/2014/main" id="{86DD6330-6C1E-4C52-AB0D-BBFE90F01FFD}"/>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046;p78">
              <a:extLst>
                <a:ext uri="{FF2B5EF4-FFF2-40B4-BE49-F238E27FC236}">
                  <a16:creationId xmlns="" xmlns:a16="http://schemas.microsoft.com/office/drawing/2014/main" id="{CB390420-CE8E-4D0E-A924-EAA5D315FEF4}"/>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047;p78">
              <a:extLst>
                <a:ext uri="{FF2B5EF4-FFF2-40B4-BE49-F238E27FC236}">
                  <a16:creationId xmlns="" xmlns:a16="http://schemas.microsoft.com/office/drawing/2014/main" id="{12F5A8CD-F44B-4065-A508-85FADC99D479}"/>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048;p78">
              <a:extLst>
                <a:ext uri="{FF2B5EF4-FFF2-40B4-BE49-F238E27FC236}">
                  <a16:creationId xmlns="" xmlns:a16="http://schemas.microsoft.com/office/drawing/2014/main" id="{3D188AE6-1042-4E68-8863-17BE6781202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049;p78">
              <a:extLst>
                <a:ext uri="{FF2B5EF4-FFF2-40B4-BE49-F238E27FC236}">
                  <a16:creationId xmlns="" xmlns:a16="http://schemas.microsoft.com/office/drawing/2014/main" id="{0CBB120F-3653-4540-906D-D1EEA45201E5}"/>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050;p78">
              <a:extLst>
                <a:ext uri="{FF2B5EF4-FFF2-40B4-BE49-F238E27FC236}">
                  <a16:creationId xmlns="" xmlns:a16="http://schemas.microsoft.com/office/drawing/2014/main" id="{C3A80F24-9F0C-4CB6-8AEF-09567D79F6D2}"/>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051;p78">
              <a:extLst>
                <a:ext uri="{FF2B5EF4-FFF2-40B4-BE49-F238E27FC236}">
                  <a16:creationId xmlns="" xmlns:a16="http://schemas.microsoft.com/office/drawing/2014/main" id="{58A7482C-5EE0-482C-8BA3-4A20BDF9382D}"/>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052;p78">
              <a:extLst>
                <a:ext uri="{FF2B5EF4-FFF2-40B4-BE49-F238E27FC236}">
                  <a16:creationId xmlns="" xmlns:a16="http://schemas.microsoft.com/office/drawing/2014/main" id="{35CD10D2-467E-4391-9CDB-4F4F2A5FCF85}"/>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053;p78">
              <a:extLst>
                <a:ext uri="{FF2B5EF4-FFF2-40B4-BE49-F238E27FC236}">
                  <a16:creationId xmlns="" xmlns:a16="http://schemas.microsoft.com/office/drawing/2014/main" id="{9C0410ED-3FB2-4471-A05B-E6AE61B36949}"/>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054;p78">
              <a:extLst>
                <a:ext uri="{FF2B5EF4-FFF2-40B4-BE49-F238E27FC236}">
                  <a16:creationId xmlns="" xmlns:a16="http://schemas.microsoft.com/office/drawing/2014/main" id="{D6924386-607D-48E8-A598-674CCB182BF2}"/>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055;p78">
              <a:extLst>
                <a:ext uri="{FF2B5EF4-FFF2-40B4-BE49-F238E27FC236}">
                  <a16:creationId xmlns="" xmlns:a16="http://schemas.microsoft.com/office/drawing/2014/main" id="{E23C3BB3-37EC-43D0-8D66-3A1B1084F628}"/>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056;p78">
              <a:extLst>
                <a:ext uri="{FF2B5EF4-FFF2-40B4-BE49-F238E27FC236}">
                  <a16:creationId xmlns="" xmlns:a16="http://schemas.microsoft.com/office/drawing/2014/main" id="{10EE3BB4-1C32-43B5-A07E-48394C062CB6}"/>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057;p78">
              <a:extLst>
                <a:ext uri="{FF2B5EF4-FFF2-40B4-BE49-F238E27FC236}">
                  <a16:creationId xmlns="" xmlns:a16="http://schemas.microsoft.com/office/drawing/2014/main" id="{5ACECFF3-1A8F-41D4-8FEA-9AA5A76B474E}"/>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058;p78">
              <a:extLst>
                <a:ext uri="{FF2B5EF4-FFF2-40B4-BE49-F238E27FC236}">
                  <a16:creationId xmlns="" xmlns:a16="http://schemas.microsoft.com/office/drawing/2014/main" id="{1E02B7CC-9348-496A-8B25-9756C3CE312D}"/>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059;p78">
              <a:extLst>
                <a:ext uri="{FF2B5EF4-FFF2-40B4-BE49-F238E27FC236}">
                  <a16:creationId xmlns="" xmlns:a16="http://schemas.microsoft.com/office/drawing/2014/main" id="{F4E2936D-F3B0-471F-AEFC-3492760FFC82}"/>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060;p78">
              <a:extLst>
                <a:ext uri="{FF2B5EF4-FFF2-40B4-BE49-F238E27FC236}">
                  <a16:creationId xmlns="" xmlns:a16="http://schemas.microsoft.com/office/drawing/2014/main" id="{8925B23B-F2AB-4342-A792-8C68F9873113}"/>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061;p78">
              <a:extLst>
                <a:ext uri="{FF2B5EF4-FFF2-40B4-BE49-F238E27FC236}">
                  <a16:creationId xmlns="" xmlns:a16="http://schemas.microsoft.com/office/drawing/2014/main" id="{F4FDC03E-9758-4B60-83ED-77DDC5E168CC}"/>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062;p78">
              <a:extLst>
                <a:ext uri="{FF2B5EF4-FFF2-40B4-BE49-F238E27FC236}">
                  <a16:creationId xmlns="" xmlns:a16="http://schemas.microsoft.com/office/drawing/2014/main" id="{8AAA979E-D512-4F14-8C9A-1E024B44E27A}"/>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063;p78">
              <a:extLst>
                <a:ext uri="{FF2B5EF4-FFF2-40B4-BE49-F238E27FC236}">
                  <a16:creationId xmlns="" xmlns:a16="http://schemas.microsoft.com/office/drawing/2014/main" id="{EFBD772F-9EA2-4372-B19B-DDDD4D1585BB}"/>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064;p78">
              <a:extLst>
                <a:ext uri="{FF2B5EF4-FFF2-40B4-BE49-F238E27FC236}">
                  <a16:creationId xmlns="" xmlns:a16="http://schemas.microsoft.com/office/drawing/2014/main" id="{95FFBE0B-01BF-4410-88E5-8FC4F573F059}"/>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065;p78">
              <a:extLst>
                <a:ext uri="{FF2B5EF4-FFF2-40B4-BE49-F238E27FC236}">
                  <a16:creationId xmlns="" xmlns:a16="http://schemas.microsoft.com/office/drawing/2014/main" id="{FA619A82-32EF-454D-9A02-DAE5B21BF5A2}"/>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066;p78">
              <a:extLst>
                <a:ext uri="{FF2B5EF4-FFF2-40B4-BE49-F238E27FC236}">
                  <a16:creationId xmlns="" xmlns:a16="http://schemas.microsoft.com/office/drawing/2014/main" id="{B7163C3B-CDF8-4518-A3E4-E18E4599EB05}"/>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067;p78">
              <a:extLst>
                <a:ext uri="{FF2B5EF4-FFF2-40B4-BE49-F238E27FC236}">
                  <a16:creationId xmlns="" xmlns:a16="http://schemas.microsoft.com/office/drawing/2014/main" id="{BC86AC1D-5E83-43BA-B2E3-340B5C46174A}"/>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068;p78">
              <a:extLst>
                <a:ext uri="{FF2B5EF4-FFF2-40B4-BE49-F238E27FC236}">
                  <a16:creationId xmlns="" xmlns:a16="http://schemas.microsoft.com/office/drawing/2014/main" id="{D0C6A03F-CFB5-4CDF-839F-A87D50C4AB4E}"/>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069;p78">
              <a:extLst>
                <a:ext uri="{FF2B5EF4-FFF2-40B4-BE49-F238E27FC236}">
                  <a16:creationId xmlns="" xmlns:a16="http://schemas.microsoft.com/office/drawing/2014/main" id="{1ACBB0D7-BFB8-418F-AB2A-03F185769778}"/>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070;p78">
              <a:extLst>
                <a:ext uri="{FF2B5EF4-FFF2-40B4-BE49-F238E27FC236}">
                  <a16:creationId xmlns="" xmlns:a16="http://schemas.microsoft.com/office/drawing/2014/main" id="{8F78E4BC-B8C4-4118-9DED-0202AE294BB9}"/>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071;p78">
              <a:extLst>
                <a:ext uri="{FF2B5EF4-FFF2-40B4-BE49-F238E27FC236}">
                  <a16:creationId xmlns="" xmlns:a16="http://schemas.microsoft.com/office/drawing/2014/main" id="{059FBBB9-EEEB-45D6-899A-97D1E33DE7AD}"/>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072;p78">
              <a:extLst>
                <a:ext uri="{FF2B5EF4-FFF2-40B4-BE49-F238E27FC236}">
                  <a16:creationId xmlns="" xmlns:a16="http://schemas.microsoft.com/office/drawing/2014/main" id="{CC1692F3-0424-4707-A811-CE00638C2BFC}"/>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073;p78">
              <a:extLst>
                <a:ext uri="{FF2B5EF4-FFF2-40B4-BE49-F238E27FC236}">
                  <a16:creationId xmlns="" xmlns:a16="http://schemas.microsoft.com/office/drawing/2014/main" id="{3E26425C-078A-4065-88B1-F725E56FBAC8}"/>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074;p78">
              <a:extLst>
                <a:ext uri="{FF2B5EF4-FFF2-40B4-BE49-F238E27FC236}">
                  <a16:creationId xmlns="" xmlns:a16="http://schemas.microsoft.com/office/drawing/2014/main" id="{69E0FCB8-0890-4001-8362-7256D89963C1}"/>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Ý nghĩa và cách sử dụng icon Facebook được yêu thích nhất hiện nay">
            <a:extLst>
              <a:ext uri="{FF2B5EF4-FFF2-40B4-BE49-F238E27FC236}">
                <a16:creationId xmlns="" xmlns:a16="http://schemas.microsoft.com/office/drawing/2014/main" id="{9FDDE562-3E93-45F9-809D-27F23FEEE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726">
            <a:off x="6031932" y="1936176"/>
            <a:ext cx="2391258" cy="23912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9" name="Hình ảnh 188">
            <a:extLst>
              <a:ext uri="{FF2B5EF4-FFF2-40B4-BE49-F238E27FC236}">
                <a16:creationId xmlns="" xmlns:a16="http://schemas.microsoft.com/office/drawing/2014/main" id="{C67D61CF-BDA1-425C-A3CD-A0CADC3809D5}"/>
              </a:ext>
            </a:extLst>
          </p:cNvPr>
          <p:cNvPicPr>
            <a:picLocks noChangeAspect="1"/>
          </p:cNvPicPr>
          <p:nvPr/>
        </p:nvPicPr>
        <p:blipFill>
          <a:blip r:embed="rId4"/>
          <a:stretch>
            <a:fillRect/>
          </a:stretch>
        </p:blipFill>
        <p:spPr>
          <a:xfrm rot="21251483">
            <a:off x="3235502" y="2304937"/>
            <a:ext cx="2813667" cy="2813667"/>
          </a:xfrm>
          <a:prstGeom prst="ellipse">
            <a:avLst/>
          </a:prstGeom>
          <a:ln>
            <a:noFill/>
          </a:ln>
          <a:effectLst>
            <a:softEdge rad="112500"/>
          </a:effectLst>
        </p:spPr>
      </p:pic>
      <p:pic>
        <p:nvPicPr>
          <p:cNvPr id="190" name="Picture 2" descr="Hình mặt cười - Tổng hợp những hình mặt cười đẹp">
            <a:extLst>
              <a:ext uri="{FF2B5EF4-FFF2-40B4-BE49-F238E27FC236}">
                <a16:creationId xmlns="" xmlns:a16="http://schemas.microsoft.com/office/drawing/2014/main" id="{483BCD3D-8A51-48BC-A63A-544B21FA6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2175">
            <a:off x="762977" y="1989168"/>
            <a:ext cx="2426346" cy="2198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8" name="TextBox 177"/>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2" name="TextBox 1"/>
          <p:cNvSpPr txBox="1"/>
          <p:nvPr/>
        </p:nvSpPr>
        <p:spPr>
          <a:xfrm>
            <a:off x="1768510" y="1322566"/>
            <a:ext cx="6743493"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thoải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574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wipe(down)">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wipe(down)">
                                      <p:cBhvr>
                                        <p:cTn id="12" dur="500"/>
                                        <p:tgtEl>
                                          <p:spTgt spid="189"/>
                                        </p:tgtEl>
                                      </p:cBhvr>
                                    </p:animEffect>
                                  </p:childTnLst>
                                </p:cTn>
                              </p:par>
                              <p:par>
                                <p:cTn id="13" presetID="22" presetClass="entr" presetSubtype="4" fill="hold" nodeType="withEffect">
                                  <p:stCondLst>
                                    <p:cond delay="0"/>
                                  </p:stCondLst>
                                  <p:childTnLst>
                                    <p:set>
                                      <p:cBhvr>
                                        <p:cTn id="14" dur="1" fill="hold">
                                          <p:stCondLst>
                                            <p:cond delay="0"/>
                                          </p:stCondLst>
                                        </p:cTn>
                                        <p:tgtEl>
                                          <p:spTgt spid="190"/>
                                        </p:tgtEl>
                                        <p:attrNameLst>
                                          <p:attrName>style.visibility</p:attrName>
                                        </p:attrNameLst>
                                      </p:cBhvr>
                                      <p:to>
                                        <p:strVal val="visible"/>
                                      </p:to>
                                    </p:set>
                                    <p:animEffect transition="in" filter="wipe(down)">
                                      <p:cBhvr>
                                        <p:cTn id="15" dur="500"/>
                                        <p:tgtEl>
                                          <p:spTgt spid="190"/>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250" name="Google Shape;1014;p37">
            <a:extLst>
              <a:ext uri="{FF2B5EF4-FFF2-40B4-BE49-F238E27FC236}">
                <a16:creationId xmlns="" xmlns:a16="http://schemas.microsoft.com/office/drawing/2014/main" id="{224B7E7F-2A95-4AEB-84DE-432DE6D2F7AF}"/>
              </a:ext>
            </a:extLst>
          </p:cNvPr>
          <p:cNvSpPr/>
          <p:nvPr/>
        </p:nvSpPr>
        <p:spPr>
          <a:xfrm>
            <a:off x="4200227" y="1181750"/>
            <a:ext cx="4016911" cy="83055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“HÍT THỞ HÍT THỞ”</a:t>
            </a:r>
          </a:p>
        </p:txBody>
      </p:sp>
      <p:pic>
        <p:nvPicPr>
          <p:cNvPr id="40" name="Hình ảnh 39" descr="Ảnh có chứa đồ chơi, búp bê&#10;&#10;Mô tả được tạo tự động">
            <a:extLst>
              <a:ext uri="{FF2B5EF4-FFF2-40B4-BE49-F238E27FC236}">
                <a16:creationId xmlns="" xmlns:a16="http://schemas.microsoft.com/office/drawing/2014/main" id="{E74ED113-9266-4407-B87F-3EF217C3FA83}"/>
              </a:ext>
            </a:extLst>
          </p:cNvPr>
          <p:cNvPicPr>
            <a:picLocks noChangeAspect="1"/>
          </p:cNvPicPr>
          <p:nvPr/>
        </p:nvPicPr>
        <p:blipFill>
          <a:blip r:embed="rId3"/>
          <a:stretch>
            <a:fillRect/>
          </a:stretch>
        </p:blipFill>
        <p:spPr>
          <a:xfrm>
            <a:off x="20258" y="1125836"/>
            <a:ext cx="3781269" cy="4556889"/>
          </a:xfrm>
          <a:prstGeom prst="rect">
            <a:avLst/>
          </a:prstGeom>
        </p:spPr>
      </p:pic>
      <p:grpSp>
        <p:nvGrpSpPr>
          <p:cNvPr id="41" name="Google Shape;2992;p78">
            <a:extLst>
              <a:ext uri="{FF2B5EF4-FFF2-40B4-BE49-F238E27FC236}">
                <a16:creationId xmlns="" xmlns:a16="http://schemas.microsoft.com/office/drawing/2014/main" id="{7CBBBF0C-781C-41A1-AB42-C2B4B6C8B5D3}"/>
              </a:ext>
            </a:extLst>
          </p:cNvPr>
          <p:cNvGrpSpPr/>
          <p:nvPr/>
        </p:nvGrpSpPr>
        <p:grpSpPr>
          <a:xfrm rot="20502754">
            <a:off x="3824939" y="2039864"/>
            <a:ext cx="609744" cy="531754"/>
            <a:chOff x="5535775" y="779325"/>
            <a:chExt cx="1931175" cy="2145925"/>
          </a:xfrm>
        </p:grpSpPr>
        <p:sp>
          <p:nvSpPr>
            <p:cNvPr id="42" name="Google Shape;2993;p78">
              <a:extLst>
                <a:ext uri="{FF2B5EF4-FFF2-40B4-BE49-F238E27FC236}">
                  <a16:creationId xmlns="" xmlns:a16="http://schemas.microsoft.com/office/drawing/2014/main" id="{B3AC2039-B3E3-4B0B-863C-82AF846447A7}"/>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4;p78">
              <a:extLst>
                <a:ext uri="{FF2B5EF4-FFF2-40B4-BE49-F238E27FC236}">
                  <a16:creationId xmlns="" xmlns:a16="http://schemas.microsoft.com/office/drawing/2014/main" id="{3CA70C32-614B-46DB-B1FE-9ACA156432E0}"/>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95;p78">
              <a:extLst>
                <a:ext uri="{FF2B5EF4-FFF2-40B4-BE49-F238E27FC236}">
                  <a16:creationId xmlns="" xmlns:a16="http://schemas.microsoft.com/office/drawing/2014/main" id="{3D0E98C6-AA2F-402C-A547-72A206FA2519}"/>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96;p78">
              <a:extLst>
                <a:ext uri="{FF2B5EF4-FFF2-40B4-BE49-F238E27FC236}">
                  <a16:creationId xmlns="" xmlns:a16="http://schemas.microsoft.com/office/drawing/2014/main" id="{012B7C61-A9C7-4B71-BB84-58024DDDF7F1}"/>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97;p78">
              <a:extLst>
                <a:ext uri="{FF2B5EF4-FFF2-40B4-BE49-F238E27FC236}">
                  <a16:creationId xmlns="" xmlns:a16="http://schemas.microsoft.com/office/drawing/2014/main" id="{3E87BF5E-C726-4A60-818A-0C2935B591C9}"/>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98;p78">
              <a:extLst>
                <a:ext uri="{FF2B5EF4-FFF2-40B4-BE49-F238E27FC236}">
                  <a16:creationId xmlns="" xmlns:a16="http://schemas.microsoft.com/office/drawing/2014/main" id="{8A3DD53F-C641-48CE-A54A-3EB1292D311B}"/>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99;p78">
              <a:extLst>
                <a:ext uri="{FF2B5EF4-FFF2-40B4-BE49-F238E27FC236}">
                  <a16:creationId xmlns="" xmlns:a16="http://schemas.microsoft.com/office/drawing/2014/main" id="{2BFB5BF7-638D-4EC7-8F86-4FC3A7B17222}"/>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0;p78">
              <a:extLst>
                <a:ext uri="{FF2B5EF4-FFF2-40B4-BE49-F238E27FC236}">
                  <a16:creationId xmlns="" xmlns:a16="http://schemas.microsoft.com/office/drawing/2014/main" id="{2931C752-1D68-49ED-B130-6EF753DC62B3}"/>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01;p78">
              <a:extLst>
                <a:ext uri="{FF2B5EF4-FFF2-40B4-BE49-F238E27FC236}">
                  <a16:creationId xmlns="" xmlns:a16="http://schemas.microsoft.com/office/drawing/2014/main" id="{E3AE6083-1E1B-45A8-999B-ED7CEC5D8013}"/>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02;p78">
              <a:extLst>
                <a:ext uri="{FF2B5EF4-FFF2-40B4-BE49-F238E27FC236}">
                  <a16:creationId xmlns="" xmlns:a16="http://schemas.microsoft.com/office/drawing/2014/main" id="{5581B4F4-F499-4157-BCE4-18BC22A999FC}"/>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03;p78">
              <a:extLst>
                <a:ext uri="{FF2B5EF4-FFF2-40B4-BE49-F238E27FC236}">
                  <a16:creationId xmlns="" xmlns:a16="http://schemas.microsoft.com/office/drawing/2014/main" id="{58259EC9-EAEB-4418-A986-F430621B9E19}"/>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04;p78">
              <a:extLst>
                <a:ext uri="{FF2B5EF4-FFF2-40B4-BE49-F238E27FC236}">
                  <a16:creationId xmlns="" xmlns:a16="http://schemas.microsoft.com/office/drawing/2014/main" id="{9A1EAEFD-F905-493E-BE30-8F0B954064B6}"/>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05;p78">
              <a:extLst>
                <a:ext uri="{FF2B5EF4-FFF2-40B4-BE49-F238E27FC236}">
                  <a16:creationId xmlns="" xmlns:a16="http://schemas.microsoft.com/office/drawing/2014/main" id="{BC151580-1719-4B62-ABEB-99460FF8FBD1}"/>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06;p78">
              <a:extLst>
                <a:ext uri="{FF2B5EF4-FFF2-40B4-BE49-F238E27FC236}">
                  <a16:creationId xmlns="" xmlns:a16="http://schemas.microsoft.com/office/drawing/2014/main" id="{82411DF5-A6B6-462B-9F27-7DEDA43CAFF8}"/>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07;p78">
              <a:extLst>
                <a:ext uri="{FF2B5EF4-FFF2-40B4-BE49-F238E27FC236}">
                  <a16:creationId xmlns="" xmlns:a16="http://schemas.microsoft.com/office/drawing/2014/main" id="{F3F4B79C-755A-423B-807E-B2D3BDEC1316}"/>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08;p78">
              <a:extLst>
                <a:ext uri="{FF2B5EF4-FFF2-40B4-BE49-F238E27FC236}">
                  <a16:creationId xmlns="" xmlns:a16="http://schemas.microsoft.com/office/drawing/2014/main" id="{97EC9D7A-32BE-44C3-B41C-F2F21D94DC68}"/>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09;p78">
              <a:extLst>
                <a:ext uri="{FF2B5EF4-FFF2-40B4-BE49-F238E27FC236}">
                  <a16:creationId xmlns="" xmlns:a16="http://schemas.microsoft.com/office/drawing/2014/main" id="{0E96331C-1778-4C9E-9CC0-F504ED00CEAE}"/>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0;p78">
              <a:extLst>
                <a:ext uri="{FF2B5EF4-FFF2-40B4-BE49-F238E27FC236}">
                  <a16:creationId xmlns="" xmlns:a16="http://schemas.microsoft.com/office/drawing/2014/main" id="{75E2B0BB-5BB3-45AB-A381-09301C3D428C}"/>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11;p78">
              <a:extLst>
                <a:ext uri="{FF2B5EF4-FFF2-40B4-BE49-F238E27FC236}">
                  <a16:creationId xmlns="" xmlns:a16="http://schemas.microsoft.com/office/drawing/2014/main" id="{9B2095FA-DB92-4F61-9E7B-C1C96AAC70B5}"/>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12;p78">
              <a:extLst>
                <a:ext uri="{FF2B5EF4-FFF2-40B4-BE49-F238E27FC236}">
                  <a16:creationId xmlns="" xmlns:a16="http://schemas.microsoft.com/office/drawing/2014/main" id="{BE7188CC-3ED1-4577-A060-4B1E53E6C4D1}"/>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13;p78">
              <a:extLst>
                <a:ext uri="{FF2B5EF4-FFF2-40B4-BE49-F238E27FC236}">
                  <a16:creationId xmlns="" xmlns:a16="http://schemas.microsoft.com/office/drawing/2014/main" id="{25D649D4-3761-4426-9D08-9AC8D0C1F693}"/>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14;p78">
              <a:extLst>
                <a:ext uri="{FF2B5EF4-FFF2-40B4-BE49-F238E27FC236}">
                  <a16:creationId xmlns="" xmlns:a16="http://schemas.microsoft.com/office/drawing/2014/main" id="{8A75175B-2FDD-4F2D-8DD9-D5256B29E066}"/>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15;p78">
              <a:extLst>
                <a:ext uri="{FF2B5EF4-FFF2-40B4-BE49-F238E27FC236}">
                  <a16:creationId xmlns="" xmlns:a16="http://schemas.microsoft.com/office/drawing/2014/main" id="{DAC45053-0C50-4CEE-9F9C-36BFD06C7F25}"/>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16;p78">
              <a:extLst>
                <a:ext uri="{FF2B5EF4-FFF2-40B4-BE49-F238E27FC236}">
                  <a16:creationId xmlns="" xmlns:a16="http://schemas.microsoft.com/office/drawing/2014/main" id="{CDA7C57D-868B-4D28-9EC2-003BF8F4B749}"/>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17;p78">
              <a:extLst>
                <a:ext uri="{FF2B5EF4-FFF2-40B4-BE49-F238E27FC236}">
                  <a16:creationId xmlns="" xmlns:a16="http://schemas.microsoft.com/office/drawing/2014/main" id="{D914773E-1E73-470A-B3AE-6815F8EBF28A}"/>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18;p78">
              <a:extLst>
                <a:ext uri="{FF2B5EF4-FFF2-40B4-BE49-F238E27FC236}">
                  <a16:creationId xmlns="" xmlns:a16="http://schemas.microsoft.com/office/drawing/2014/main" id="{88FD75FE-CFEB-4CEB-8899-02E8AF67DD95}"/>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9;p78">
              <a:extLst>
                <a:ext uri="{FF2B5EF4-FFF2-40B4-BE49-F238E27FC236}">
                  <a16:creationId xmlns="" xmlns:a16="http://schemas.microsoft.com/office/drawing/2014/main" id="{E12BFE4B-5627-4EFB-B413-546BDBA3A875}"/>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0;p78">
              <a:extLst>
                <a:ext uri="{FF2B5EF4-FFF2-40B4-BE49-F238E27FC236}">
                  <a16:creationId xmlns="" xmlns:a16="http://schemas.microsoft.com/office/drawing/2014/main" id="{D72CFC5D-7927-4148-AB65-EE549274409D}"/>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21;p78">
              <a:extLst>
                <a:ext uri="{FF2B5EF4-FFF2-40B4-BE49-F238E27FC236}">
                  <a16:creationId xmlns="" xmlns:a16="http://schemas.microsoft.com/office/drawing/2014/main" id="{91530CCD-47FF-4D6A-B3E1-76952A8A8EF4}"/>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22;p78">
              <a:extLst>
                <a:ext uri="{FF2B5EF4-FFF2-40B4-BE49-F238E27FC236}">
                  <a16:creationId xmlns="" xmlns:a16="http://schemas.microsoft.com/office/drawing/2014/main" id="{1E4D9EC5-C1B5-4C46-844A-9E969AB44C6A}"/>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23;p78">
              <a:extLst>
                <a:ext uri="{FF2B5EF4-FFF2-40B4-BE49-F238E27FC236}">
                  <a16:creationId xmlns="" xmlns:a16="http://schemas.microsoft.com/office/drawing/2014/main" id="{F78C563E-77EC-450E-99F7-49DAD4BDABF4}"/>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24;p78">
              <a:extLst>
                <a:ext uri="{FF2B5EF4-FFF2-40B4-BE49-F238E27FC236}">
                  <a16:creationId xmlns="" xmlns:a16="http://schemas.microsoft.com/office/drawing/2014/main" id="{8B3FEF22-F604-4045-A432-88C67E8D2FE8}"/>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25;p78">
              <a:extLst>
                <a:ext uri="{FF2B5EF4-FFF2-40B4-BE49-F238E27FC236}">
                  <a16:creationId xmlns="" xmlns:a16="http://schemas.microsoft.com/office/drawing/2014/main" id="{8D528488-2038-4C50-822B-A07F48410C6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26;p78">
              <a:extLst>
                <a:ext uri="{FF2B5EF4-FFF2-40B4-BE49-F238E27FC236}">
                  <a16:creationId xmlns="" xmlns:a16="http://schemas.microsoft.com/office/drawing/2014/main" id="{FC1F7589-5389-482E-8530-6C7EFA0A4288}"/>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27;p78">
              <a:extLst>
                <a:ext uri="{FF2B5EF4-FFF2-40B4-BE49-F238E27FC236}">
                  <a16:creationId xmlns="" xmlns:a16="http://schemas.microsoft.com/office/drawing/2014/main" id="{9EA3AB9B-38E6-48EB-BE44-1D06D756C9FF}"/>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28;p78">
              <a:extLst>
                <a:ext uri="{FF2B5EF4-FFF2-40B4-BE49-F238E27FC236}">
                  <a16:creationId xmlns="" xmlns:a16="http://schemas.microsoft.com/office/drawing/2014/main" id="{682F1186-4638-4574-936C-B442C8EEB67E}"/>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29;p78">
              <a:extLst>
                <a:ext uri="{FF2B5EF4-FFF2-40B4-BE49-F238E27FC236}">
                  <a16:creationId xmlns="" xmlns:a16="http://schemas.microsoft.com/office/drawing/2014/main" id="{21377B02-39AF-4866-9312-8E8A948FD1AD}"/>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0;p78">
              <a:extLst>
                <a:ext uri="{FF2B5EF4-FFF2-40B4-BE49-F238E27FC236}">
                  <a16:creationId xmlns="" xmlns:a16="http://schemas.microsoft.com/office/drawing/2014/main" id="{7AD1E926-AC12-4C72-BE53-E6AF71DDBFFA}"/>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31;p78">
              <a:extLst>
                <a:ext uri="{FF2B5EF4-FFF2-40B4-BE49-F238E27FC236}">
                  <a16:creationId xmlns="" xmlns:a16="http://schemas.microsoft.com/office/drawing/2014/main" id="{45AD46B6-A589-4E05-9977-8FA471DAFE80}"/>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32;p78">
              <a:extLst>
                <a:ext uri="{FF2B5EF4-FFF2-40B4-BE49-F238E27FC236}">
                  <a16:creationId xmlns="" xmlns:a16="http://schemas.microsoft.com/office/drawing/2014/main" id="{A74A0899-2D6E-488E-B1EA-96D3EBF3D29D}"/>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33;p78">
              <a:extLst>
                <a:ext uri="{FF2B5EF4-FFF2-40B4-BE49-F238E27FC236}">
                  <a16:creationId xmlns="" xmlns:a16="http://schemas.microsoft.com/office/drawing/2014/main" id="{D63C75C7-5463-4095-B47A-AB06F4B82BAD}"/>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34;p78">
              <a:extLst>
                <a:ext uri="{FF2B5EF4-FFF2-40B4-BE49-F238E27FC236}">
                  <a16:creationId xmlns="" xmlns:a16="http://schemas.microsoft.com/office/drawing/2014/main" id="{15B2A154-F926-4BE5-BD5E-7A460AF6DE5C}"/>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35;p78">
              <a:extLst>
                <a:ext uri="{FF2B5EF4-FFF2-40B4-BE49-F238E27FC236}">
                  <a16:creationId xmlns="" xmlns:a16="http://schemas.microsoft.com/office/drawing/2014/main" id="{D034009F-135B-4143-8290-8A9BF3A9DC26}"/>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36;p78">
              <a:extLst>
                <a:ext uri="{FF2B5EF4-FFF2-40B4-BE49-F238E27FC236}">
                  <a16:creationId xmlns="" xmlns:a16="http://schemas.microsoft.com/office/drawing/2014/main" id="{48A1FE7A-D025-4AB7-B1E0-4044C11C82A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37;p78">
              <a:extLst>
                <a:ext uri="{FF2B5EF4-FFF2-40B4-BE49-F238E27FC236}">
                  <a16:creationId xmlns="" xmlns:a16="http://schemas.microsoft.com/office/drawing/2014/main" id="{05346FD5-7CEC-4082-8F0D-9C2439DF2FE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38;p78">
              <a:extLst>
                <a:ext uri="{FF2B5EF4-FFF2-40B4-BE49-F238E27FC236}">
                  <a16:creationId xmlns="" xmlns:a16="http://schemas.microsoft.com/office/drawing/2014/main" id="{E60C10DC-D8D3-4FAF-9458-834740278020}"/>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39;p78">
              <a:extLst>
                <a:ext uri="{FF2B5EF4-FFF2-40B4-BE49-F238E27FC236}">
                  <a16:creationId xmlns="" xmlns:a16="http://schemas.microsoft.com/office/drawing/2014/main" id="{3DD1B77A-7C91-45AE-9EBD-E98C64B94A50}"/>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0;p78">
              <a:extLst>
                <a:ext uri="{FF2B5EF4-FFF2-40B4-BE49-F238E27FC236}">
                  <a16:creationId xmlns="" xmlns:a16="http://schemas.microsoft.com/office/drawing/2014/main" id="{748B4229-C3F7-4380-BE03-D4AC7E8AA844}"/>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41;p78">
              <a:extLst>
                <a:ext uri="{FF2B5EF4-FFF2-40B4-BE49-F238E27FC236}">
                  <a16:creationId xmlns="" xmlns:a16="http://schemas.microsoft.com/office/drawing/2014/main" id="{267B3761-871C-45E6-8339-BCF67C165885}"/>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42;p78">
              <a:extLst>
                <a:ext uri="{FF2B5EF4-FFF2-40B4-BE49-F238E27FC236}">
                  <a16:creationId xmlns="" xmlns:a16="http://schemas.microsoft.com/office/drawing/2014/main" id="{EFC340B5-FB8D-49CD-A8CA-C6561F3ABA15}"/>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43;p78">
              <a:extLst>
                <a:ext uri="{FF2B5EF4-FFF2-40B4-BE49-F238E27FC236}">
                  <a16:creationId xmlns="" xmlns:a16="http://schemas.microsoft.com/office/drawing/2014/main" id="{06C5E2A6-8D02-409D-AC7B-7D9075812916}"/>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44;p78">
              <a:extLst>
                <a:ext uri="{FF2B5EF4-FFF2-40B4-BE49-F238E27FC236}">
                  <a16:creationId xmlns="" xmlns:a16="http://schemas.microsoft.com/office/drawing/2014/main" id="{50C5C8CD-2221-46E1-9524-5EA58A1892A1}"/>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45;p78">
              <a:extLst>
                <a:ext uri="{FF2B5EF4-FFF2-40B4-BE49-F238E27FC236}">
                  <a16:creationId xmlns="" xmlns:a16="http://schemas.microsoft.com/office/drawing/2014/main" id="{8E40B8FA-F5FE-4E36-BB0E-08B161EAE933}"/>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46;p78">
              <a:extLst>
                <a:ext uri="{FF2B5EF4-FFF2-40B4-BE49-F238E27FC236}">
                  <a16:creationId xmlns="" xmlns:a16="http://schemas.microsoft.com/office/drawing/2014/main" id="{07DC4AFB-30AA-4168-B383-10A8283C3FF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47;p78">
              <a:extLst>
                <a:ext uri="{FF2B5EF4-FFF2-40B4-BE49-F238E27FC236}">
                  <a16:creationId xmlns="" xmlns:a16="http://schemas.microsoft.com/office/drawing/2014/main" id="{B72A38F0-A142-4B1E-AEFC-91CCC7AE1FA0}"/>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48;p78">
              <a:extLst>
                <a:ext uri="{FF2B5EF4-FFF2-40B4-BE49-F238E27FC236}">
                  <a16:creationId xmlns="" xmlns:a16="http://schemas.microsoft.com/office/drawing/2014/main" id="{2055D3CD-E2C2-4DF6-91EC-23F075F4F86F}"/>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49;p78">
              <a:extLst>
                <a:ext uri="{FF2B5EF4-FFF2-40B4-BE49-F238E27FC236}">
                  <a16:creationId xmlns="" xmlns:a16="http://schemas.microsoft.com/office/drawing/2014/main" id="{1FE629F6-FAD2-4638-8C5E-08B0691911C8}"/>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0;p78">
              <a:extLst>
                <a:ext uri="{FF2B5EF4-FFF2-40B4-BE49-F238E27FC236}">
                  <a16:creationId xmlns="" xmlns:a16="http://schemas.microsoft.com/office/drawing/2014/main" id="{E44E15A5-98B5-406C-8CF2-A1A39A2EE40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51;p78">
              <a:extLst>
                <a:ext uri="{FF2B5EF4-FFF2-40B4-BE49-F238E27FC236}">
                  <a16:creationId xmlns="" xmlns:a16="http://schemas.microsoft.com/office/drawing/2014/main" id="{016D3F0C-7B0D-4A5F-871B-32578BCE6672}"/>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52;p78">
              <a:extLst>
                <a:ext uri="{FF2B5EF4-FFF2-40B4-BE49-F238E27FC236}">
                  <a16:creationId xmlns="" xmlns:a16="http://schemas.microsoft.com/office/drawing/2014/main" id="{FDEEDC45-5EAB-4845-A816-F6016966F5F3}"/>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53;p78">
              <a:extLst>
                <a:ext uri="{FF2B5EF4-FFF2-40B4-BE49-F238E27FC236}">
                  <a16:creationId xmlns="" xmlns:a16="http://schemas.microsoft.com/office/drawing/2014/main" id="{2120C718-2235-424F-808B-C8C41A046C9D}"/>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54;p78">
              <a:extLst>
                <a:ext uri="{FF2B5EF4-FFF2-40B4-BE49-F238E27FC236}">
                  <a16:creationId xmlns="" xmlns:a16="http://schemas.microsoft.com/office/drawing/2014/main" id="{4D36EE48-48E7-4900-8A0C-EC0B92895A46}"/>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55;p78">
              <a:extLst>
                <a:ext uri="{FF2B5EF4-FFF2-40B4-BE49-F238E27FC236}">
                  <a16:creationId xmlns="" xmlns:a16="http://schemas.microsoft.com/office/drawing/2014/main" id="{8C9EA972-14FD-4218-92C0-E58DDE87C852}"/>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56;p78">
              <a:extLst>
                <a:ext uri="{FF2B5EF4-FFF2-40B4-BE49-F238E27FC236}">
                  <a16:creationId xmlns="" xmlns:a16="http://schemas.microsoft.com/office/drawing/2014/main" id="{4AC74D13-C4C2-4B7F-AECF-DEA355503E1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57;p78">
              <a:extLst>
                <a:ext uri="{FF2B5EF4-FFF2-40B4-BE49-F238E27FC236}">
                  <a16:creationId xmlns="" xmlns:a16="http://schemas.microsoft.com/office/drawing/2014/main" id="{F388437D-010F-4169-A2B5-A840AF9FA6C1}"/>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58;p78">
              <a:extLst>
                <a:ext uri="{FF2B5EF4-FFF2-40B4-BE49-F238E27FC236}">
                  <a16:creationId xmlns="" xmlns:a16="http://schemas.microsoft.com/office/drawing/2014/main" id="{2DE09E34-7827-4F01-B11F-6AA538ACE54A}"/>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59;p78">
              <a:extLst>
                <a:ext uri="{FF2B5EF4-FFF2-40B4-BE49-F238E27FC236}">
                  <a16:creationId xmlns="" xmlns:a16="http://schemas.microsoft.com/office/drawing/2014/main" id="{E61646B1-F6DC-45E6-9A99-6CDC51CFE4D3}"/>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60;p78">
              <a:extLst>
                <a:ext uri="{FF2B5EF4-FFF2-40B4-BE49-F238E27FC236}">
                  <a16:creationId xmlns="" xmlns:a16="http://schemas.microsoft.com/office/drawing/2014/main" id="{A4B2FCAF-4404-425A-8236-37060A1ADF3C}"/>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61;p78">
              <a:extLst>
                <a:ext uri="{FF2B5EF4-FFF2-40B4-BE49-F238E27FC236}">
                  <a16:creationId xmlns="" xmlns:a16="http://schemas.microsoft.com/office/drawing/2014/main" id="{15BACF32-64A8-4223-A4D2-BE07E9B483C2}"/>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62;p78">
              <a:extLst>
                <a:ext uri="{FF2B5EF4-FFF2-40B4-BE49-F238E27FC236}">
                  <a16:creationId xmlns="" xmlns:a16="http://schemas.microsoft.com/office/drawing/2014/main" id="{743B359C-86E5-4E6B-9BD5-85214BE1848C}"/>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63;p78">
              <a:extLst>
                <a:ext uri="{FF2B5EF4-FFF2-40B4-BE49-F238E27FC236}">
                  <a16:creationId xmlns="" xmlns:a16="http://schemas.microsoft.com/office/drawing/2014/main" id="{D220B03F-936E-4A0B-A8BC-BF0AF4A9075F}"/>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64;p78">
              <a:extLst>
                <a:ext uri="{FF2B5EF4-FFF2-40B4-BE49-F238E27FC236}">
                  <a16:creationId xmlns="" xmlns:a16="http://schemas.microsoft.com/office/drawing/2014/main" id="{ECBA3C98-0876-446A-B607-CACC51A8D01A}"/>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65;p78">
              <a:extLst>
                <a:ext uri="{FF2B5EF4-FFF2-40B4-BE49-F238E27FC236}">
                  <a16:creationId xmlns="" xmlns:a16="http://schemas.microsoft.com/office/drawing/2014/main" id="{7DB4D82C-92DF-49F7-B346-EDA2F92B7582}"/>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66;p78">
              <a:extLst>
                <a:ext uri="{FF2B5EF4-FFF2-40B4-BE49-F238E27FC236}">
                  <a16:creationId xmlns="" xmlns:a16="http://schemas.microsoft.com/office/drawing/2014/main" id="{A2A4F818-F33F-493F-8761-77E89D038704}"/>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67;p78">
              <a:extLst>
                <a:ext uri="{FF2B5EF4-FFF2-40B4-BE49-F238E27FC236}">
                  <a16:creationId xmlns="" xmlns:a16="http://schemas.microsoft.com/office/drawing/2014/main" id="{B1DAA025-E2BC-40B2-B11D-874BCE89E4E1}"/>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68;p78">
              <a:extLst>
                <a:ext uri="{FF2B5EF4-FFF2-40B4-BE49-F238E27FC236}">
                  <a16:creationId xmlns="" xmlns:a16="http://schemas.microsoft.com/office/drawing/2014/main" id="{1BE0EC13-F871-49C2-A71E-0E3751CF0685}"/>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69;p78">
              <a:extLst>
                <a:ext uri="{FF2B5EF4-FFF2-40B4-BE49-F238E27FC236}">
                  <a16:creationId xmlns="" xmlns:a16="http://schemas.microsoft.com/office/drawing/2014/main" id="{291D2881-6E8E-489A-8940-35A9908A5FF4}"/>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70;p78">
              <a:extLst>
                <a:ext uri="{FF2B5EF4-FFF2-40B4-BE49-F238E27FC236}">
                  <a16:creationId xmlns="" xmlns:a16="http://schemas.microsoft.com/office/drawing/2014/main" id="{062AF183-CD65-41A5-AA9B-D8A4F646568C}"/>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71;p78">
              <a:extLst>
                <a:ext uri="{FF2B5EF4-FFF2-40B4-BE49-F238E27FC236}">
                  <a16:creationId xmlns="" xmlns:a16="http://schemas.microsoft.com/office/drawing/2014/main" id="{E46061D3-BC87-4209-9B64-A762531B2CA8}"/>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72;p78">
              <a:extLst>
                <a:ext uri="{FF2B5EF4-FFF2-40B4-BE49-F238E27FC236}">
                  <a16:creationId xmlns="" xmlns:a16="http://schemas.microsoft.com/office/drawing/2014/main" id="{E62EBD14-B290-4427-99D4-DB4A42D076DB}"/>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73;p78">
              <a:extLst>
                <a:ext uri="{FF2B5EF4-FFF2-40B4-BE49-F238E27FC236}">
                  <a16:creationId xmlns="" xmlns:a16="http://schemas.microsoft.com/office/drawing/2014/main" id="{28E0AF1A-C441-4BF1-BAD7-2B421AF194D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74;p78">
              <a:extLst>
                <a:ext uri="{FF2B5EF4-FFF2-40B4-BE49-F238E27FC236}">
                  <a16:creationId xmlns="" xmlns:a16="http://schemas.microsoft.com/office/drawing/2014/main" id="{9A9DFDC9-9D46-4567-9E19-73ADACC746C9}"/>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Hộp Văn bản 123">
            <a:extLst>
              <a:ext uri="{FF2B5EF4-FFF2-40B4-BE49-F238E27FC236}">
                <a16:creationId xmlns="" xmlns:a16="http://schemas.microsoft.com/office/drawing/2014/main" id="{B1676E10-A3E0-45C8-98EA-F4B23E5C6385}"/>
              </a:ext>
            </a:extLst>
          </p:cNvPr>
          <p:cNvSpPr txBox="1"/>
          <p:nvPr/>
        </p:nvSpPr>
        <p:spPr>
          <a:xfrm>
            <a:off x="4604150" y="2071454"/>
            <a:ext cx="4128571" cy="553998"/>
          </a:xfrm>
          <a:prstGeom prst="rect">
            <a:avLst/>
          </a:prstGeom>
          <a:noFill/>
        </p:spPr>
        <p:txBody>
          <a:bodyPr wrap="square">
            <a:spAutoFit/>
          </a:bodyPr>
          <a:lstStyle/>
          <a:p>
            <a:r>
              <a:rPr lang="en-US" sz="3000" dirty="0" err="1">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hắm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sp>
        <p:nvSpPr>
          <p:cNvPr id="125" name="Hộp Văn bản 124">
            <a:extLst>
              <a:ext uri="{FF2B5EF4-FFF2-40B4-BE49-F238E27FC236}">
                <a16:creationId xmlns="" xmlns:a16="http://schemas.microsoft.com/office/drawing/2014/main" id="{02692BC5-F6A5-4627-9ADB-5D5A37D77D45}"/>
              </a:ext>
            </a:extLst>
          </p:cNvPr>
          <p:cNvSpPr txBox="1"/>
          <p:nvPr/>
        </p:nvSpPr>
        <p:spPr>
          <a:xfrm>
            <a:off x="4645563" y="2896045"/>
            <a:ext cx="4128571" cy="553998"/>
          </a:xfrm>
          <a:prstGeom prst="rect">
            <a:avLst/>
          </a:prstGeom>
          <a:noFill/>
        </p:spPr>
        <p:txBody>
          <a:bodyPr wrap="square">
            <a:spAutoFit/>
          </a:bodyPr>
          <a:lstStyle/>
          <a:p>
            <a:r>
              <a:rPr lang="en-US" sz="3000" dirty="0" err="1">
                <a:latin typeface="Times New Roman" panose="02020603050405020304" pitchFamily="18" charset="0"/>
                <a:ea typeface="Calibri" panose="020F0502020204030204" pitchFamily="34" charset="0"/>
                <a:cs typeface="Times New Roman" panose="02020603050405020304" pitchFamily="18" charset="0"/>
              </a:rPr>
              <a:t>L</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òng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sp>
        <p:nvSpPr>
          <p:cNvPr id="126" name="Hộp Văn bản 125">
            <a:extLst>
              <a:ext uri="{FF2B5EF4-FFF2-40B4-BE49-F238E27FC236}">
                <a16:creationId xmlns="" xmlns:a16="http://schemas.microsoft.com/office/drawing/2014/main" id="{B31FD777-EF2C-452A-8167-6192CBAD66B7}"/>
              </a:ext>
            </a:extLst>
          </p:cNvPr>
          <p:cNvSpPr txBox="1"/>
          <p:nvPr/>
        </p:nvSpPr>
        <p:spPr>
          <a:xfrm>
            <a:off x="4667582" y="3632861"/>
            <a:ext cx="4067887" cy="553998"/>
          </a:xfrm>
          <a:prstGeom prst="rect">
            <a:avLst/>
          </a:prstGeom>
          <a:noFill/>
        </p:spPr>
        <p:txBody>
          <a:bodyPr wrap="square">
            <a:spAutoFit/>
          </a:bodyPr>
          <a:lstStyle/>
          <a:p>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p>
        </p:txBody>
      </p:sp>
      <p:grpSp>
        <p:nvGrpSpPr>
          <p:cNvPr id="127" name="Google Shape;2992;p78">
            <a:extLst>
              <a:ext uri="{FF2B5EF4-FFF2-40B4-BE49-F238E27FC236}">
                <a16:creationId xmlns="" xmlns:a16="http://schemas.microsoft.com/office/drawing/2014/main" id="{2DD1822F-F6B6-4AA1-88C9-3B49D6FA0F4D}"/>
              </a:ext>
            </a:extLst>
          </p:cNvPr>
          <p:cNvGrpSpPr/>
          <p:nvPr/>
        </p:nvGrpSpPr>
        <p:grpSpPr>
          <a:xfrm rot="20502754">
            <a:off x="3841638" y="2848084"/>
            <a:ext cx="609744" cy="531754"/>
            <a:chOff x="5535775" y="779325"/>
            <a:chExt cx="1931175" cy="2145925"/>
          </a:xfrm>
        </p:grpSpPr>
        <p:sp>
          <p:nvSpPr>
            <p:cNvPr id="128" name="Google Shape;2993;p78">
              <a:extLst>
                <a:ext uri="{FF2B5EF4-FFF2-40B4-BE49-F238E27FC236}">
                  <a16:creationId xmlns="" xmlns:a16="http://schemas.microsoft.com/office/drawing/2014/main" id="{FEAE1348-0BF7-44CC-B167-44F83D63409A}"/>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94;p78">
              <a:extLst>
                <a:ext uri="{FF2B5EF4-FFF2-40B4-BE49-F238E27FC236}">
                  <a16:creationId xmlns="" xmlns:a16="http://schemas.microsoft.com/office/drawing/2014/main" id="{626BADC7-9E93-4AA8-B50F-B488B2CB37E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95;p78">
              <a:extLst>
                <a:ext uri="{FF2B5EF4-FFF2-40B4-BE49-F238E27FC236}">
                  <a16:creationId xmlns="" xmlns:a16="http://schemas.microsoft.com/office/drawing/2014/main" id="{B174BCDB-022E-4DE4-85FE-AAE8AFA608B2}"/>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96;p78">
              <a:extLst>
                <a:ext uri="{FF2B5EF4-FFF2-40B4-BE49-F238E27FC236}">
                  <a16:creationId xmlns="" xmlns:a16="http://schemas.microsoft.com/office/drawing/2014/main" id="{DE9A2C28-1352-44AC-92DA-C98BF732B33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97;p78">
              <a:extLst>
                <a:ext uri="{FF2B5EF4-FFF2-40B4-BE49-F238E27FC236}">
                  <a16:creationId xmlns="" xmlns:a16="http://schemas.microsoft.com/office/drawing/2014/main" id="{D5FFBDB0-665C-4F32-BE47-0B456FAD1B1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98;p78">
              <a:extLst>
                <a:ext uri="{FF2B5EF4-FFF2-40B4-BE49-F238E27FC236}">
                  <a16:creationId xmlns="" xmlns:a16="http://schemas.microsoft.com/office/drawing/2014/main" id="{F8C38D58-948B-4381-8A41-EE040EBF3B00}"/>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99;p78">
              <a:extLst>
                <a:ext uri="{FF2B5EF4-FFF2-40B4-BE49-F238E27FC236}">
                  <a16:creationId xmlns="" xmlns:a16="http://schemas.microsoft.com/office/drawing/2014/main" id="{1CF8E373-968F-427C-B4B9-FF7F33CDD73C}"/>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00;p78">
              <a:extLst>
                <a:ext uri="{FF2B5EF4-FFF2-40B4-BE49-F238E27FC236}">
                  <a16:creationId xmlns="" xmlns:a16="http://schemas.microsoft.com/office/drawing/2014/main" id="{E541207D-99CA-4D57-864A-5AB37A8CE159}"/>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01;p78">
              <a:extLst>
                <a:ext uri="{FF2B5EF4-FFF2-40B4-BE49-F238E27FC236}">
                  <a16:creationId xmlns="" xmlns:a16="http://schemas.microsoft.com/office/drawing/2014/main" id="{C68E7F01-727C-48CA-B34B-C1F8A73C77FD}"/>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02;p78">
              <a:extLst>
                <a:ext uri="{FF2B5EF4-FFF2-40B4-BE49-F238E27FC236}">
                  <a16:creationId xmlns="" xmlns:a16="http://schemas.microsoft.com/office/drawing/2014/main" id="{59E0E838-9527-442B-ABC7-288BF6AD4BA3}"/>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03;p78">
              <a:extLst>
                <a:ext uri="{FF2B5EF4-FFF2-40B4-BE49-F238E27FC236}">
                  <a16:creationId xmlns="" xmlns:a16="http://schemas.microsoft.com/office/drawing/2014/main" id="{75EBD34D-F437-4695-8481-A9615D65C4FD}"/>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04;p78">
              <a:extLst>
                <a:ext uri="{FF2B5EF4-FFF2-40B4-BE49-F238E27FC236}">
                  <a16:creationId xmlns="" xmlns:a16="http://schemas.microsoft.com/office/drawing/2014/main" id="{98AD7B59-47EE-42C2-BA2B-34CFE64018B7}"/>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05;p78">
              <a:extLst>
                <a:ext uri="{FF2B5EF4-FFF2-40B4-BE49-F238E27FC236}">
                  <a16:creationId xmlns="" xmlns:a16="http://schemas.microsoft.com/office/drawing/2014/main" id="{25E09785-45CA-4A67-9280-74B02C7FDEC5}"/>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06;p78">
              <a:extLst>
                <a:ext uri="{FF2B5EF4-FFF2-40B4-BE49-F238E27FC236}">
                  <a16:creationId xmlns="" xmlns:a16="http://schemas.microsoft.com/office/drawing/2014/main" id="{C0A30820-4A34-4398-A87E-900CE870FF27}"/>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07;p78">
              <a:extLst>
                <a:ext uri="{FF2B5EF4-FFF2-40B4-BE49-F238E27FC236}">
                  <a16:creationId xmlns="" xmlns:a16="http://schemas.microsoft.com/office/drawing/2014/main" id="{2CA1A89A-7676-4FA3-8D66-F3F0D0ACADA6}"/>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08;p78">
              <a:extLst>
                <a:ext uri="{FF2B5EF4-FFF2-40B4-BE49-F238E27FC236}">
                  <a16:creationId xmlns="" xmlns:a16="http://schemas.microsoft.com/office/drawing/2014/main" id="{168D4693-3C0B-445B-9994-8C65EB459648}"/>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09;p78">
              <a:extLst>
                <a:ext uri="{FF2B5EF4-FFF2-40B4-BE49-F238E27FC236}">
                  <a16:creationId xmlns="" xmlns:a16="http://schemas.microsoft.com/office/drawing/2014/main" id="{89E67ECF-ABA6-40F5-BD59-3D78AD4A377C}"/>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10;p78">
              <a:extLst>
                <a:ext uri="{FF2B5EF4-FFF2-40B4-BE49-F238E27FC236}">
                  <a16:creationId xmlns="" xmlns:a16="http://schemas.microsoft.com/office/drawing/2014/main" id="{4AB9954D-F3D0-40F5-A3A2-BD85F3988B14}"/>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011;p78">
              <a:extLst>
                <a:ext uri="{FF2B5EF4-FFF2-40B4-BE49-F238E27FC236}">
                  <a16:creationId xmlns="" xmlns:a16="http://schemas.microsoft.com/office/drawing/2014/main" id="{03B6B675-0693-4124-9B83-1BC7BCA4B0BD}"/>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12;p78">
              <a:extLst>
                <a:ext uri="{FF2B5EF4-FFF2-40B4-BE49-F238E27FC236}">
                  <a16:creationId xmlns="" xmlns:a16="http://schemas.microsoft.com/office/drawing/2014/main" id="{6AC98D96-FB53-4828-A29D-D7BC32A52C9D}"/>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13;p78">
              <a:extLst>
                <a:ext uri="{FF2B5EF4-FFF2-40B4-BE49-F238E27FC236}">
                  <a16:creationId xmlns="" xmlns:a16="http://schemas.microsoft.com/office/drawing/2014/main" id="{46E51635-ADA5-4F59-A386-5208D234CDFB}"/>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14;p78">
              <a:extLst>
                <a:ext uri="{FF2B5EF4-FFF2-40B4-BE49-F238E27FC236}">
                  <a16:creationId xmlns="" xmlns:a16="http://schemas.microsoft.com/office/drawing/2014/main" id="{DC2A9E09-EF91-4CD6-A0F8-7E1EABDC5B6A}"/>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15;p78">
              <a:extLst>
                <a:ext uri="{FF2B5EF4-FFF2-40B4-BE49-F238E27FC236}">
                  <a16:creationId xmlns="" xmlns:a16="http://schemas.microsoft.com/office/drawing/2014/main" id="{E6C2B70F-8917-49A4-BC2F-89AD2B440892}"/>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16;p78">
              <a:extLst>
                <a:ext uri="{FF2B5EF4-FFF2-40B4-BE49-F238E27FC236}">
                  <a16:creationId xmlns="" xmlns:a16="http://schemas.microsoft.com/office/drawing/2014/main" id="{DDD915B0-AA38-448B-A2A0-52887B0B6F0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17;p78">
              <a:extLst>
                <a:ext uri="{FF2B5EF4-FFF2-40B4-BE49-F238E27FC236}">
                  <a16:creationId xmlns="" xmlns:a16="http://schemas.microsoft.com/office/drawing/2014/main" id="{F800F499-85DB-4115-B893-23A320CBFD3D}"/>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18;p78">
              <a:extLst>
                <a:ext uri="{FF2B5EF4-FFF2-40B4-BE49-F238E27FC236}">
                  <a16:creationId xmlns="" xmlns:a16="http://schemas.microsoft.com/office/drawing/2014/main" id="{2E4DC0C2-E007-43DE-BE29-98D780EE033C}"/>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19;p78">
              <a:extLst>
                <a:ext uri="{FF2B5EF4-FFF2-40B4-BE49-F238E27FC236}">
                  <a16:creationId xmlns="" xmlns:a16="http://schemas.microsoft.com/office/drawing/2014/main" id="{26D4F62D-460C-4D35-8C26-1B06AC28DF10}"/>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20;p78">
              <a:extLst>
                <a:ext uri="{FF2B5EF4-FFF2-40B4-BE49-F238E27FC236}">
                  <a16:creationId xmlns="" xmlns:a16="http://schemas.microsoft.com/office/drawing/2014/main" id="{985BC8FE-D3E3-41E7-8D20-3263CBCE7CE6}"/>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21;p78">
              <a:extLst>
                <a:ext uri="{FF2B5EF4-FFF2-40B4-BE49-F238E27FC236}">
                  <a16:creationId xmlns="" xmlns:a16="http://schemas.microsoft.com/office/drawing/2014/main" id="{89065C48-6218-489D-ADAD-95FEB1473C17}"/>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2;p78">
              <a:extLst>
                <a:ext uri="{FF2B5EF4-FFF2-40B4-BE49-F238E27FC236}">
                  <a16:creationId xmlns="" xmlns:a16="http://schemas.microsoft.com/office/drawing/2014/main" id="{C8EF8E5E-BE03-490A-A702-0DE2D685EE6F}"/>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3;p78">
              <a:extLst>
                <a:ext uri="{FF2B5EF4-FFF2-40B4-BE49-F238E27FC236}">
                  <a16:creationId xmlns="" xmlns:a16="http://schemas.microsoft.com/office/drawing/2014/main" id="{A52FA6C4-AAA4-4B8E-B9BB-72FBED62A6FD}"/>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24;p78">
              <a:extLst>
                <a:ext uri="{FF2B5EF4-FFF2-40B4-BE49-F238E27FC236}">
                  <a16:creationId xmlns="" xmlns:a16="http://schemas.microsoft.com/office/drawing/2014/main" id="{FBC21BA7-5810-4067-AE6E-02582C60BAA1}"/>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25;p78">
              <a:extLst>
                <a:ext uri="{FF2B5EF4-FFF2-40B4-BE49-F238E27FC236}">
                  <a16:creationId xmlns="" xmlns:a16="http://schemas.microsoft.com/office/drawing/2014/main" id="{71005881-1ED3-41F5-8FE4-5F8CA702996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26;p78">
              <a:extLst>
                <a:ext uri="{FF2B5EF4-FFF2-40B4-BE49-F238E27FC236}">
                  <a16:creationId xmlns="" xmlns:a16="http://schemas.microsoft.com/office/drawing/2014/main" id="{86E0B27F-2FA2-4AD5-93B3-AF9F128E9B48}"/>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27;p78">
              <a:extLst>
                <a:ext uri="{FF2B5EF4-FFF2-40B4-BE49-F238E27FC236}">
                  <a16:creationId xmlns="" xmlns:a16="http://schemas.microsoft.com/office/drawing/2014/main" id="{48A8F538-CD41-4CD1-84FA-E8EC169D6CBF}"/>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8;p78">
              <a:extLst>
                <a:ext uri="{FF2B5EF4-FFF2-40B4-BE49-F238E27FC236}">
                  <a16:creationId xmlns="" xmlns:a16="http://schemas.microsoft.com/office/drawing/2014/main" id="{FDE92BDD-7807-4F82-83ED-388E35E36F4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29;p78">
              <a:extLst>
                <a:ext uri="{FF2B5EF4-FFF2-40B4-BE49-F238E27FC236}">
                  <a16:creationId xmlns="" xmlns:a16="http://schemas.microsoft.com/office/drawing/2014/main" id="{2D2F4FBB-0A21-42B7-B6E8-C7F28FBCB5F0}"/>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30;p78">
              <a:extLst>
                <a:ext uri="{FF2B5EF4-FFF2-40B4-BE49-F238E27FC236}">
                  <a16:creationId xmlns="" xmlns:a16="http://schemas.microsoft.com/office/drawing/2014/main" id="{67C6643C-BE8F-4B11-A90D-01CC93B52E41}"/>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31;p78">
              <a:extLst>
                <a:ext uri="{FF2B5EF4-FFF2-40B4-BE49-F238E27FC236}">
                  <a16:creationId xmlns="" xmlns:a16="http://schemas.microsoft.com/office/drawing/2014/main" id="{A2E9F929-807F-452D-98A1-1507A3B472DB}"/>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32;p78">
              <a:extLst>
                <a:ext uri="{FF2B5EF4-FFF2-40B4-BE49-F238E27FC236}">
                  <a16:creationId xmlns="" xmlns:a16="http://schemas.microsoft.com/office/drawing/2014/main" id="{0D840489-D001-40B7-A08F-F6F2860C112C}"/>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33;p78">
              <a:extLst>
                <a:ext uri="{FF2B5EF4-FFF2-40B4-BE49-F238E27FC236}">
                  <a16:creationId xmlns="" xmlns:a16="http://schemas.microsoft.com/office/drawing/2014/main" id="{9C54A738-7C19-4778-BD38-BC7C7AEEDA0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34;p78">
              <a:extLst>
                <a:ext uri="{FF2B5EF4-FFF2-40B4-BE49-F238E27FC236}">
                  <a16:creationId xmlns="" xmlns:a16="http://schemas.microsoft.com/office/drawing/2014/main" id="{B42A0CB8-6718-408B-8ACC-C3E5AAD395CD}"/>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35;p78">
              <a:extLst>
                <a:ext uri="{FF2B5EF4-FFF2-40B4-BE49-F238E27FC236}">
                  <a16:creationId xmlns="" xmlns:a16="http://schemas.microsoft.com/office/drawing/2014/main" id="{491CE02A-AFB2-4E01-91BF-3FE84AAD4C1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36;p78">
              <a:extLst>
                <a:ext uri="{FF2B5EF4-FFF2-40B4-BE49-F238E27FC236}">
                  <a16:creationId xmlns="" xmlns:a16="http://schemas.microsoft.com/office/drawing/2014/main" id="{7B5BBE8E-DBC0-4D9E-AC5D-AA09E57D1A51}"/>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37;p78">
              <a:extLst>
                <a:ext uri="{FF2B5EF4-FFF2-40B4-BE49-F238E27FC236}">
                  <a16:creationId xmlns="" xmlns:a16="http://schemas.microsoft.com/office/drawing/2014/main" id="{496B5501-1734-4AE3-9FE3-37B683C6C1E6}"/>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38;p78">
              <a:extLst>
                <a:ext uri="{FF2B5EF4-FFF2-40B4-BE49-F238E27FC236}">
                  <a16:creationId xmlns="" xmlns:a16="http://schemas.microsoft.com/office/drawing/2014/main" id="{B4149482-5085-41E3-A432-B33B7D488CFD}"/>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39;p78">
              <a:extLst>
                <a:ext uri="{FF2B5EF4-FFF2-40B4-BE49-F238E27FC236}">
                  <a16:creationId xmlns="" xmlns:a16="http://schemas.microsoft.com/office/drawing/2014/main" id="{1D76867A-AB7E-44AF-AF9D-79D897532F5E}"/>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40;p78">
              <a:extLst>
                <a:ext uri="{FF2B5EF4-FFF2-40B4-BE49-F238E27FC236}">
                  <a16:creationId xmlns="" xmlns:a16="http://schemas.microsoft.com/office/drawing/2014/main" id="{5233DB62-830A-4A40-8D61-A4D2131EEBC3}"/>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41;p78">
              <a:extLst>
                <a:ext uri="{FF2B5EF4-FFF2-40B4-BE49-F238E27FC236}">
                  <a16:creationId xmlns="" xmlns:a16="http://schemas.microsoft.com/office/drawing/2014/main" id="{3B993FAD-4D99-4215-A703-1BABFAF10B3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42;p78">
              <a:extLst>
                <a:ext uri="{FF2B5EF4-FFF2-40B4-BE49-F238E27FC236}">
                  <a16:creationId xmlns="" xmlns:a16="http://schemas.microsoft.com/office/drawing/2014/main" id="{A31743B9-E1CB-457C-909F-AA153F88F14B}"/>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43;p78">
              <a:extLst>
                <a:ext uri="{FF2B5EF4-FFF2-40B4-BE49-F238E27FC236}">
                  <a16:creationId xmlns="" xmlns:a16="http://schemas.microsoft.com/office/drawing/2014/main" id="{1AEE154E-A724-4D79-8309-8DD35C40C8D5}"/>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44;p78">
              <a:extLst>
                <a:ext uri="{FF2B5EF4-FFF2-40B4-BE49-F238E27FC236}">
                  <a16:creationId xmlns="" xmlns:a16="http://schemas.microsoft.com/office/drawing/2014/main" id="{D30693FD-502F-42CB-98FD-2DAC618D7983}"/>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45;p78">
              <a:extLst>
                <a:ext uri="{FF2B5EF4-FFF2-40B4-BE49-F238E27FC236}">
                  <a16:creationId xmlns="" xmlns:a16="http://schemas.microsoft.com/office/drawing/2014/main" id="{DC993338-4665-4F62-867C-7041D4EC69C6}"/>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046;p78">
              <a:extLst>
                <a:ext uri="{FF2B5EF4-FFF2-40B4-BE49-F238E27FC236}">
                  <a16:creationId xmlns="" xmlns:a16="http://schemas.microsoft.com/office/drawing/2014/main" id="{A7245095-8D0A-4A26-91B7-B2CE2EBC1F81}"/>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047;p78">
              <a:extLst>
                <a:ext uri="{FF2B5EF4-FFF2-40B4-BE49-F238E27FC236}">
                  <a16:creationId xmlns="" xmlns:a16="http://schemas.microsoft.com/office/drawing/2014/main" id="{FFFCD5D6-3E0A-4B8D-8761-8C4367D30DB1}"/>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048;p78">
              <a:extLst>
                <a:ext uri="{FF2B5EF4-FFF2-40B4-BE49-F238E27FC236}">
                  <a16:creationId xmlns="" xmlns:a16="http://schemas.microsoft.com/office/drawing/2014/main" id="{5A7FB7B7-F2B0-4CBE-8ABB-0041CB79552A}"/>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049;p78">
              <a:extLst>
                <a:ext uri="{FF2B5EF4-FFF2-40B4-BE49-F238E27FC236}">
                  <a16:creationId xmlns="" xmlns:a16="http://schemas.microsoft.com/office/drawing/2014/main" id="{2D07CA78-C725-4C53-80CA-B6327CD8EF18}"/>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050;p78">
              <a:extLst>
                <a:ext uri="{FF2B5EF4-FFF2-40B4-BE49-F238E27FC236}">
                  <a16:creationId xmlns="" xmlns:a16="http://schemas.microsoft.com/office/drawing/2014/main" id="{70E9F273-45FE-422C-BF85-310297812E4D}"/>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051;p78">
              <a:extLst>
                <a:ext uri="{FF2B5EF4-FFF2-40B4-BE49-F238E27FC236}">
                  <a16:creationId xmlns="" xmlns:a16="http://schemas.microsoft.com/office/drawing/2014/main" id="{D2C29EFB-9D7B-4A99-9FE2-880C2446843C}"/>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052;p78">
              <a:extLst>
                <a:ext uri="{FF2B5EF4-FFF2-40B4-BE49-F238E27FC236}">
                  <a16:creationId xmlns="" xmlns:a16="http://schemas.microsoft.com/office/drawing/2014/main" id="{B33259CC-0508-4C39-BDB2-1D80C8ABEE6C}"/>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053;p78">
              <a:extLst>
                <a:ext uri="{FF2B5EF4-FFF2-40B4-BE49-F238E27FC236}">
                  <a16:creationId xmlns="" xmlns:a16="http://schemas.microsoft.com/office/drawing/2014/main" id="{01DB6EA6-59AF-4540-9DD1-9585145E597B}"/>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054;p78">
              <a:extLst>
                <a:ext uri="{FF2B5EF4-FFF2-40B4-BE49-F238E27FC236}">
                  <a16:creationId xmlns="" xmlns:a16="http://schemas.microsoft.com/office/drawing/2014/main" id="{B8BF969F-0180-425C-BF0E-E25D5C7DA57F}"/>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055;p78">
              <a:extLst>
                <a:ext uri="{FF2B5EF4-FFF2-40B4-BE49-F238E27FC236}">
                  <a16:creationId xmlns="" xmlns:a16="http://schemas.microsoft.com/office/drawing/2014/main" id="{05260C0A-1A59-481F-BA5A-30500351E0AD}"/>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056;p78">
              <a:extLst>
                <a:ext uri="{FF2B5EF4-FFF2-40B4-BE49-F238E27FC236}">
                  <a16:creationId xmlns="" xmlns:a16="http://schemas.microsoft.com/office/drawing/2014/main" id="{C6E166A0-1E34-4F17-9DA0-E8B953BA338C}"/>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057;p78">
              <a:extLst>
                <a:ext uri="{FF2B5EF4-FFF2-40B4-BE49-F238E27FC236}">
                  <a16:creationId xmlns="" xmlns:a16="http://schemas.microsoft.com/office/drawing/2014/main" id="{BA1EADDA-2F3B-4E8A-8D24-FF4742718C35}"/>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058;p78">
              <a:extLst>
                <a:ext uri="{FF2B5EF4-FFF2-40B4-BE49-F238E27FC236}">
                  <a16:creationId xmlns="" xmlns:a16="http://schemas.microsoft.com/office/drawing/2014/main" id="{D706BB1C-9979-46E2-8E6F-4A6B88AF95C2}"/>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059;p78">
              <a:extLst>
                <a:ext uri="{FF2B5EF4-FFF2-40B4-BE49-F238E27FC236}">
                  <a16:creationId xmlns="" xmlns:a16="http://schemas.microsoft.com/office/drawing/2014/main" id="{EDA4A049-879F-4C9C-A83F-9C0E6FD405C9}"/>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060;p78">
              <a:extLst>
                <a:ext uri="{FF2B5EF4-FFF2-40B4-BE49-F238E27FC236}">
                  <a16:creationId xmlns="" xmlns:a16="http://schemas.microsoft.com/office/drawing/2014/main" id="{7BFD6B03-72E0-4C51-B204-FDC79AA6902D}"/>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061;p78">
              <a:extLst>
                <a:ext uri="{FF2B5EF4-FFF2-40B4-BE49-F238E27FC236}">
                  <a16:creationId xmlns="" xmlns:a16="http://schemas.microsoft.com/office/drawing/2014/main" id="{57C92EDF-EAE0-4E88-BF3B-9333E79B575B}"/>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062;p78">
              <a:extLst>
                <a:ext uri="{FF2B5EF4-FFF2-40B4-BE49-F238E27FC236}">
                  <a16:creationId xmlns="" xmlns:a16="http://schemas.microsoft.com/office/drawing/2014/main" id="{2BD59BDD-9BF0-4004-A144-915E7FFB09E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063;p78">
              <a:extLst>
                <a:ext uri="{FF2B5EF4-FFF2-40B4-BE49-F238E27FC236}">
                  <a16:creationId xmlns="" xmlns:a16="http://schemas.microsoft.com/office/drawing/2014/main" id="{BCE02233-7454-4877-B183-D9A2FA983108}"/>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064;p78">
              <a:extLst>
                <a:ext uri="{FF2B5EF4-FFF2-40B4-BE49-F238E27FC236}">
                  <a16:creationId xmlns="" xmlns:a16="http://schemas.microsoft.com/office/drawing/2014/main" id="{E38A1689-66C7-4D9C-8A8F-7DC73554B1E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65;p78">
              <a:extLst>
                <a:ext uri="{FF2B5EF4-FFF2-40B4-BE49-F238E27FC236}">
                  <a16:creationId xmlns="" xmlns:a16="http://schemas.microsoft.com/office/drawing/2014/main" id="{65F5A7D1-7EFE-49B0-9597-C97006DFC1F3}"/>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66;p78">
              <a:extLst>
                <a:ext uri="{FF2B5EF4-FFF2-40B4-BE49-F238E27FC236}">
                  <a16:creationId xmlns="" xmlns:a16="http://schemas.microsoft.com/office/drawing/2014/main" id="{FAACF726-C485-4918-8B8C-9A1711FE87AD}"/>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67;p78">
              <a:extLst>
                <a:ext uri="{FF2B5EF4-FFF2-40B4-BE49-F238E27FC236}">
                  <a16:creationId xmlns="" xmlns:a16="http://schemas.microsoft.com/office/drawing/2014/main" id="{5DB2519A-C0F0-4146-8DD9-37EFDAA333E7}"/>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68;p78">
              <a:extLst>
                <a:ext uri="{FF2B5EF4-FFF2-40B4-BE49-F238E27FC236}">
                  <a16:creationId xmlns="" xmlns:a16="http://schemas.microsoft.com/office/drawing/2014/main" id="{48E08AB9-D75D-4C85-9EDF-BBD97421422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69;p78">
              <a:extLst>
                <a:ext uri="{FF2B5EF4-FFF2-40B4-BE49-F238E27FC236}">
                  <a16:creationId xmlns="" xmlns:a16="http://schemas.microsoft.com/office/drawing/2014/main" id="{6B4681F8-B2C0-46AA-9CF7-7D60AAC62B58}"/>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70;p78">
              <a:extLst>
                <a:ext uri="{FF2B5EF4-FFF2-40B4-BE49-F238E27FC236}">
                  <a16:creationId xmlns="" xmlns:a16="http://schemas.microsoft.com/office/drawing/2014/main" id="{8A0D8963-1209-490F-8082-71E13AF4EF37}"/>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71;p78">
              <a:extLst>
                <a:ext uri="{FF2B5EF4-FFF2-40B4-BE49-F238E27FC236}">
                  <a16:creationId xmlns="" xmlns:a16="http://schemas.microsoft.com/office/drawing/2014/main" id="{A12F2BC0-EC48-48A3-8165-65F69284BBF2}"/>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2;p78">
              <a:extLst>
                <a:ext uri="{FF2B5EF4-FFF2-40B4-BE49-F238E27FC236}">
                  <a16:creationId xmlns="" xmlns:a16="http://schemas.microsoft.com/office/drawing/2014/main" id="{E09BC309-0837-4FE3-BBA9-17FAD9B09640}"/>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73;p78">
              <a:extLst>
                <a:ext uri="{FF2B5EF4-FFF2-40B4-BE49-F238E27FC236}">
                  <a16:creationId xmlns="" xmlns:a16="http://schemas.microsoft.com/office/drawing/2014/main" id="{5C3F673C-51E1-40C8-B241-03FAE0DFA145}"/>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74;p78">
              <a:extLst>
                <a:ext uri="{FF2B5EF4-FFF2-40B4-BE49-F238E27FC236}">
                  <a16:creationId xmlns="" xmlns:a16="http://schemas.microsoft.com/office/drawing/2014/main" id="{F1B3E753-AA82-4717-8C45-4B343FF95C3A}"/>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992;p78">
            <a:extLst>
              <a:ext uri="{FF2B5EF4-FFF2-40B4-BE49-F238E27FC236}">
                <a16:creationId xmlns="" xmlns:a16="http://schemas.microsoft.com/office/drawing/2014/main" id="{AFF8295A-EB62-4FB6-942F-05546A03FF23}"/>
              </a:ext>
            </a:extLst>
          </p:cNvPr>
          <p:cNvGrpSpPr/>
          <p:nvPr/>
        </p:nvGrpSpPr>
        <p:grpSpPr>
          <a:xfrm rot="20502754">
            <a:off x="3945837" y="3645673"/>
            <a:ext cx="609744" cy="531754"/>
            <a:chOff x="5535775" y="779325"/>
            <a:chExt cx="1931175" cy="2145925"/>
          </a:xfrm>
        </p:grpSpPr>
        <p:sp>
          <p:nvSpPr>
            <p:cNvPr id="211" name="Google Shape;2993;p78">
              <a:extLst>
                <a:ext uri="{FF2B5EF4-FFF2-40B4-BE49-F238E27FC236}">
                  <a16:creationId xmlns="" xmlns:a16="http://schemas.microsoft.com/office/drawing/2014/main" id="{AC3BEB53-D238-46AB-B09F-8DB75359D335}"/>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994;p78">
              <a:extLst>
                <a:ext uri="{FF2B5EF4-FFF2-40B4-BE49-F238E27FC236}">
                  <a16:creationId xmlns="" xmlns:a16="http://schemas.microsoft.com/office/drawing/2014/main" id="{5A594B5F-C21F-461C-A6E1-4BB767E87053}"/>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995;p78">
              <a:extLst>
                <a:ext uri="{FF2B5EF4-FFF2-40B4-BE49-F238E27FC236}">
                  <a16:creationId xmlns="" xmlns:a16="http://schemas.microsoft.com/office/drawing/2014/main" id="{93A90AEB-995A-4661-890E-4F06D3EDFCD5}"/>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996;p78">
              <a:extLst>
                <a:ext uri="{FF2B5EF4-FFF2-40B4-BE49-F238E27FC236}">
                  <a16:creationId xmlns="" xmlns:a16="http://schemas.microsoft.com/office/drawing/2014/main" id="{F9154873-DF69-4354-8AB4-DC7150C3F09D}"/>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997;p78">
              <a:extLst>
                <a:ext uri="{FF2B5EF4-FFF2-40B4-BE49-F238E27FC236}">
                  <a16:creationId xmlns="" xmlns:a16="http://schemas.microsoft.com/office/drawing/2014/main" id="{33EE028B-47BC-41A7-874E-C1290131CE86}"/>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998;p78">
              <a:extLst>
                <a:ext uri="{FF2B5EF4-FFF2-40B4-BE49-F238E27FC236}">
                  <a16:creationId xmlns="" xmlns:a16="http://schemas.microsoft.com/office/drawing/2014/main" id="{DF0FEC82-80C6-43E7-8D8F-95886875CA8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999;p78">
              <a:extLst>
                <a:ext uri="{FF2B5EF4-FFF2-40B4-BE49-F238E27FC236}">
                  <a16:creationId xmlns="" xmlns:a16="http://schemas.microsoft.com/office/drawing/2014/main" id="{E2C9A1AC-2F7F-4662-96D9-BAD976ABDD57}"/>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000;p78">
              <a:extLst>
                <a:ext uri="{FF2B5EF4-FFF2-40B4-BE49-F238E27FC236}">
                  <a16:creationId xmlns="" xmlns:a16="http://schemas.microsoft.com/office/drawing/2014/main" id="{7C29A7E5-4E03-434C-9CD2-704E1C265FFE}"/>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001;p78">
              <a:extLst>
                <a:ext uri="{FF2B5EF4-FFF2-40B4-BE49-F238E27FC236}">
                  <a16:creationId xmlns="" xmlns:a16="http://schemas.microsoft.com/office/drawing/2014/main" id="{7A4FCED4-8483-4E6D-AFFE-8267F1107AB0}"/>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002;p78">
              <a:extLst>
                <a:ext uri="{FF2B5EF4-FFF2-40B4-BE49-F238E27FC236}">
                  <a16:creationId xmlns="" xmlns:a16="http://schemas.microsoft.com/office/drawing/2014/main" id="{ACC5D92F-9F42-4147-B741-B5B7DDAA4BD8}"/>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003;p78">
              <a:extLst>
                <a:ext uri="{FF2B5EF4-FFF2-40B4-BE49-F238E27FC236}">
                  <a16:creationId xmlns="" xmlns:a16="http://schemas.microsoft.com/office/drawing/2014/main" id="{DED7C470-A91C-496E-8341-4E9FC601BFAF}"/>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004;p78">
              <a:extLst>
                <a:ext uri="{FF2B5EF4-FFF2-40B4-BE49-F238E27FC236}">
                  <a16:creationId xmlns="" xmlns:a16="http://schemas.microsoft.com/office/drawing/2014/main" id="{DCC3723C-C12D-4A6A-B3FB-594B905649ED}"/>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005;p78">
              <a:extLst>
                <a:ext uri="{FF2B5EF4-FFF2-40B4-BE49-F238E27FC236}">
                  <a16:creationId xmlns="" xmlns:a16="http://schemas.microsoft.com/office/drawing/2014/main" id="{8B51B0D6-F873-45E6-BA0F-3F733FAD2EFF}"/>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006;p78">
              <a:extLst>
                <a:ext uri="{FF2B5EF4-FFF2-40B4-BE49-F238E27FC236}">
                  <a16:creationId xmlns="" xmlns:a16="http://schemas.microsoft.com/office/drawing/2014/main" id="{015B0959-09C6-4EA3-BED6-9E1DCF183F07}"/>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007;p78">
              <a:extLst>
                <a:ext uri="{FF2B5EF4-FFF2-40B4-BE49-F238E27FC236}">
                  <a16:creationId xmlns="" xmlns:a16="http://schemas.microsoft.com/office/drawing/2014/main" id="{9D1F4D89-0135-43A5-8C1A-018C4A4AC682}"/>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008;p78">
              <a:extLst>
                <a:ext uri="{FF2B5EF4-FFF2-40B4-BE49-F238E27FC236}">
                  <a16:creationId xmlns="" xmlns:a16="http://schemas.microsoft.com/office/drawing/2014/main" id="{EED494B5-6053-486A-93A5-0645B532BD85}"/>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009;p78">
              <a:extLst>
                <a:ext uri="{FF2B5EF4-FFF2-40B4-BE49-F238E27FC236}">
                  <a16:creationId xmlns="" xmlns:a16="http://schemas.microsoft.com/office/drawing/2014/main" id="{472E526F-D386-4807-ADAB-A641DD07EAD7}"/>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010;p78">
              <a:extLst>
                <a:ext uri="{FF2B5EF4-FFF2-40B4-BE49-F238E27FC236}">
                  <a16:creationId xmlns="" xmlns:a16="http://schemas.microsoft.com/office/drawing/2014/main" id="{7F2CDF59-C830-4C4C-9FB2-8FBE3ABF8E06}"/>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011;p78">
              <a:extLst>
                <a:ext uri="{FF2B5EF4-FFF2-40B4-BE49-F238E27FC236}">
                  <a16:creationId xmlns="" xmlns:a16="http://schemas.microsoft.com/office/drawing/2014/main" id="{3712F9A7-0930-4248-AE88-B7DCDEC71E0B}"/>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012;p78">
              <a:extLst>
                <a:ext uri="{FF2B5EF4-FFF2-40B4-BE49-F238E27FC236}">
                  <a16:creationId xmlns="" xmlns:a16="http://schemas.microsoft.com/office/drawing/2014/main" id="{5D39386E-FB18-4292-896B-A3E4812B7919}"/>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013;p78">
              <a:extLst>
                <a:ext uri="{FF2B5EF4-FFF2-40B4-BE49-F238E27FC236}">
                  <a16:creationId xmlns="" xmlns:a16="http://schemas.microsoft.com/office/drawing/2014/main" id="{25D7671D-85DB-4D4A-BC22-C2FB7CC1744C}"/>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014;p78">
              <a:extLst>
                <a:ext uri="{FF2B5EF4-FFF2-40B4-BE49-F238E27FC236}">
                  <a16:creationId xmlns="" xmlns:a16="http://schemas.microsoft.com/office/drawing/2014/main" id="{BDD3AE41-62B6-4878-ADFF-2DBFA47BB51B}"/>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015;p78">
              <a:extLst>
                <a:ext uri="{FF2B5EF4-FFF2-40B4-BE49-F238E27FC236}">
                  <a16:creationId xmlns="" xmlns:a16="http://schemas.microsoft.com/office/drawing/2014/main" id="{0B7279F8-4800-4B38-960F-BD7E76358093}"/>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016;p78">
              <a:extLst>
                <a:ext uri="{FF2B5EF4-FFF2-40B4-BE49-F238E27FC236}">
                  <a16:creationId xmlns="" xmlns:a16="http://schemas.microsoft.com/office/drawing/2014/main" id="{6A3602CB-34E0-44B2-9612-D79ADFBED2F6}"/>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017;p78">
              <a:extLst>
                <a:ext uri="{FF2B5EF4-FFF2-40B4-BE49-F238E27FC236}">
                  <a16:creationId xmlns="" xmlns:a16="http://schemas.microsoft.com/office/drawing/2014/main" id="{6AD23CE7-3B35-414B-96D1-F5D16B968288}"/>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018;p78">
              <a:extLst>
                <a:ext uri="{FF2B5EF4-FFF2-40B4-BE49-F238E27FC236}">
                  <a16:creationId xmlns="" xmlns:a16="http://schemas.microsoft.com/office/drawing/2014/main" id="{BC319812-1E9F-4BB2-A331-AEA4988F0A1A}"/>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019;p78">
              <a:extLst>
                <a:ext uri="{FF2B5EF4-FFF2-40B4-BE49-F238E27FC236}">
                  <a16:creationId xmlns="" xmlns:a16="http://schemas.microsoft.com/office/drawing/2014/main" id="{9A5B0060-8972-4E0C-B9B1-DFD4DEA8996D}"/>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020;p78">
              <a:extLst>
                <a:ext uri="{FF2B5EF4-FFF2-40B4-BE49-F238E27FC236}">
                  <a16:creationId xmlns="" xmlns:a16="http://schemas.microsoft.com/office/drawing/2014/main" id="{E77C8DE9-49ED-454D-8169-5DC95F9A8DB7}"/>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021;p78">
              <a:extLst>
                <a:ext uri="{FF2B5EF4-FFF2-40B4-BE49-F238E27FC236}">
                  <a16:creationId xmlns="" xmlns:a16="http://schemas.microsoft.com/office/drawing/2014/main" id="{9BAE2130-6D2B-4E6D-930E-EBBDCE4A130E}"/>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022;p78">
              <a:extLst>
                <a:ext uri="{FF2B5EF4-FFF2-40B4-BE49-F238E27FC236}">
                  <a16:creationId xmlns="" xmlns:a16="http://schemas.microsoft.com/office/drawing/2014/main" id="{235C09BD-61D1-484A-AF65-1FDF40AC537A}"/>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023;p78">
              <a:extLst>
                <a:ext uri="{FF2B5EF4-FFF2-40B4-BE49-F238E27FC236}">
                  <a16:creationId xmlns="" xmlns:a16="http://schemas.microsoft.com/office/drawing/2014/main" id="{B93669CD-321C-4A60-B6E5-47CF58BCCD6D}"/>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024;p78">
              <a:extLst>
                <a:ext uri="{FF2B5EF4-FFF2-40B4-BE49-F238E27FC236}">
                  <a16:creationId xmlns="" xmlns:a16="http://schemas.microsoft.com/office/drawing/2014/main" id="{0FA064F7-BD75-47D2-AE89-7A23077EDB55}"/>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025;p78">
              <a:extLst>
                <a:ext uri="{FF2B5EF4-FFF2-40B4-BE49-F238E27FC236}">
                  <a16:creationId xmlns="" xmlns:a16="http://schemas.microsoft.com/office/drawing/2014/main" id="{B0D4F659-BD92-466C-9743-668833F999A5}"/>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026;p78">
              <a:extLst>
                <a:ext uri="{FF2B5EF4-FFF2-40B4-BE49-F238E27FC236}">
                  <a16:creationId xmlns="" xmlns:a16="http://schemas.microsoft.com/office/drawing/2014/main" id="{283256CD-1159-4087-9162-0F9C6AE1842C}"/>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027;p78">
              <a:extLst>
                <a:ext uri="{FF2B5EF4-FFF2-40B4-BE49-F238E27FC236}">
                  <a16:creationId xmlns="" xmlns:a16="http://schemas.microsoft.com/office/drawing/2014/main" id="{9F26D213-3A00-417D-9570-B84CB90F70A6}"/>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028;p78">
              <a:extLst>
                <a:ext uri="{FF2B5EF4-FFF2-40B4-BE49-F238E27FC236}">
                  <a16:creationId xmlns="" xmlns:a16="http://schemas.microsoft.com/office/drawing/2014/main" id="{97E265FB-7586-455F-BB07-5BF40A2A15FA}"/>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029;p78">
              <a:extLst>
                <a:ext uri="{FF2B5EF4-FFF2-40B4-BE49-F238E27FC236}">
                  <a16:creationId xmlns="" xmlns:a16="http://schemas.microsoft.com/office/drawing/2014/main" id="{234A05FC-C07A-4F1C-931E-74DB457168EC}"/>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030;p78">
              <a:extLst>
                <a:ext uri="{FF2B5EF4-FFF2-40B4-BE49-F238E27FC236}">
                  <a16:creationId xmlns="" xmlns:a16="http://schemas.microsoft.com/office/drawing/2014/main" id="{E82A5D51-040B-4D44-933F-D3F4AF824CDA}"/>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031;p78">
              <a:extLst>
                <a:ext uri="{FF2B5EF4-FFF2-40B4-BE49-F238E27FC236}">
                  <a16:creationId xmlns="" xmlns:a16="http://schemas.microsoft.com/office/drawing/2014/main" id="{E9686656-B7EF-4A30-B92F-E9A454727A1C}"/>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032;p78">
              <a:extLst>
                <a:ext uri="{FF2B5EF4-FFF2-40B4-BE49-F238E27FC236}">
                  <a16:creationId xmlns="" xmlns:a16="http://schemas.microsoft.com/office/drawing/2014/main" id="{12929975-1814-4E8D-B81B-FC5913CA5AB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033;p78">
              <a:extLst>
                <a:ext uri="{FF2B5EF4-FFF2-40B4-BE49-F238E27FC236}">
                  <a16:creationId xmlns="" xmlns:a16="http://schemas.microsoft.com/office/drawing/2014/main" id="{F47E5FAA-D8D8-4C22-9CF3-4563E28E0991}"/>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034;p78">
              <a:extLst>
                <a:ext uri="{FF2B5EF4-FFF2-40B4-BE49-F238E27FC236}">
                  <a16:creationId xmlns="" xmlns:a16="http://schemas.microsoft.com/office/drawing/2014/main" id="{EBA4FB96-C5F4-486F-AC98-28195EB0BA17}"/>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035;p78">
              <a:extLst>
                <a:ext uri="{FF2B5EF4-FFF2-40B4-BE49-F238E27FC236}">
                  <a16:creationId xmlns="" xmlns:a16="http://schemas.microsoft.com/office/drawing/2014/main" id="{B5267B45-5D7A-4B76-A946-AB169AE2B449}"/>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036;p78">
              <a:extLst>
                <a:ext uri="{FF2B5EF4-FFF2-40B4-BE49-F238E27FC236}">
                  <a16:creationId xmlns="" xmlns:a16="http://schemas.microsoft.com/office/drawing/2014/main" id="{100DD785-8702-4E40-ABEE-F5E1E612D95D}"/>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037;p78">
              <a:extLst>
                <a:ext uri="{FF2B5EF4-FFF2-40B4-BE49-F238E27FC236}">
                  <a16:creationId xmlns="" xmlns:a16="http://schemas.microsoft.com/office/drawing/2014/main" id="{15C6CB58-F831-469A-B936-9AB80E185C3F}"/>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038;p78">
              <a:extLst>
                <a:ext uri="{FF2B5EF4-FFF2-40B4-BE49-F238E27FC236}">
                  <a16:creationId xmlns="" xmlns:a16="http://schemas.microsoft.com/office/drawing/2014/main" id="{A4468369-09B6-404B-AC76-62E4C7E345E7}"/>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039;p78">
              <a:extLst>
                <a:ext uri="{FF2B5EF4-FFF2-40B4-BE49-F238E27FC236}">
                  <a16:creationId xmlns="" xmlns:a16="http://schemas.microsoft.com/office/drawing/2014/main" id="{9B55BF0F-0D63-4B17-A132-803F27DFD3AC}"/>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040;p78">
              <a:extLst>
                <a:ext uri="{FF2B5EF4-FFF2-40B4-BE49-F238E27FC236}">
                  <a16:creationId xmlns="" xmlns:a16="http://schemas.microsoft.com/office/drawing/2014/main" id="{458987AD-1C63-41EA-B115-6EF0E9B31B02}"/>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041;p78">
              <a:extLst>
                <a:ext uri="{FF2B5EF4-FFF2-40B4-BE49-F238E27FC236}">
                  <a16:creationId xmlns="" xmlns:a16="http://schemas.microsoft.com/office/drawing/2014/main" id="{B8757ED5-C727-4ED1-BB5A-8E5C348C5676}"/>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042;p78">
              <a:extLst>
                <a:ext uri="{FF2B5EF4-FFF2-40B4-BE49-F238E27FC236}">
                  <a16:creationId xmlns="" xmlns:a16="http://schemas.microsoft.com/office/drawing/2014/main" id="{4ED64E01-74A7-465F-BD1F-418A79641346}"/>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043;p78">
              <a:extLst>
                <a:ext uri="{FF2B5EF4-FFF2-40B4-BE49-F238E27FC236}">
                  <a16:creationId xmlns="" xmlns:a16="http://schemas.microsoft.com/office/drawing/2014/main" id="{57B92FA7-D4F7-4C6E-B33B-1BFC850416E1}"/>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044;p78">
              <a:extLst>
                <a:ext uri="{FF2B5EF4-FFF2-40B4-BE49-F238E27FC236}">
                  <a16:creationId xmlns="" xmlns:a16="http://schemas.microsoft.com/office/drawing/2014/main" id="{935A6CFF-6923-42E6-81F4-A560316330DD}"/>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045;p78">
              <a:extLst>
                <a:ext uri="{FF2B5EF4-FFF2-40B4-BE49-F238E27FC236}">
                  <a16:creationId xmlns="" xmlns:a16="http://schemas.microsoft.com/office/drawing/2014/main" id="{5A7952C3-AA29-42CF-A2A1-BB521ED32FFA}"/>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046;p78">
              <a:extLst>
                <a:ext uri="{FF2B5EF4-FFF2-40B4-BE49-F238E27FC236}">
                  <a16:creationId xmlns="" xmlns:a16="http://schemas.microsoft.com/office/drawing/2014/main" id="{CAB09A78-B7DB-4469-930C-5AAE3BBCFAD9}"/>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047;p78">
              <a:extLst>
                <a:ext uri="{FF2B5EF4-FFF2-40B4-BE49-F238E27FC236}">
                  <a16:creationId xmlns="" xmlns:a16="http://schemas.microsoft.com/office/drawing/2014/main" id="{E3C1569B-E1A9-462F-B505-024E5023A381}"/>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048;p78">
              <a:extLst>
                <a:ext uri="{FF2B5EF4-FFF2-40B4-BE49-F238E27FC236}">
                  <a16:creationId xmlns="" xmlns:a16="http://schemas.microsoft.com/office/drawing/2014/main" id="{6FBD6ED6-969C-4D7A-BBB3-91F9A10D4BFD}"/>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049;p78">
              <a:extLst>
                <a:ext uri="{FF2B5EF4-FFF2-40B4-BE49-F238E27FC236}">
                  <a16:creationId xmlns="" xmlns:a16="http://schemas.microsoft.com/office/drawing/2014/main" id="{F24E38FA-E391-4C4D-87CD-102C9B47EC53}"/>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050;p78">
              <a:extLst>
                <a:ext uri="{FF2B5EF4-FFF2-40B4-BE49-F238E27FC236}">
                  <a16:creationId xmlns="" xmlns:a16="http://schemas.microsoft.com/office/drawing/2014/main" id="{6C39A78B-2709-4295-9430-14B11B3A5EE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051;p78">
              <a:extLst>
                <a:ext uri="{FF2B5EF4-FFF2-40B4-BE49-F238E27FC236}">
                  <a16:creationId xmlns="" xmlns:a16="http://schemas.microsoft.com/office/drawing/2014/main" id="{75DCC3A3-D0C4-4465-A7F4-E674EC762CDA}"/>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52;p78">
              <a:extLst>
                <a:ext uri="{FF2B5EF4-FFF2-40B4-BE49-F238E27FC236}">
                  <a16:creationId xmlns="" xmlns:a16="http://schemas.microsoft.com/office/drawing/2014/main" id="{1E7BBE7C-45E6-4A6E-8327-D44BA04C877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53;p78">
              <a:extLst>
                <a:ext uri="{FF2B5EF4-FFF2-40B4-BE49-F238E27FC236}">
                  <a16:creationId xmlns="" xmlns:a16="http://schemas.microsoft.com/office/drawing/2014/main" id="{2D4B648C-4575-4F0B-8FE5-CC15BB593EFB}"/>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54;p78">
              <a:extLst>
                <a:ext uri="{FF2B5EF4-FFF2-40B4-BE49-F238E27FC236}">
                  <a16:creationId xmlns="" xmlns:a16="http://schemas.microsoft.com/office/drawing/2014/main" id="{A4808B42-7718-49DF-8BFC-AC01246F2470}"/>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55;p78">
              <a:extLst>
                <a:ext uri="{FF2B5EF4-FFF2-40B4-BE49-F238E27FC236}">
                  <a16:creationId xmlns="" xmlns:a16="http://schemas.microsoft.com/office/drawing/2014/main" id="{4B43B565-2E02-44F2-AB80-9FEFF1C8DA72}"/>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56;p78">
              <a:extLst>
                <a:ext uri="{FF2B5EF4-FFF2-40B4-BE49-F238E27FC236}">
                  <a16:creationId xmlns="" xmlns:a16="http://schemas.microsoft.com/office/drawing/2014/main" id="{51ADD29D-0E77-4336-BE7C-45EEE734073F}"/>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7;p78">
              <a:extLst>
                <a:ext uri="{FF2B5EF4-FFF2-40B4-BE49-F238E27FC236}">
                  <a16:creationId xmlns="" xmlns:a16="http://schemas.microsoft.com/office/drawing/2014/main" id="{CA4101B7-F4FC-4811-BC5A-63A87473F233}"/>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58;p78">
              <a:extLst>
                <a:ext uri="{FF2B5EF4-FFF2-40B4-BE49-F238E27FC236}">
                  <a16:creationId xmlns="" xmlns:a16="http://schemas.microsoft.com/office/drawing/2014/main" id="{E90CA576-CEC3-4EE7-9C8B-4F0E0FC431FF}"/>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59;p78">
              <a:extLst>
                <a:ext uri="{FF2B5EF4-FFF2-40B4-BE49-F238E27FC236}">
                  <a16:creationId xmlns="" xmlns:a16="http://schemas.microsoft.com/office/drawing/2014/main" id="{ADFE2405-0155-40D0-BC65-27B71C57D7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60;p78">
              <a:extLst>
                <a:ext uri="{FF2B5EF4-FFF2-40B4-BE49-F238E27FC236}">
                  <a16:creationId xmlns="" xmlns:a16="http://schemas.microsoft.com/office/drawing/2014/main" id="{2E924CBE-DC7A-4B30-87CA-C70B5FC26468}"/>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61;p78">
              <a:extLst>
                <a:ext uri="{FF2B5EF4-FFF2-40B4-BE49-F238E27FC236}">
                  <a16:creationId xmlns="" xmlns:a16="http://schemas.microsoft.com/office/drawing/2014/main" id="{3D7C0D65-409A-42CA-9DE6-526B54FD67F1}"/>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062;p78">
              <a:extLst>
                <a:ext uri="{FF2B5EF4-FFF2-40B4-BE49-F238E27FC236}">
                  <a16:creationId xmlns="" xmlns:a16="http://schemas.microsoft.com/office/drawing/2014/main" id="{596DAC39-FA6F-458B-A7D5-3EB52FE266D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063;p78">
              <a:extLst>
                <a:ext uri="{FF2B5EF4-FFF2-40B4-BE49-F238E27FC236}">
                  <a16:creationId xmlns="" xmlns:a16="http://schemas.microsoft.com/office/drawing/2014/main" id="{9D189C88-A4EC-41BA-9EE1-FB630562FC90}"/>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064;p78">
              <a:extLst>
                <a:ext uri="{FF2B5EF4-FFF2-40B4-BE49-F238E27FC236}">
                  <a16:creationId xmlns="" xmlns:a16="http://schemas.microsoft.com/office/drawing/2014/main" id="{7F984756-974E-4AE7-B0DA-669EB32A5F8F}"/>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065;p78">
              <a:extLst>
                <a:ext uri="{FF2B5EF4-FFF2-40B4-BE49-F238E27FC236}">
                  <a16:creationId xmlns="" xmlns:a16="http://schemas.microsoft.com/office/drawing/2014/main" id="{FEB9F4E7-1967-4CD5-A086-989198D4071C}"/>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066;p78">
              <a:extLst>
                <a:ext uri="{FF2B5EF4-FFF2-40B4-BE49-F238E27FC236}">
                  <a16:creationId xmlns="" xmlns:a16="http://schemas.microsoft.com/office/drawing/2014/main" id="{2AB94E82-D945-4DE2-BEE7-CB09CEC2D171}"/>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067;p78">
              <a:extLst>
                <a:ext uri="{FF2B5EF4-FFF2-40B4-BE49-F238E27FC236}">
                  <a16:creationId xmlns="" xmlns:a16="http://schemas.microsoft.com/office/drawing/2014/main" id="{C4CCCCA8-6198-43E5-99CC-350B2A3A4F1C}"/>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068;p78">
              <a:extLst>
                <a:ext uri="{FF2B5EF4-FFF2-40B4-BE49-F238E27FC236}">
                  <a16:creationId xmlns="" xmlns:a16="http://schemas.microsoft.com/office/drawing/2014/main" id="{2FDF7FD5-F2FF-4C2F-A102-99492C2812C7}"/>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069;p78">
              <a:extLst>
                <a:ext uri="{FF2B5EF4-FFF2-40B4-BE49-F238E27FC236}">
                  <a16:creationId xmlns="" xmlns:a16="http://schemas.microsoft.com/office/drawing/2014/main" id="{061CEBCA-1FD2-4BB1-922B-029203453E87}"/>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070;p78">
              <a:extLst>
                <a:ext uri="{FF2B5EF4-FFF2-40B4-BE49-F238E27FC236}">
                  <a16:creationId xmlns="" xmlns:a16="http://schemas.microsoft.com/office/drawing/2014/main" id="{9A0F59B5-BF35-4B46-AF91-CD687911D6B8}"/>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071;p78">
              <a:extLst>
                <a:ext uri="{FF2B5EF4-FFF2-40B4-BE49-F238E27FC236}">
                  <a16:creationId xmlns="" xmlns:a16="http://schemas.microsoft.com/office/drawing/2014/main" id="{7DD35EB9-799F-4D65-A2FE-CD74A6ACB459}"/>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072;p78">
              <a:extLst>
                <a:ext uri="{FF2B5EF4-FFF2-40B4-BE49-F238E27FC236}">
                  <a16:creationId xmlns="" xmlns:a16="http://schemas.microsoft.com/office/drawing/2014/main" id="{D3F24BDF-DA08-45C4-9BF5-5554D6417AA8}"/>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073;p78">
              <a:extLst>
                <a:ext uri="{FF2B5EF4-FFF2-40B4-BE49-F238E27FC236}">
                  <a16:creationId xmlns="" xmlns:a16="http://schemas.microsoft.com/office/drawing/2014/main" id="{062B5C32-D7BF-4EEE-A287-5BF0C3BE423E}"/>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074;p78">
              <a:extLst>
                <a:ext uri="{FF2B5EF4-FFF2-40B4-BE49-F238E27FC236}">
                  <a16:creationId xmlns="" xmlns:a16="http://schemas.microsoft.com/office/drawing/2014/main" id="{993E093C-8D11-4710-A006-E5D683040C40}"/>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962;p89">
            <a:extLst>
              <a:ext uri="{FF2B5EF4-FFF2-40B4-BE49-F238E27FC236}">
                <a16:creationId xmlns="" xmlns:a16="http://schemas.microsoft.com/office/drawing/2014/main" id="{B4795EA2-1FB8-4212-AB8D-023ECCD774A9}"/>
              </a:ext>
            </a:extLst>
          </p:cNvPr>
          <p:cNvGrpSpPr/>
          <p:nvPr/>
        </p:nvGrpSpPr>
        <p:grpSpPr>
          <a:xfrm>
            <a:off x="8258464" y="3483445"/>
            <a:ext cx="917376" cy="1691293"/>
            <a:chOff x="5763501" y="2304411"/>
            <a:chExt cx="987275" cy="1820161"/>
          </a:xfrm>
        </p:grpSpPr>
        <p:sp>
          <p:nvSpPr>
            <p:cNvPr id="344" name="Google Shape;3963;p89">
              <a:extLst>
                <a:ext uri="{FF2B5EF4-FFF2-40B4-BE49-F238E27FC236}">
                  <a16:creationId xmlns="" xmlns:a16="http://schemas.microsoft.com/office/drawing/2014/main" id="{8C8CF203-5398-4554-AC01-26E32F9A61FA}"/>
                </a:ext>
              </a:extLst>
            </p:cNvPr>
            <p:cNvSpPr/>
            <p:nvPr/>
          </p:nvSpPr>
          <p:spPr>
            <a:xfrm>
              <a:off x="5952019" y="2304411"/>
              <a:ext cx="675805" cy="656210"/>
            </a:xfrm>
            <a:custGeom>
              <a:avLst/>
              <a:gdLst/>
              <a:ahLst/>
              <a:cxnLst/>
              <a:rect l="l" t="t" r="r" b="b"/>
              <a:pathLst>
                <a:path w="36178" h="35129" extrusionOk="0">
                  <a:moveTo>
                    <a:pt x="31497" y="1"/>
                  </a:moveTo>
                  <a:lnTo>
                    <a:pt x="31497" y="1"/>
                  </a:lnTo>
                  <a:cubicBezTo>
                    <a:pt x="27255" y="12336"/>
                    <a:pt x="14822" y="8289"/>
                    <a:pt x="7070" y="16334"/>
                  </a:cubicBezTo>
                  <a:cubicBezTo>
                    <a:pt x="3755" y="19649"/>
                    <a:pt x="1" y="26036"/>
                    <a:pt x="6583" y="28181"/>
                  </a:cubicBezTo>
                  <a:cubicBezTo>
                    <a:pt x="7168" y="28352"/>
                    <a:pt x="7765" y="28437"/>
                    <a:pt x="8356" y="28437"/>
                  </a:cubicBezTo>
                  <a:cubicBezTo>
                    <a:pt x="8947" y="28437"/>
                    <a:pt x="9532" y="28352"/>
                    <a:pt x="10093" y="28181"/>
                  </a:cubicBezTo>
                  <a:lnTo>
                    <a:pt x="10824" y="27938"/>
                  </a:lnTo>
                  <a:lnTo>
                    <a:pt x="10824" y="27938"/>
                  </a:lnTo>
                  <a:cubicBezTo>
                    <a:pt x="10598" y="31239"/>
                    <a:pt x="12806" y="35129"/>
                    <a:pt x="16124" y="35129"/>
                  </a:cubicBezTo>
                  <a:cubicBezTo>
                    <a:pt x="16382" y="35129"/>
                    <a:pt x="16647" y="35105"/>
                    <a:pt x="16919" y="35056"/>
                  </a:cubicBezTo>
                  <a:cubicBezTo>
                    <a:pt x="21161" y="34325"/>
                    <a:pt x="25841" y="27206"/>
                    <a:pt x="28181" y="24135"/>
                  </a:cubicBezTo>
                  <a:cubicBezTo>
                    <a:pt x="33106" y="17065"/>
                    <a:pt x="36177" y="8045"/>
                    <a:pt x="31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964;p89">
              <a:extLst>
                <a:ext uri="{FF2B5EF4-FFF2-40B4-BE49-F238E27FC236}">
                  <a16:creationId xmlns="" xmlns:a16="http://schemas.microsoft.com/office/drawing/2014/main" id="{EBCFFA06-0273-4A96-84E6-7278C28007F1}"/>
                </a:ext>
              </a:extLst>
            </p:cNvPr>
            <p:cNvSpPr/>
            <p:nvPr/>
          </p:nvSpPr>
          <p:spPr>
            <a:xfrm>
              <a:off x="6192748" y="3016623"/>
              <a:ext cx="558028" cy="430686"/>
            </a:xfrm>
            <a:custGeom>
              <a:avLst/>
              <a:gdLst/>
              <a:ahLst/>
              <a:cxnLst/>
              <a:rect l="l" t="t" r="r" b="b"/>
              <a:pathLst>
                <a:path w="29873" h="23056" extrusionOk="0">
                  <a:moveTo>
                    <a:pt x="11296" y="11555"/>
                  </a:moveTo>
                  <a:cubicBezTo>
                    <a:pt x="11271" y="11624"/>
                    <a:pt x="11243" y="11692"/>
                    <a:pt x="11215" y="11759"/>
                  </a:cubicBezTo>
                  <a:lnTo>
                    <a:pt x="11215" y="11759"/>
                  </a:lnTo>
                  <a:lnTo>
                    <a:pt x="11296" y="11555"/>
                  </a:lnTo>
                  <a:close/>
                  <a:moveTo>
                    <a:pt x="29628" y="0"/>
                  </a:moveTo>
                  <a:lnTo>
                    <a:pt x="29628" y="0"/>
                  </a:lnTo>
                  <a:cubicBezTo>
                    <a:pt x="26423" y="3324"/>
                    <a:pt x="23056" y="3908"/>
                    <a:pt x="19521" y="3908"/>
                  </a:cubicBezTo>
                  <a:cubicBezTo>
                    <a:pt x="17608" y="3908"/>
                    <a:pt x="15645" y="3737"/>
                    <a:pt x="13632" y="3737"/>
                  </a:cubicBezTo>
                  <a:cubicBezTo>
                    <a:pt x="11729" y="3737"/>
                    <a:pt x="9780" y="3890"/>
                    <a:pt x="7786" y="4486"/>
                  </a:cubicBezTo>
                  <a:cubicBezTo>
                    <a:pt x="1" y="6635"/>
                    <a:pt x="3243" y="12899"/>
                    <a:pt x="8061" y="12899"/>
                  </a:cubicBezTo>
                  <a:cubicBezTo>
                    <a:pt x="9028" y="12899"/>
                    <a:pt x="10059" y="12646"/>
                    <a:pt x="11077" y="12057"/>
                  </a:cubicBezTo>
                  <a:lnTo>
                    <a:pt x="11077" y="12057"/>
                  </a:lnTo>
                  <a:cubicBezTo>
                    <a:pt x="9698" y="14815"/>
                    <a:pt x="6182" y="16081"/>
                    <a:pt x="7103" y="20088"/>
                  </a:cubicBezTo>
                  <a:cubicBezTo>
                    <a:pt x="7626" y="22291"/>
                    <a:pt x="8985" y="23055"/>
                    <a:pt x="10593" y="23055"/>
                  </a:cubicBezTo>
                  <a:cubicBezTo>
                    <a:pt x="12436" y="23055"/>
                    <a:pt x="14606" y="22052"/>
                    <a:pt x="16221" y="21063"/>
                  </a:cubicBezTo>
                  <a:cubicBezTo>
                    <a:pt x="21876" y="17504"/>
                    <a:pt x="29872" y="6826"/>
                    <a:pt x="29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965;p89">
              <a:extLst>
                <a:ext uri="{FF2B5EF4-FFF2-40B4-BE49-F238E27FC236}">
                  <a16:creationId xmlns="" xmlns:a16="http://schemas.microsoft.com/office/drawing/2014/main" id="{10C3E7DE-3A86-4749-A046-0B6B08D2E9C6}"/>
                </a:ext>
              </a:extLst>
            </p:cNvPr>
            <p:cNvSpPr/>
            <p:nvPr/>
          </p:nvSpPr>
          <p:spPr>
            <a:xfrm>
              <a:off x="5763501" y="3446375"/>
              <a:ext cx="381595" cy="491938"/>
            </a:xfrm>
            <a:custGeom>
              <a:avLst/>
              <a:gdLst/>
              <a:ahLst/>
              <a:cxnLst/>
              <a:rect l="l" t="t" r="r" b="b"/>
              <a:pathLst>
                <a:path w="20428" h="26335" extrusionOk="0">
                  <a:moveTo>
                    <a:pt x="14152" y="1"/>
                  </a:moveTo>
                  <a:cubicBezTo>
                    <a:pt x="13426" y="1"/>
                    <a:pt x="12619" y="201"/>
                    <a:pt x="11750" y="641"/>
                  </a:cubicBezTo>
                  <a:cubicBezTo>
                    <a:pt x="3998" y="4200"/>
                    <a:pt x="3072" y="18875"/>
                    <a:pt x="0" y="25945"/>
                  </a:cubicBezTo>
                  <a:cubicBezTo>
                    <a:pt x="794" y="26210"/>
                    <a:pt x="1604" y="26335"/>
                    <a:pt x="2421" y="26335"/>
                  </a:cubicBezTo>
                  <a:cubicBezTo>
                    <a:pt x="11050" y="26335"/>
                    <a:pt x="20428" y="12496"/>
                    <a:pt x="17845" y="5370"/>
                  </a:cubicBezTo>
                  <a:lnTo>
                    <a:pt x="18089" y="5126"/>
                  </a:lnTo>
                  <a:cubicBezTo>
                    <a:pt x="18089" y="2204"/>
                    <a:pt x="16562" y="1"/>
                    <a:pt x="14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966;p89">
              <a:extLst>
                <a:ext uri="{FF2B5EF4-FFF2-40B4-BE49-F238E27FC236}">
                  <a16:creationId xmlns="" xmlns:a16="http://schemas.microsoft.com/office/drawing/2014/main" id="{66719284-816A-420B-89E9-360F2A6083D7}"/>
                </a:ext>
              </a:extLst>
            </p:cNvPr>
            <p:cNvSpPr/>
            <p:nvPr/>
          </p:nvSpPr>
          <p:spPr>
            <a:xfrm>
              <a:off x="6089541" y="2519287"/>
              <a:ext cx="368706" cy="1605284"/>
            </a:xfrm>
            <a:custGeom>
              <a:avLst/>
              <a:gdLst/>
              <a:ahLst/>
              <a:cxnLst/>
              <a:rect l="l" t="t" r="r" b="b"/>
              <a:pathLst>
                <a:path w="19738" h="85936" extrusionOk="0">
                  <a:moveTo>
                    <a:pt x="19202" y="1"/>
                  </a:moveTo>
                  <a:cubicBezTo>
                    <a:pt x="19143" y="1"/>
                    <a:pt x="19080" y="17"/>
                    <a:pt x="19015" y="53"/>
                  </a:cubicBezTo>
                  <a:cubicBezTo>
                    <a:pt x="14189" y="2539"/>
                    <a:pt x="9996" y="6050"/>
                    <a:pt x="6632" y="10340"/>
                  </a:cubicBezTo>
                  <a:cubicBezTo>
                    <a:pt x="3072" y="15021"/>
                    <a:pt x="1366" y="20774"/>
                    <a:pt x="732" y="26576"/>
                  </a:cubicBezTo>
                  <a:cubicBezTo>
                    <a:pt x="1" y="32865"/>
                    <a:pt x="635" y="39203"/>
                    <a:pt x="1561" y="45395"/>
                  </a:cubicBezTo>
                  <a:cubicBezTo>
                    <a:pt x="2536" y="51587"/>
                    <a:pt x="3755" y="57974"/>
                    <a:pt x="5023" y="64166"/>
                  </a:cubicBezTo>
                  <a:cubicBezTo>
                    <a:pt x="5705" y="67676"/>
                    <a:pt x="6388" y="71382"/>
                    <a:pt x="6046" y="74990"/>
                  </a:cubicBezTo>
                  <a:cubicBezTo>
                    <a:pt x="5705" y="78598"/>
                    <a:pt x="4340" y="81962"/>
                    <a:pt x="4486" y="85570"/>
                  </a:cubicBezTo>
                  <a:cubicBezTo>
                    <a:pt x="4486" y="85813"/>
                    <a:pt x="4681" y="85935"/>
                    <a:pt x="4876" y="85935"/>
                  </a:cubicBezTo>
                  <a:cubicBezTo>
                    <a:pt x="5071" y="85935"/>
                    <a:pt x="5266" y="85813"/>
                    <a:pt x="5266" y="85570"/>
                  </a:cubicBezTo>
                  <a:lnTo>
                    <a:pt x="5266" y="85521"/>
                  </a:lnTo>
                  <a:cubicBezTo>
                    <a:pt x="5120" y="82352"/>
                    <a:pt x="6193" y="79280"/>
                    <a:pt x="6632" y="76160"/>
                  </a:cubicBezTo>
                  <a:cubicBezTo>
                    <a:pt x="7022" y="73234"/>
                    <a:pt x="6924" y="70260"/>
                    <a:pt x="6339" y="67335"/>
                  </a:cubicBezTo>
                  <a:cubicBezTo>
                    <a:pt x="5900" y="64263"/>
                    <a:pt x="5120" y="61289"/>
                    <a:pt x="4584" y="58267"/>
                  </a:cubicBezTo>
                  <a:cubicBezTo>
                    <a:pt x="3999" y="55195"/>
                    <a:pt x="3462" y="52172"/>
                    <a:pt x="2975" y="49101"/>
                  </a:cubicBezTo>
                  <a:cubicBezTo>
                    <a:pt x="1902" y="42860"/>
                    <a:pt x="976" y="36619"/>
                    <a:pt x="1220" y="30281"/>
                  </a:cubicBezTo>
                  <a:cubicBezTo>
                    <a:pt x="1415" y="24333"/>
                    <a:pt x="2585" y="17995"/>
                    <a:pt x="5803" y="12875"/>
                  </a:cubicBezTo>
                  <a:cubicBezTo>
                    <a:pt x="8972" y="7756"/>
                    <a:pt x="13994" y="3514"/>
                    <a:pt x="19405" y="687"/>
                  </a:cubicBezTo>
                  <a:cubicBezTo>
                    <a:pt x="19738" y="521"/>
                    <a:pt x="19539" y="1"/>
                    <a:pt x="1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967;p89">
              <a:extLst>
                <a:ext uri="{FF2B5EF4-FFF2-40B4-BE49-F238E27FC236}">
                  <a16:creationId xmlns="" xmlns:a16="http://schemas.microsoft.com/office/drawing/2014/main" id="{8E9FBF3E-0D4C-4C42-845A-6C81488386C0}"/>
                </a:ext>
              </a:extLst>
            </p:cNvPr>
            <p:cNvSpPr/>
            <p:nvPr/>
          </p:nvSpPr>
          <p:spPr>
            <a:xfrm>
              <a:off x="6030569" y="3137165"/>
              <a:ext cx="606689" cy="977786"/>
            </a:xfrm>
            <a:custGeom>
              <a:avLst/>
              <a:gdLst/>
              <a:ahLst/>
              <a:cxnLst/>
              <a:rect l="l" t="t" r="r" b="b"/>
              <a:pathLst>
                <a:path w="32478" h="52344" extrusionOk="0">
                  <a:moveTo>
                    <a:pt x="31938" y="0"/>
                  </a:moveTo>
                  <a:cubicBezTo>
                    <a:pt x="31850" y="0"/>
                    <a:pt x="31760" y="38"/>
                    <a:pt x="31680" y="129"/>
                  </a:cubicBezTo>
                  <a:lnTo>
                    <a:pt x="31728" y="129"/>
                  </a:lnTo>
                  <a:cubicBezTo>
                    <a:pt x="28901" y="3494"/>
                    <a:pt x="24805" y="4371"/>
                    <a:pt x="20758" y="5444"/>
                  </a:cubicBezTo>
                  <a:cubicBezTo>
                    <a:pt x="18808" y="5931"/>
                    <a:pt x="16956" y="6663"/>
                    <a:pt x="15249" y="7638"/>
                  </a:cubicBezTo>
                  <a:cubicBezTo>
                    <a:pt x="13445" y="8759"/>
                    <a:pt x="11885" y="10319"/>
                    <a:pt x="10764" y="12172"/>
                  </a:cubicBezTo>
                  <a:cubicBezTo>
                    <a:pt x="8228" y="16072"/>
                    <a:pt x="7205" y="20753"/>
                    <a:pt x="6668" y="25336"/>
                  </a:cubicBezTo>
                  <a:cubicBezTo>
                    <a:pt x="6376" y="27725"/>
                    <a:pt x="6181" y="30163"/>
                    <a:pt x="5986" y="32552"/>
                  </a:cubicBezTo>
                  <a:cubicBezTo>
                    <a:pt x="5888" y="34697"/>
                    <a:pt x="5596" y="36842"/>
                    <a:pt x="5157" y="38939"/>
                  </a:cubicBezTo>
                  <a:cubicBezTo>
                    <a:pt x="4084" y="43375"/>
                    <a:pt x="2085" y="47617"/>
                    <a:pt x="135" y="51761"/>
                  </a:cubicBezTo>
                  <a:cubicBezTo>
                    <a:pt x="0" y="52064"/>
                    <a:pt x="284" y="52344"/>
                    <a:pt x="536" y="52344"/>
                  </a:cubicBezTo>
                  <a:cubicBezTo>
                    <a:pt x="650" y="52344"/>
                    <a:pt x="757" y="52287"/>
                    <a:pt x="818" y="52151"/>
                  </a:cubicBezTo>
                  <a:cubicBezTo>
                    <a:pt x="2573" y="48543"/>
                    <a:pt x="4084" y="44789"/>
                    <a:pt x="5401" y="40986"/>
                  </a:cubicBezTo>
                  <a:cubicBezTo>
                    <a:pt x="6668" y="36891"/>
                    <a:pt x="6717" y="32600"/>
                    <a:pt x="7107" y="28359"/>
                  </a:cubicBezTo>
                  <a:cubicBezTo>
                    <a:pt x="7546" y="23581"/>
                    <a:pt x="8180" y="18705"/>
                    <a:pt x="10374" y="14366"/>
                  </a:cubicBezTo>
                  <a:cubicBezTo>
                    <a:pt x="11397" y="12221"/>
                    <a:pt x="12909" y="10319"/>
                    <a:pt x="14762" y="8857"/>
                  </a:cubicBezTo>
                  <a:cubicBezTo>
                    <a:pt x="16468" y="7686"/>
                    <a:pt x="18321" y="6858"/>
                    <a:pt x="20271" y="6419"/>
                  </a:cubicBezTo>
                  <a:cubicBezTo>
                    <a:pt x="24659" y="5200"/>
                    <a:pt x="29144" y="4371"/>
                    <a:pt x="32216" y="666"/>
                  </a:cubicBezTo>
                  <a:cubicBezTo>
                    <a:pt x="32477" y="404"/>
                    <a:pt x="32224" y="0"/>
                    <a:pt x="31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968;p89">
              <a:extLst>
                <a:ext uri="{FF2B5EF4-FFF2-40B4-BE49-F238E27FC236}">
                  <a16:creationId xmlns="" xmlns:a16="http://schemas.microsoft.com/office/drawing/2014/main" id="{33E72DF1-1D0A-4B2A-92D8-E48DCDDA7291}"/>
                </a:ext>
              </a:extLst>
            </p:cNvPr>
            <p:cNvSpPr/>
            <p:nvPr/>
          </p:nvSpPr>
          <p:spPr>
            <a:xfrm>
              <a:off x="5873320" y="3535385"/>
              <a:ext cx="481272" cy="565724"/>
            </a:xfrm>
            <a:custGeom>
              <a:avLst/>
              <a:gdLst/>
              <a:ahLst/>
              <a:cxnLst/>
              <a:rect l="l" t="t" r="r" b="b"/>
              <a:pathLst>
                <a:path w="25764" h="30285" extrusionOk="0">
                  <a:moveTo>
                    <a:pt x="12976" y="1"/>
                  </a:moveTo>
                  <a:cubicBezTo>
                    <a:pt x="12430" y="1"/>
                    <a:pt x="11865" y="70"/>
                    <a:pt x="11283" y="215"/>
                  </a:cubicBezTo>
                  <a:cubicBezTo>
                    <a:pt x="8260" y="946"/>
                    <a:pt x="6115" y="3433"/>
                    <a:pt x="4506" y="5919"/>
                  </a:cubicBezTo>
                  <a:cubicBezTo>
                    <a:pt x="2654" y="8893"/>
                    <a:pt x="1435" y="12160"/>
                    <a:pt x="118" y="15427"/>
                  </a:cubicBezTo>
                  <a:cubicBezTo>
                    <a:pt x="0" y="15693"/>
                    <a:pt x="222" y="15869"/>
                    <a:pt x="459" y="15869"/>
                  </a:cubicBezTo>
                  <a:cubicBezTo>
                    <a:pt x="613" y="15869"/>
                    <a:pt x="773" y="15794"/>
                    <a:pt x="850" y="15622"/>
                  </a:cubicBezTo>
                  <a:cubicBezTo>
                    <a:pt x="1825" y="12940"/>
                    <a:pt x="2995" y="10356"/>
                    <a:pt x="4311" y="7821"/>
                  </a:cubicBezTo>
                  <a:cubicBezTo>
                    <a:pt x="5676" y="5285"/>
                    <a:pt x="7480" y="2653"/>
                    <a:pt x="10211" y="1385"/>
                  </a:cubicBezTo>
                  <a:cubicBezTo>
                    <a:pt x="11100" y="972"/>
                    <a:pt x="12072" y="745"/>
                    <a:pt x="13046" y="745"/>
                  </a:cubicBezTo>
                  <a:cubicBezTo>
                    <a:pt x="13567" y="745"/>
                    <a:pt x="14089" y="810"/>
                    <a:pt x="14599" y="946"/>
                  </a:cubicBezTo>
                  <a:cubicBezTo>
                    <a:pt x="16159" y="1483"/>
                    <a:pt x="17475" y="2506"/>
                    <a:pt x="18353" y="3920"/>
                  </a:cubicBezTo>
                  <a:cubicBezTo>
                    <a:pt x="19182" y="5285"/>
                    <a:pt x="19913" y="6748"/>
                    <a:pt x="20449" y="8260"/>
                  </a:cubicBezTo>
                  <a:cubicBezTo>
                    <a:pt x="21181" y="10161"/>
                    <a:pt x="21863" y="12111"/>
                    <a:pt x="22448" y="14061"/>
                  </a:cubicBezTo>
                  <a:cubicBezTo>
                    <a:pt x="24057" y="19229"/>
                    <a:pt x="24886" y="24544"/>
                    <a:pt x="24983" y="29956"/>
                  </a:cubicBezTo>
                  <a:cubicBezTo>
                    <a:pt x="25008" y="30175"/>
                    <a:pt x="25179" y="30285"/>
                    <a:pt x="25355" y="30285"/>
                  </a:cubicBezTo>
                  <a:cubicBezTo>
                    <a:pt x="25532" y="30285"/>
                    <a:pt x="25715" y="30175"/>
                    <a:pt x="25764" y="29956"/>
                  </a:cubicBezTo>
                  <a:cubicBezTo>
                    <a:pt x="25666" y="24885"/>
                    <a:pt x="24935" y="19815"/>
                    <a:pt x="23521" y="14939"/>
                  </a:cubicBezTo>
                  <a:cubicBezTo>
                    <a:pt x="22887" y="12745"/>
                    <a:pt x="22156" y="10551"/>
                    <a:pt x="21327" y="8406"/>
                  </a:cubicBezTo>
                  <a:cubicBezTo>
                    <a:pt x="20742" y="6797"/>
                    <a:pt x="20010" y="5237"/>
                    <a:pt x="19133" y="3774"/>
                  </a:cubicBezTo>
                  <a:cubicBezTo>
                    <a:pt x="17686" y="1523"/>
                    <a:pt x="15542" y="1"/>
                    <a:pt x="1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969;p89">
              <a:extLst>
                <a:ext uri="{FF2B5EF4-FFF2-40B4-BE49-F238E27FC236}">
                  <a16:creationId xmlns="" xmlns:a16="http://schemas.microsoft.com/office/drawing/2014/main" id="{7F27B49D-1E59-474C-BB80-BE0938212E93}"/>
                </a:ext>
              </a:extLst>
            </p:cNvPr>
            <p:cNvSpPr/>
            <p:nvPr/>
          </p:nvSpPr>
          <p:spPr>
            <a:xfrm>
              <a:off x="6157013" y="2654380"/>
              <a:ext cx="141744" cy="150169"/>
            </a:xfrm>
            <a:custGeom>
              <a:avLst/>
              <a:gdLst/>
              <a:ahLst/>
              <a:cxnLst/>
              <a:rect l="l" t="t" r="r" b="b"/>
              <a:pathLst>
                <a:path w="7588" h="8039" extrusionOk="0">
                  <a:moveTo>
                    <a:pt x="411" y="0"/>
                  </a:moveTo>
                  <a:cubicBezTo>
                    <a:pt x="240" y="0"/>
                    <a:pt x="70" y="110"/>
                    <a:pt x="45" y="329"/>
                  </a:cubicBezTo>
                  <a:cubicBezTo>
                    <a:pt x="45" y="2718"/>
                    <a:pt x="582" y="5205"/>
                    <a:pt x="45" y="7545"/>
                  </a:cubicBezTo>
                  <a:cubicBezTo>
                    <a:pt x="1" y="7812"/>
                    <a:pt x="201" y="8039"/>
                    <a:pt x="458" y="8039"/>
                  </a:cubicBezTo>
                  <a:cubicBezTo>
                    <a:pt x="483" y="8039"/>
                    <a:pt x="508" y="8037"/>
                    <a:pt x="533" y="8032"/>
                  </a:cubicBezTo>
                  <a:cubicBezTo>
                    <a:pt x="2825" y="7399"/>
                    <a:pt x="5018" y="6619"/>
                    <a:pt x="7164" y="5643"/>
                  </a:cubicBezTo>
                  <a:cubicBezTo>
                    <a:pt x="7588" y="5431"/>
                    <a:pt x="7348" y="4924"/>
                    <a:pt x="6989" y="4924"/>
                  </a:cubicBezTo>
                  <a:cubicBezTo>
                    <a:pt x="6936" y="4924"/>
                    <a:pt x="6880" y="4936"/>
                    <a:pt x="6822" y="4961"/>
                  </a:cubicBezTo>
                  <a:cubicBezTo>
                    <a:pt x="4903" y="5854"/>
                    <a:pt x="2902" y="6583"/>
                    <a:pt x="894" y="7149"/>
                  </a:cubicBezTo>
                  <a:lnTo>
                    <a:pt x="894" y="7149"/>
                  </a:lnTo>
                  <a:cubicBezTo>
                    <a:pt x="1224" y="4909"/>
                    <a:pt x="777" y="2599"/>
                    <a:pt x="777" y="329"/>
                  </a:cubicBezTo>
                  <a:cubicBezTo>
                    <a:pt x="752" y="110"/>
                    <a:pt x="582" y="0"/>
                    <a:pt x="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970;p89">
              <a:extLst>
                <a:ext uri="{FF2B5EF4-FFF2-40B4-BE49-F238E27FC236}">
                  <a16:creationId xmlns="" xmlns:a16="http://schemas.microsoft.com/office/drawing/2014/main" id="{10F890B8-9AB6-4989-951C-84D9DF7FCD7A}"/>
                </a:ext>
              </a:extLst>
            </p:cNvPr>
            <p:cNvSpPr/>
            <p:nvPr/>
          </p:nvSpPr>
          <p:spPr>
            <a:xfrm>
              <a:off x="6253477" y="2543253"/>
              <a:ext cx="151607" cy="129116"/>
            </a:xfrm>
            <a:custGeom>
              <a:avLst/>
              <a:gdLst/>
              <a:ahLst/>
              <a:cxnLst/>
              <a:rect l="l" t="t" r="r" b="b"/>
              <a:pathLst>
                <a:path w="8116" h="6912" extrusionOk="0">
                  <a:moveTo>
                    <a:pt x="653" y="1"/>
                  </a:moveTo>
                  <a:cubicBezTo>
                    <a:pt x="476" y="1"/>
                    <a:pt x="293" y="111"/>
                    <a:pt x="245" y="330"/>
                  </a:cubicBezTo>
                  <a:lnTo>
                    <a:pt x="293" y="379"/>
                  </a:lnTo>
                  <a:cubicBezTo>
                    <a:pt x="391" y="2378"/>
                    <a:pt x="293" y="4377"/>
                    <a:pt x="50" y="6424"/>
                  </a:cubicBezTo>
                  <a:cubicBezTo>
                    <a:pt x="1" y="6619"/>
                    <a:pt x="147" y="6912"/>
                    <a:pt x="440" y="6912"/>
                  </a:cubicBezTo>
                  <a:cubicBezTo>
                    <a:pt x="2877" y="6668"/>
                    <a:pt x="5315" y="6668"/>
                    <a:pt x="7704" y="6278"/>
                  </a:cubicBezTo>
                  <a:cubicBezTo>
                    <a:pt x="8116" y="6187"/>
                    <a:pt x="7970" y="5538"/>
                    <a:pt x="7548" y="5538"/>
                  </a:cubicBezTo>
                  <a:cubicBezTo>
                    <a:pt x="7520" y="5538"/>
                    <a:pt x="7491" y="5541"/>
                    <a:pt x="7460" y="5547"/>
                  </a:cubicBezTo>
                  <a:cubicBezTo>
                    <a:pt x="5270" y="5866"/>
                    <a:pt x="3080" y="5887"/>
                    <a:pt x="850" y="6088"/>
                  </a:cubicBezTo>
                  <a:lnTo>
                    <a:pt x="850" y="6088"/>
                  </a:lnTo>
                  <a:cubicBezTo>
                    <a:pt x="1081" y="4169"/>
                    <a:pt x="1114" y="2249"/>
                    <a:pt x="1025" y="330"/>
                  </a:cubicBezTo>
                  <a:cubicBezTo>
                    <a:pt x="1000" y="111"/>
                    <a:pt x="83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971;p89">
              <a:extLst>
                <a:ext uri="{FF2B5EF4-FFF2-40B4-BE49-F238E27FC236}">
                  <a16:creationId xmlns="" xmlns:a16="http://schemas.microsoft.com/office/drawing/2014/main" id="{7C0F7D9F-58D1-4640-961D-A19A92C9DA5F}"/>
                </a:ext>
              </a:extLst>
            </p:cNvPr>
            <p:cNvSpPr/>
            <p:nvPr/>
          </p:nvSpPr>
          <p:spPr>
            <a:xfrm>
              <a:off x="6360046" y="2507967"/>
              <a:ext cx="82883" cy="77896"/>
            </a:xfrm>
            <a:custGeom>
              <a:avLst/>
              <a:gdLst/>
              <a:ahLst/>
              <a:cxnLst/>
              <a:rect l="l" t="t" r="r" b="b"/>
              <a:pathLst>
                <a:path w="4437" h="4170" extrusionOk="0">
                  <a:moveTo>
                    <a:pt x="366" y="1"/>
                  </a:moveTo>
                  <a:cubicBezTo>
                    <a:pt x="195" y="1"/>
                    <a:pt x="24" y="123"/>
                    <a:pt x="0" y="366"/>
                  </a:cubicBezTo>
                  <a:cubicBezTo>
                    <a:pt x="0" y="1488"/>
                    <a:pt x="98" y="2658"/>
                    <a:pt x="98" y="3779"/>
                  </a:cubicBezTo>
                  <a:cubicBezTo>
                    <a:pt x="98" y="3974"/>
                    <a:pt x="293" y="4169"/>
                    <a:pt x="488" y="4169"/>
                  </a:cubicBezTo>
                  <a:cubicBezTo>
                    <a:pt x="1658" y="4169"/>
                    <a:pt x="2828" y="4072"/>
                    <a:pt x="3998" y="4023"/>
                  </a:cubicBezTo>
                  <a:cubicBezTo>
                    <a:pt x="4437" y="3974"/>
                    <a:pt x="4437" y="3340"/>
                    <a:pt x="3998" y="3292"/>
                  </a:cubicBezTo>
                  <a:cubicBezTo>
                    <a:pt x="2956" y="3292"/>
                    <a:pt x="1914" y="3369"/>
                    <a:pt x="872" y="3386"/>
                  </a:cubicBezTo>
                  <a:lnTo>
                    <a:pt x="872" y="3386"/>
                  </a:lnTo>
                  <a:cubicBezTo>
                    <a:pt x="846" y="2386"/>
                    <a:pt x="731" y="1357"/>
                    <a:pt x="731" y="366"/>
                  </a:cubicBezTo>
                  <a:cubicBezTo>
                    <a:pt x="707" y="123"/>
                    <a:pt x="536"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972;p89">
              <a:extLst>
                <a:ext uri="{FF2B5EF4-FFF2-40B4-BE49-F238E27FC236}">
                  <a16:creationId xmlns="" xmlns:a16="http://schemas.microsoft.com/office/drawing/2014/main" id="{8109B32A-5EE6-4786-BA71-C5066E7680D4}"/>
                </a:ext>
              </a:extLst>
            </p:cNvPr>
            <p:cNvSpPr/>
            <p:nvPr/>
          </p:nvSpPr>
          <p:spPr>
            <a:xfrm>
              <a:off x="6400115" y="3168659"/>
              <a:ext cx="83798" cy="100256"/>
            </a:xfrm>
            <a:custGeom>
              <a:avLst/>
              <a:gdLst/>
              <a:ahLst/>
              <a:cxnLst/>
              <a:rect l="l" t="t" r="r" b="b"/>
              <a:pathLst>
                <a:path w="4486" h="5367" extrusionOk="0">
                  <a:moveTo>
                    <a:pt x="1965" y="0"/>
                  </a:moveTo>
                  <a:cubicBezTo>
                    <a:pt x="1815" y="0"/>
                    <a:pt x="1667" y="75"/>
                    <a:pt x="1609" y="247"/>
                  </a:cubicBezTo>
                  <a:cubicBezTo>
                    <a:pt x="1170" y="1515"/>
                    <a:pt x="683" y="2734"/>
                    <a:pt x="147" y="3953"/>
                  </a:cubicBezTo>
                  <a:cubicBezTo>
                    <a:pt x="0" y="4197"/>
                    <a:pt x="147" y="4538"/>
                    <a:pt x="439" y="4538"/>
                  </a:cubicBezTo>
                  <a:cubicBezTo>
                    <a:pt x="1707" y="4538"/>
                    <a:pt x="2828" y="5220"/>
                    <a:pt x="4096" y="5367"/>
                  </a:cubicBezTo>
                  <a:cubicBezTo>
                    <a:pt x="4340" y="5367"/>
                    <a:pt x="4486" y="5172"/>
                    <a:pt x="4486" y="4977"/>
                  </a:cubicBezTo>
                  <a:cubicBezTo>
                    <a:pt x="4486" y="4782"/>
                    <a:pt x="4340" y="4587"/>
                    <a:pt x="4096" y="4587"/>
                  </a:cubicBezTo>
                  <a:cubicBezTo>
                    <a:pt x="3062" y="4504"/>
                    <a:pt x="2098" y="3965"/>
                    <a:pt x="1025" y="3803"/>
                  </a:cubicBezTo>
                  <a:lnTo>
                    <a:pt x="1025" y="3803"/>
                  </a:lnTo>
                  <a:cubicBezTo>
                    <a:pt x="1515" y="2704"/>
                    <a:pt x="1964" y="1573"/>
                    <a:pt x="2341" y="442"/>
                  </a:cubicBezTo>
                  <a:cubicBezTo>
                    <a:pt x="2429" y="176"/>
                    <a:pt x="2195"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973;p89">
              <a:extLst>
                <a:ext uri="{FF2B5EF4-FFF2-40B4-BE49-F238E27FC236}">
                  <a16:creationId xmlns="" xmlns:a16="http://schemas.microsoft.com/office/drawing/2014/main" id="{FE6E141E-7F6F-4DFD-AE19-D195624DC9B3}"/>
                </a:ext>
              </a:extLst>
            </p:cNvPr>
            <p:cNvSpPr/>
            <p:nvPr/>
          </p:nvSpPr>
          <p:spPr>
            <a:xfrm>
              <a:off x="6514866" y="3130926"/>
              <a:ext cx="81987" cy="97921"/>
            </a:xfrm>
            <a:custGeom>
              <a:avLst/>
              <a:gdLst/>
              <a:ahLst/>
              <a:cxnLst/>
              <a:rect l="l" t="t" r="r" b="b"/>
              <a:pathLst>
                <a:path w="4389" h="5242" extrusionOk="0">
                  <a:moveTo>
                    <a:pt x="1085" y="0"/>
                  </a:moveTo>
                  <a:cubicBezTo>
                    <a:pt x="890" y="0"/>
                    <a:pt x="707" y="122"/>
                    <a:pt x="732" y="366"/>
                  </a:cubicBezTo>
                  <a:cubicBezTo>
                    <a:pt x="732" y="1829"/>
                    <a:pt x="537" y="3242"/>
                    <a:pt x="49" y="4656"/>
                  </a:cubicBezTo>
                  <a:cubicBezTo>
                    <a:pt x="0" y="4851"/>
                    <a:pt x="147" y="5095"/>
                    <a:pt x="391" y="5095"/>
                  </a:cubicBezTo>
                  <a:cubicBezTo>
                    <a:pt x="594" y="5079"/>
                    <a:pt x="795" y="5072"/>
                    <a:pt x="996" y="5072"/>
                  </a:cubicBezTo>
                  <a:cubicBezTo>
                    <a:pt x="1999" y="5072"/>
                    <a:pt x="2975" y="5241"/>
                    <a:pt x="3950" y="5241"/>
                  </a:cubicBezTo>
                  <a:cubicBezTo>
                    <a:pt x="4388" y="5193"/>
                    <a:pt x="4388" y="4510"/>
                    <a:pt x="3950" y="4461"/>
                  </a:cubicBezTo>
                  <a:cubicBezTo>
                    <a:pt x="3050" y="4461"/>
                    <a:pt x="2149" y="4317"/>
                    <a:pt x="1227" y="4317"/>
                  </a:cubicBezTo>
                  <a:cubicBezTo>
                    <a:pt x="1134" y="4317"/>
                    <a:pt x="1040" y="4319"/>
                    <a:pt x="946" y="4322"/>
                  </a:cubicBezTo>
                  <a:lnTo>
                    <a:pt x="946" y="4322"/>
                  </a:lnTo>
                  <a:cubicBezTo>
                    <a:pt x="1323" y="3025"/>
                    <a:pt x="1512" y="1696"/>
                    <a:pt x="1512" y="366"/>
                  </a:cubicBezTo>
                  <a:cubicBezTo>
                    <a:pt x="1488" y="122"/>
                    <a:pt x="1280"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974;p89">
              <a:extLst>
                <a:ext uri="{FF2B5EF4-FFF2-40B4-BE49-F238E27FC236}">
                  <a16:creationId xmlns="" xmlns:a16="http://schemas.microsoft.com/office/drawing/2014/main" id="{F2576CF6-32FE-4DCB-ABC7-BBDE830A3E2D}"/>
                </a:ext>
              </a:extLst>
            </p:cNvPr>
            <p:cNvSpPr/>
            <p:nvPr/>
          </p:nvSpPr>
          <p:spPr>
            <a:xfrm>
              <a:off x="5856303" y="3725193"/>
              <a:ext cx="88450" cy="84938"/>
            </a:xfrm>
            <a:custGeom>
              <a:avLst/>
              <a:gdLst/>
              <a:ahLst/>
              <a:cxnLst/>
              <a:rect l="l" t="t" r="r" b="b"/>
              <a:pathLst>
                <a:path w="4735" h="4547" extrusionOk="0">
                  <a:moveTo>
                    <a:pt x="3516" y="0"/>
                  </a:moveTo>
                  <a:cubicBezTo>
                    <a:pt x="3175" y="0"/>
                    <a:pt x="2882" y="98"/>
                    <a:pt x="2590" y="293"/>
                  </a:cubicBezTo>
                  <a:cubicBezTo>
                    <a:pt x="2346" y="488"/>
                    <a:pt x="2151" y="683"/>
                    <a:pt x="1907" y="926"/>
                  </a:cubicBezTo>
                  <a:cubicBezTo>
                    <a:pt x="1517" y="1365"/>
                    <a:pt x="1029" y="1706"/>
                    <a:pt x="444" y="1901"/>
                  </a:cubicBezTo>
                  <a:cubicBezTo>
                    <a:pt x="1" y="2035"/>
                    <a:pt x="163" y="2652"/>
                    <a:pt x="563" y="2652"/>
                  </a:cubicBezTo>
                  <a:cubicBezTo>
                    <a:pt x="602" y="2652"/>
                    <a:pt x="644" y="2646"/>
                    <a:pt x="688" y="2633"/>
                  </a:cubicBezTo>
                  <a:lnTo>
                    <a:pt x="639" y="2633"/>
                  </a:lnTo>
                  <a:cubicBezTo>
                    <a:pt x="1273" y="2438"/>
                    <a:pt x="1809" y="2096"/>
                    <a:pt x="2248" y="1658"/>
                  </a:cubicBezTo>
                  <a:cubicBezTo>
                    <a:pt x="2443" y="1463"/>
                    <a:pt x="2687" y="1219"/>
                    <a:pt x="2882" y="1073"/>
                  </a:cubicBezTo>
                  <a:cubicBezTo>
                    <a:pt x="2962" y="966"/>
                    <a:pt x="3071" y="889"/>
                    <a:pt x="3193" y="840"/>
                  </a:cubicBezTo>
                  <a:lnTo>
                    <a:pt x="3193" y="840"/>
                  </a:lnTo>
                  <a:cubicBezTo>
                    <a:pt x="3286" y="1405"/>
                    <a:pt x="3410" y="1946"/>
                    <a:pt x="3565" y="2487"/>
                  </a:cubicBezTo>
                  <a:cubicBezTo>
                    <a:pt x="3711" y="3072"/>
                    <a:pt x="3857" y="3705"/>
                    <a:pt x="3955" y="4290"/>
                  </a:cubicBezTo>
                  <a:cubicBezTo>
                    <a:pt x="3995" y="4452"/>
                    <a:pt x="4136" y="4547"/>
                    <a:pt x="4322" y="4547"/>
                  </a:cubicBezTo>
                  <a:cubicBezTo>
                    <a:pt x="4360" y="4547"/>
                    <a:pt x="4400" y="4543"/>
                    <a:pt x="4442" y="4534"/>
                  </a:cubicBezTo>
                  <a:cubicBezTo>
                    <a:pt x="4637" y="4485"/>
                    <a:pt x="4735" y="4290"/>
                    <a:pt x="4686" y="4095"/>
                  </a:cubicBezTo>
                  <a:cubicBezTo>
                    <a:pt x="4491" y="2877"/>
                    <a:pt x="4003" y="1658"/>
                    <a:pt x="3906" y="390"/>
                  </a:cubicBezTo>
                  <a:cubicBezTo>
                    <a:pt x="3857" y="195"/>
                    <a:pt x="3711" y="49"/>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975;p89">
              <a:extLst>
                <a:ext uri="{FF2B5EF4-FFF2-40B4-BE49-F238E27FC236}">
                  <a16:creationId xmlns="" xmlns:a16="http://schemas.microsoft.com/office/drawing/2014/main" id="{D7AAA42C-7352-46DA-812A-2E3482E66046}"/>
                </a:ext>
              </a:extLst>
            </p:cNvPr>
            <p:cNvSpPr/>
            <p:nvPr/>
          </p:nvSpPr>
          <p:spPr>
            <a:xfrm>
              <a:off x="5880643" y="3612926"/>
              <a:ext cx="125847" cy="104795"/>
            </a:xfrm>
            <a:custGeom>
              <a:avLst/>
              <a:gdLst/>
              <a:ahLst/>
              <a:cxnLst/>
              <a:rect l="l" t="t" r="r" b="b"/>
              <a:pathLst>
                <a:path w="6737" h="5610" extrusionOk="0">
                  <a:moveTo>
                    <a:pt x="5479" y="1"/>
                  </a:moveTo>
                  <a:cubicBezTo>
                    <a:pt x="5447" y="1"/>
                    <a:pt x="5414" y="5"/>
                    <a:pt x="5382" y="13"/>
                  </a:cubicBezTo>
                  <a:cubicBezTo>
                    <a:pt x="3724" y="647"/>
                    <a:pt x="2164" y="1525"/>
                    <a:pt x="458" y="1915"/>
                  </a:cubicBezTo>
                  <a:cubicBezTo>
                    <a:pt x="0" y="2006"/>
                    <a:pt x="144" y="2655"/>
                    <a:pt x="565" y="2655"/>
                  </a:cubicBezTo>
                  <a:cubicBezTo>
                    <a:pt x="593" y="2655"/>
                    <a:pt x="622" y="2652"/>
                    <a:pt x="653" y="2646"/>
                  </a:cubicBezTo>
                  <a:lnTo>
                    <a:pt x="653" y="2597"/>
                  </a:lnTo>
                  <a:cubicBezTo>
                    <a:pt x="2234" y="2281"/>
                    <a:pt x="3690" y="1462"/>
                    <a:pt x="5214" y="839"/>
                  </a:cubicBezTo>
                  <a:lnTo>
                    <a:pt x="5214" y="839"/>
                  </a:lnTo>
                  <a:cubicBezTo>
                    <a:pt x="5482" y="2326"/>
                    <a:pt x="5515" y="3847"/>
                    <a:pt x="5918" y="5327"/>
                  </a:cubicBezTo>
                  <a:cubicBezTo>
                    <a:pt x="5977" y="5524"/>
                    <a:pt x="6132" y="5610"/>
                    <a:pt x="6285" y="5610"/>
                  </a:cubicBezTo>
                  <a:cubicBezTo>
                    <a:pt x="6512" y="5610"/>
                    <a:pt x="6737" y="5423"/>
                    <a:pt x="6650" y="5132"/>
                  </a:cubicBezTo>
                  <a:cubicBezTo>
                    <a:pt x="6211" y="3572"/>
                    <a:pt x="6211" y="1866"/>
                    <a:pt x="5821" y="306"/>
                  </a:cubicBezTo>
                  <a:cubicBezTo>
                    <a:pt x="5780" y="103"/>
                    <a:pt x="5638" y="1"/>
                    <a:pt x="5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976;p89">
              <a:extLst>
                <a:ext uri="{FF2B5EF4-FFF2-40B4-BE49-F238E27FC236}">
                  <a16:creationId xmlns="" xmlns:a16="http://schemas.microsoft.com/office/drawing/2014/main" id="{8779D1C3-6D33-4EF5-82E8-1217AF00EE64}"/>
                </a:ext>
              </a:extLst>
            </p:cNvPr>
            <p:cNvSpPr/>
            <p:nvPr/>
          </p:nvSpPr>
          <p:spPr>
            <a:xfrm>
              <a:off x="5957492" y="3526475"/>
              <a:ext cx="149384" cy="128724"/>
            </a:xfrm>
            <a:custGeom>
              <a:avLst/>
              <a:gdLst/>
              <a:ahLst/>
              <a:cxnLst/>
              <a:rect l="l" t="t" r="r" b="b"/>
              <a:pathLst>
                <a:path w="7997" h="6891" extrusionOk="0">
                  <a:moveTo>
                    <a:pt x="2666" y="0"/>
                  </a:moveTo>
                  <a:cubicBezTo>
                    <a:pt x="1919" y="0"/>
                    <a:pt x="1174" y="9"/>
                    <a:pt x="439" y="9"/>
                  </a:cubicBezTo>
                  <a:cubicBezTo>
                    <a:pt x="0" y="58"/>
                    <a:pt x="0" y="692"/>
                    <a:pt x="439" y="741"/>
                  </a:cubicBezTo>
                  <a:cubicBezTo>
                    <a:pt x="1159" y="741"/>
                    <a:pt x="1884" y="731"/>
                    <a:pt x="2610" y="731"/>
                  </a:cubicBezTo>
                  <a:cubicBezTo>
                    <a:pt x="4103" y="731"/>
                    <a:pt x="5604" y="770"/>
                    <a:pt x="7087" y="1009"/>
                  </a:cubicBezTo>
                  <a:lnTo>
                    <a:pt x="7087" y="1009"/>
                  </a:lnTo>
                  <a:cubicBezTo>
                    <a:pt x="6472" y="2795"/>
                    <a:pt x="6024" y="4626"/>
                    <a:pt x="5705" y="6543"/>
                  </a:cubicBezTo>
                  <a:cubicBezTo>
                    <a:pt x="5657" y="6780"/>
                    <a:pt x="5818" y="6890"/>
                    <a:pt x="6001" y="6890"/>
                  </a:cubicBezTo>
                  <a:cubicBezTo>
                    <a:pt x="6193" y="6890"/>
                    <a:pt x="6411" y="6768"/>
                    <a:pt x="6436" y="6543"/>
                  </a:cubicBezTo>
                  <a:cubicBezTo>
                    <a:pt x="6777" y="4592"/>
                    <a:pt x="7265" y="2691"/>
                    <a:pt x="7947" y="838"/>
                  </a:cubicBezTo>
                  <a:cubicBezTo>
                    <a:pt x="7996" y="643"/>
                    <a:pt x="7899" y="399"/>
                    <a:pt x="7704" y="351"/>
                  </a:cubicBezTo>
                  <a:cubicBezTo>
                    <a:pt x="6050" y="47"/>
                    <a:pt x="4349" y="0"/>
                    <a:pt x="2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977;p89">
              <a:extLst>
                <a:ext uri="{FF2B5EF4-FFF2-40B4-BE49-F238E27FC236}">
                  <a16:creationId xmlns="" xmlns:a16="http://schemas.microsoft.com/office/drawing/2014/main" id="{699635C0-70A3-4F4D-A7C0-85D77F5BA158}"/>
                </a:ext>
              </a:extLst>
            </p:cNvPr>
            <p:cNvSpPr/>
            <p:nvPr/>
          </p:nvSpPr>
          <p:spPr>
            <a:xfrm>
              <a:off x="5956577" y="3196100"/>
              <a:ext cx="173388" cy="144602"/>
            </a:xfrm>
            <a:custGeom>
              <a:avLst/>
              <a:gdLst/>
              <a:ahLst/>
              <a:cxnLst/>
              <a:rect l="l" t="t" r="r" b="b"/>
              <a:pathLst>
                <a:path w="9282" h="7741" extrusionOk="0">
                  <a:moveTo>
                    <a:pt x="2029" y="1"/>
                  </a:moveTo>
                  <a:cubicBezTo>
                    <a:pt x="1918" y="1"/>
                    <a:pt x="1811" y="15"/>
                    <a:pt x="1707" y="46"/>
                  </a:cubicBezTo>
                  <a:cubicBezTo>
                    <a:pt x="1" y="534"/>
                    <a:pt x="1268" y="2630"/>
                    <a:pt x="2000" y="3361"/>
                  </a:cubicBezTo>
                  <a:cubicBezTo>
                    <a:pt x="3803" y="5214"/>
                    <a:pt x="6387" y="6140"/>
                    <a:pt x="8484" y="7652"/>
                  </a:cubicBezTo>
                  <a:cubicBezTo>
                    <a:pt x="8564" y="7714"/>
                    <a:pt x="8643" y="7740"/>
                    <a:pt x="8718" y="7740"/>
                  </a:cubicBezTo>
                  <a:cubicBezTo>
                    <a:pt x="9053" y="7740"/>
                    <a:pt x="9282" y="7200"/>
                    <a:pt x="8923" y="6920"/>
                  </a:cubicBezTo>
                  <a:lnTo>
                    <a:pt x="8825" y="6823"/>
                  </a:lnTo>
                  <a:cubicBezTo>
                    <a:pt x="8923" y="6628"/>
                    <a:pt x="8874" y="6335"/>
                    <a:pt x="8679" y="6238"/>
                  </a:cubicBezTo>
                  <a:cubicBezTo>
                    <a:pt x="8581" y="6140"/>
                    <a:pt x="7996" y="5409"/>
                    <a:pt x="7801" y="5117"/>
                  </a:cubicBezTo>
                  <a:cubicBezTo>
                    <a:pt x="7119" y="4336"/>
                    <a:pt x="6387" y="3508"/>
                    <a:pt x="5656" y="2679"/>
                  </a:cubicBezTo>
                  <a:cubicBezTo>
                    <a:pt x="4983" y="1960"/>
                    <a:pt x="3316"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978;p89">
              <a:extLst>
                <a:ext uri="{FF2B5EF4-FFF2-40B4-BE49-F238E27FC236}">
                  <a16:creationId xmlns="" xmlns:a16="http://schemas.microsoft.com/office/drawing/2014/main" id="{023A7C11-9459-4DE6-8B4A-340C0A08644E}"/>
                </a:ext>
              </a:extLst>
            </p:cNvPr>
            <p:cNvSpPr/>
            <p:nvPr/>
          </p:nvSpPr>
          <p:spPr>
            <a:xfrm>
              <a:off x="6102337" y="3049033"/>
              <a:ext cx="132946" cy="148002"/>
            </a:xfrm>
            <a:custGeom>
              <a:avLst/>
              <a:gdLst/>
              <a:ahLst/>
              <a:cxnLst/>
              <a:rect l="l" t="t" r="r" b="b"/>
              <a:pathLst>
                <a:path w="7117" h="7923" extrusionOk="0">
                  <a:moveTo>
                    <a:pt x="5152" y="1"/>
                  </a:moveTo>
                  <a:cubicBezTo>
                    <a:pt x="4033" y="1"/>
                    <a:pt x="2877" y="1895"/>
                    <a:pt x="2436" y="2556"/>
                  </a:cubicBezTo>
                  <a:cubicBezTo>
                    <a:pt x="1510" y="3970"/>
                    <a:pt x="730" y="5481"/>
                    <a:pt x="47" y="6993"/>
                  </a:cubicBezTo>
                  <a:cubicBezTo>
                    <a:pt x="1" y="7502"/>
                    <a:pt x="394" y="7923"/>
                    <a:pt x="892" y="7923"/>
                  </a:cubicBezTo>
                  <a:cubicBezTo>
                    <a:pt x="919" y="7923"/>
                    <a:pt x="946" y="7921"/>
                    <a:pt x="974" y="7919"/>
                  </a:cubicBezTo>
                  <a:cubicBezTo>
                    <a:pt x="2534" y="6505"/>
                    <a:pt x="4386" y="5384"/>
                    <a:pt x="5703" y="3629"/>
                  </a:cubicBezTo>
                  <a:cubicBezTo>
                    <a:pt x="6434" y="2653"/>
                    <a:pt x="7117" y="752"/>
                    <a:pt x="5508" y="69"/>
                  </a:cubicBezTo>
                  <a:cubicBezTo>
                    <a:pt x="5390" y="22"/>
                    <a:pt x="5271" y="1"/>
                    <a:pt x="5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979;p89">
              <a:extLst>
                <a:ext uri="{FF2B5EF4-FFF2-40B4-BE49-F238E27FC236}">
                  <a16:creationId xmlns="" xmlns:a16="http://schemas.microsoft.com/office/drawing/2014/main" id="{8A003D98-1B90-439B-BA5D-FFC0EC422FA3}"/>
                </a:ext>
              </a:extLst>
            </p:cNvPr>
            <p:cNvSpPr/>
            <p:nvPr/>
          </p:nvSpPr>
          <p:spPr>
            <a:xfrm>
              <a:off x="6007723" y="2902638"/>
              <a:ext cx="110081" cy="137709"/>
            </a:xfrm>
            <a:custGeom>
              <a:avLst/>
              <a:gdLst/>
              <a:ahLst/>
              <a:cxnLst/>
              <a:rect l="l" t="t" r="r" b="b"/>
              <a:pathLst>
                <a:path w="5893" h="7372" extrusionOk="0">
                  <a:moveTo>
                    <a:pt x="1301" y="0"/>
                  </a:moveTo>
                  <a:cubicBezTo>
                    <a:pt x="0" y="0"/>
                    <a:pt x="103" y="1795"/>
                    <a:pt x="432" y="2641"/>
                  </a:cubicBezTo>
                  <a:cubicBezTo>
                    <a:pt x="1260" y="4591"/>
                    <a:pt x="3454" y="5761"/>
                    <a:pt x="4820" y="7224"/>
                  </a:cubicBezTo>
                  <a:cubicBezTo>
                    <a:pt x="4912" y="7328"/>
                    <a:pt x="5019" y="7372"/>
                    <a:pt x="5122" y="7372"/>
                  </a:cubicBezTo>
                  <a:cubicBezTo>
                    <a:pt x="5453" y="7372"/>
                    <a:pt x="5751" y="6924"/>
                    <a:pt x="5453" y="6590"/>
                  </a:cubicBezTo>
                  <a:lnTo>
                    <a:pt x="5210" y="6346"/>
                  </a:lnTo>
                  <a:lnTo>
                    <a:pt x="5307" y="6297"/>
                  </a:lnTo>
                  <a:cubicBezTo>
                    <a:pt x="5892" y="5371"/>
                    <a:pt x="4868" y="3713"/>
                    <a:pt x="4430" y="2933"/>
                  </a:cubicBezTo>
                  <a:cubicBezTo>
                    <a:pt x="3796" y="1909"/>
                    <a:pt x="2772" y="154"/>
                    <a:pt x="1456" y="8"/>
                  </a:cubicBezTo>
                  <a:cubicBezTo>
                    <a:pt x="1402" y="3"/>
                    <a:pt x="135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980;p89">
              <a:extLst>
                <a:ext uri="{FF2B5EF4-FFF2-40B4-BE49-F238E27FC236}">
                  <a16:creationId xmlns="" xmlns:a16="http://schemas.microsoft.com/office/drawing/2014/main" id="{56870603-818F-4BA1-9B28-56D853935CAD}"/>
                </a:ext>
              </a:extLst>
            </p:cNvPr>
            <p:cNvSpPr/>
            <p:nvPr/>
          </p:nvSpPr>
          <p:spPr>
            <a:xfrm>
              <a:off x="6163309" y="3264301"/>
              <a:ext cx="64409" cy="164795"/>
            </a:xfrm>
            <a:custGeom>
              <a:avLst/>
              <a:gdLst/>
              <a:ahLst/>
              <a:cxnLst/>
              <a:rect l="l" t="t" r="r" b="b"/>
              <a:pathLst>
                <a:path w="3448" h="8822" extrusionOk="0">
                  <a:moveTo>
                    <a:pt x="1711" y="1"/>
                  </a:moveTo>
                  <a:cubicBezTo>
                    <a:pt x="1694" y="1"/>
                    <a:pt x="1676" y="1"/>
                    <a:pt x="1659" y="3"/>
                  </a:cubicBezTo>
                  <a:cubicBezTo>
                    <a:pt x="537" y="100"/>
                    <a:pt x="196" y="1612"/>
                    <a:pt x="147" y="2538"/>
                  </a:cubicBezTo>
                  <a:cubicBezTo>
                    <a:pt x="1" y="4586"/>
                    <a:pt x="1171" y="6585"/>
                    <a:pt x="1659" y="8486"/>
                  </a:cubicBezTo>
                  <a:cubicBezTo>
                    <a:pt x="1717" y="8720"/>
                    <a:pt x="1893" y="8822"/>
                    <a:pt x="2073" y="8822"/>
                  </a:cubicBezTo>
                  <a:cubicBezTo>
                    <a:pt x="2343" y="8822"/>
                    <a:pt x="2624" y="8594"/>
                    <a:pt x="2536" y="8242"/>
                  </a:cubicBezTo>
                  <a:cubicBezTo>
                    <a:pt x="2536" y="8242"/>
                    <a:pt x="2536" y="8242"/>
                    <a:pt x="2536" y="8194"/>
                  </a:cubicBezTo>
                  <a:cubicBezTo>
                    <a:pt x="2585" y="8145"/>
                    <a:pt x="2634" y="7999"/>
                    <a:pt x="2683" y="7901"/>
                  </a:cubicBezTo>
                  <a:cubicBezTo>
                    <a:pt x="2683" y="7274"/>
                    <a:pt x="3447" y="1"/>
                    <a:pt x="1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981;p89">
              <a:extLst>
                <a:ext uri="{FF2B5EF4-FFF2-40B4-BE49-F238E27FC236}">
                  <a16:creationId xmlns="" xmlns:a16="http://schemas.microsoft.com/office/drawing/2014/main" id="{C28CE700-DDFD-43E3-A1DD-496D0D30E3F2}"/>
                </a:ext>
              </a:extLst>
            </p:cNvPr>
            <p:cNvSpPr/>
            <p:nvPr/>
          </p:nvSpPr>
          <p:spPr>
            <a:xfrm>
              <a:off x="6176889" y="3436568"/>
              <a:ext cx="143089" cy="69508"/>
            </a:xfrm>
            <a:custGeom>
              <a:avLst/>
              <a:gdLst/>
              <a:ahLst/>
              <a:cxnLst/>
              <a:rect l="l" t="t" r="r" b="b"/>
              <a:pathLst>
                <a:path w="7660" h="3721" extrusionOk="0">
                  <a:moveTo>
                    <a:pt x="5035" y="1"/>
                  </a:moveTo>
                  <a:cubicBezTo>
                    <a:pt x="3524" y="1"/>
                    <a:pt x="1159" y="2197"/>
                    <a:pt x="444" y="2872"/>
                  </a:cubicBezTo>
                  <a:cubicBezTo>
                    <a:pt x="444" y="2872"/>
                    <a:pt x="444" y="2921"/>
                    <a:pt x="444" y="2921"/>
                  </a:cubicBezTo>
                  <a:cubicBezTo>
                    <a:pt x="0" y="3098"/>
                    <a:pt x="243" y="3720"/>
                    <a:pt x="658" y="3720"/>
                  </a:cubicBezTo>
                  <a:cubicBezTo>
                    <a:pt x="699" y="3720"/>
                    <a:pt x="742" y="3714"/>
                    <a:pt x="785" y="3701"/>
                  </a:cubicBezTo>
                  <a:cubicBezTo>
                    <a:pt x="1761" y="3506"/>
                    <a:pt x="7660" y="2531"/>
                    <a:pt x="5905" y="386"/>
                  </a:cubicBezTo>
                  <a:cubicBezTo>
                    <a:pt x="5679" y="115"/>
                    <a:pt x="5379" y="1"/>
                    <a:pt x="5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982;p89">
            <a:extLst>
              <a:ext uri="{FF2B5EF4-FFF2-40B4-BE49-F238E27FC236}">
                <a16:creationId xmlns="" xmlns:a16="http://schemas.microsoft.com/office/drawing/2014/main" id="{2B7376FE-B1FC-4A57-B57A-7B5743764F63}"/>
              </a:ext>
            </a:extLst>
          </p:cNvPr>
          <p:cNvGrpSpPr/>
          <p:nvPr/>
        </p:nvGrpSpPr>
        <p:grpSpPr>
          <a:xfrm>
            <a:off x="2694996" y="1571901"/>
            <a:ext cx="813747" cy="2066627"/>
            <a:chOff x="217925" y="1971400"/>
            <a:chExt cx="622525" cy="1687200"/>
          </a:xfrm>
        </p:grpSpPr>
        <p:sp>
          <p:nvSpPr>
            <p:cNvPr id="364" name="Google Shape;3983;p89">
              <a:extLst>
                <a:ext uri="{FF2B5EF4-FFF2-40B4-BE49-F238E27FC236}">
                  <a16:creationId xmlns="" xmlns:a16="http://schemas.microsoft.com/office/drawing/2014/main" id="{5F8611FE-D3C2-4D9E-99DB-62A27C84E322}"/>
                </a:ext>
              </a:extLst>
            </p:cNvPr>
            <p:cNvSpPr/>
            <p:nvPr/>
          </p:nvSpPr>
          <p:spPr>
            <a:xfrm>
              <a:off x="606775" y="2245925"/>
              <a:ext cx="193750" cy="227825"/>
            </a:xfrm>
            <a:custGeom>
              <a:avLst/>
              <a:gdLst/>
              <a:ahLst/>
              <a:cxnLst/>
              <a:rect l="l" t="t" r="r" b="b"/>
              <a:pathLst>
                <a:path w="7750" h="9113" extrusionOk="0">
                  <a:moveTo>
                    <a:pt x="6452" y="0"/>
                  </a:moveTo>
                  <a:cubicBezTo>
                    <a:pt x="6312" y="0"/>
                    <a:pt x="6156" y="17"/>
                    <a:pt x="5985" y="53"/>
                  </a:cubicBezTo>
                  <a:cubicBezTo>
                    <a:pt x="4579" y="446"/>
                    <a:pt x="3042" y="1688"/>
                    <a:pt x="2257" y="2931"/>
                  </a:cubicBezTo>
                  <a:cubicBezTo>
                    <a:pt x="1113" y="4664"/>
                    <a:pt x="1" y="6887"/>
                    <a:pt x="589" y="9013"/>
                  </a:cubicBezTo>
                  <a:lnTo>
                    <a:pt x="688" y="9111"/>
                  </a:lnTo>
                  <a:cubicBezTo>
                    <a:pt x="690" y="9112"/>
                    <a:pt x="693" y="9112"/>
                    <a:pt x="696" y="9112"/>
                  </a:cubicBezTo>
                  <a:cubicBezTo>
                    <a:pt x="938" y="9112"/>
                    <a:pt x="3015" y="6653"/>
                    <a:pt x="3434" y="6266"/>
                  </a:cubicBezTo>
                  <a:cubicBezTo>
                    <a:pt x="4709" y="4991"/>
                    <a:pt x="6246" y="3977"/>
                    <a:pt x="7162" y="2408"/>
                  </a:cubicBezTo>
                  <a:cubicBezTo>
                    <a:pt x="7750" y="1349"/>
                    <a:pt x="7703" y="0"/>
                    <a:pt x="6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984;p89">
              <a:extLst>
                <a:ext uri="{FF2B5EF4-FFF2-40B4-BE49-F238E27FC236}">
                  <a16:creationId xmlns="" xmlns:a16="http://schemas.microsoft.com/office/drawing/2014/main" id="{5B27FE18-8D9A-4182-8AA0-814E782C7710}"/>
                </a:ext>
              </a:extLst>
            </p:cNvPr>
            <p:cNvSpPr/>
            <p:nvPr/>
          </p:nvSpPr>
          <p:spPr>
            <a:xfrm>
              <a:off x="263375" y="2415775"/>
              <a:ext cx="237175" cy="129050"/>
            </a:xfrm>
            <a:custGeom>
              <a:avLst/>
              <a:gdLst/>
              <a:ahLst/>
              <a:cxnLst/>
              <a:rect l="l" t="t" r="r" b="b"/>
              <a:pathLst>
                <a:path w="9487" h="5162" extrusionOk="0">
                  <a:moveTo>
                    <a:pt x="2566" y="0"/>
                  </a:moveTo>
                  <a:cubicBezTo>
                    <a:pt x="1394" y="0"/>
                    <a:pt x="383" y="347"/>
                    <a:pt x="233" y="1401"/>
                  </a:cubicBezTo>
                  <a:cubicBezTo>
                    <a:pt x="1" y="2723"/>
                    <a:pt x="1907" y="2795"/>
                    <a:pt x="3432" y="2795"/>
                  </a:cubicBezTo>
                  <a:cubicBezTo>
                    <a:pt x="3618" y="2795"/>
                    <a:pt x="3798" y="2794"/>
                    <a:pt x="3967" y="2794"/>
                  </a:cubicBezTo>
                  <a:cubicBezTo>
                    <a:pt x="4369" y="2794"/>
                    <a:pt x="4714" y="2800"/>
                    <a:pt x="4941" y="2840"/>
                  </a:cubicBezTo>
                  <a:cubicBezTo>
                    <a:pt x="6674" y="3167"/>
                    <a:pt x="8047" y="4213"/>
                    <a:pt x="9453" y="5162"/>
                  </a:cubicBezTo>
                  <a:lnTo>
                    <a:pt x="9486" y="5031"/>
                  </a:lnTo>
                  <a:cubicBezTo>
                    <a:pt x="9290" y="3494"/>
                    <a:pt x="7492" y="1532"/>
                    <a:pt x="6216" y="845"/>
                  </a:cubicBezTo>
                  <a:cubicBezTo>
                    <a:pt x="5529" y="475"/>
                    <a:pt x="3937" y="0"/>
                    <a:pt x="2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985;p89">
              <a:extLst>
                <a:ext uri="{FF2B5EF4-FFF2-40B4-BE49-F238E27FC236}">
                  <a16:creationId xmlns="" xmlns:a16="http://schemas.microsoft.com/office/drawing/2014/main" id="{4D0FB8BF-E79E-4EBA-91E8-4929180507DC}"/>
                </a:ext>
              </a:extLst>
            </p:cNvPr>
            <p:cNvSpPr/>
            <p:nvPr/>
          </p:nvSpPr>
          <p:spPr>
            <a:xfrm>
              <a:off x="233200" y="2583125"/>
              <a:ext cx="264900" cy="187825"/>
            </a:xfrm>
            <a:custGeom>
              <a:avLst/>
              <a:gdLst/>
              <a:ahLst/>
              <a:cxnLst/>
              <a:rect l="l" t="t" r="r" b="b"/>
              <a:pathLst>
                <a:path w="10596" h="7513" extrusionOk="0">
                  <a:moveTo>
                    <a:pt x="6045" y="0"/>
                  </a:moveTo>
                  <a:cubicBezTo>
                    <a:pt x="3547" y="0"/>
                    <a:pt x="1287" y="2173"/>
                    <a:pt x="557" y="4517"/>
                  </a:cubicBezTo>
                  <a:cubicBezTo>
                    <a:pt x="295" y="5301"/>
                    <a:pt x="1" y="7263"/>
                    <a:pt x="1145" y="7492"/>
                  </a:cubicBezTo>
                  <a:cubicBezTo>
                    <a:pt x="1216" y="7506"/>
                    <a:pt x="1284" y="7512"/>
                    <a:pt x="1351" y="7512"/>
                  </a:cubicBezTo>
                  <a:cubicBezTo>
                    <a:pt x="2572" y="7512"/>
                    <a:pt x="3069" y="5323"/>
                    <a:pt x="3565" y="4517"/>
                  </a:cubicBezTo>
                  <a:cubicBezTo>
                    <a:pt x="4372" y="3145"/>
                    <a:pt x="5839" y="2321"/>
                    <a:pt x="7312" y="2321"/>
                  </a:cubicBezTo>
                  <a:cubicBezTo>
                    <a:pt x="8227" y="2321"/>
                    <a:pt x="9144" y="2638"/>
                    <a:pt x="9908" y="3340"/>
                  </a:cubicBezTo>
                  <a:lnTo>
                    <a:pt x="10497" y="3928"/>
                  </a:lnTo>
                  <a:lnTo>
                    <a:pt x="10595" y="3797"/>
                  </a:lnTo>
                  <a:cubicBezTo>
                    <a:pt x="10170" y="1835"/>
                    <a:pt x="8600" y="331"/>
                    <a:pt x="6606" y="37"/>
                  </a:cubicBezTo>
                  <a:cubicBezTo>
                    <a:pt x="6418" y="12"/>
                    <a:pt x="6230" y="0"/>
                    <a:pt x="6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986;p89">
              <a:extLst>
                <a:ext uri="{FF2B5EF4-FFF2-40B4-BE49-F238E27FC236}">
                  <a16:creationId xmlns="" xmlns:a16="http://schemas.microsoft.com/office/drawing/2014/main" id="{52EDE853-67D7-4FC8-901D-598C2F19B2DF}"/>
                </a:ext>
              </a:extLst>
            </p:cNvPr>
            <p:cNvSpPr/>
            <p:nvPr/>
          </p:nvSpPr>
          <p:spPr>
            <a:xfrm>
              <a:off x="629675" y="2491925"/>
              <a:ext cx="157175" cy="282600"/>
            </a:xfrm>
            <a:custGeom>
              <a:avLst/>
              <a:gdLst/>
              <a:ahLst/>
              <a:cxnLst/>
              <a:rect l="l" t="t" r="r" b="b"/>
              <a:pathLst>
                <a:path w="6287" h="11304" extrusionOk="0">
                  <a:moveTo>
                    <a:pt x="5160" y="1"/>
                  </a:moveTo>
                  <a:cubicBezTo>
                    <a:pt x="4616" y="1"/>
                    <a:pt x="3967" y="264"/>
                    <a:pt x="3499" y="611"/>
                  </a:cubicBezTo>
                  <a:cubicBezTo>
                    <a:pt x="2289" y="1527"/>
                    <a:pt x="1406" y="3325"/>
                    <a:pt x="818" y="4731"/>
                  </a:cubicBezTo>
                  <a:cubicBezTo>
                    <a:pt x="0" y="6922"/>
                    <a:pt x="524" y="9080"/>
                    <a:pt x="883" y="11238"/>
                  </a:cubicBezTo>
                  <a:lnTo>
                    <a:pt x="1047" y="11304"/>
                  </a:lnTo>
                  <a:cubicBezTo>
                    <a:pt x="1406" y="9734"/>
                    <a:pt x="2028" y="8197"/>
                    <a:pt x="2813" y="6791"/>
                  </a:cubicBezTo>
                  <a:cubicBezTo>
                    <a:pt x="3761" y="5255"/>
                    <a:pt x="5984" y="3195"/>
                    <a:pt x="6180" y="1363"/>
                  </a:cubicBezTo>
                  <a:cubicBezTo>
                    <a:pt x="6286" y="360"/>
                    <a:pt x="5794" y="1"/>
                    <a:pt x="5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987;p89">
              <a:extLst>
                <a:ext uri="{FF2B5EF4-FFF2-40B4-BE49-F238E27FC236}">
                  <a16:creationId xmlns="" xmlns:a16="http://schemas.microsoft.com/office/drawing/2014/main" id="{8625422E-A842-442A-A1F1-CE82D60F2FA9}"/>
                </a:ext>
              </a:extLst>
            </p:cNvPr>
            <p:cNvSpPr/>
            <p:nvPr/>
          </p:nvSpPr>
          <p:spPr>
            <a:xfrm>
              <a:off x="714700" y="2687575"/>
              <a:ext cx="125750" cy="223475"/>
            </a:xfrm>
            <a:custGeom>
              <a:avLst/>
              <a:gdLst/>
              <a:ahLst/>
              <a:cxnLst/>
              <a:rect l="l" t="t" r="r" b="b"/>
              <a:pathLst>
                <a:path w="5030" h="8939" extrusionOk="0">
                  <a:moveTo>
                    <a:pt x="4035" y="1"/>
                  </a:moveTo>
                  <a:cubicBezTo>
                    <a:pt x="3860" y="1"/>
                    <a:pt x="3650" y="45"/>
                    <a:pt x="3401" y="142"/>
                  </a:cubicBezTo>
                  <a:cubicBezTo>
                    <a:pt x="2289" y="568"/>
                    <a:pt x="1341" y="2039"/>
                    <a:pt x="883" y="3118"/>
                  </a:cubicBezTo>
                  <a:cubicBezTo>
                    <a:pt x="262" y="4295"/>
                    <a:pt x="0" y="5668"/>
                    <a:pt x="164" y="7009"/>
                  </a:cubicBezTo>
                  <a:cubicBezTo>
                    <a:pt x="229" y="7630"/>
                    <a:pt x="523" y="8252"/>
                    <a:pt x="556" y="8873"/>
                  </a:cubicBezTo>
                  <a:lnTo>
                    <a:pt x="621" y="8938"/>
                  </a:lnTo>
                  <a:cubicBezTo>
                    <a:pt x="1079" y="6388"/>
                    <a:pt x="3335" y="4524"/>
                    <a:pt x="4447" y="2301"/>
                  </a:cubicBezTo>
                  <a:cubicBezTo>
                    <a:pt x="4892" y="1411"/>
                    <a:pt x="5029" y="1"/>
                    <a:pt x="4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988;p89">
              <a:extLst>
                <a:ext uri="{FF2B5EF4-FFF2-40B4-BE49-F238E27FC236}">
                  <a16:creationId xmlns="" xmlns:a16="http://schemas.microsoft.com/office/drawing/2014/main" id="{E480E160-2332-4B46-BE72-68A01DF43A4B}"/>
                </a:ext>
              </a:extLst>
            </p:cNvPr>
            <p:cNvSpPr/>
            <p:nvPr/>
          </p:nvSpPr>
          <p:spPr>
            <a:xfrm>
              <a:off x="397625" y="2807775"/>
              <a:ext cx="82475" cy="216900"/>
            </a:xfrm>
            <a:custGeom>
              <a:avLst/>
              <a:gdLst/>
              <a:ahLst/>
              <a:cxnLst/>
              <a:rect l="l" t="t" r="r" b="b"/>
              <a:pathLst>
                <a:path w="3299" h="8676" extrusionOk="0">
                  <a:moveTo>
                    <a:pt x="1213" y="1"/>
                  </a:moveTo>
                  <a:cubicBezTo>
                    <a:pt x="499" y="1"/>
                    <a:pt x="0" y="1203"/>
                    <a:pt x="94" y="2168"/>
                  </a:cubicBezTo>
                  <a:cubicBezTo>
                    <a:pt x="225" y="3967"/>
                    <a:pt x="1337" y="8021"/>
                    <a:pt x="3299" y="8675"/>
                  </a:cubicBezTo>
                  <a:lnTo>
                    <a:pt x="3233" y="8414"/>
                  </a:lnTo>
                  <a:cubicBezTo>
                    <a:pt x="2808" y="8021"/>
                    <a:pt x="2972" y="5798"/>
                    <a:pt x="2972" y="5013"/>
                  </a:cubicBezTo>
                  <a:cubicBezTo>
                    <a:pt x="2972" y="3574"/>
                    <a:pt x="3004" y="1841"/>
                    <a:pt x="2122" y="632"/>
                  </a:cubicBezTo>
                  <a:cubicBezTo>
                    <a:pt x="1801" y="183"/>
                    <a:pt x="1491" y="1"/>
                    <a:pt x="1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989;p89">
              <a:extLst>
                <a:ext uri="{FF2B5EF4-FFF2-40B4-BE49-F238E27FC236}">
                  <a16:creationId xmlns="" xmlns:a16="http://schemas.microsoft.com/office/drawing/2014/main" id="{A0B2773D-EAB0-4B54-8891-0494C8A20140}"/>
                </a:ext>
              </a:extLst>
            </p:cNvPr>
            <p:cNvSpPr/>
            <p:nvPr/>
          </p:nvSpPr>
          <p:spPr>
            <a:xfrm>
              <a:off x="515050" y="2287250"/>
              <a:ext cx="113025" cy="1369925"/>
            </a:xfrm>
            <a:custGeom>
              <a:avLst/>
              <a:gdLst/>
              <a:ahLst/>
              <a:cxnLst/>
              <a:rect l="l" t="t" r="r" b="b"/>
              <a:pathLst>
                <a:path w="4521" h="54797" extrusionOk="0">
                  <a:moveTo>
                    <a:pt x="302" y="0"/>
                  </a:moveTo>
                  <a:cubicBezTo>
                    <a:pt x="153" y="0"/>
                    <a:pt x="1" y="119"/>
                    <a:pt x="40" y="297"/>
                  </a:cubicBezTo>
                  <a:lnTo>
                    <a:pt x="8" y="297"/>
                  </a:lnTo>
                  <a:cubicBezTo>
                    <a:pt x="1970" y="6967"/>
                    <a:pt x="2525" y="13899"/>
                    <a:pt x="2754" y="20831"/>
                  </a:cubicBezTo>
                  <a:cubicBezTo>
                    <a:pt x="2885" y="24363"/>
                    <a:pt x="2918" y="27927"/>
                    <a:pt x="3049" y="31491"/>
                  </a:cubicBezTo>
                  <a:cubicBezTo>
                    <a:pt x="3179" y="35088"/>
                    <a:pt x="3376" y="38684"/>
                    <a:pt x="3539" y="42314"/>
                  </a:cubicBezTo>
                  <a:cubicBezTo>
                    <a:pt x="3735" y="46401"/>
                    <a:pt x="3931" y="50488"/>
                    <a:pt x="4030" y="54576"/>
                  </a:cubicBezTo>
                  <a:cubicBezTo>
                    <a:pt x="4046" y="54723"/>
                    <a:pt x="4160" y="54796"/>
                    <a:pt x="4275" y="54796"/>
                  </a:cubicBezTo>
                  <a:cubicBezTo>
                    <a:pt x="4389" y="54796"/>
                    <a:pt x="4504" y="54723"/>
                    <a:pt x="4520" y="54576"/>
                  </a:cubicBezTo>
                  <a:cubicBezTo>
                    <a:pt x="4357" y="47251"/>
                    <a:pt x="3899" y="39992"/>
                    <a:pt x="3637" y="32701"/>
                  </a:cubicBezTo>
                  <a:cubicBezTo>
                    <a:pt x="3343" y="25671"/>
                    <a:pt x="3441" y="18608"/>
                    <a:pt x="2689" y="11578"/>
                  </a:cubicBezTo>
                  <a:cubicBezTo>
                    <a:pt x="2297" y="7719"/>
                    <a:pt x="1577" y="3894"/>
                    <a:pt x="531" y="166"/>
                  </a:cubicBezTo>
                  <a:cubicBezTo>
                    <a:pt x="492" y="50"/>
                    <a:pt x="398"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990;p89">
              <a:extLst>
                <a:ext uri="{FF2B5EF4-FFF2-40B4-BE49-F238E27FC236}">
                  <a16:creationId xmlns="" xmlns:a16="http://schemas.microsoft.com/office/drawing/2014/main" id="{208D0364-A7E0-4257-A413-CAD26FB43494}"/>
                </a:ext>
              </a:extLst>
            </p:cNvPr>
            <p:cNvSpPr/>
            <p:nvPr/>
          </p:nvSpPr>
          <p:spPr>
            <a:xfrm>
              <a:off x="633750" y="2527000"/>
              <a:ext cx="111650" cy="1131600"/>
            </a:xfrm>
            <a:custGeom>
              <a:avLst/>
              <a:gdLst/>
              <a:ahLst/>
              <a:cxnLst/>
              <a:rect l="l" t="t" r="r" b="b"/>
              <a:pathLst>
                <a:path w="4466" h="45264" extrusionOk="0">
                  <a:moveTo>
                    <a:pt x="4121" y="0"/>
                  </a:moveTo>
                  <a:cubicBezTo>
                    <a:pt x="4064" y="0"/>
                    <a:pt x="4006" y="27"/>
                    <a:pt x="3957" y="91"/>
                  </a:cubicBezTo>
                  <a:cubicBezTo>
                    <a:pt x="2388" y="2020"/>
                    <a:pt x="1342" y="4342"/>
                    <a:pt x="917" y="6794"/>
                  </a:cubicBezTo>
                  <a:cubicBezTo>
                    <a:pt x="818" y="7514"/>
                    <a:pt x="753" y="8233"/>
                    <a:pt x="720" y="8920"/>
                  </a:cubicBezTo>
                  <a:cubicBezTo>
                    <a:pt x="688" y="9737"/>
                    <a:pt x="622" y="10555"/>
                    <a:pt x="590" y="11372"/>
                  </a:cubicBezTo>
                  <a:cubicBezTo>
                    <a:pt x="491" y="12909"/>
                    <a:pt x="426" y="14478"/>
                    <a:pt x="361" y="16015"/>
                  </a:cubicBezTo>
                  <a:cubicBezTo>
                    <a:pt x="66" y="22195"/>
                    <a:pt x="1" y="28408"/>
                    <a:pt x="263" y="34588"/>
                  </a:cubicBezTo>
                  <a:cubicBezTo>
                    <a:pt x="426" y="38086"/>
                    <a:pt x="720" y="41552"/>
                    <a:pt x="1113" y="45018"/>
                  </a:cubicBezTo>
                  <a:cubicBezTo>
                    <a:pt x="1145" y="45182"/>
                    <a:pt x="1284" y="45264"/>
                    <a:pt x="1411" y="45264"/>
                  </a:cubicBezTo>
                  <a:cubicBezTo>
                    <a:pt x="1538" y="45264"/>
                    <a:pt x="1652" y="45182"/>
                    <a:pt x="1636" y="45018"/>
                  </a:cubicBezTo>
                  <a:cubicBezTo>
                    <a:pt x="164" y="32985"/>
                    <a:pt x="491" y="20822"/>
                    <a:pt x="1243" y="8724"/>
                  </a:cubicBezTo>
                  <a:cubicBezTo>
                    <a:pt x="1309" y="7252"/>
                    <a:pt x="1570" y="5781"/>
                    <a:pt x="2061" y="4375"/>
                  </a:cubicBezTo>
                  <a:cubicBezTo>
                    <a:pt x="2584" y="2936"/>
                    <a:pt x="3369" y="1628"/>
                    <a:pt x="4317" y="451"/>
                  </a:cubicBezTo>
                  <a:cubicBezTo>
                    <a:pt x="4465" y="254"/>
                    <a:pt x="4297" y="0"/>
                    <a:pt x="4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991;p89">
              <a:extLst>
                <a:ext uri="{FF2B5EF4-FFF2-40B4-BE49-F238E27FC236}">
                  <a16:creationId xmlns="" xmlns:a16="http://schemas.microsoft.com/office/drawing/2014/main" id="{7F947B3A-948B-4EF2-BB97-20C9127A0C35}"/>
                </a:ext>
              </a:extLst>
            </p:cNvPr>
            <p:cNvSpPr/>
            <p:nvPr/>
          </p:nvSpPr>
          <p:spPr>
            <a:xfrm>
              <a:off x="257550" y="2609250"/>
              <a:ext cx="319025" cy="1048225"/>
            </a:xfrm>
            <a:custGeom>
              <a:avLst/>
              <a:gdLst/>
              <a:ahLst/>
              <a:cxnLst/>
              <a:rect l="l" t="t" r="r" b="b"/>
              <a:pathLst>
                <a:path w="12761" h="41929" extrusionOk="0">
                  <a:moveTo>
                    <a:pt x="5187" y="0"/>
                  </a:moveTo>
                  <a:cubicBezTo>
                    <a:pt x="2639" y="0"/>
                    <a:pt x="585" y="2211"/>
                    <a:pt x="40" y="4649"/>
                  </a:cubicBezTo>
                  <a:cubicBezTo>
                    <a:pt x="0" y="4829"/>
                    <a:pt x="168" y="4960"/>
                    <a:pt x="320" y="4960"/>
                  </a:cubicBezTo>
                  <a:cubicBezTo>
                    <a:pt x="416" y="4960"/>
                    <a:pt x="506" y="4907"/>
                    <a:pt x="531" y="4780"/>
                  </a:cubicBezTo>
                  <a:cubicBezTo>
                    <a:pt x="1049" y="2592"/>
                    <a:pt x="2859" y="506"/>
                    <a:pt x="5181" y="506"/>
                  </a:cubicBezTo>
                  <a:cubicBezTo>
                    <a:pt x="5497" y="506"/>
                    <a:pt x="5822" y="545"/>
                    <a:pt x="6155" y="627"/>
                  </a:cubicBezTo>
                  <a:cubicBezTo>
                    <a:pt x="9000" y="1379"/>
                    <a:pt x="10471" y="4354"/>
                    <a:pt x="11027" y="6970"/>
                  </a:cubicBezTo>
                  <a:cubicBezTo>
                    <a:pt x="11387" y="8671"/>
                    <a:pt x="11289" y="10371"/>
                    <a:pt x="11289" y="12071"/>
                  </a:cubicBezTo>
                  <a:cubicBezTo>
                    <a:pt x="11289" y="13935"/>
                    <a:pt x="11289" y="15799"/>
                    <a:pt x="11321" y="17695"/>
                  </a:cubicBezTo>
                  <a:cubicBezTo>
                    <a:pt x="11321" y="21423"/>
                    <a:pt x="11387" y="25183"/>
                    <a:pt x="11518" y="28943"/>
                  </a:cubicBezTo>
                  <a:cubicBezTo>
                    <a:pt x="11648" y="33194"/>
                    <a:pt x="11877" y="37445"/>
                    <a:pt x="12237" y="41696"/>
                  </a:cubicBezTo>
                  <a:cubicBezTo>
                    <a:pt x="12254" y="41847"/>
                    <a:pt x="12391" y="41929"/>
                    <a:pt x="12521" y="41929"/>
                  </a:cubicBezTo>
                  <a:cubicBezTo>
                    <a:pt x="12644" y="41929"/>
                    <a:pt x="12760" y="41855"/>
                    <a:pt x="12760" y="41696"/>
                  </a:cubicBezTo>
                  <a:lnTo>
                    <a:pt x="12727" y="41696"/>
                  </a:lnTo>
                  <a:cubicBezTo>
                    <a:pt x="12041" y="33587"/>
                    <a:pt x="11845" y="25477"/>
                    <a:pt x="11812" y="17401"/>
                  </a:cubicBezTo>
                  <a:lnTo>
                    <a:pt x="11812" y="11385"/>
                  </a:lnTo>
                  <a:cubicBezTo>
                    <a:pt x="11812" y="10404"/>
                    <a:pt x="11877" y="9390"/>
                    <a:pt x="11812" y="8409"/>
                  </a:cubicBezTo>
                  <a:cubicBezTo>
                    <a:pt x="11714" y="7690"/>
                    <a:pt x="11583" y="6970"/>
                    <a:pt x="11387" y="6284"/>
                  </a:cubicBezTo>
                  <a:cubicBezTo>
                    <a:pt x="10733" y="3668"/>
                    <a:pt x="9065" y="856"/>
                    <a:pt x="6286" y="136"/>
                  </a:cubicBezTo>
                  <a:cubicBezTo>
                    <a:pt x="5912" y="44"/>
                    <a:pt x="5544" y="0"/>
                    <a:pt x="5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992;p89">
              <a:extLst>
                <a:ext uri="{FF2B5EF4-FFF2-40B4-BE49-F238E27FC236}">
                  <a16:creationId xmlns="" xmlns:a16="http://schemas.microsoft.com/office/drawing/2014/main" id="{F6222BBD-FB3A-43DF-837A-0E14DE64B823}"/>
                </a:ext>
              </a:extLst>
            </p:cNvPr>
            <p:cNvSpPr/>
            <p:nvPr/>
          </p:nvSpPr>
          <p:spPr>
            <a:xfrm>
              <a:off x="568000" y="2281200"/>
              <a:ext cx="198725" cy="301175"/>
            </a:xfrm>
            <a:custGeom>
              <a:avLst/>
              <a:gdLst/>
              <a:ahLst/>
              <a:cxnLst/>
              <a:rect l="l" t="t" r="r" b="b"/>
              <a:pathLst>
                <a:path w="7949" h="12047" extrusionOk="0">
                  <a:moveTo>
                    <a:pt x="7602" y="0"/>
                  </a:moveTo>
                  <a:cubicBezTo>
                    <a:pt x="7560" y="0"/>
                    <a:pt x="7515" y="15"/>
                    <a:pt x="7470" y="48"/>
                  </a:cubicBezTo>
                  <a:cubicBezTo>
                    <a:pt x="3481" y="2599"/>
                    <a:pt x="2304" y="7732"/>
                    <a:pt x="113" y="11656"/>
                  </a:cubicBezTo>
                  <a:cubicBezTo>
                    <a:pt x="0" y="11859"/>
                    <a:pt x="183" y="12047"/>
                    <a:pt x="361" y="12047"/>
                  </a:cubicBezTo>
                  <a:cubicBezTo>
                    <a:pt x="441" y="12047"/>
                    <a:pt x="520" y="12009"/>
                    <a:pt x="571" y="11918"/>
                  </a:cubicBezTo>
                  <a:cubicBezTo>
                    <a:pt x="1650" y="9956"/>
                    <a:pt x="2467" y="7831"/>
                    <a:pt x="3514" y="5803"/>
                  </a:cubicBezTo>
                  <a:cubicBezTo>
                    <a:pt x="4527" y="3743"/>
                    <a:pt x="5770" y="1716"/>
                    <a:pt x="7732" y="474"/>
                  </a:cubicBezTo>
                  <a:cubicBezTo>
                    <a:pt x="7949" y="338"/>
                    <a:pt x="7806" y="0"/>
                    <a:pt x="7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993;p89">
              <a:extLst>
                <a:ext uri="{FF2B5EF4-FFF2-40B4-BE49-F238E27FC236}">
                  <a16:creationId xmlns="" xmlns:a16="http://schemas.microsoft.com/office/drawing/2014/main" id="{258E653A-10AE-4371-969F-ED313E3CE1E4}"/>
                </a:ext>
              </a:extLst>
            </p:cNvPr>
            <p:cNvSpPr/>
            <p:nvPr/>
          </p:nvSpPr>
          <p:spPr>
            <a:xfrm>
              <a:off x="296625" y="2440775"/>
              <a:ext cx="293300" cy="261525"/>
            </a:xfrm>
            <a:custGeom>
              <a:avLst/>
              <a:gdLst/>
              <a:ahLst/>
              <a:cxnLst/>
              <a:rect l="l" t="t" r="r" b="b"/>
              <a:pathLst>
                <a:path w="11732" h="10461" extrusionOk="0">
                  <a:moveTo>
                    <a:pt x="2074" y="1"/>
                  </a:moveTo>
                  <a:cubicBezTo>
                    <a:pt x="1478" y="1"/>
                    <a:pt x="881" y="91"/>
                    <a:pt x="309" y="270"/>
                  </a:cubicBezTo>
                  <a:cubicBezTo>
                    <a:pt x="1" y="363"/>
                    <a:pt x="99" y="832"/>
                    <a:pt x="411" y="832"/>
                  </a:cubicBezTo>
                  <a:cubicBezTo>
                    <a:pt x="431" y="832"/>
                    <a:pt x="451" y="830"/>
                    <a:pt x="472" y="826"/>
                  </a:cubicBezTo>
                  <a:cubicBezTo>
                    <a:pt x="1041" y="653"/>
                    <a:pt x="1585" y="574"/>
                    <a:pt x="2106" y="574"/>
                  </a:cubicBezTo>
                  <a:cubicBezTo>
                    <a:pt x="5716" y="574"/>
                    <a:pt x="8191" y="4398"/>
                    <a:pt x="9791" y="7399"/>
                  </a:cubicBezTo>
                  <a:cubicBezTo>
                    <a:pt x="10282" y="8347"/>
                    <a:pt x="10739" y="9328"/>
                    <a:pt x="11197" y="10309"/>
                  </a:cubicBezTo>
                  <a:cubicBezTo>
                    <a:pt x="11240" y="10416"/>
                    <a:pt x="11318" y="10460"/>
                    <a:pt x="11398" y="10460"/>
                  </a:cubicBezTo>
                  <a:cubicBezTo>
                    <a:pt x="11562" y="10460"/>
                    <a:pt x="11732" y="10277"/>
                    <a:pt x="11622" y="10080"/>
                  </a:cubicBezTo>
                  <a:lnTo>
                    <a:pt x="11655" y="10047"/>
                  </a:lnTo>
                  <a:cubicBezTo>
                    <a:pt x="10772" y="8085"/>
                    <a:pt x="9758" y="6189"/>
                    <a:pt x="8581" y="4358"/>
                  </a:cubicBezTo>
                  <a:cubicBezTo>
                    <a:pt x="7404" y="2657"/>
                    <a:pt x="5867" y="957"/>
                    <a:pt x="3840" y="270"/>
                  </a:cubicBezTo>
                  <a:cubicBezTo>
                    <a:pt x="3268" y="91"/>
                    <a:pt x="2671" y="1"/>
                    <a:pt x="2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994;p89">
              <a:extLst>
                <a:ext uri="{FF2B5EF4-FFF2-40B4-BE49-F238E27FC236}">
                  <a16:creationId xmlns="" xmlns:a16="http://schemas.microsoft.com/office/drawing/2014/main" id="{EA6E4969-4322-4481-AF25-D0A2A7071E54}"/>
                </a:ext>
              </a:extLst>
            </p:cNvPr>
            <p:cNvSpPr/>
            <p:nvPr/>
          </p:nvSpPr>
          <p:spPr>
            <a:xfrm>
              <a:off x="638950" y="2726025"/>
              <a:ext cx="156900" cy="380775"/>
            </a:xfrm>
            <a:custGeom>
              <a:avLst/>
              <a:gdLst/>
              <a:ahLst/>
              <a:cxnLst/>
              <a:rect l="l" t="t" r="r" b="b"/>
              <a:pathLst>
                <a:path w="6276" h="15231" extrusionOk="0">
                  <a:moveTo>
                    <a:pt x="5907" y="0"/>
                  </a:moveTo>
                  <a:cubicBezTo>
                    <a:pt x="5832" y="0"/>
                    <a:pt x="5759" y="32"/>
                    <a:pt x="5711" y="109"/>
                  </a:cubicBezTo>
                  <a:cubicBezTo>
                    <a:pt x="4109" y="2267"/>
                    <a:pt x="3815" y="5013"/>
                    <a:pt x="3422" y="7596"/>
                  </a:cubicBezTo>
                  <a:cubicBezTo>
                    <a:pt x="3030" y="10245"/>
                    <a:pt x="2474" y="12992"/>
                    <a:pt x="218" y="14725"/>
                  </a:cubicBezTo>
                  <a:cubicBezTo>
                    <a:pt x="1" y="14887"/>
                    <a:pt x="144" y="15230"/>
                    <a:pt x="349" y="15230"/>
                  </a:cubicBezTo>
                  <a:cubicBezTo>
                    <a:pt x="391" y="15230"/>
                    <a:pt x="435" y="15216"/>
                    <a:pt x="480" y="15182"/>
                  </a:cubicBezTo>
                  <a:cubicBezTo>
                    <a:pt x="5188" y="11553"/>
                    <a:pt x="2867" y="4784"/>
                    <a:pt x="6136" y="370"/>
                  </a:cubicBezTo>
                  <a:cubicBezTo>
                    <a:pt x="6275" y="185"/>
                    <a:pt x="6087" y="0"/>
                    <a:pt x="59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995;p89">
              <a:extLst>
                <a:ext uri="{FF2B5EF4-FFF2-40B4-BE49-F238E27FC236}">
                  <a16:creationId xmlns="" xmlns:a16="http://schemas.microsoft.com/office/drawing/2014/main" id="{0E588E2F-C922-4671-B49A-61649F1ABC38}"/>
                </a:ext>
              </a:extLst>
            </p:cNvPr>
            <p:cNvSpPr/>
            <p:nvPr/>
          </p:nvSpPr>
          <p:spPr>
            <a:xfrm>
              <a:off x="421875" y="2862950"/>
              <a:ext cx="132475" cy="235075"/>
            </a:xfrm>
            <a:custGeom>
              <a:avLst/>
              <a:gdLst/>
              <a:ahLst/>
              <a:cxnLst/>
              <a:rect l="l" t="t" r="r" b="b"/>
              <a:pathLst>
                <a:path w="5299" h="9403" extrusionOk="0">
                  <a:moveTo>
                    <a:pt x="315" y="1"/>
                  </a:moveTo>
                  <a:cubicBezTo>
                    <a:pt x="159" y="1"/>
                    <a:pt x="1" y="126"/>
                    <a:pt x="40" y="321"/>
                  </a:cubicBezTo>
                  <a:lnTo>
                    <a:pt x="73" y="354"/>
                  </a:lnTo>
                  <a:cubicBezTo>
                    <a:pt x="465" y="2087"/>
                    <a:pt x="1021" y="3787"/>
                    <a:pt x="1707" y="5455"/>
                  </a:cubicBezTo>
                  <a:cubicBezTo>
                    <a:pt x="2361" y="6926"/>
                    <a:pt x="3277" y="8659"/>
                    <a:pt x="4781" y="9378"/>
                  </a:cubicBezTo>
                  <a:cubicBezTo>
                    <a:pt x="4819" y="9395"/>
                    <a:pt x="4857" y="9403"/>
                    <a:pt x="4893" y="9403"/>
                  </a:cubicBezTo>
                  <a:cubicBezTo>
                    <a:pt x="5134" y="9403"/>
                    <a:pt x="5299" y="9063"/>
                    <a:pt x="5043" y="8921"/>
                  </a:cubicBezTo>
                  <a:cubicBezTo>
                    <a:pt x="3571" y="8234"/>
                    <a:pt x="2721" y="6534"/>
                    <a:pt x="2100" y="5095"/>
                  </a:cubicBezTo>
                  <a:cubicBezTo>
                    <a:pt x="1446" y="3493"/>
                    <a:pt x="923" y="1858"/>
                    <a:pt x="563" y="190"/>
                  </a:cubicBezTo>
                  <a:cubicBezTo>
                    <a:pt x="523" y="58"/>
                    <a:pt x="420"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996;p89">
              <a:extLst>
                <a:ext uri="{FF2B5EF4-FFF2-40B4-BE49-F238E27FC236}">
                  <a16:creationId xmlns="" xmlns:a16="http://schemas.microsoft.com/office/drawing/2014/main" id="{EB38BCA2-7522-4757-890A-42DBF4609AE5}"/>
                </a:ext>
              </a:extLst>
            </p:cNvPr>
            <p:cNvSpPr/>
            <p:nvPr/>
          </p:nvSpPr>
          <p:spPr>
            <a:xfrm>
              <a:off x="217925" y="1971400"/>
              <a:ext cx="488200" cy="407325"/>
            </a:xfrm>
            <a:custGeom>
              <a:avLst/>
              <a:gdLst/>
              <a:ahLst/>
              <a:cxnLst/>
              <a:rect l="l" t="t" r="r" b="b"/>
              <a:pathLst>
                <a:path w="19528" h="16293" extrusionOk="0">
                  <a:moveTo>
                    <a:pt x="12098" y="1"/>
                  </a:moveTo>
                  <a:cubicBezTo>
                    <a:pt x="11500" y="1"/>
                    <a:pt x="10589" y="879"/>
                    <a:pt x="10062" y="2696"/>
                  </a:cubicBezTo>
                  <a:cubicBezTo>
                    <a:pt x="9637" y="4201"/>
                    <a:pt x="9931" y="6816"/>
                    <a:pt x="9833" y="8320"/>
                  </a:cubicBezTo>
                  <a:cubicBezTo>
                    <a:pt x="8732" y="7828"/>
                    <a:pt x="6940" y="2644"/>
                    <a:pt x="5386" y="2644"/>
                  </a:cubicBezTo>
                  <a:cubicBezTo>
                    <a:pt x="5185" y="2644"/>
                    <a:pt x="4988" y="2731"/>
                    <a:pt x="4797" y="2925"/>
                  </a:cubicBezTo>
                  <a:cubicBezTo>
                    <a:pt x="2803" y="5018"/>
                    <a:pt x="8590" y="9040"/>
                    <a:pt x="9637" y="10021"/>
                  </a:cubicBezTo>
                  <a:cubicBezTo>
                    <a:pt x="9090" y="9813"/>
                    <a:pt x="7346" y="9599"/>
                    <a:pt x="5551" y="9599"/>
                  </a:cubicBezTo>
                  <a:cubicBezTo>
                    <a:pt x="2835" y="9599"/>
                    <a:pt x="0" y="10087"/>
                    <a:pt x="1004" y="11819"/>
                  </a:cubicBezTo>
                  <a:cubicBezTo>
                    <a:pt x="1261" y="12255"/>
                    <a:pt x="1812" y="12404"/>
                    <a:pt x="2468" y="12404"/>
                  </a:cubicBezTo>
                  <a:cubicBezTo>
                    <a:pt x="3732" y="12404"/>
                    <a:pt x="5384" y="11850"/>
                    <a:pt x="6072" y="11721"/>
                  </a:cubicBezTo>
                  <a:cubicBezTo>
                    <a:pt x="6720" y="11620"/>
                    <a:pt x="7367" y="11545"/>
                    <a:pt x="8014" y="11545"/>
                  </a:cubicBezTo>
                  <a:cubicBezTo>
                    <a:pt x="8838" y="11545"/>
                    <a:pt x="9662" y="11667"/>
                    <a:pt x="10487" y="12015"/>
                  </a:cubicBezTo>
                  <a:cubicBezTo>
                    <a:pt x="8884" y="12015"/>
                    <a:pt x="7315" y="12342"/>
                    <a:pt x="5844" y="12964"/>
                  </a:cubicBezTo>
                  <a:cubicBezTo>
                    <a:pt x="4895" y="13389"/>
                    <a:pt x="1822" y="14958"/>
                    <a:pt x="4176" y="16233"/>
                  </a:cubicBezTo>
                  <a:cubicBezTo>
                    <a:pt x="4246" y="16273"/>
                    <a:pt x="4328" y="16292"/>
                    <a:pt x="4421" y="16292"/>
                  </a:cubicBezTo>
                  <a:cubicBezTo>
                    <a:pt x="5612" y="16292"/>
                    <a:pt x="8581" y="13229"/>
                    <a:pt x="10957" y="13229"/>
                  </a:cubicBezTo>
                  <a:cubicBezTo>
                    <a:pt x="11417" y="13229"/>
                    <a:pt x="11854" y="13344"/>
                    <a:pt x="12252" y="13618"/>
                  </a:cubicBezTo>
                  <a:lnTo>
                    <a:pt x="12252" y="13585"/>
                  </a:lnTo>
                  <a:cubicBezTo>
                    <a:pt x="12776" y="10838"/>
                    <a:pt x="17092" y="11688"/>
                    <a:pt x="18563" y="9988"/>
                  </a:cubicBezTo>
                  <a:cubicBezTo>
                    <a:pt x="19528" y="8745"/>
                    <a:pt x="18778" y="8316"/>
                    <a:pt x="17787" y="8316"/>
                  </a:cubicBezTo>
                  <a:cubicBezTo>
                    <a:pt x="17267" y="8316"/>
                    <a:pt x="16681" y="8435"/>
                    <a:pt x="16242" y="8615"/>
                  </a:cubicBezTo>
                  <a:cubicBezTo>
                    <a:pt x="14868" y="9040"/>
                    <a:pt x="13724" y="10740"/>
                    <a:pt x="12481" y="10740"/>
                  </a:cubicBezTo>
                  <a:cubicBezTo>
                    <a:pt x="12874" y="8746"/>
                    <a:pt x="18563" y="5574"/>
                    <a:pt x="17713" y="3547"/>
                  </a:cubicBezTo>
                  <a:cubicBezTo>
                    <a:pt x="17561" y="3207"/>
                    <a:pt x="17317" y="3069"/>
                    <a:pt x="17023" y="3069"/>
                  </a:cubicBezTo>
                  <a:cubicBezTo>
                    <a:pt x="15929" y="3069"/>
                    <a:pt x="14136" y="4981"/>
                    <a:pt x="13724" y="5574"/>
                  </a:cubicBezTo>
                  <a:cubicBezTo>
                    <a:pt x="12776" y="6718"/>
                    <a:pt x="12481" y="8092"/>
                    <a:pt x="11729" y="9465"/>
                  </a:cubicBezTo>
                  <a:cubicBezTo>
                    <a:pt x="11010" y="6947"/>
                    <a:pt x="12024" y="3808"/>
                    <a:pt x="12579" y="1650"/>
                  </a:cubicBezTo>
                  <a:cubicBezTo>
                    <a:pt x="12855" y="561"/>
                    <a:pt x="12577" y="1"/>
                    <a:pt x="12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997;p89">
              <a:extLst>
                <a:ext uri="{FF2B5EF4-FFF2-40B4-BE49-F238E27FC236}">
                  <a16:creationId xmlns="" xmlns:a16="http://schemas.microsoft.com/office/drawing/2014/main" id="{940F2768-950D-4B28-BE6B-77DB78FF5647}"/>
                </a:ext>
              </a:extLst>
            </p:cNvPr>
            <p:cNvSpPr/>
            <p:nvPr/>
          </p:nvSpPr>
          <p:spPr>
            <a:xfrm>
              <a:off x="413050" y="2207200"/>
              <a:ext cx="184775" cy="123750"/>
            </a:xfrm>
            <a:custGeom>
              <a:avLst/>
              <a:gdLst/>
              <a:ahLst/>
              <a:cxnLst/>
              <a:rect l="l" t="t" r="r" b="b"/>
              <a:pathLst>
                <a:path w="7391" h="4950" extrusionOk="0">
                  <a:moveTo>
                    <a:pt x="4317" y="0"/>
                  </a:moveTo>
                  <a:cubicBezTo>
                    <a:pt x="3510" y="0"/>
                    <a:pt x="3563" y="1370"/>
                    <a:pt x="3753" y="2538"/>
                  </a:cubicBezTo>
                  <a:lnTo>
                    <a:pt x="3753" y="2538"/>
                  </a:lnTo>
                  <a:cubicBezTo>
                    <a:pt x="3313" y="1798"/>
                    <a:pt x="2760" y="1062"/>
                    <a:pt x="2246" y="1062"/>
                  </a:cubicBezTo>
                  <a:cubicBezTo>
                    <a:pt x="2150" y="1062"/>
                    <a:pt x="2055" y="1088"/>
                    <a:pt x="1962" y="1145"/>
                  </a:cubicBezTo>
                  <a:cubicBezTo>
                    <a:pt x="883" y="1799"/>
                    <a:pt x="2322" y="2812"/>
                    <a:pt x="3238" y="3466"/>
                  </a:cubicBezTo>
                  <a:cubicBezTo>
                    <a:pt x="2970" y="3466"/>
                    <a:pt x="2692" y="3458"/>
                    <a:pt x="2416" y="3458"/>
                  </a:cubicBezTo>
                  <a:cubicBezTo>
                    <a:pt x="1475" y="3458"/>
                    <a:pt x="546" y="3555"/>
                    <a:pt x="66" y="4414"/>
                  </a:cubicBezTo>
                  <a:cubicBezTo>
                    <a:pt x="0" y="4545"/>
                    <a:pt x="33" y="4676"/>
                    <a:pt x="164" y="4774"/>
                  </a:cubicBezTo>
                  <a:cubicBezTo>
                    <a:pt x="443" y="4901"/>
                    <a:pt x="741" y="4949"/>
                    <a:pt x="1029" y="4949"/>
                  </a:cubicBezTo>
                  <a:cubicBezTo>
                    <a:pt x="1112" y="4949"/>
                    <a:pt x="1195" y="4945"/>
                    <a:pt x="1276" y="4938"/>
                  </a:cubicBezTo>
                  <a:lnTo>
                    <a:pt x="1603" y="4938"/>
                  </a:lnTo>
                  <a:cubicBezTo>
                    <a:pt x="1668" y="4905"/>
                    <a:pt x="1766" y="4872"/>
                    <a:pt x="1832" y="4872"/>
                  </a:cubicBezTo>
                  <a:cubicBezTo>
                    <a:pt x="2257" y="4807"/>
                    <a:pt x="2616" y="4709"/>
                    <a:pt x="3009" y="4643"/>
                  </a:cubicBezTo>
                  <a:cubicBezTo>
                    <a:pt x="3368" y="4513"/>
                    <a:pt x="3761" y="4414"/>
                    <a:pt x="4120" y="4349"/>
                  </a:cubicBezTo>
                  <a:lnTo>
                    <a:pt x="4644" y="4186"/>
                  </a:lnTo>
                  <a:cubicBezTo>
                    <a:pt x="5428" y="3989"/>
                    <a:pt x="7390" y="3041"/>
                    <a:pt x="7161" y="2289"/>
                  </a:cubicBezTo>
                  <a:cubicBezTo>
                    <a:pt x="7017" y="1855"/>
                    <a:pt x="6748" y="1723"/>
                    <a:pt x="6394" y="1723"/>
                  </a:cubicBezTo>
                  <a:cubicBezTo>
                    <a:pt x="6267" y="1723"/>
                    <a:pt x="6130" y="1740"/>
                    <a:pt x="5984" y="1766"/>
                  </a:cubicBezTo>
                  <a:cubicBezTo>
                    <a:pt x="5592" y="1831"/>
                    <a:pt x="5265" y="2027"/>
                    <a:pt x="5003" y="2322"/>
                  </a:cubicBezTo>
                  <a:cubicBezTo>
                    <a:pt x="5134" y="1210"/>
                    <a:pt x="5167"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998;p89">
              <a:extLst>
                <a:ext uri="{FF2B5EF4-FFF2-40B4-BE49-F238E27FC236}">
                  <a16:creationId xmlns="" xmlns:a16="http://schemas.microsoft.com/office/drawing/2014/main" id="{AC677635-6712-4C14-A5CA-C80EE55187E1}"/>
                </a:ext>
              </a:extLst>
            </p:cNvPr>
            <p:cNvSpPr/>
            <p:nvPr/>
          </p:nvSpPr>
          <p:spPr>
            <a:xfrm>
              <a:off x="341925" y="2060050"/>
              <a:ext cx="40900" cy="61750"/>
            </a:xfrm>
            <a:custGeom>
              <a:avLst/>
              <a:gdLst/>
              <a:ahLst/>
              <a:cxnLst/>
              <a:rect l="l" t="t" r="r" b="b"/>
              <a:pathLst>
                <a:path w="1636" h="2470" extrusionOk="0">
                  <a:moveTo>
                    <a:pt x="328" y="1"/>
                  </a:moveTo>
                  <a:cubicBezTo>
                    <a:pt x="164" y="1"/>
                    <a:pt x="66" y="131"/>
                    <a:pt x="66" y="262"/>
                  </a:cubicBezTo>
                  <a:cubicBezTo>
                    <a:pt x="1" y="1080"/>
                    <a:pt x="589" y="1864"/>
                    <a:pt x="1178" y="2420"/>
                  </a:cubicBezTo>
                  <a:cubicBezTo>
                    <a:pt x="1227" y="2453"/>
                    <a:pt x="1292" y="2469"/>
                    <a:pt x="1358" y="2469"/>
                  </a:cubicBezTo>
                  <a:cubicBezTo>
                    <a:pt x="1423" y="2469"/>
                    <a:pt x="1488" y="2453"/>
                    <a:pt x="1537" y="2420"/>
                  </a:cubicBezTo>
                  <a:cubicBezTo>
                    <a:pt x="1636" y="2322"/>
                    <a:pt x="1636" y="2159"/>
                    <a:pt x="1537" y="2061"/>
                  </a:cubicBezTo>
                  <a:cubicBezTo>
                    <a:pt x="1047" y="1603"/>
                    <a:pt x="524" y="949"/>
                    <a:pt x="557" y="262"/>
                  </a:cubicBezTo>
                  <a:cubicBezTo>
                    <a:pt x="557" y="131"/>
                    <a:pt x="458"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999;p89">
              <a:extLst>
                <a:ext uri="{FF2B5EF4-FFF2-40B4-BE49-F238E27FC236}">
                  <a16:creationId xmlns="" xmlns:a16="http://schemas.microsoft.com/office/drawing/2014/main" id="{1F9FF004-A809-4005-9FE5-063C058896AF}"/>
                </a:ext>
              </a:extLst>
            </p:cNvPr>
            <p:cNvSpPr/>
            <p:nvPr/>
          </p:nvSpPr>
          <p:spPr>
            <a:xfrm>
              <a:off x="263175" y="2253575"/>
              <a:ext cx="67325" cy="19000"/>
            </a:xfrm>
            <a:custGeom>
              <a:avLst/>
              <a:gdLst/>
              <a:ahLst/>
              <a:cxnLst/>
              <a:rect l="l" t="t" r="r" b="b"/>
              <a:pathLst>
                <a:path w="2693" h="760" extrusionOk="0">
                  <a:moveTo>
                    <a:pt x="2403" y="1"/>
                  </a:moveTo>
                  <a:cubicBezTo>
                    <a:pt x="2379" y="1"/>
                    <a:pt x="2356" y="3"/>
                    <a:pt x="2333" y="9"/>
                  </a:cubicBezTo>
                  <a:cubicBezTo>
                    <a:pt x="1885" y="103"/>
                    <a:pt x="1420" y="249"/>
                    <a:pt x="962" y="249"/>
                  </a:cubicBezTo>
                  <a:cubicBezTo>
                    <a:pt x="785" y="249"/>
                    <a:pt x="610" y="227"/>
                    <a:pt x="437" y="172"/>
                  </a:cubicBezTo>
                  <a:cubicBezTo>
                    <a:pt x="415" y="168"/>
                    <a:pt x="394" y="166"/>
                    <a:pt x="374" y="166"/>
                  </a:cubicBezTo>
                  <a:cubicBezTo>
                    <a:pt x="94" y="166"/>
                    <a:pt x="1" y="571"/>
                    <a:pt x="306" y="663"/>
                  </a:cubicBezTo>
                  <a:cubicBezTo>
                    <a:pt x="523" y="732"/>
                    <a:pt x="744" y="759"/>
                    <a:pt x="965" y="759"/>
                  </a:cubicBezTo>
                  <a:cubicBezTo>
                    <a:pt x="1477" y="759"/>
                    <a:pt x="1995" y="614"/>
                    <a:pt x="2497" y="499"/>
                  </a:cubicBezTo>
                  <a:cubicBezTo>
                    <a:pt x="2628" y="467"/>
                    <a:pt x="2693" y="336"/>
                    <a:pt x="2660" y="172"/>
                  </a:cubicBezTo>
                  <a:cubicBezTo>
                    <a:pt x="2633" y="64"/>
                    <a:pt x="2516" y="1"/>
                    <a:pt x="2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000;p89">
              <a:extLst>
                <a:ext uri="{FF2B5EF4-FFF2-40B4-BE49-F238E27FC236}">
                  <a16:creationId xmlns="" xmlns:a16="http://schemas.microsoft.com/office/drawing/2014/main" id="{27000434-1FEF-4216-8BAF-E34900711578}"/>
                </a:ext>
              </a:extLst>
            </p:cNvPr>
            <p:cNvSpPr/>
            <p:nvPr/>
          </p:nvSpPr>
          <p:spPr>
            <a:xfrm>
              <a:off x="332925" y="2311500"/>
              <a:ext cx="60600" cy="42050"/>
            </a:xfrm>
            <a:custGeom>
              <a:avLst/>
              <a:gdLst/>
              <a:ahLst/>
              <a:cxnLst/>
              <a:rect l="l" t="t" r="r" b="b"/>
              <a:pathLst>
                <a:path w="2424" h="1682" extrusionOk="0">
                  <a:moveTo>
                    <a:pt x="2079" y="1"/>
                  </a:moveTo>
                  <a:cubicBezTo>
                    <a:pt x="2053" y="1"/>
                    <a:pt x="2025" y="5"/>
                    <a:pt x="1996" y="14"/>
                  </a:cubicBezTo>
                  <a:cubicBezTo>
                    <a:pt x="1603" y="112"/>
                    <a:pt x="1244" y="242"/>
                    <a:pt x="884" y="439"/>
                  </a:cubicBezTo>
                  <a:cubicBezTo>
                    <a:pt x="524" y="635"/>
                    <a:pt x="263" y="929"/>
                    <a:pt x="66" y="1289"/>
                  </a:cubicBezTo>
                  <a:cubicBezTo>
                    <a:pt x="1" y="1420"/>
                    <a:pt x="34" y="1583"/>
                    <a:pt x="164" y="1648"/>
                  </a:cubicBezTo>
                  <a:cubicBezTo>
                    <a:pt x="208" y="1670"/>
                    <a:pt x="252" y="1681"/>
                    <a:pt x="294" y="1681"/>
                  </a:cubicBezTo>
                  <a:cubicBezTo>
                    <a:pt x="379" y="1681"/>
                    <a:pt x="459" y="1638"/>
                    <a:pt x="524" y="1550"/>
                  </a:cubicBezTo>
                  <a:lnTo>
                    <a:pt x="524" y="1485"/>
                  </a:lnTo>
                  <a:cubicBezTo>
                    <a:pt x="557" y="1387"/>
                    <a:pt x="622" y="1321"/>
                    <a:pt x="688" y="1223"/>
                  </a:cubicBezTo>
                  <a:lnTo>
                    <a:pt x="720" y="1191"/>
                  </a:lnTo>
                  <a:lnTo>
                    <a:pt x="786" y="1093"/>
                  </a:lnTo>
                  <a:lnTo>
                    <a:pt x="884" y="995"/>
                  </a:lnTo>
                  <a:lnTo>
                    <a:pt x="949" y="962"/>
                  </a:lnTo>
                  <a:lnTo>
                    <a:pt x="982" y="962"/>
                  </a:lnTo>
                  <a:cubicBezTo>
                    <a:pt x="1047" y="929"/>
                    <a:pt x="1113" y="864"/>
                    <a:pt x="1178" y="831"/>
                  </a:cubicBezTo>
                  <a:cubicBezTo>
                    <a:pt x="1244" y="798"/>
                    <a:pt x="1342" y="766"/>
                    <a:pt x="1407" y="733"/>
                  </a:cubicBezTo>
                  <a:lnTo>
                    <a:pt x="1472" y="733"/>
                  </a:lnTo>
                  <a:lnTo>
                    <a:pt x="1603" y="668"/>
                  </a:lnTo>
                  <a:cubicBezTo>
                    <a:pt x="1767" y="602"/>
                    <a:pt x="1963" y="569"/>
                    <a:pt x="2126" y="504"/>
                  </a:cubicBezTo>
                  <a:cubicBezTo>
                    <a:pt x="2424" y="415"/>
                    <a:pt x="2342" y="1"/>
                    <a:pt x="2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001;p89">
              <a:extLst>
                <a:ext uri="{FF2B5EF4-FFF2-40B4-BE49-F238E27FC236}">
                  <a16:creationId xmlns="" xmlns:a16="http://schemas.microsoft.com/office/drawing/2014/main" id="{0F19E42D-1472-40F8-8C69-FC9A025CA7A2}"/>
                </a:ext>
              </a:extLst>
            </p:cNvPr>
            <p:cNvSpPr/>
            <p:nvPr/>
          </p:nvSpPr>
          <p:spPr>
            <a:xfrm>
              <a:off x="480075" y="1999350"/>
              <a:ext cx="36825" cy="71350"/>
            </a:xfrm>
            <a:custGeom>
              <a:avLst/>
              <a:gdLst/>
              <a:ahLst/>
              <a:cxnLst/>
              <a:rect l="l" t="t" r="r" b="b"/>
              <a:pathLst>
                <a:path w="1473" h="2854" extrusionOk="0">
                  <a:moveTo>
                    <a:pt x="1182" y="1"/>
                  </a:moveTo>
                  <a:cubicBezTo>
                    <a:pt x="1121" y="1"/>
                    <a:pt x="1063" y="25"/>
                    <a:pt x="1014" y="74"/>
                  </a:cubicBezTo>
                  <a:cubicBezTo>
                    <a:pt x="655" y="401"/>
                    <a:pt x="426" y="794"/>
                    <a:pt x="295" y="1251"/>
                  </a:cubicBezTo>
                  <a:cubicBezTo>
                    <a:pt x="131" y="1677"/>
                    <a:pt x="33" y="2134"/>
                    <a:pt x="1" y="2592"/>
                  </a:cubicBezTo>
                  <a:cubicBezTo>
                    <a:pt x="1" y="2723"/>
                    <a:pt x="99" y="2821"/>
                    <a:pt x="230" y="2854"/>
                  </a:cubicBezTo>
                  <a:cubicBezTo>
                    <a:pt x="393" y="2821"/>
                    <a:pt x="491" y="2723"/>
                    <a:pt x="491" y="2592"/>
                  </a:cubicBezTo>
                  <a:cubicBezTo>
                    <a:pt x="524" y="2396"/>
                    <a:pt x="557" y="2232"/>
                    <a:pt x="589" y="2069"/>
                  </a:cubicBezTo>
                  <a:cubicBezTo>
                    <a:pt x="622" y="1840"/>
                    <a:pt x="687" y="1644"/>
                    <a:pt x="753" y="1415"/>
                  </a:cubicBezTo>
                  <a:cubicBezTo>
                    <a:pt x="884" y="1055"/>
                    <a:pt x="1080" y="728"/>
                    <a:pt x="1374" y="434"/>
                  </a:cubicBezTo>
                  <a:cubicBezTo>
                    <a:pt x="1472" y="336"/>
                    <a:pt x="1472" y="172"/>
                    <a:pt x="1374" y="74"/>
                  </a:cubicBezTo>
                  <a:cubicBezTo>
                    <a:pt x="1309" y="25"/>
                    <a:pt x="1243" y="1"/>
                    <a:pt x="1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002;p89">
              <a:extLst>
                <a:ext uri="{FF2B5EF4-FFF2-40B4-BE49-F238E27FC236}">
                  <a16:creationId xmlns="" xmlns:a16="http://schemas.microsoft.com/office/drawing/2014/main" id="{770495D2-3F59-4585-93CF-6C72E2E998A0}"/>
                </a:ext>
              </a:extLst>
            </p:cNvPr>
            <p:cNvSpPr/>
            <p:nvPr/>
          </p:nvSpPr>
          <p:spPr>
            <a:xfrm>
              <a:off x="581450" y="2085150"/>
              <a:ext cx="35800" cy="35425"/>
            </a:xfrm>
            <a:custGeom>
              <a:avLst/>
              <a:gdLst/>
              <a:ahLst/>
              <a:cxnLst/>
              <a:rect l="l" t="t" r="r" b="b"/>
              <a:pathLst>
                <a:path w="1432" h="1417" extrusionOk="0">
                  <a:moveTo>
                    <a:pt x="1146" y="1"/>
                  </a:moveTo>
                  <a:cubicBezTo>
                    <a:pt x="1103" y="1"/>
                    <a:pt x="1058" y="14"/>
                    <a:pt x="1014" y="43"/>
                  </a:cubicBezTo>
                  <a:cubicBezTo>
                    <a:pt x="818" y="174"/>
                    <a:pt x="654" y="304"/>
                    <a:pt x="491" y="501"/>
                  </a:cubicBezTo>
                  <a:cubicBezTo>
                    <a:pt x="327" y="631"/>
                    <a:pt x="196" y="828"/>
                    <a:pt x="66" y="1024"/>
                  </a:cubicBezTo>
                  <a:cubicBezTo>
                    <a:pt x="0" y="1155"/>
                    <a:pt x="33" y="1285"/>
                    <a:pt x="164" y="1384"/>
                  </a:cubicBezTo>
                  <a:cubicBezTo>
                    <a:pt x="207" y="1405"/>
                    <a:pt x="251" y="1416"/>
                    <a:pt x="293" y="1416"/>
                  </a:cubicBezTo>
                  <a:cubicBezTo>
                    <a:pt x="378" y="1416"/>
                    <a:pt x="458" y="1373"/>
                    <a:pt x="523" y="1285"/>
                  </a:cubicBezTo>
                  <a:cubicBezTo>
                    <a:pt x="556" y="1220"/>
                    <a:pt x="622" y="1122"/>
                    <a:pt x="687" y="1057"/>
                  </a:cubicBezTo>
                  <a:lnTo>
                    <a:pt x="687" y="1024"/>
                  </a:lnTo>
                  <a:cubicBezTo>
                    <a:pt x="694" y="1017"/>
                    <a:pt x="695" y="1014"/>
                    <a:pt x="693" y="1014"/>
                  </a:cubicBezTo>
                  <a:cubicBezTo>
                    <a:pt x="693" y="1014"/>
                    <a:pt x="692" y="1014"/>
                    <a:pt x="692" y="1015"/>
                  </a:cubicBezTo>
                  <a:lnTo>
                    <a:pt x="692" y="1015"/>
                  </a:lnTo>
                  <a:lnTo>
                    <a:pt x="720" y="958"/>
                  </a:lnTo>
                  <a:lnTo>
                    <a:pt x="818" y="860"/>
                  </a:lnTo>
                  <a:cubicBezTo>
                    <a:pt x="883" y="795"/>
                    <a:pt x="949" y="730"/>
                    <a:pt x="1014" y="664"/>
                  </a:cubicBezTo>
                  <a:lnTo>
                    <a:pt x="1145" y="566"/>
                  </a:lnTo>
                  <a:lnTo>
                    <a:pt x="1177" y="566"/>
                  </a:lnTo>
                  <a:lnTo>
                    <a:pt x="1243" y="501"/>
                  </a:lnTo>
                  <a:cubicBezTo>
                    <a:pt x="1308" y="468"/>
                    <a:pt x="1374" y="403"/>
                    <a:pt x="1406" y="337"/>
                  </a:cubicBezTo>
                  <a:cubicBezTo>
                    <a:pt x="1432" y="159"/>
                    <a:pt x="1299" y="1"/>
                    <a:pt x="1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003;p89">
              <a:extLst>
                <a:ext uri="{FF2B5EF4-FFF2-40B4-BE49-F238E27FC236}">
                  <a16:creationId xmlns="" xmlns:a16="http://schemas.microsoft.com/office/drawing/2014/main" id="{5EE0DB05-DDE7-4F3C-A18B-E4B7387DA852}"/>
                </a:ext>
              </a:extLst>
            </p:cNvPr>
            <p:cNvSpPr/>
            <p:nvPr/>
          </p:nvSpPr>
          <p:spPr>
            <a:xfrm>
              <a:off x="623125" y="2193500"/>
              <a:ext cx="44250" cy="19275"/>
            </a:xfrm>
            <a:custGeom>
              <a:avLst/>
              <a:gdLst/>
              <a:ahLst/>
              <a:cxnLst/>
              <a:rect l="l" t="t" r="r" b="b"/>
              <a:pathLst>
                <a:path w="1770" h="771" extrusionOk="0">
                  <a:moveTo>
                    <a:pt x="1058" y="0"/>
                  </a:moveTo>
                  <a:cubicBezTo>
                    <a:pt x="733" y="0"/>
                    <a:pt x="417" y="103"/>
                    <a:pt x="164" y="287"/>
                  </a:cubicBezTo>
                  <a:cubicBezTo>
                    <a:pt x="34" y="352"/>
                    <a:pt x="1" y="516"/>
                    <a:pt x="66" y="646"/>
                  </a:cubicBezTo>
                  <a:cubicBezTo>
                    <a:pt x="113" y="717"/>
                    <a:pt x="212" y="771"/>
                    <a:pt x="312" y="771"/>
                  </a:cubicBezTo>
                  <a:cubicBezTo>
                    <a:pt x="350" y="771"/>
                    <a:pt x="389" y="763"/>
                    <a:pt x="426" y="744"/>
                  </a:cubicBezTo>
                  <a:lnTo>
                    <a:pt x="393" y="712"/>
                  </a:lnTo>
                  <a:cubicBezTo>
                    <a:pt x="426" y="679"/>
                    <a:pt x="459" y="646"/>
                    <a:pt x="491" y="646"/>
                  </a:cubicBezTo>
                  <a:cubicBezTo>
                    <a:pt x="524" y="614"/>
                    <a:pt x="557" y="581"/>
                    <a:pt x="622" y="581"/>
                  </a:cubicBezTo>
                  <a:lnTo>
                    <a:pt x="655" y="581"/>
                  </a:lnTo>
                  <a:lnTo>
                    <a:pt x="720" y="548"/>
                  </a:lnTo>
                  <a:lnTo>
                    <a:pt x="851" y="516"/>
                  </a:lnTo>
                  <a:lnTo>
                    <a:pt x="1178" y="516"/>
                  </a:lnTo>
                  <a:cubicBezTo>
                    <a:pt x="1243" y="516"/>
                    <a:pt x="1276" y="516"/>
                    <a:pt x="1309" y="548"/>
                  </a:cubicBezTo>
                  <a:cubicBezTo>
                    <a:pt x="1338" y="557"/>
                    <a:pt x="1366" y="561"/>
                    <a:pt x="1393" y="561"/>
                  </a:cubicBezTo>
                  <a:cubicBezTo>
                    <a:pt x="1661" y="561"/>
                    <a:pt x="1770" y="147"/>
                    <a:pt x="1472" y="58"/>
                  </a:cubicBezTo>
                  <a:cubicBezTo>
                    <a:pt x="1336" y="19"/>
                    <a:pt x="1196" y="0"/>
                    <a:pt x="1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004;p89">
              <a:extLst>
                <a:ext uri="{FF2B5EF4-FFF2-40B4-BE49-F238E27FC236}">
                  <a16:creationId xmlns="" xmlns:a16="http://schemas.microsoft.com/office/drawing/2014/main" id="{188E4694-B9DF-40D2-A8F2-9D00AC49A651}"/>
                </a:ext>
              </a:extLst>
            </p:cNvPr>
            <p:cNvSpPr/>
            <p:nvPr/>
          </p:nvSpPr>
          <p:spPr>
            <a:xfrm>
              <a:off x="431025" y="2352750"/>
              <a:ext cx="132625" cy="95750"/>
            </a:xfrm>
            <a:custGeom>
              <a:avLst/>
              <a:gdLst/>
              <a:ahLst/>
              <a:cxnLst/>
              <a:rect l="l" t="t" r="r" b="b"/>
              <a:pathLst>
                <a:path w="5305" h="3830" extrusionOk="0">
                  <a:moveTo>
                    <a:pt x="1392" y="1"/>
                  </a:moveTo>
                  <a:cubicBezTo>
                    <a:pt x="1062" y="1"/>
                    <a:pt x="753" y="118"/>
                    <a:pt x="524" y="424"/>
                  </a:cubicBezTo>
                  <a:cubicBezTo>
                    <a:pt x="1" y="1110"/>
                    <a:pt x="786" y="1633"/>
                    <a:pt x="1341" y="1862"/>
                  </a:cubicBezTo>
                  <a:cubicBezTo>
                    <a:pt x="2551" y="2353"/>
                    <a:pt x="3761" y="2778"/>
                    <a:pt x="4709" y="3726"/>
                  </a:cubicBezTo>
                  <a:cubicBezTo>
                    <a:pt x="4742" y="3759"/>
                    <a:pt x="4775" y="3759"/>
                    <a:pt x="4807" y="3791"/>
                  </a:cubicBezTo>
                  <a:cubicBezTo>
                    <a:pt x="4847" y="3818"/>
                    <a:pt x="4891" y="3829"/>
                    <a:pt x="4936" y="3829"/>
                  </a:cubicBezTo>
                  <a:cubicBezTo>
                    <a:pt x="5116" y="3829"/>
                    <a:pt x="5304" y="3641"/>
                    <a:pt x="5200" y="3432"/>
                  </a:cubicBezTo>
                  <a:cubicBezTo>
                    <a:pt x="4480" y="2320"/>
                    <a:pt x="3957" y="1404"/>
                    <a:pt x="2878" y="587"/>
                  </a:cubicBezTo>
                  <a:cubicBezTo>
                    <a:pt x="2479" y="288"/>
                    <a:pt x="1910" y="1"/>
                    <a:pt x="1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005;p89">
              <a:extLst>
                <a:ext uri="{FF2B5EF4-FFF2-40B4-BE49-F238E27FC236}">
                  <a16:creationId xmlns="" xmlns:a16="http://schemas.microsoft.com/office/drawing/2014/main" id="{45AFD457-5201-45CD-A62D-6F542F32B249}"/>
                </a:ext>
              </a:extLst>
            </p:cNvPr>
            <p:cNvSpPr/>
            <p:nvPr/>
          </p:nvSpPr>
          <p:spPr>
            <a:xfrm>
              <a:off x="579800" y="2600950"/>
              <a:ext cx="49075" cy="96850"/>
            </a:xfrm>
            <a:custGeom>
              <a:avLst/>
              <a:gdLst/>
              <a:ahLst/>
              <a:cxnLst/>
              <a:rect l="l" t="t" r="r" b="b"/>
              <a:pathLst>
                <a:path w="1963" h="3874" extrusionOk="0">
                  <a:moveTo>
                    <a:pt x="1297" y="1"/>
                  </a:moveTo>
                  <a:cubicBezTo>
                    <a:pt x="1112" y="1"/>
                    <a:pt x="921" y="108"/>
                    <a:pt x="786" y="338"/>
                  </a:cubicBezTo>
                  <a:cubicBezTo>
                    <a:pt x="622" y="697"/>
                    <a:pt x="524" y="1090"/>
                    <a:pt x="491" y="1482"/>
                  </a:cubicBezTo>
                  <a:cubicBezTo>
                    <a:pt x="393" y="2136"/>
                    <a:pt x="262" y="2790"/>
                    <a:pt x="132" y="3444"/>
                  </a:cubicBezTo>
                  <a:cubicBezTo>
                    <a:pt x="1" y="3542"/>
                    <a:pt x="34" y="3738"/>
                    <a:pt x="197" y="3804"/>
                  </a:cubicBezTo>
                  <a:cubicBezTo>
                    <a:pt x="243" y="3849"/>
                    <a:pt x="309" y="3874"/>
                    <a:pt x="374" y="3874"/>
                  </a:cubicBezTo>
                  <a:cubicBezTo>
                    <a:pt x="449" y="3874"/>
                    <a:pt x="522" y="3841"/>
                    <a:pt x="557" y="3771"/>
                  </a:cubicBezTo>
                  <a:cubicBezTo>
                    <a:pt x="851" y="3509"/>
                    <a:pt x="1047" y="3182"/>
                    <a:pt x="1178" y="2823"/>
                  </a:cubicBezTo>
                  <a:cubicBezTo>
                    <a:pt x="1505" y="2201"/>
                    <a:pt x="1963" y="1351"/>
                    <a:pt x="1865" y="599"/>
                  </a:cubicBezTo>
                  <a:cubicBezTo>
                    <a:pt x="1807" y="216"/>
                    <a:pt x="1558" y="1"/>
                    <a:pt x="1297"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006;p89">
              <a:extLst>
                <a:ext uri="{FF2B5EF4-FFF2-40B4-BE49-F238E27FC236}">
                  <a16:creationId xmlns="" xmlns:a16="http://schemas.microsoft.com/office/drawing/2014/main" id="{189A96BF-C895-4DFE-A5F9-C5ECDEDB51DC}"/>
                </a:ext>
              </a:extLst>
            </p:cNvPr>
            <p:cNvSpPr/>
            <p:nvPr/>
          </p:nvSpPr>
          <p:spPr>
            <a:xfrm>
              <a:off x="421225" y="2715100"/>
              <a:ext cx="128475" cy="144150"/>
            </a:xfrm>
            <a:custGeom>
              <a:avLst/>
              <a:gdLst/>
              <a:ahLst/>
              <a:cxnLst/>
              <a:rect l="l" t="t" r="r" b="b"/>
              <a:pathLst>
                <a:path w="5139" h="5766" extrusionOk="0">
                  <a:moveTo>
                    <a:pt x="1307" y="0"/>
                  </a:moveTo>
                  <a:cubicBezTo>
                    <a:pt x="1182" y="0"/>
                    <a:pt x="1052" y="27"/>
                    <a:pt x="916" y="88"/>
                  </a:cubicBezTo>
                  <a:cubicBezTo>
                    <a:pt x="0" y="480"/>
                    <a:pt x="981" y="2148"/>
                    <a:pt x="1276" y="2540"/>
                  </a:cubicBezTo>
                  <a:cubicBezTo>
                    <a:pt x="2126" y="3750"/>
                    <a:pt x="3499" y="4666"/>
                    <a:pt x="4578" y="5679"/>
                  </a:cubicBezTo>
                  <a:cubicBezTo>
                    <a:pt x="4632" y="5740"/>
                    <a:pt x="4694" y="5766"/>
                    <a:pt x="4755" y="5766"/>
                  </a:cubicBezTo>
                  <a:cubicBezTo>
                    <a:pt x="4955" y="5766"/>
                    <a:pt x="5138" y="5495"/>
                    <a:pt x="4938" y="5319"/>
                  </a:cubicBezTo>
                  <a:lnTo>
                    <a:pt x="4905" y="5287"/>
                  </a:lnTo>
                  <a:cubicBezTo>
                    <a:pt x="4938" y="5221"/>
                    <a:pt x="4938" y="5123"/>
                    <a:pt x="4905" y="5058"/>
                  </a:cubicBezTo>
                  <a:cubicBezTo>
                    <a:pt x="4284" y="3783"/>
                    <a:pt x="3401" y="2704"/>
                    <a:pt x="2780" y="1428"/>
                  </a:cubicBezTo>
                  <a:cubicBezTo>
                    <a:pt x="2503" y="820"/>
                    <a:pt x="1992" y="0"/>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007;p89">
              <a:extLst>
                <a:ext uri="{FF2B5EF4-FFF2-40B4-BE49-F238E27FC236}">
                  <a16:creationId xmlns="" xmlns:a16="http://schemas.microsoft.com/office/drawing/2014/main" id="{9D842C79-63C1-40B3-9586-AE2146A6DCD7}"/>
                </a:ext>
              </a:extLst>
            </p:cNvPr>
            <p:cNvSpPr/>
            <p:nvPr/>
          </p:nvSpPr>
          <p:spPr>
            <a:xfrm>
              <a:off x="636675" y="3079075"/>
              <a:ext cx="138525" cy="160775"/>
            </a:xfrm>
            <a:custGeom>
              <a:avLst/>
              <a:gdLst/>
              <a:ahLst/>
              <a:cxnLst/>
              <a:rect l="l" t="t" r="r" b="b"/>
              <a:pathLst>
                <a:path w="5541" h="6431" extrusionOk="0">
                  <a:moveTo>
                    <a:pt x="4214" y="0"/>
                  </a:moveTo>
                  <a:cubicBezTo>
                    <a:pt x="3581" y="0"/>
                    <a:pt x="2952" y="1115"/>
                    <a:pt x="2696" y="1485"/>
                  </a:cubicBezTo>
                  <a:cubicBezTo>
                    <a:pt x="1813" y="2859"/>
                    <a:pt x="1388" y="4559"/>
                    <a:pt x="244" y="5736"/>
                  </a:cubicBezTo>
                  <a:cubicBezTo>
                    <a:pt x="178" y="5802"/>
                    <a:pt x="146" y="5900"/>
                    <a:pt x="178" y="5998"/>
                  </a:cubicBezTo>
                  <a:cubicBezTo>
                    <a:pt x="1" y="6175"/>
                    <a:pt x="177" y="6431"/>
                    <a:pt x="387" y="6431"/>
                  </a:cubicBezTo>
                  <a:cubicBezTo>
                    <a:pt x="448" y="6431"/>
                    <a:pt x="512" y="6409"/>
                    <a:pt x="571" y="6357"/>
                  </a:cubicBezTo>
                  <a:cubicBezTo>
                    <a:pt x="701" y="6259"/>
                    <a:pt x="800" y="6161"/>
                    <a:pt x="930" y="6030"/>
                  </a:cubicBezTo>
                  <a:cubicBezTo>
                    <a:pt x="2238" y="5246"/>
                    <a:pt x="3383" y="4199"/>
                    <a:pt x="4200" y="2924"/>
                  </a:cubicBezTo>
                  <a:cubicBezTo>
                    <a:pt x="4658" y="2270"/>
                    <a:pt x="5541" y="668"/>
                    <a:pt x="4494" y="79"/>
                  </a:cubicBezTo>
                  <a:cubicBezTo>
                    <a:pt x="4402" y="25"/>
                    <a:pt x="4308" y="0"/>
                    <a:pt x="4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962;p89">
            <a:extLst>
              <a:ext uri="{FF2B5EF4-FFF2-40B4-BE49-F238E27FC236}">
                <a16:creationId xmlns="" xmlns:a16="http://schemas.microsoft.com/office/drawing/2014/main" id="{43BE09EA-0F6E-478C-892B-C96F0DDB2587}"/>
              </a:ext>
            </a:extLst>
          </p:cNvPr>
          <p:cNvGrpSpPr/>
          <p:nvPr/>
        </p:nvGrpSpPr>
        <p:grpSpPr>
          <a:xfrm rot="13685066">
            <a:off x="7497918" y="3848919"/>
            <a:ext cx="917376" cy="1691293"/>
            <a:chOff x="5763501" y="2304411"/>
            <a:chExt cx="987275" cy="1820161"/>
          </a:xfrm>
        </p:grpSpPr>
        <p:sp>
          <p:nvSpPr>
            <p:cNvPr id="390" name="Google Shape;3963;p89">
              <a:extLst>
                <a:ext uri="{FF2B5EF4-FFF2-40B4-BE49-F238E27FC236}">
                  <a16:creationId xmlns="" xmlns:a16="http://schemas.microsoft.com/office/drawing/2014/main" id="{2701BA99-BF17-441E-A722-AD7609D32AEE}"/>
                </a:ext>
              </a:extLst>
            </p:cNvPr>
            <p:cNvSpPr/>
            <p:nvPr/>
          </p:nvSpPr>
          <p:spPr>
            <a:xfrm>
              <a:off x="5952019" y="2304411"/>
              <a:ext cx="675805" cy="656210"/>
            </a:xfrm>
            <a:custGeom>
              <a:avLst/>
              <a:gdLst/>
              <a:ahLst/>
              <a:cxnLst/>
              <a:rect l="l" t="t" r="r" b="b"/>
              <a:pathLst>
                <a:path w="36178" h="35129" extrusionOk="0">
                  <a:moveTo>
                    <a:pt x="31497" y="1"/>
                  </a:moveTo>
                  <a:lnTo>
                    <a:pt x="31497" y="1"/>
                  </a:lnTo>
                  <a:cubicBezTo>
                    <a:pt x="27255" y="12336"/>
                    <a:pt x="14822" y="8289"/>
                    <a:pt x="7070" y="16334"/>
                  </a:cubicBezTo>
                  <a:cubicBezTo>
                    <a:pt x="3755" y="19649"/>
                    <a:pt x="1" y="26036"/>
                    <a:pt x="6583" y="28181"/>
                  </a:cubicBezTo>
                  <a:cubicBezTo>
                    <a:pt x="7168" y="28352"/>
                    <a:pt x="7765" y="28437"/>
                    <a:pt x="8356" y="28437"/>
                  </a:cubicBezTo>
                  <a:cubicBezTo>
                    <a:pt x="8947" y="28437"/>
                    <a:pt x="9532" y="28352"/>
                    <a:pt x="10093" y="28181"/>
                  </a:cubicBezTo>
                  <a:lnTo>
                    <a:pt x="10824" y="27938"/>
                  </a:lnTo>
                  <a:lnTo>
                    <a:pt x="10824" y="27938"/>
                  </a:lnTo>
                  <a:cubicBezTo>
                    <a:pt x="10598" y="31239"/>
                    <a:pt x="12806" y="35129"/>
                    <a:pt x="16124" y="35129"/>
                  </a:cubicBezTo>
                  <a:cubicBezTo>
                    <a:pt x="16382" y="35129"/>
                    <a:pt x="16647" y="35105"/>
                    <a:pt x="16919" y="35056"/>
                  </a:cubicBezTo>
                  <a:cubicBezTo>
                    <a:pt x="21161" y="34325"/>
                    <a:pt x="25841" y="27206"/>
                    <a:pt x="28181" y="24135"/>
                  </a:cubicBezTo>
                  <a:cubicBezTo>
                    <a:pt x="33106" y="17065"/>
                    <a:pt x="36177" y="8045"/>
                    <a:pt x="31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64;p89">
              <a:extLst>
                <a:ext uri="{FF2B5EF4-FFF2-40B4-BE49-F238E27FC236}">
                  <a16:creationId xmlns="" xmlns:a16="http://schemas.microsoft.com/office/drawing/2014/main" id="{55B587E8-011E-4B44-B8D9-D828892D0C86}"/>
                </a:ext>
              </a:extLst>
            </p:cNvPr>
            <p:cNvSpPr/>
            <p:nvPr/>
          </p:nvSpPr>
          <p:spPr>
            <a:xfrm>
              <a:off x="6192748" y="3016623"/>
              <a:ext cx="558028" cy="430686"/>
            </a:xfrm>
            <a:custGeom>
              <a:avLst/>
              <a:gdLst/>
              <a:ahLst/>
              <a:cxnLst/>
              <a:rect l="l" t="t" r="r" b="b"/>
              <a:pathLst>
                <a:path w="29873" h="23056" extrusionOk="0">
                  <a:moveTo>
                    <a:pt x="11296" y="11555"/>
                  </a:moveTo>
                  <a:cubicBezTo>
                    <a:pt x="11271" y="11624"/>
                    <a:pt x="11243" y="11692"/>
                    <a:pt x="11215" y="11759"/>
                  </a:cubicBezTo>
                  <a:lnTo>
                    <a:pt x="11215" y="11759"/>
                  </a:lnTo>
                  <a:lnTo>
                    <a:pt x="11296" y="11555"/>
                  </a:lnTo>
                  <a:close/>
                  <a:moveTo>
                    <a:pt x="29628" y="0"/>
                  </a:moveTo>
                  <a:lnTo>
                    <a:pt x="29628" y="0"/>
                  </a:lnTo>
                  <a:cubicBezTo>
                    <a:pt x="26423" y="3324"/>
                    <a:pt x="23056" y="3908"/>
                    <a:pt x="19521" y="3908"/>
                  </a:cubicBezTo>
                  <a:cubicBezTo>
                    <a:pt x="17608" y="3908"/>
                    <a:pt x="15645" y="3737"/>
                    <a:pt x="13632" y="3737"/>
                  </a:cubicBezTo>
                  <a:cubicBezTo>
                    <a:pt x="11729" y="3737"/>
                    <a:pt x="9780" y="3890"/>
                    <a:pt x="7786" y="4486"/>
                  </a:cubicBezTo>
                  <a:cubicBezTo>
                    <a:pt x="1" y="6635"/>
                    <a:pt x="3243" y="12899"/>
                    <a:pt x="8061" y="12899"/>
                  </a:cubicBezTo>
                  <a:cubicBezTo>
                    <a:pt x="9028" y="12899"/>
                    <a:pt x="10059" y="12646"/>
                    <a:pt x="11077" y="12057"/>
                  </a:cubicBezTo>
                  <a:lnTo>
                    <a:pt x="11077" y="12057"/>
                  </a:lnTo>
                  <a:cubicBezTo>
                    <a:pt x="9698" y="14815"/>
                    <a:pt x="6182" y="16081"/>
                    <a:pt x="7103" y="20088"/>
                  </a:cubicBezTo>
                  <a:cubicBezTo>
                    <a:pt x="7626" y="22291"/>
                    <a:pt x="8985" y="23055"/>
                    <a:pt x="10593" y="23055"/>
                  </a:cubicBezTo>
                  <a:cubicBezTo>
                    <a:pt x="12436" y="23055"/>
                    <a:pt x="14606" y="22052"/>
                    <a:pt x="16221" y="21063"/>
                  </a:cubicBezTo>
                  <a:cubicBezTo>
                    <a:pt x="21876" y="17504"/>
                    <a:pt x="29872" y="6826"/>
                    <a:pt x="296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65;p89">
              <a:extLst>
                <a:ext uri="{FF2B5EF4-FFF2-40B4-BE49-F238E27FC236}">
                  <a16:creationId xmlns="" xmlns:a16="http://schemas.microsoft.com/office/drawing/2014/main" id="{FC3AF0B7-4BD2-4290-A390-1222CA240D0D}"/>
                </a:ext>
              </a:extLst>
            </p:cNvPr>
            <p:cNvSpPr/>
            <p:nvPr/>
          </p:nvSpPr>
          <p:spPr>
            <a:xfrm>
              <a:off x="5763501" y="3446375"/>
              <a:ext cx="381595" cy="491938"/>
            </a:xfrm>
            <a:custGeom>
              <a:avLst/>
              <a:gdLst/>
              <a:ahLst/>
              <a:cxnLst/>
              <a:rect l="l" t="t" r="r" b="b"/>
              <a:pathLst>
                <a:path w="20428" h="26335" extrusionOk="0">
                  <a:moveTo>
                    <a:pt x="14152" y="1"/>
                  </a:moveTo>
                  <a:cubicBezTo>
                    <a:pt x="13426" y="1"/>
                    <a:pt x="12619" y="201"/>
                    <a:pt x="11750" y="641"/>
                  </a:cubicBezTo>
                  <a:cubicBezTo>
                    <a:pt x="3998" y="4200"/>
                    <a:pt x="3072" y="18875"/>
                    <a:pt x="0" y="25945"/>
                  </a:cubicBezTo>
                  <a:cubicBezTo>
                    <a:pt x="794" y="26210"/>
                    <a:pt x="1604" y="26335"/>
                    <a:pt x="2421" y="26335"/>
                  </a:cubicBezTo>
                  <a:cubicBezTo>
                    <a:pt x="11050" y="26335"/>
                    <a:pt x="20428" y="12496"/>
                    <a:pt x="17845" y="5370"/>
                  </a:cubicBezTo>
                  <a:lnTo>
                    <a:pt x="18089" y="5126"/>
                  </a:lnTo>
                  <a:cubicBezTo>
                    <a:pt x="18089" y="2204"/>
                    <a:pt x="16562" y="1"/>
                    <a:pt x="14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66;p89">
              <a:extLst>
                <a:ext uri="{FF2B5EF4-FFF2-40B4-BE49-F238E27FC236}">
                  <a16:creationId xmlns="" xmlns:a16="http://schemas.microsoft.com/office/drawing/2014/main" id="{148D0D25-5D98-4E58-9A33-0FA451A62A3F}"/>
                </a:ext>
              </a:extLst>
            </p:cNvPr>
            <p:cNvSpPr/>
            <p:nvPr/>
          </p:nvSpPr>
          <p:spPr>
            <a:xfrm>
              <a:off x="6089541" y="2519287"/>
              <a:ext cx="368706" cy="1605284"/>
            </a:xfrm>
            <a:custGeom>
              <a:avLst/>
              <a:gdLst/>
              <a:ahLst/>
              <a:cxnLst/>
              <a:rect l="l" t="t" r="r" b="b"/>
              <a:pathLst>
                <a:path w="19738" h="85936" extrusionOk="0">
                  <a:moveTo>
                    <a:pt x="19202" y="1"/>
                  </a:moveTo>
                  <a:cubicBezTo>
                    <a:pt x="19143" y="1"/>
                    <a:pt x="19080" y="17"/>
                    <a:pt x="19015" y="53"/>
                  </a:cubicBezTo>
                  <a:cubicBezTo>
                    <a:pt x="14189" y="2539"/>
                    <a:pt x="9996" y="6050"/>
                    <a:pt x="6632" y="10340"/>
                  </a:cubicBezTo>
                  <a:cubicBezTo>
                    <a:pt x="3072" y="15021"/>
                    <a:pt x="1366" y="20774"/>
                    <a:pt x="732" y="26576"/>
                  </a:cubicBezTo>
                  <a:cubicBezTo>
                    <a:pt x="1" y="32865"/>
                    <a:pt x="635" y="39203"/>
                    <a:pt x="1561" y="45395"/>
                  </a:cubicBezTo>
                  <a:cubicBezTo>
                    <a:pt x="2536" y="51587"/>
                    <a:pt x="3755" y="57974"/>
                    <a:pt x="5023" y="64166"/>
                  </a:cubicBezTo>
                  <a:cubicBezTo>
                    <a:pt x="5705" y="67676"/>
                    <a:pt x="6388" y="71382"/>
                    <a:pt x="6046" y="74990"/>
                  </a:cubicBezTo>
                  <a:cubicBezTo>
                    <a:pt x="5705" y="78598"/>
                    <a:pt x="4340" y="81962"/>
                    <a:pt x="4486" y="85570"/>
                  </a:cubicBezTo>
                  <a:cubicBezTo>
                    <a:pt x="4486" y="85813"/>
                    <a:pt x="4681" y="85935"/>
                    <a:pt x="4876" y="85935"/>
                  </a:cubicBezTo>
                  <a:cubicBezTo>
                    <a:pt x="5071" y="85935"/>
                    <a:pt x="5266" y="85813"/>
                    <a:pt x="5266" y="85570"/>
                  </a:cubicBezTo>
                  <a:lnTo>
                    <a:pt x="5266" y="85521"/>
                  </a:lnTo>
                  <a:cubicBezTo>
                    <a:pt x="5120" y="82352"/>
                    <a:pt x="6193" y="79280"/>
                    <a:pt x="6632" y="76160"/>
                  </a:cubicBezTo>
                  <a:cubicBezTo>
                    <a:pt x="7022" y="73234"/>
                    <a:pt x="6924" y="70260"/>
                    <a:pt x="6339" y="67335"/>
                  </a:cubicBezTo>
                  <a:cubicBezTo>
                    <a:pt x="5900" y="64263"/>
                    <a:pt x="5120" y="61289"/>
                    <a:pt x="4584" y="58267"/>
                  </a:cubicBezTo>
                  <a:cubicBezTo>
                    <a:pt x="3999" y="55195"/>
                    <a:pt x="3462" y="52172"/>
                    <a:pt x="2975" y="49101"/>
                  </a:cubicBezTo>
                  <a:cubicBezTo>
                    <a:pt x="1902" y="42860"/>
                    <a:pt x="976" y="36619"/>
                    <a:pt x="1220" y="30281"/>
                  </a:cubicBezTo>
                  <a:cubicBezTo>
                    <a:pt x="1415" y="24333"/>
                    <a:pt x="2585" y="17995"/>
                    <a:pt x="5803" y="12875"/>
                  </a:cubicBezTo>
                  <a:cubicBezTo>
                    <a:pt x="8972" y="7756"/>
                    <a:pt x="13994" y="3514"/>
                    <a:pt x="19405" y="687"/>
                  </a:cubicBezTo>
                  <a:cubicBezTo>
                    <a:pt x="19738" y="521"/>
                    <a:pt x="19539" y="1"/>
                    <a:pt x="1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67;p89">
              <a:extLst>
                <a:ext uri="{FF2B5EF4-FFF2-40B4-BE49-F238E27FC236}">
                  <a16:creationId xmlns="" xmlns:a16="http://schemas.microsoft.com/office/drawing/2014/main" id="{DD7E8CDE-54A8-4944-9FB8-08A7660C45EF}"/>
                </a:ext>
              </a:extLst>
            </p:cNvPr>
            <p:cNvSpPr/>
            <p:nvPr/>
          </p:nvSpPr>
          <p:spPr>
            <a:xfrm>
              <a:off x="6030569" y="3137165"/>
              <a:ext cx="606689" cy="977786"/>
            </a:xfrm>
            <a:custGeom>
              <a:avLst/>
              <a:gdLst/>
              <a:ahLst/>
              <a:cxnLst/>
              <a:rect l="l" t="t" r="r" b="b"/>
              <a:pathLst>
                <a:path w="32478" h="52344" extrusionOk="0">
                  <a:moveTo>
                    <a:pt x="31938" y="0"/>
                  </a:moveTo>
                  <a:cubicBezTo>
                    <a:pt x="31850" y="0"/>
                    <a:pt x="31760" y="38"/>
                    <a:pt x="31680" y="129"/>
                  </a:cubicBezTo>
                  <a:lnTo>
                    <a:pt x="31728" y="129"/>
                  </a:lnTo>
                  <a:cubicBezTo>
                    <a:pt x="28901" y="3494"/>
                    <a:pt x="24805" y="4371"/>
                    <a:pt x="20758" y="5444"/>
                  </a:cubicBezTo>
                  <a:cubicBezTo>
                    <a:pt x="18808" y="5931"/>
                    <a:pt x="16956" y="6663"/>
                    <a:pt x="15249" y="7638"/>
                  </a:cubicBezTo>
                  <a:cubicBezTo>
                    <a:pt x="13445" y="8759"/>
                    <a:pt x="11885" y="10319"/>
                    <a:pt x="10764" y="12172"/>
                  </a:cubicBezTo>
                  <a:cubicBezTo>
                    <a:pt x="8228" y="16072"/>
                    <a:pt x="7205" y="20753"/>
                    <a:pt x="6668" y="25336"/>
                  </a:cubicBezTo>
                  <a:cubicBezTo>
                    <a:pt x="6376" y="27725"/>
                    <a:pt x="6181" y="30163"/>
                    <a:pt x="5986" y="32552"/>
                  </a:cubicBezTo>
                  <a:cubicBezTo>
                    <a:pt x="5888" y="34697"/>
                    <a:pt x="5596" y="36842"/>
                    <a:pt x="5157" y="38939"/>
                  </a:cubicBezTo>
                  <a:cubicBezTo>
                    <a:pt x="4084" y="43375"/>
                    <a:pt x="2085" y="47617"/>
                    <a:pt x="135" y="51761"/>
                  </a:cubicBezTo>
                  <a:cubicBezTo>
                    <a:pt x="0" y="52064"/>
                    <a:pt x="284" y="52344"/>
                    <a:pt x="536" y="52344"/>
                  </a:cubicBezTo>
                  <a:cubicBezTo>
                    <a:pt x="650" y="52344"/>
                    <a:pt x="757" y="52287"/>
                    <a:pt x="818" y="52151"/>
                  </a:cubicBezTo>
                  <a:cubicBezTo>
                    <a:pt x="2573" y="48543"/>
                    <a:pt x="4084" y="44789"/>
                    <a:pt x="5401" y="40986"/>
                  </a:cubicBezTo>
                  <a:cubicBezTo>
                    <a:pt x="6668" y="36891"/>
                    <a:pt x="6717" y="32600"/>
                    <a:pt x="7107" y="28359"/>
                  </a:cubicBezTo>
                  <a:cubicBezTo>
                    <a:pt x="7546" y="23581"/>
                    <a:pt x="8180" y="18705"/>
                    <a:pt x="10374" y="14366"/>
                  </a:cubicBezTo>
                  <a:cubicBezTo>
                    <a:pt x="11397" y="12221"/>
                    <a:pt x="12909" y="10319"/>
                    <a:pt x="14762" y="8857"/>
                  </a:cubicBezTo>
                  <a:cubicBezTo>
                    <a:pt x="16468" y="7686"/>
                    <a:pt x="18321" y="6858"/>
                    <a:pt x="20271" y="6419"/>
                  </a:cubicBezTo>
                  <a:cubicBezTo>
                    <a:pt x="24659" y="5200"/>
                    <a:pt x="29144" y="4371"/>
                    <a:pt x="32216" y="666"/>
                  </a:cubicBezTo>
                  <a:cubicBezTo>
                    <a:pt x="32477" y="404"/>
                    <a:pt x="32224" y="0"/>
                    <a:pt x="31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68;p89">
              <a:extLst>
                <a:ext uri="{FF2B5EF4-FFF2-40B4-BE49-F238E27FC236}">
                  <a16:creationId xmlns="" xmlns:a16="http://schemas.microsoft.com/office/drawing/2014/main" id="{884481E3-9196-43B1-97E0-27280144803F}"/>
                </a:ext>
              </a:extLst>
            </p:cNvPr>
            <p:cNvSpPr/>
            <p:nvPr/>
          </p:nvSpPr>
          <p:spPr>
            <a:xfrm>
              <a:off x="5873320" y="3535385"/>
              <a:ext cx="481272" cy="565724"/>
            </a:xfrm>
            <a:custGeom>
              <a:avLst/>
              <a:gdLst/>
              <a:ahLst/>
              <a:cxnLst/>
              <a:rect l="l" t="t" r="r" b="b"/>
              <a:pathLst>
                <a:path w="25764" h="30285" extrusionOk="0">
                  <a:moveTo>
                    <a:pt x="12976" y="1"/>
                  </a:moveTo>
                  <a:cubicBezTo>
                    <a:pt x="12430" y="1"/>
                    <a:pt x="11865" y="70"/>
                    <a:pt x="11283" y="215"/>
                  </a:cubicBezTo>
                  <a:cubicBezTo>
                    <a:pt x="8260" y="946"/>
                    <a:pt x="6115" y="3433"/>
                    <a:pt x="4506" y="5919"/>
                  </a:cubicBezTo>
                  <a:cubicBezTo>
                    <a:pt x="2654" y="8893"/>
                    <a:pt x="1435" y="12160"/>
                    <a:pt x="118" y="15427"/>
                  </a:cubicBezTo>
                  <a:cubicBezTo>
                    <a:pt x="0" y="15693"/>
                    <a:pt x="222" y="15869"/>
                    <a:pt x="459" y="15869"/>
                  </a:cubicBezTo>
                  <a:cubicBezTo>
                    <a:pt x="613" y="15869"/>
                    <a:pt x="773" y="15794"/>
                    <a:pt x="850" y="15622"/>
                  </a:cubicBezTo>
                  <a:cubicBezTo>
                    <a:pt x="1825" y="12940"/>
                    <a:pt x="2995" y="10356"/>
                    <a:pt x="4311" y="7821"/>
                  </a:cubicBezTo>
                  <a:cubicBezTo>
                    <a:pt x="5676" y="5285"/>
                    <a:pt x="7480" y="2653"/>
                    <a:pt x="10211" y="1385"/>
                  </a:cubicBezTo>
                  <a:cubicBezTo>
                    <a:pt x="11100" y="972"/>
                    <a:pt x="12072" y="745"/>
                    <a:pt x="13046" y="745"/>
                  </a:cubicBezTo>
                  <a:cubicBezTo>
                    <a:pt x="13567" y="745"/>
                    <a:pt x="14089" y="810"/>
                    <a:pt x="14599" y="946"/>
                  </a:cubicBezTo>
                  <a:cubicBezTo>
                    <a:pt x="16159" y="1483"/>
                    <a:pt x="17475" y="2506"/>
                    <a:pt x="18353" y="3920"/>
                  </a:cubicBezTo>
                  <a:cubicBezTo>
                    <a:pt x="19182" y="5285"/>
                    <a:pt x="19913" y="6748"/>
                    <a:pt x="20449" y="8260"/>
                  </a:cubicBezTo>
                  <a:cubicBezTo>
                    <a:pt x="21181" y="10161"/>
                    <a:pt x="21863" y="12111"/>
                    <a:pt x="22448" y="14061"/>
                  </a:cubicBezTo>
                  <a:cubicBezTo>
                    <a:pt x="24057" y="19229"/>
                    <a:pt x="24886" y="24544"/>
                    <a:pt x="24983" y="29956"/>
                  </a:cubicBezTo>
                  <a:cubicBezTo>
                    <a:pt x="25008" y="30175"/>
                    <a:pt x="25179" y="30285"/>
                    <a:pt x="25355" y="30285"/>
                  </a:cubicBezTo>
                  <a:cubicBezTo>
                    <a:pt x="25532" y="30285"/>
                    <a:pt x="25715" y="30175"/>
                    <a:pt x="25764" y="29956"/>
                  </a:cubicBezTo>
                  <a:cubicBezTo>
                    <a:pt x="25666" y="24885"/>
                    <a:pt x="24935" y="19815"/>
                    <a:pt x="23521" y="14939"/>
                  </a:cubicBezTo>
                  <a:cubicBezTo>
                    <a:pt x="22887" y="12745"/>
                    <a:pt x="22156" y="10551"/>
                    <a:pt x="21327" y="8406"/>
                  </a:cubicBezTo>
                  <a:cubicBezTo>
                    <a:pt x="20742" y="6797"/>
                    <a:pt x="20010" y="5237"/>
                    <a:pt x="19133" y="3774"/>
                  </a:cubicBezTo>
                  <a:cubicBezTo>
                    <a:pt x="17686" y="1523"/>
                    <a:pt x="15542" y="1"/>
                    <a:pt x="1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9;p89">
              <a:extLst>
                <a:ext uri="{FF2B5EF4-FFF2-40B4-BE49-F238E27FC236}">
                  <a16:creationId xmlns="" xmlns:a16="http://schemas.microsoft.com/office/drawing/2014/main" id="{CE2A5128-C107-461B-AAAE-C6F7364D2DE1}"/>
                </a:ext>
              </a:extLst>
            </p:cNvPr>
            <p:cNvSpPr/>
            <p:nvPr/>
          </p:nvSpPr>
          <p:spPr>
            <a:xfrm>
              <a:off x="6157013" y="2654380"/>
              <a:ext cx="141744" cy="150169"/>
            </a:xfrm>
            <a:custGeom>
              <a:avLst/>
              <a:gdLst/>
              <a:ahLst/>
              <a:cxnLst/>
              <a:rect l="l" t="t" r="r" b="b"/>
              <a:pathLst>
                <a:path w="7588" h="8039" extrusionOk="0">
                  <a:moveTo>
                    <a:pt x="411" y="0"/>
                  </a:moveTo>
                  <a:cubicBezTo>
                    <a:pt x="240" y="0"/>
                    <a:pt x="70" y="110"/>
                    <a:pt x="45" y="329"/>
                  </a:cubicBezTo>
                  <a:cubicBezTo>
                    <a:pt x="45" y="2718"/>
                    <a:pt x="582" y="5205"/>
                    <a:pt x="45" y="7545"/>
                  </a:cubicBezTo>
                  <a:cubicBezTo>
                    <a:pt x="1" y="7812"/>
                    <a:pt x="201" y="8039"/>
                    <a:pt x="458" y="8039"/>
                  </a:cubicBezTo>
                  <a:cubicBezTo>
                    <a:pt x="483" y="8039"/>
                    <a:pt x="508" y="8037"/>
                    <a:pt x="533" y="8032"/>
                  </a:cubicBezTo>
                  <a:cubicBezTo>
                    <a:pt x="2825" y="7399"/>
                    <a:pt x="5018" y="6619"/>
                    <a:pt x="7164" y="5643"/>
                  </a:cubicBezTo>
                  <a:cubicBezTo>
                    <a:pt x="7588" y="5431"/>
                    <a:pt x="7348" y="4924"/>
                    <a:pt x="6989" y="4924"/>
                  </a:cubicBezTo>
                  <a:cubicBezTo>
                    <a:pt x="6936" y="4924"/>
                    <a:pt x="6880" y="4936"/>
                    <a:pt x="6822" y="4961"/>
                  </a:cubicBezTo>
                  <a:cubicBezTo>
                    <a:pt x="4903" y="5854"/>
                    <a:pt x="2902" y="6583"/>
                    <a:pt x="894" y="7149"/>
                  </a:cubicBezTo>
                  <a:lnTo>
                    <a:pt x="894" y="7149"/>
                  </a:lnTo>
                  <a:cubicBezTo>
                    <a:pt x="1224" y="4909"/>
                    <a:pt x="777" y="2599"/>
                    <a:pt x="777" y="329"/>
                  </a:cubicBezTo>
                  <a:cubicBezTo>
                    <a:pt x="752" y="110"/>
                    <a:pt x="582" y="0"/>
                    <a:pt x="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0;p89">
              <a:extLst>
                <a:ext uri="{FF2B5EF4-FFF2-40B4-BE49-F238E27FC236}">
                  <a16:creationId xmlns="" xmlns:a16="http://schemas.microsoft.com/office/drawing/2014/main" id="{DE6943B7-FC4F-47D6-8143-25D03C6670B8}"/>
                </a:ext>
              </a:extLst>
            </p:cNvPr>
            <p:cNvSpPr/>
            <p:nvPr/>
          </p:nvSpPr>
          <p:spPr>
            <a:xfrm>
              <a:off x="6253477" y="2543253"/>
              <a:ext cx="151607" cy="129116"/>
            </a:xfrm>
            <a:custGeom>
              <a:avLst/>
              <a:gdLst/>
              <a:ahLst/>
              <a:cxnLst/>
              <a:rect l="l" t="t" r="r" b="b"/>
              <a:pathLst>
                <a:path w="8116" h="6912" extrusionOk="0">
                  <a:moveTo>
                    <a:pt x="653" y="1"/>
                  </a:moveTo>
                  <a:cubicBezTo>
                    <a:pt x="476" y="1"/>
                    <a:pt x="293" y="111"/>
                    <a:pt x="245" y="330"/>
                  </a:cubicBezTo>
                  <a:lnTo>
                    <a:pt x="293" y="379"/>
                  </a:lnTo>
                  <a:cubicBezTo>
                    <a:pt x="391" y="2378"/>
                    <a:pt x="293" y="4377"/>
                    <a:pt x="50" y="6424"/>
                  </a:cubicBezTo>
                  <a:cubicBezTo>
                    <a:pt x="1" y="6619"/>
                    <a:pt x="147" y="6912"/>
                    <a:pt x="440" y="6912"/>
                  </a:cubicBezTo>
                  <a:cubicBezTo>
                    <a:pt x="2877" y="6668"/>
                    <a:pt x="5315" y="6668"/>
                    <a:pt x="7704" y="6278"/>
                  </a:cubicBezTo>
                  <a:cubicBezTo>
                    <a:pt x="8116" y="6187"/>
                    <a:pt x="7970" y="5538"/>
                    <a:pt x="7548" y="5538"/>
                  </a:cubicBezTo>
                  <a:cubicBezTo>
                    <a:pt x="7520" y="5538"/>
                    <a:pt x="7491" y="5541"/>
                    <a:pt x="7460" y="5547"/>
                  </a:cubicBezTo>
                  <a:cubicBezTo>
                    <a:pt x="5270" y="5866"/>
                    <a:pt x="3080" y="5887"/>
                    <a:pt x="850" y="6088"/>
                  </a:cubicBezTo>
                  <a:lnTo>
                    <a:pt x="850" y="6088"/>
                  </a:lnTo>
                  <a:cubicBezTo>
                    <a:pt x="1081" y="4169"/>
                    <a:pt x="1114" y="2249"/>
                    <a:pt x="1025" y="330"/>
                  </a:cubicBezTo>
                  <a:cubicBezTo>
                    <a:pt x="1000" y="111"/>
                    <a:pt x="83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71;p89">
              <a:extLst>
                <a:ext uri="{FF2B5EF4-FFF2-40B4-BE49-F238E27FC236}">
                  <a16:creationId xmlns="" xmlns:a16="http://schemas.microsoft.com/office/drawing/2014/main" id="{DF38F997-516A-4081-A9A1-A4542FD2D2A6}"/>
                </a:ext>
              </a:extLst>
            </p:cNvPr>
            <p:cNvSpPr/>
            <p:nvPr/>
          </p:nvSpPr>
          <p:spPr>
            <a:xfrm>
              <a:off x="6360046" y="2507967"/>
              <a:ext cx="82883" cy="77896"/>
            </a:xfrm>
            <a:custGeom>
              <a:avLst/>
              <a:gdLst/>
              <a:ahLst/>
              <a:cxnLst/>
              <a:rect l="l" t="t" r="r" b="b"/>
              <a:pathLst>
                <a:path w="4437" h="4170" extrusionOk="0">
                  <a:moveTo>
                    <a:pt x="366" y="1"/>
                  </a:moveTo>
                  <a:cubicBezTo>
                    <a:pt x="195" y="1"/>
                    <a:pt x="24" y="123"/>
                    <a:pt x="0" y="366"/>
                  </a:cubicBezTo>
                  <a:cubicBezTo>
                    <a:pt x="0" y="1488"/>
                    <a:pt x="98" y="2658"/>
                    <a:pt x="98" y="3779"/>
                  </a:cubicBezTo>
                  <a:cubicBezTo>
                    <a:pt x="98" y="3974"/>
                    <a:pt x="293" y="4169"/>
                    <a:pt x="488" y="4169"/>
                  </a:cubicBezTo>
                  <a:cubicBezTo>
                    <a:pt x="1658" y="4169"/>
                    <a:pt x="2828" y="4072"/>
                    <a:pt x="3998" y="4023"/>
                  </a:cubicBezTo>
                  <a:cubicBezTo>
                    <a:pt x="4437" y="3974"/>
                    <a:pt x="4437" y="3340"/>
                    <a:pt x="3998" y="3292"/>
                  </a:cubicBezTo>
                  <a:cubicBezTo>
                    <a:pt x="2956" y="3292"/>
                    <a:pt x="1914" y="3369"/>
                    <a:pt x="872" y="3386"/>
                  </a:cubicBezTo>
                  <a:lnTo>
                    <a:pt x="872" y="3386"/>
                  </a:lnTo>
                  <a:cubicBezTo>
                    <a:pt x="846" y="2386"/>
                    <a:pt x="731" y="1357"/>
                    <a:pt x="731" y="366"/>
                  </a:cubicBezTo>
                  <a:cubicBezTo>
                    <a:pt x="707" y="123"/>
                    <a:pt x="536"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72;p89">
              <a:extLst>
                <a:ext uri="{FF2B5EF4-FFF2-40B4-BE49-F238E27FC236}">
                  <a16:creationId xmlns="" xmlns:a16="http://schemas.microsoft.com/office/drawing/2014/main" id="{A4FBD743-3325-48D8-9A1F-8178A3F30716}"/>
                </a:ext>
              </a:extLst>
            </p:cNvPr>
            <p:cNvSpPr/>
            <p:nvPr/>
          </p:nvSpPr>
          <p:spPr>
            <a:xfrm>
              <a:off x="6400115" y="3168659"/>
              <a:ext cx="83798" cy="100256"/>
            </a:xfrm>
            <a:custGeom>
              <a:avLst/>
              <a:gdLst/>
              <a:ahLst/>
              <a:cxnLst/>
              <a:rect l="l" t="t" r="r" b="b"/>
              <a:pathLst>
                <a:path w="4486" h="5367" extrusionOk="0">
                  <a:moveTo>
                    <a:pt x="1965" y="0"/>
                  </a:moveTo>
                  <a:cubicBezTo>
                    <a:pt x="1815" y="0"/>
                    <a:pt x="1667" y="75"/>
                    <a:pt x="1609" y="247"/>
                  </a:cubicBezTo>
                  <a:cubicBezTo>
                    <a:pt x="1170" y="1515"/>
                    <a:pt x="683" y="2734"/>
                    <a:pt x="147" y="3953"/>
                  </a:cubicBezTo>
                  <a:cubicBezTo>
                    <a:pt x="0" y="4197"/>
                    <a:pt x="147" y="4538"/>
                    <a:pt x="439" y="4538"/>
                  </a:cubicBezTo>
                  <a:cubicBezTo>
                    <a:pt x="1707" y="4538"/>
                    <a:pt x="2828" y="5220"/>
                    <a:pt x="4096" y="5367"/>
                  </a:cubicBezTo>
                  <a:cubicBezTo>
                    <a:pt x="4340" y="5367"/>
                    <a:pt x="4486" y="5172"/>
                    <a:pt x="4486" y="4977"/>
                  </a:cubicBezTo>
                  <a:cubicBezTo>
                    <a:pt x="4486" y="4782"/>
                    <a:pt x="4340" y="4587"/>
                    <a:pt x="4096" y="4587"/>
                  </a:cubicBezTo>
                  <a:cubicBezTo>
                    <a:pt x="3062" y="4504"/>
                    <a:pt x="2098" y="3965"/>
                    <a:pt x="1025" y="3803"/>
                  </a:cubicBezTo>
                  <a:lnTo>
                    <a:pt x="1025" y="3803"/>
                  </a:lnTo>
                  <a:cubicBezTo>
                    <a:pt x="1515" y="2704"/>
                    <a:pt x="1964" y="1573"/>
                    <a:pt x="2341" y="442"/>
                  </a:cubicBezTo>
                  <a:cubicBezTo>
                    <a:pt x="2429" y="176"/>
                    <a:pt x="2195"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73;p89">
              <a:extLst>
                <a:ext uri="{FF2B5EF4-FFF2-40B4-BE49-F238E27FC236}">
                  <a16:creationId xmlns="" xmlns:a16="http://schemas.microsoft.com/office/drawing/2014/main" id="{E03FF481-1E50-4A2A-821A-9ED85036694F}"/>
                </a:ext>
              </a:extLst>
            </p:cNvPr>
            <p:cNvSpPr/>
            <p:nvPr/>
          </p:nvSpPr>
          <p:spPr>
            <a:xfrm>
              <a:off x="6514866" y="3130926"/>
              <a:ext cx="81987" cy="97921"/>
            </a:xfrm>
            <a:custGeom>
              <a:avLst/>
              <a:gdLst/>
              <a:ahLst/>
              <a:cxnLst/>
              <a:rect l="l" t="t" r="r" b="b"/>
              <a:pathLst>
                <a:path w="4389" h="5242" extrusionOk="0">
                  <a:moveTo>
                    <a:pt x="1085" y="0"/>
                  </a:moveTo>
                  <a:cubicBezTo>
                    <a:pt x="890" y="0"/>
                    <a:pt x="707" y="122"/>
                    <a:pt x="732" y="366"/>
                  </a:cubicBezTo>
                  <a:cubicBezTo>
                    <a:pt x="732" y="1829"/>
                    <a:pt x="537" y="3242"/>
                    <a:pt x="49" y="4656"/>
                  </a:cubicBezTo>
                  <a:cubicBezTo>
                    <a:pt x="0" y="4851"/>
                    <a:pt x="147" y="5095"/>
                    <a:pt x="391" y="5095"/>
                  </a:cubicBezTo>
                  <a:cubicBezTo>
                    <a:pt x="594" y="5079"/>
                    <a:pt x="795" y="5072"/>
                    <a:pt x="996" y="5072"/>
                  </a:cubicBezTo>
                  <a:cubicBezTo>
                    <a:pt x="1999" y="5072"/>
                    <a:pt x="2975" y="5241"/>
                    <a:pt x="3950" y="5241"/>
                  </a:cubicBezTo>
                  <a:cubicBezTo>
                    <a:pt x="4388" y="5193"/>
                    <a:pt x="4388" y="4510"/>
                    <a:pt x="3950" y="4461"/>
                  </a:cubicBezTo>
                  <a:cubicBezTo>
                    <a:pt x="3050" y="4461"/>
                    <a:pt x="2149" y="4317"/>
                    <a:pt x="1227" y="4317"/>
                  </a:cubicBezTo>
                  <a:cubicBezTo>
                    <a:pt x="1134" y="4317"/>
                    <a:pt x="1040" y="4319"/>
                    <a:pt x="946" y="4322"/>
                  </a:cubicBezTo>
                  <a:lnTo>
                    <a:pt x="946" y="4322"/>
                  </a:lnTo>
                  <a:cubicBezTo>
                    <a:pt x="1323" y="3025"/>
                    <a:pt x="1512" y="1696"/>
                    <a:pt x="1512" y="366"/>
                  </a:cubicBezTo>
                  <a:cubicBezTo>
                    <a:pt x="1488" y="122"/>
                    <a:pt x="1280"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74;p89">
              <a:extLst>
                <a:ext uri="{FF2B5EF4-FFF2-40B4-BE49-F238E27FC236}">
                  <a16:creationId xmlns="" xmlns:a16="http://schemas.microsoft.com/office/drawing/2014/main" id="{DB525530-0D53-4860-B191-8CAE83C41FE6}"/>
                </a:ext>
              </a:extLst>
            </p:cNvPr>
            <p:cNvSpPr/>
            <p:nvPr/>
          </p:nvSpPr>
          <p:spPr>
            <a:xfrm>
              <a:off x="5856303" y="3725193"/>
              <a:ext cx="88450" cy="84938"/>
            </a:xfrm>
            <a:custGeom>
              <a:avLst/>
              <a:gdLst/>
              <a:ahLst/>
              <a:cxnLst/>
              <a:rect l="l" t="t" r="r" b="b"/>
              <a:pathLst>
                <a:path w="4735" h="4547" extrusionOk="0">
                  <a:moveTo>
                    <a:pt x="3516" y="0"/>
                  </a:moveTo>
                  <a:cubicBezTo>
                    <a:pt x="3175" y="0"/>
                    <a:pt x="2882" y="98"/>
                    <a:pt x="2590" y="293"/>
                  </a:cubicBezTo>
                  <a:cubicBezTo>
                    <a:pt x="2346" y="488"/>
                    <a:pt x="2151" y="683"/>
                    <a:pt x="1907" y="926"/>
                  </a:cubicBezTo>
                  <a:cubicBezTo>
                    <a:pt x="1517" y="1365"/>
                    <a:pt x="1029" y="1706"/>
                    <a:pt x="444" y="1901"/>
                  </a:cubicBezTo>
                  <a:cubicBezTo>
                    <a:pt x="1" y="2035"/>
                    <a:pt x="163" y="2652"/>
                    <a:pt x="563" y="2652"/>
                  </a:cubicBezTo>
                  <a:cubicBezTo>
                    <a:pt x="602" y="2652"/>
                    <a:pt x="644" y="2646"/>
                    <a:pt x="688" y="2633"/>
                  </a:cubicBezTo>
                  <a:lnTo>
                    <a:pt x="639" y="2633"/>
                  </a:lnTo>
                  <a:cubicBezTo>
                    <a:pt x="1273" y="2438"/>
                    <a:pt x="1809" y="2096"/>
                    <a:pt x="2248" y="1658"/>
                  </a:cubicBezTo>
                  <a:cubicBezTo>
                    <a:pt x="2443" y="1463"/>
                    <a:pt x="2687" y="1219"/>
                    <a:pt x="2882" y="1073"/>
                  </a:cubicBezTo>
                  <a:cubicBezTo>
                    <a:pt x="2962" y="966"/>
                    <a:pt x="3071" y="889"/>
                    <a:pt x="3193" y="840"/>
                  </a:cubicBezTo>
                  <a:lnTo>
                    <a:pt x="3193" y="840"/>
                  </a:lnTo>
                  <a:cubicBezTo>
                    <a:pt x="3286" y="1405"/>
                    <a:pt x="3410" y="1946"/>
                    <a:pt x="3565" y="2487"/>
                  </a:cubicBezTo>
                  <a:cubicBezTo>
                    <a:pt x="3711" y="3072"/>
                    <a:pt x="3857" y="3705"/>
                    <a:pt x="3955" y="4290"/>
                  </a:cubicBezTo>
                  <a:cubicBezTo>
                    <a:pt x="3995" y="4452"/>
                    <a:pt x="4136" y="4547"/>
                    <a:pt x="4322" y="4547"/>
                  </a:cubicBezTo>
                  <a:cubicBezTo>
                    <a:pt x="4360" y="4547"/>
                    <a:pt x="4400" y="4543"/>
                    <a:pt x="4442" y="4534"/>
                  </a:cubicBezTo>
                  <a:cubicBezTo>
                    <a:pt x="4637" y="4485"/>
                    <a:pt x="4735" y="4290"/>
                    <a:pt x="4686" y="4095"/>
                  </a:cubicBezTo>
                  <a:cubicBezTo>
                    <a:pt x="4491" y="2877"/>
                    <a:pt x="4003" y="1658"/>
                    <a:pt x="3906" y="390"/>
                  </a:cubicBezTo>
                  <a:cubicBezTo>
                    <a:pt x="3857" y="195"/>
                    <a:pt x="3711" y="49"/>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75;p89">
              <a:extLst>
                <a:ext uri="{FF2B5EF4-FFF2-40B4-BE49-F238E27FC236}">
                  <a16:creationId xmlns="" xmlns:a16="http://schemas.microsoft.com/office/drawing/2014/main" id="{59F53991-A94B-4725-BF7B-A451A73B513A}"/>
                </a:ext>
              </a:extLst>
            </p:cNvPr>
            <p:cNvSpPr/>
            <p:nvPr/>
          </p:nvSpPr>
          <p:spPr>
            <a:xfrm>
              <a:off x="5880643" y="3612926"/>
              <a:ext cx="125847" cy="104795"/>
            </a:xfrm>
            <a:custGeom>
              <a:avLst/>
              <a:gdLst/>
              <a:ahLst/>
              <a:cxnLst/>
              <a:rect l="l" t="t" r="r" b="b"/>
              <a:pathLst>
                <a:path w="6737" h="5610" extrusionOk="0">
                  <a:moveTo>
                    <a:pt x="5479" y="1"/>
                  </a:moveTo>
                  <a:cubicBezTo>
                    <a:pt x="5447" y="1"/>
                    <a:pt x="5414" y="5"/>
                    <a:pt x="5382" y="13"/>
                  </a:cubicBezTo>
                  <a:cubicBezTo>
                    <a:pt x="3724" y="647"/>
                    <a:pt x="2164" y="1525"/>
                    <a:pt x="458" y="1915"/>
                  </a:cubicBezTo>
                  <a:cubicBezTo>
                    <a:pt x="0" y="2006"/>
                    <a:pt x="144" y="2655"/>
                    <a:pt x="565" y="2655"/>
                  </a:cubicBezTo>
                  <a:cubicBezTo>
                    <a:pt x="593" y="2655"/>
                    <a:pt x="622" y="2652"/>
                    <a:pt x="653" y="2646"/>
                  </a:cubicBezTo>
                  <a:lnTo>
                    <a:pt x="653" y="2597"/>
                  </a:lnTo>
                  <a:cubicBezTo>
                    <a:pt x="2234" y="2281"/>
                    <a:pt x="3690" y="1462"/>
                    <a:pt x="5214" y="839"/>
                  </a:cubicBezTo>
                  <a:lnTo>
                    <a:pt x="5214" y="839"/>
                  </a:lnTo>
                  <a:cubicBezTo>
                    <a:pt x="5482" y="2326"/>
                    <a:pt x="5515" y="3847"/>
                    <a:pt x="5918" y="5327"/>
                  </a:cubicBezTo>
                  <a:cubicBezTo>
                    <a:pt x="5977" y="5524"/>
                    <a:pt x="6132" y="5610"/>
                    <a:pt x="6285" y="5610"/>
                  </a:cubicBezTo>
                  <a:cubicBezTo>
                    <a:pt x="6512" y="5610"/>
                    <a:pt x="6737" y="5423"/>
                    <a:pt x="6650" y="5132"/>
                  </a:cubicBezTo>
                  <a:cubicBezTo>
                    <a:pt x="6211" y="3572"/>
                    <a:pt x="6211" y="1866"/>
                    <a:pt x="5821" y="306"/>
                  </a:cubicBezTo>
                  <a:cubicBezTo>
                    <a:pt x="5780" y="103"/>
                    <a:pt x="5638" y="1"/>
                    <a:pt x="5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76;p89">
              <a:extLst>
                <a:ext uri="{FF2B5EF4-FFF2-40B4-BE49-F238E27FC236}">
                  <a16:creationId xmlns="" xmlns:a16="http://schemas.microsoft.com/office/drawing/2014/main" id="{6B1C9E9F-AA26-45EF-8119-8B9C21E6182B}"/>
                </a:ext>
              </a:extLst>
            </p:cNvPr>
            <p:cNvSpPr/>
            <p:nvPr/>
          </p:nvSpPr>
          <p:spPr>
            <a:xfrm>
              <a:off x="5957492" y="3526475"/>
              <a:ext cx="149384" cy="128724"/>
            </a:xfrm>
            <a:custGeom>
              <a:avLst/>
              <a:gdLst/>
              <a:ahLst/>
              <a:cxnLst/>
              <a:rect l="l" t="t" r="r" b="b"/>
              <a:pathLst>
                <a:path w="7997" h="6891" extrusionOk="0">
                  <a:moveTo>
                    <a:pt x="2666" y="0"/>
                  </a:moveTo>
                  <a:cubicBezTo>
                    <a:pt x="1919" y="0"/>
                    <a:pt x="1174" y="9"/>
                    <a:pt x="439" y="9"/>
                  </a:cubicBezTo>
                  <a:cubicBezTo>
                    <a:pt x="0" y="58"/>
                    <a:pt x="0" y="692"/>
                    <a:pt x="439" y="741"/>
                  </a:cubicBezTo>
                  <a:cubicBezTo>
                    <a:pt x="1159" y="741"/>
                    <a:pt x="1884" y="731"/>
                    <a:pt x="2610" y="731"/>
                  </a:cubicBezTo>
                  <a:cubicBezTo>
                    <a:pt x="4103" y="731"/>
                    <a:pt x="5604" y="770"/>
                    <a:pt x="7087" y="1009"/>
                  </a:cubicBezTo>
                  <a:lnTo>
                    <a:pt x="7087" y="1009"/>
                  </a:lnTo>
                  <a:cubicBezTo>
                    <a:pt x="6472" y="2795"/>
                    <a:pt x="6024" y="4626"/>
                    <a:pt x="5705" y="6543"/>
                  </a:cubicBezTo>
                  <a:cubicBezTo>
                    <a:pt x="5657" y="6780"/>
                    <a:pt x="5818" y="6890"/>
                    <a:pt x="6001" y="6890"/>
                  </a:cubicBezTo>
                  <a:cubicBezTo>
                    <a:pt x="6193" y="6890"/>
                    <a:pt x="6411" y="6768"/>
                    <a:pt x="6436" y="6543"/>
                  </a:cubicBezTo>
                  <a:cubicBezTo>
                    <a:pt x="6777" y="4592"/>
                    <a:pt x="7265" y="2691"/>
                    <a:pt x="7947" y="838"/>
                  </a:cubicBezTo>
                  <a:cubicBezTo>
                    <a:pt x="7996" y="643"/>
                    <a:pt x="7899" y="399"/>
                    <a:pt x="7704" y="351"/>
                  </a:cubicBezTo>
                  <a:cubicBezTo>
                    <a:pt x="6050" y="47"/>
                    <a:pt x="4349" y="0"/>
                    <a:pt x="2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7;p89">
              <a:extLst>
                <a:ext uri="{FF2B5EF4-FFF2-40B4-BE49-F238E27FC236}">
                  <a16:creationId xmlns="" xmlns:a16="http://schemas.microsoft.com/office/drawing/2014/main" id="{D065B774-7B9F-46F2-8288-B970066330C1}"/>
                </a:ext>
              </a:extLst>
            </p:cNvPr>
            <p:cNvSpPr/>
            <p:nvPr/>
          </p:nvSpPr>
          <p:spPr>
            <a:xfrm>
              <a:off x="5956577" y="3196100"/>
              <a:ext cx="173388" cy="144602"/>
            </a:xfrm>
            <a:custGeom>
              <a:avLst/>
              <a:gdLst/>
              <a:ahLst/>
              <a:cxnLst/>
              <a:rect l="l" t="t" r="r" b="b"/>
              <a:pathLst>
                <a:path w="9282" h="7741" extrusionOk="0">
                  <a:moveTo>
                    <a:pt x="2029" y="1"/>
                  </a:moveTo>
                  <a:cubicBezTo>
                    <a:pt x="1918" y="1"/>
                    <a:pt x="1811" y="15"/>
                    <a:pt x="1707" y="46"/>
                  </a:cubicBezTo>
                  <a:cubicBezTo>
                    <a:pt x="1" y="534"/>
                    <a:pt x="1268" y="2630"/>
                    <a:pt x="2000" y="3361"/>
                  </a:cubicBezTo>
                  <a:cubicBezTo>
                    <a:pt x="3803" y="5214"/>
                    <a:pt x="6387" y="6140"/>
                    <a:pt x="8484" y="7652"/>
                  </a:cubicBezTo>
                  <a:cubicBezTo>
                    <a:pt x="8564" y="7714"/>
                    <a:pt x="8643" y="7740"/>
                    <a:pt x="8718" y="7740"/>
                  </a:cubicBezTo>
                  <a:cubicBezTo>
                    <a:pt x="9053" y="7740"/>
                    <a:pt x="9282" y="7200"/>
                    <a:pt x="8923" y="6920"/>
                  </a:cubicBezTo>
                  <a:lnTo>
                    <a:pt x="8825" y="6823"/>
                  </a:lnTo>
                  <a:cubicBezTo>
                    <a:pt x="8923" y="6628"/>
                    <a:pt x="8874" y="6335"/>
                    <a:pt x="8679" y="6238"/>
                  </a:cubicBezTo>
                  <a:cubicBezTo>
                    <a:pt x="8581" y="6140"/>
                    <a:pt x="7996" y="5409"/>
                    <a:pt x="7801" y="5117"/>
                  </a:cubicBezTo>
                  <a:cubicBezTo>
                    <a:pt x="7119" y="4336"/>
                    <a:pt x="6387" y="3508"/>
                    <a:pt x="5656" y="2679"/>
                  </a:cubicBezTo>
                  <a:cubicBezTo>
                    <a:pt x="4983" y="1960"/>
                    <a:pt x="3316" y="1"/>
                    <a:pt x="2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78;p89">
              <a:extLst>
                <a:ext uri="{FF2B5EF4-FFF2-40B4-BE49-F238E27FC236}">
                  <a16:creationId xmlns="" xmlns:a16="http://schemas.microsoft.com/office/drawing/2014/main" id="{1AECE40A-7D9D-4714-AD5B-124A7E0798FB}"/>
                </a:ext>
              </a:extLst>
            </p:cNvPr>
            <p:cNvSpPr/>
            <p:nvPr/>
          </p:nvSpPr>
          <p:spPr>
            <a:xfrm>
              <a:off x="6102337" y="3049033"/>
              <a:ext cx="132946" cy="148002"/>
            </a:xfrm>
            <a:custGeom>
              <a:avLst/>
              <a:gdLst/>
              <a:ahLst/>
              <a:cxnLst/>
              <a:rect l="l" t="t" r="r" b="b"/>
              <a:pathLst>
                <a:path w="7117" h="7923" extrusionOk="0">
                  <a:moveTo>
                    <a:pt x="5152" y="1"/>
                  </a:moveTo>
                  <a:cubicBezTo>
                    <a:pt x="4033" y="1"/>
                    <a:pt x="2877" y="1895"/>
                    <a:pt x="2436" y="2556"/>
                  </a:cubicBezTo>
                  <a:cubicBezTo>
                    <a:pt x="1510" y="3970"/>
                    <a:pt x="730" y="5481"/>
                    <a:pt x="47" y="6993"/>
                  </a:cubicBezTo>
                  <a:cubicBezTo>
                    <a:pt x="1" y="7502"/>
                    <a:pt x="394" y="7923"/>
                    <a:pt x="892" y="7923"/>
                  </a:cubicBezTo>
                  <a:cubicBezTo>
                    <a:pt x="919" y="7923"/>
                    <a:pt x="946" y="7921"/>
                    <a:pt x="974" y="7919"/>
                  </a:cubicBezTo>
                  <a:cubicBezTo>
                    <a:pt x="2534" y="6505"/>
                    <a:pt x="4386" y="5384"/>
                    <a:pt x="5703" y="3629"/>
                  </a:cubicBezTo>
                  <a:cubicBezTo>
                    <a:pt x="6434" y="2653"/>
                    <a:pt x="7117" y="752"/>
                    <a:pt x="5508" y="69"/>
                  </a:cubicBezTo>
                  <a:cubicBezTo>
                    <a:pt x="5390" y="22"/>
                    <a:pt x="5271" y="1"/>
                    <a:pt x="5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79;p89">
              <a:extLst>
                <a:ext uri="{FF2B5EF4-FFF2-40B4-BE49-F238E27FC236}">
                  <a16:creationId xmlns="" xmlns:a16="http://schemas.microsoft.com/office/drawing/2014/main" id="{9856FFEB-4F54-40BE-86C7-AF65E319D11E}"/>
                </a:ext>
              </a:extLst>
            </p:cNvPr>
            <p:cNvSpPr/>
            <p:nvPr/>
          </p:nvSpPr>
          <p:spPr>
            <a:xfrm>
              <a:off x="6007723" y="2902638"/>
              <a:ext cx="110081" cy="137709"/>
            </a:xfrm>
            <a:custGeom>
              <a:avLst/>
              <a:gdLst/>
              <a:ahLst/>
              <a:cxnLst/>
              <a:rect l="l" t="t" r="r" b="b"/>
              <a:pathLst>
                <a:path w="5893" h="7372" extrusionOk="0">
                  <a:moveTo>
                    <a:pt x="1301" y="0"/>
                  </a:moveTo>
                  <a:cubicBezTo>
                    <a:pt x="0" y="0"/>
                    <a:pt x="103" y="1795"/>
                    <a:pt x="432" y="2641"/>
                  </a:cubicBezTo>
                  <a:cubicBezTo>
                    <a:pt x="1260" y="4591"/>
                    <a:pt x="3454" y="5761"/>
                    <a:pt x="4820" y="7224"/>
                  </a:cubicBezTo>
                  <a:cubicBezTo>
                    <a:pt x="4912" y="7328"/>
                    <a:pt x="5019" y="7372"/>
                    <a:pt x="5122" y="7372"/>
                  </a:cubicBezTo>
                  <a:cubicBezTo>
                    <a:pt x="5453" y="7372"/>
                    <a:pt x="5751" y="6924"/>
                    <a:pt x="5453" y="6590"/>
                  </a:cubicBezTo>
                  <a:lnTo>
                    <a:pt x="5210" y="6346"/>
                  </a:lnTo>
                  <a:lnTo>
                    <a:pt x="5307" y="6297"/>
                  </a:lnTo>
                  <a:cubicBezTo>
                    <a:pt x="5892" y="5371"/>
                    <a:pt x="4868" y="3713"/>
                    <a:pt x="4430" y="2933"/>
                  </a:cubicBezTo>
                  <a:cubicBezTo>
                    <a:pt x="3796" y="1909"/>
                    <a:pt x="2772" y="154"/>
                    <a:pt x="1456" y="8"/>
                  </a:cubicBezTo>
                  <a:cubicBezTo>
                    <a:pt x="1402" y="3"/>
                    <a:pt x="135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980;p89">
              <a:extLst>
                <a:ext uri="{FF2B5EF4-FFF2-40B4-BE49-F238E27FC236}">
                  <a16:creationId xmlns="" xmlns:a16="http://schemas.microsoft.com/office/drawing/2014/main" id="{4FA0FE26-6B6B-401A-A12D-A76951345ACD}"/>
                </a:ext>
              </a:extLst>
            </p:cNvPr>
            <p:cNvSpPr/>
            <p:nvPr/>
          </p:nvSpPr>
          <p:spPr>
            <a:xfrm>
              <a:off x="6163309" y="3264301"/>
              <a:ext cx="64409" cy="164795"/>
            </a:xfrm>
            <a:custGeom>
              <a:avLst/>
              <a:gdLst/>
              <a:ahLst/>
              <a:cxnLst/>
              <a:rect l="l" t="t" r="r" b="b"/>
              <a:pathLst>
                <a:path w="3448" h="8822" extrusionOk="0">
                  <a:moveTo>
                    <a:pt x="1711" y="1"/>
                  </a:moveTo>
                  <a:cubicBezTo>
                    <a:pt x="1694" y="1"/>
                    <a:pt x="1676" y="1"/>
                    <a:pt x="1659" y="3"/>
                  </a:cubicBezTo>
                  <a:cubicBezTo>
                    <a:pt x="537" y="100"/>
                    <a:pt x="196" y="1612"/>
                    <a:pt x="147" y="2538"/>
                  </a:cubicBezTo>
                  <a:cubicBezTo>
                    <a:pt x="1" y="4586"/>
                    <a:pt x="1171" y="6585"/>
                    <a:pt x="1659" y="8486"/>
                  </a:cubicBezTo>
                  <a:cubicBezTo>
                    <a:pt x="1717" y="8720"/>
                    <a:pt x="1893" y="8822"/>
                    <a:pt x="2073" y="8822"/>
                  </a:cubicBezTo>
                  <a:cubicBezTo>
                    <a:pt x="2343" y="8822"/>
                    <a:pt x="2624" y="8594"/>
                    <a:pt x="2536" y="8242"/>
                  </a:cubicBezTo>
                  <a:cubicBezTo>
                    <a:pt x="2536" y="8242"/>
                    <a:pt x="2536" y="8242"/>
                    <a:pt x="2536" y="8194"/>
                  </a:cubicBezTo>
                  <a:cubicBezTo>
                    <a:pt x="2585" y="8145"/>
                    <a:pt x="2634" y="7999"/>
                    <a:pt x="2683" y="7901"/>
                  </a:cubicBezTo>
                  <a:cubicBezTo>
                    <a:pt x="2683" y="7274"/>
                    <a:pt x="3447" y="1"/>
                    <a:pt x="1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981;p89">
              <a:extLst>
                <a:ext uri="{FF2B5EF4-FFF2-40B4-BE49-F238E27FC236}">
                  <a16:creationId xmlns="" xmlns:a16="http://schemas.microsoft.com/office/drawing/2014/main" id="{14D10897-56AC-42A1-A994-25E038F9FB8D}"/>
                </a:ext>
              </a:extLst>
            </p:cNvPr>
            <p:cNvSpPr/>
            <p:nvPr/>
          </p:nvSpPr>
          <p:spPr>
            <a:xfrm>
              <a:off x="6176889" y="3436568"/>
              <a:ext cx="143089" cy="69508"/>
            </a:xfrm>
            <a:custGeom>
              <a:avLst/>
              <a:gdLst/>
              <a:ahLst/>
              <a:cxnLst/>
              <a:rect l="l" t="t" r="r" b="b"/>
              <a:pathLst>
                <a:path w="7660" h="3721" extrusionOk="0">
                  <a:moveTo>
                    <a:pt x="5035" y="1"/>
                  </a:moveTo>
                  <a:cubicBezTo>
                    <a:pt x="3524" y="1"/>
                    <a:pt x="1159" y="2197"/>
                    <a:pt x="444" y="2872"/>
                  </a:cubicBezTo>
                  <a:cubicBezTo>
                    <a:pt x="444" y="2872"/>
                    <a:pt x="444" y="2921"/>
                    <a:pt x="444" y="2921"/>
                  </a:cubicBezTo>
                  <a:cubicBezTo>
                    <a:pt x="0" y="3098"/>
                    <a:pt x="243" y="3720"/>
                    <a:pt x="658" y="3720"/>
                  </a:cubicBezTo>
                  <a:cubicBezTo>
                    <a:pt x="699" y="3720"/>
                    <a:pt x="742" y="3714"/>
                    <a:pt x="785" y="3701"/>
                  </a:cubicBezTo>
                  <a:cubicBezTo>
                    <a:pt x="1761" y="3506"/>
                    <a:pt x="7660" y="2531"/>
                    <a:pt x="5905" y="386"/>
                  </a:cubicBezTo>
                  <a:cubicBezTo>
                    <a:pt x="5679" y="115"/>
                    <a:pt x="5379" y="1"/>
                    <a:pt x="5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012723" y="464738"/>
            <a:ext cx="8020091"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vòng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phút</a:t>
            </a:r>
            <a:endParaRPr lang="en-US" sz="2800" dirty="0">
              <a:latin typeface="Times New Roman" pitchFamily="18" charset="0"/>
              <a:cs typeface="Times New Roman" pitchFamily="18" charset="0"/>
            </a:endParaRPr>
          </a:p>
        </p:txBody>
      </p:sp>
      <p:sp>
        <p:nvSpPr>
          <p:cNvPr id="325" name="TextBox 32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21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500" fill="hold"/>
                                        <p:tgtEl>
                                          <p:spTgt spid="250"/>
                                        </p:tgtEl>
                                        <p:attrNameLst>
                                          <p:attrName>ppt_x</p:attrName>
                                        </p:attrNameLst>
                                      </p:cBhvr>
                                      <p:tavLst>
                                        <p:tav tm="0">
                                          <p:val>
                                            <p:strVal val="#ppt_x"/>
                                          </p:val>
                                        </p:tav>
                                        <p:tav tm="100000">
                                          <p:val>
                                            <p:strVal val="#ppt_x"/>
                                          </p:val>
                                        </p:tav>
                                      </p:tavLst>
                                    </p:anim>
                                    <p:anim calcmode="lin" valueType="num">
                                      <p:cBhvr additive="base">
                                        <p:cTn id="8" dur="500" fill="hold"/>
                                        <p:tgtEl>
                                          <p:spTgt spid="2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3"/>
                                        </p:tgtEl>
                                        <p:attrNameLst>
                                          <p:attrName>style.visibility</p:attrName>
                                        </p:attrNameLst>
                                      </p:cBhvr>
                                      <p:to>
                                        <p:strVal val="visible"/>
                                      </p:to>
                                    </p:set>
                                    <p:anim calcmode="lin" valueType="num">
                                      <p:cBhvr additive="base">
                                        <p:cTn id="11" dur="500" fill="hold"/>
                                        <p:tgtEl>
                                          <p:spTgt spid="363"/>
                                        </p:tgtEl>
                                        <p:attrNameLst>
                                          <p:attrName>ppt_x</p:attrName>
                                        </p:attrNameLst>
                                      </p:cBhvr>
                                      <p:tavLst>
                                        <p:tav tm="0">
                                          <p:val>
                                            <p:strVal val="#ppt_x"/>
                                          </p:val>
                                        </p:tav>
                                        <p:tav tm="100000">
                                          <p:val>
                                            <p:strVal val="#ppt_x"/>
                                          </p:val>
                                        </p:tav>
                                      </p:tavLst>
                                    </p:anim>
                                    <p:anim calcmode="lin" valueType="num">
                                      <p:cBhvr additive="base">
                                        <p:cTn id="12" dur="500" fill="hold"/>
                                        <p:tgtEl>
                                          <p:spTgt spid="3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wipe(down)">
                                      <p:cBhvr>
                                        <p:cTn id="24" dur="500"/>
                                        <p:tgtEl>
                                          <p:spTgt spid="1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down)">
                                      <p:cBhvr>
                                        <p:cTn id="29" dur="500"/>
                                        <p:tgtEl>
                                          <p:spTgt spid="1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wipe(down)">
                                      <p:cBhvr>
                                        <p:cTn id="32" dur="500"/>
                                        <p:tgtEl>
                                          <p:spTgt spid="1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0"/>
                                        </p:tgtEl>
                                        <p:attrNameLst>
                                          <p:attrName>style.visibility</p:attrName>
                                        </p:attrNameLst>
                                      </p:cBhvr>
                                      <p:to>
                                        <p:strVal val="visible"/>
                                      </p:to>
                                    </p:set>
                                    <p:animEffect transition="in" filter="wipe(down)">
                                      <p:cBhvr>
                                        <p:cTn id="37" dur="500"/>
                                        <p:tgtEl>
                                          <p:spTgt spid="2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wipe(down)">
                                      <p:cBhvr>
                                        <p:cTn id="4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124" grpId="0"/>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491" y="624188"/>
            <a:ext cx="9055509" cy="4401205"/>
          </a:xfrm>
          <a:prstGeom prst="rect">
            <a:avLst/>
          </a:prstGeom>
        </p:spPr>
        <p:txBody>
          <a:bodyPr wrap="square">
            <a:spAutoFit/>
          </a:bodyPr>
          <a:lstStyle/>
          <a:p>
            <a:r>
              <a:rPr lang="vi-VN" sz="2800" b="1" dirty="0">
                <a:latin typeface="Times New Roman" pitchFamily="18" charset="0"/>
                <a:cs typeface="Times New Roman" pitchFamily="18" charset="0"/>
              </a:rPr>
              <a:t>Cách kiểm soát cảm xúc của bản thân</a:t>
            </a:r>
          </a:p>
          <a:p>
            <a:r>
              <a:rPr lang="vi-VN" sz="2800" dirty="0">
                <a:latin typeface="Times New Roman" pitchFamily="18" charset="0"/>
                <a:cs typeface="Times New Roman" pitchFamily="18" charset="0"/>
              </a:rPr>
              <a:t>Điều chỉnh hành động của cơ thể</a:t>
            </a:r>
          </a:p>
          <a:p>
            <a:pPr algn="just"/>
            <a:r>
              <a:rPr lang="vi-VN" sz="2800" dirty="0">
                <a:latin typeface="Times New Roman" pitchFamily="18" charset="0"/>
                <a:cs typeface="Times New Roman" pitchFamily="18" charset="0"/>
              </a:rPr>
              <a:t>Khi rơi vào trường hợp tiêu cực, </a:t>
            </a:r>
            <a:r>
              <a:rPr lang="en-US" sz="2800" dirty="0" err="1">
                <a:latin typeface="Times New Roman" pitchFamily="18" charset="0"/>
                <a:cs typeface="Times New Roman" pitchFamily="18" charset="0"/>
              </a:rPr>
              <a:t>em</a:t>
            </a:r>
            <a:r>
              <a:rPr lang="vi-VN" sz="2800" dirty="0">
                <a:latin typeface="Times New Roman" pitchFamily="18" charset="0"/>
                <a:cs typeface="Times New Roman" pitchFamily="18" charset="0"/>
              </a:rPr>
              <a:t> có thể điều chỉnh các hoạt động của cơ thể bằng cách thực hiện một vài động tác như:</a:t>
            </a:r>
          </a:p>
          <a:p>
            <a:r>
              <a:rPr lang="vi-VN" sz="2800" dirty="0">
                <a:latin typeface="Times New Roman" pitchFamily="18" charset="0"/>
                <a:cs typeface="Times New Roman" pitchFamily="18" charset="0"/>
              </a:rPr>
              <a:t>– Hít thở sâu, thả lỏng cơ thể.</a:t>
            </a:r>
          </a:p>
          <a:p>
            <a:r>
              <a:rPr lang="vi-VN" sz="2800" dirty="0">
                <a:latin typeface="Times New Roman" pitchFamily="18" charset="0"/>
                <a:cs typeface="Times New Roman" pitchFamily="18" charset="0"/>
              </a:rPr>
              <a:t>– Mỉm cười.</a:t>
            </a:r>
          </a:p>
          <a:p>
            <a:r>
              <a:rPr lang="vi-VN" sz="2800" dirty="0">
                <a:latin typeface="Times New Roman" pitchFamily="18" charset="0"/>
                <a:cs typeface="Times New Roman" pitchFamily="18" charset="0"/>
              </a:rPr>
              <a:t>– Thay đổi tư thế đứng, ngồi sao cho thoải mái nhất.</a:t>
            </a:r>
          </a:p>
          <a:p>
            <a:r>
              <a:rPr lang="vi-VN" sz="2800" dirty="0">
                <a:latin typeface="Times New Roman" pitchFamily="18" charset="0"/>
                <a:cs typeface="Times New Roman" pitchFamily="18" charset="0"/>
              </a:rPr>
              <a:t>Như vậy,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vi-VN" sz="2800" dirty="0">
                <a:latin typeface="Times New Roman" pitchFamily="18" charset="0"/>
                <a:cs typeface="Times New Roman" pitchFamily="18" charset="0"/>
              </a:rPr>
              <a:t> sẽ có thể tập trung và suy nghĩ được nhiều hướng đi 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p:txBody>
      </p:sp>
      <p:sp>
        <p:nvSpPr>
          <p:cNvPr id="7" name="TextBox 6"/>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98254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8" name="Google Shape;3088;p79"/>
          <p:cNvSpPr/>
          <p:nvPr/>
        </p:nvSpPr>
        <p:spPr>
          <a:xfrm rot="689191" flipH="1">
            <a:off x="19160" y="1340098"/>
            <a:ext cx="1665594" cy="19992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77;p80">
            <a:extLst>
              <a:ext uri="{FF2B5EF4-FFF2-40B4-BE49-F238E27FC236}">
                <a16:creationId xmlns="" xmlns:a16="http://schemas.microsoft.com/office/drawing/2014/main" id="{F3E11BD7-DD51-4CD5-8413-80ACCFB0CF76}"/>
              </a:ext>
            </a:extLst>
          </p:cNvPr>
          <p:cNvSpPr txBox="1"/>
          <p:nvPr/>
        </p:nvSpPr>
        <p:spPr>
          <a:xfrm>
            <a:off x="3685018" y="738223"/>
            <a:ext cx="493800" cy="7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0" dirty="0">
              <a:solidFill>
                <a:schemeClr val="dk2"/>
              </a:solidFill>
              <a:latin typeface="Nanum Pen Script"/>
              <a:ea typeface="Nanum Pen Script"/>
              <a:cs typeface="Nanum Pen Script"/>
              <a:sym typeface="Nanum Pen Script"/>
            </a:endParaRPr>
          </a:p>
        </p:txBody>
      </p:sp>
      <p:sp>
        <p:nvSpPr>
          <p:cNvPr id="250" name="Google Shape;1014;p37">
            <a:extLst>
              <a:ext uri="{FF2B5EF4-FFF2-40B4-BE49-F238E27FC236}">
                <a16:creationId xmlns="" xmlns:a16="http://schemas.microsoft.com/office/drawing/2014/main" id="{224B7E7F-2A95-4AEB-84DE-432DE6D2F7AF}"/>
              </a:ext>
            </a:extLst>
          </p:cNvPr>
          <p:cNvSpPr/>
          <p:nvPr/>
        </p:nvSpPr>
        <p:spPr>
          <a:xfrm>
            <a:off x="4606502" y="688797"/>
            <a:ext cx="3138705" cy="850909"/>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E4FA60"/>
                </a:solidFill>
                <a:latin typeface="Times New Roman" panose="02020603050405020304" pitchFamily="18" charset="0"/>
                <a:cs typeface="Times New Roman" panose="02020603050405020304" pitchFamily="18" charset="0"/>
              </a:rPr>
              <a:t>NHIỆM VỤ 11</a:t>
            </a:r>
            <a:endParaRPr sz="3000" b="1" dirty="0">
              <a:solidFill>
                <a:srgbClr val="E4FA60"/>
              </a:solidFill>
              <a:latin typeface="Times New Roman" panose="02020603050405020304" pitchFamily="18" charset="0"/>
              <a:cs typeface="Times New Roman" panose="02020603050405020304" pitchFamily="18" charset="0"/>
            </a:endParaRPr>
          </a:p>
        </p:txBody>
      </p:sp>
      <p:sp>
        <p:nvSpPr>
          <p:cNvPr id="252" name="Google Shape;1021;p38">
            <a:extLst>
              <a:ext uri="{FF2B5EF4-FFF2-40B4-BE49-F238E27FC236}">
                <a16:creationId xmlns="" xmlns:a16="http://schemas.microsoft.com/office/drawing/2014/main" id="{67352BE3-7814-4495-B485-8C5206C0400A}"/>
              </a:ext>
            </a:extLst>
          </p:cNvPr>
          <p:cNvSpPr/>
          <p:nvPr/>
        </p:nvSpPr>
        <p:spPr>
          <a:xfrm>
            <a:off x="3578133" y="1844372"/>
            <a:ext cx="5031478" cy="181322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4FA60"/>
          </a:solid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latin typeface="Times New Roman" panose="02020603050405020304" pitchFamily="18" charset="0"/>
                <a:cs typeface="Times New Roman" panose="02020603050405020304" pitchFamily="18" charset="0"/>
              </a:rPr>
              <a:t>TỰ ĐÁNH GIÁ</a:t>
            </a:r>
            <a:endParaRPr sz="3000" b="1" dirty="0">
              <a:latin typeface="Times New Roman" panose="02020603050405020304" pitchFamily="18" charset="0"/>
              <a:cs typeface="Times New Roman" panose="02020603050405020304" pitchFamily="18" charset="0"/>
            </a:endParaRPr>
          </a:p>
        </p:txBody>
      </p:sp>
      <p:grpSp>
        <p:nvGrpSpPr>
          <p:cNvPr id="40" name="Google Shape;3270;p80">
            <a:extLst>
              <a:ext uri="{FF2B5EF4-FFF2-40B4-BE49-F238E27FC236}">
                <a16:creationId xmlns="" xmlns:a16="http://schemas.microsoft.com/office/drawing/2014/main" id="{8C4DC8BC-E0A2-4921-955C-D68ADA68DDEC}"/>
              </a:ext>
            </a:extLst>
          </p:cNvPr>
          <p:cNvGrpSpPr/>
          <p:nvPr/>
        </p:nvGrpSpPr>
        <p:grpSpPr>
          <a:xfrm>
            <a:off x="983732" y="1664762"/>
            <a:ext cx="2794184" cy="2582385"/>
            <a:chOff x="4493628" y="1504786"/>
            <a:chExt cx="1453472" cy="1335328"/>
          </a:xfrm>
        </p:grpSpPr>
        <p:grpSp>
          <p:nvGrpSpPr>
            <p:cNvPr id="41" name="Google Shape;3271;p80">
              <a:extLst>
                <a:ext uri="{FF2B5EF4-FFF2-40B4-BE49-F238E27FC236}">
                  <a16:creationId xmlns="" xmlns:a16="http://schemas.microsoft.com/office/drawing/2014/main" id="{0B6B1162-F73A-4DDA-9050-D13DA657ACA5}"/>
                </a:ext>
              </a:extLst>
            </p:cNvPr>
            <p:cNvGrpSpPr/>
            <p:nvPr/>
          </p:nvGrpSpPr>
          <p:grpSpPr>
            <a:xfrm>
              <a:off x="4493628" y="1749245"/>
              <a:ext cx="1047838" cy="1090869"/>
              <a:chOff x="1096666" y="629281"/>
              <a:chExt cx="1047838" cy="1090869"/>
            </a:xfrm>
          </p:grpSpPr>
          <p:sp>
            <p:nvSpPr>
              <p:cNvPr id="49" name="Google Shape;3272;p80">
                <a:extLst>
                  <a:ext uri="{FF2B5EF4-FFF2-40B4-BE49-F238E27FC236}">
                    <a16:creationId xmlns="" xmlns:a16="http://schemas.microsoft.com/office/drawing/2014/main" id="{0BC35B4A-15B6-4780-82F6-ED403D06B1F6}"/>
                  </a:ext>
                </a:extLst>
              </p:cNvPr>
              <p:cNvSpPr/>
              <p:nvPr/>
            </p:nvSpPr>
            <p:spPr>
              <a:xfrm>
                <a:off x="1096666" y="629281"/>
                <a:ext cx="435115" cy="912603"/>
              </a:xfrm>
              <a:custGeom>
                <a:avLst/>
                <a:gdLst/>
                <a:ahLst/>
                <a:cxnLst/>
                <a:rect l="l" t="t" r="r" b="b"/>
                <a:pathLst>
                  <a:path w="20476" h="42946" extrusionOk="0">
                    <a:moveTo>
                      <a:pt x="0" y="42945"/>
                    </a:moveTo>
                    <a:lnTo>
                      <a:pt x="20476" y="37063"/>
                    </a:lnTo>
                    <a:lnTo>
                      <a:pt x="20476" y="0"/>
                    </a:lnTo>
                    <a:lnTo>
                      <a:pt x="0" y="588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3;p80">
                <a:extLst>
                  <a:ext uri="{FF2B5EF4-FFF2-40B4-BE49-F238E27FC236}">
                    <a16:creationId xmlns="" xmlns:a16="http://schemas.microsoft.com/office/drawing/2014/main" id="{02EBDC4D-A04D-43FF-B7DF-742109CD3536}"/>
                  </a:ext>
                </a:extLst>
              </p:cNvPr>
              <p:cNvSpPr/>
              <p:nvPr/>
            </p:nvSpPr>
            <p:spPr>
              <a:xfrm>
                <a:off x="1531759" y="629281"/>
                <a:ext cx="612744" cy="965876"/>
              </a:xfrm>
              <a:custGeom>
                <a:avLst/>
                <a:gdLst/>
                <a:ahLst/>
                <a:cxnLst/>
                <a:rect l="l" t="t" r="r" b="b"/>
                <a:pathLst>
                  <a:path w="28835" h="45453" extrusionOk="0">
                    <a:moveTo>
                      <a:pt x="28835" y="45452"/>
                    </a:moveTo>
                    <a:lnTo>
                      <a:pt x="1" y="37063"/>
                    </a:lnTo>
                    <a:lnTo>
                      <a:pt x="1" y="0"/>
                    </a:lnTo>
                    <a:lnTo>
                      <a:pt x="28835" y="8390"/>
                    </a:lnTo>
                    <a:close/>
                  </a:path>
                </a:pathLst>
              </a:custGeom>
              <a:solidFill>
                <a:srgbClr val="E9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74;p80">
                <a:extLst>
                  <a:ext uri="{FF2B5EF4-FFF2-40B4-BE49-F238E27FC236}">
                    <a16:creationId xmlns="" xmlns:a16="http://schemas.microsoft.com/office/drawing/2014/main" id="{87FEBD15-E217-4995-BE09-D9E6CC232D72}"/>
                  </a:ext>
                </a:extLst>
              </p:cNvPr>
              <p:cNvSpPr/>
              <p:nvPr/>
            </p:nvSpPr>
            <p:spPr>
              <a:xfrm>
                <a:off x="1531759" y="629281"/>
                <a:ext cx="612744" cy="965876"/>
              </a:xfrm>
              <a:custGeom>
                <a:avLst/>
                <a:gdLst/>
                <a:ahLst/>
                <a:cxnLst/>
                <a:rect l="l" t="t" r="r" b="b"/>
                <a:pathLst>
                  <a:path w="28835" h="45453" extrusionOk="0">
                    <a:moveTo>
                      <a:pt x="28835" y="45452"/>
                    </a:moveTo>
                    <a:lnTo>
                      <a:pt x="1" y="37063"/>
                    </a:lnTo>
                    <a:lnTo>
                      <a:pt x="1" y="0"/>
                    </a:lnTo>
                    <a:lnTo>
                      <a:pt x="28835" y="83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75;p80">
                <a:extLst>
                  <a:ext uri="{FF2B5EF4-FFF2-40B4-BE49-F238E27FC236}">
                    <a16:creationId xmlns="" xmlns:a16="http://schemas.microsoft.com/office/drawing/2014/main" id="{4B57655D-F117-475E-94AC-C9AEBCEC5C8F}"/>
                  </a:ext>
                </a:extLst>
              </p:cNvPr>
              <p:cNvSpPr/>
              <p:nvPr/>
            </p:nvSpPr>
            <p:spPr>
              <a:xfrm>
                <a:off x="1096666" y="754273"/>
                <a:ext cx="612722" cy="965876"/>
              </a:xfrm>
              <a:custGeom>
                <a:avLst/>
                <a:gdLst/>
                <a:ahLst/>
                <a:cxnLst/>
                <a:rect l="l" t="t" r="r" b="b"/>
                <a:pathLst>
                  <a:path w="28834" h="45453" extrusionOk="0">
                    <a:moveTo>
                      <a:pt x="28834" y="45453"/>
                    </a:moveTo>
                    <a:lnTo>
                      <a:pt x="0" y="37063"/>
                    </a:lnTo>
                    <a:lnTo>
                      <a:pt x="0" y="0"/>
                    </a:lnTo>
                    <a:lnTo>
                      <a:pt x="28834" y="839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76;p80">
                <a:extLst>
                  <a:ext uri="{FF2B5EF4-FFF2-40B4-BE49-F238E27FC236}">
                    <a16:creationId xmlns="" xmlns:a16="http://schemas.microsoft.com/office/drawing/2014/main" id="{B9B76EB2-DD11-4BA4-AE74-E066EA80B155}"/>
                  </a:ext>
                </a:extLst>
              </p:cNvPr>
              <p:cNvSpPr/>
              <p:nvPr/>
            </p:nvSpPr>
            <p:spPr>
              <a:xfrm>
                <a:off x="1709367" y="807547"/>
                <a:ext cx="435136" cy="912602"/>
              </a:xfrm>
              <a:custGeom>
                <a:avLst/>
                <a:gdLst/>
                <a:ahLst/>
                <a:cxnLst/>
                <a:rect l="l" t="t" r="r" b="b"/>
                <a:pathLst>
                  <a:path w="20477" h="42946" extrusionOk="0">
                    <a:moveTo>
                      <a:pt x="1" y="42946"/>
                    </a:moveTo>
                    <a:lnTo>
                      <a:pt x="20477" y="37063"/>
                    </a:lnTo>
                    <a:lnTo>
                      <a:pt x="20477" y="1"/>
                    </a:lnTo>
                    <a:lnTo>
                      <a:pt x="1" y="588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7;p80">
                <a:extLst>
                  <a:ext uri="{FF2B5EF4-FFF2-40B4-BE49-F238E27FC236}">
                    <a16:creationId xmlns="" xmlns:a16="http://schemas.microsoft.com/office/drawing/2014/main" id="{E5356F61-0091-41BA-81D9-18319810937E}"/>
                  </a:ext>
                </a:extLst>
              </p:cNvPr>
              <p:cNvSpPr/>
              <p:nvPr/>
            </p:nvSpPr>
            <p:spPr>
              <a:xfrm>
                <a:off x="1096666" y="629281"/>
                <a:ext cx="1047838" cy="303301"/>
              </a:xfrm>
              <a:custGeom>
                <a:avLst/>
                <a:gdLst/>
                <a:ahLst/>
                <a:cxnLst/>
                <a:rect l="l" t="t" r="r" b="b"/>
                <a:pathLst>
                  <a:path w="49310" h="14273" extrusionOk="0">
                    <a:moveTo>
                      <a:pt x="20476" y="0"/>
                    </a:moveTo>
                    <a:lnTo>
                      <a:pt x="11218" y="2347"/>
                    </a:lnTo>
                    <a:lnTo>
                      <a:pt x="0" y="5882"/>
                    </a:lnTo>
                    <a:lnTo>
                      <a:pt x="28834" y="14272"/>
                    </a:lnTo>
                    <a:lnTo>
                      <a:pt x="39280" y="10961"/>
                    </a:lnTo>
                    <a:lnTo>
                      <a:pt x="49310" y="839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278;p80">
              <a:extLst>
                <a:ext uri="{FF2B5EF4-FFF2-40B4-BE49-F238E27FC236}">
                  <a16:creationId xmlns="" xmlns:a16="http://schemas.microsoft.com/office/drawing/2014/main" id="{E9296D49-45BC-4EF2-A14F-572F261744E1}"/>
                </a:ext>
              </a:extLst>
            </p:cNvPr>
            <p:cNvSpPr/>
            <p:nvPr/>
          </p:nvSpPr>
          <p:spPr>
            <a:xfrm rot="379846">
              <a:off x="5229830" y="2238229"/>
              <a:ext cx="201328" cy="318805"/>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79;p80">
              <a:extLst>
                <a:ext uri="{FF2B5EF4-FFF2-40B4-BE49-F238E27FC236}">
                  <a16:creationId xmlns="" xmlns:a16="http://schemas.microsoft.com/office/drawing/2014/main" id="{84C8BD2E-27C8-4DB4-8BFF-8CB4CE5C2B04}"/>
                </a:ext>
              </a:extLst>
            </p:cNvPr>
            <p:cNvGrpSpPr/>
            <p:nvPr/>
          </p:nvGrpSpPr>
          <p:grpSpPr>
            <a:xfrm rot="2524208">
              <a:off x="5591368" y="1461705"/>
              <a:ext cx="115088" cy="881094"/>
              <a:chOff x="6113791" y="2788366"/>
              <a:chExt cx="161224" cy="917809"/>
            </a:xfrm>
          </p:grpSpPr>
          <p:sp>
            <p:nvSpPr>
              <p:cNvPr id="44" name="Google Shape;3280;p80">
                <a:extLst>
                  <a:ext uri="{FF2B5EF4-FFF2-40B4-BE49-F238E27FC236}">
                    <a16:creationId xmlns="" xmlns:a16="http://schemas.microsoft.com/office/drawing/2014/main" id="{9FF38399-94D0-43D5-8513-F8C675AF3692}"/>
                  </a:ext>
                </a:extLst>
              </p:cNvPr>
              <p:cNvSpPr/>
              <p:nvPr/>
            </p:nvSpPr>
            <p:spPr>
              <a:xfrm>
                <a:off x="6113791" y="2788366"/>
                <a:ext cx="146880" cy="114176"/>
              </a:xfrm>
              <a:custGeom>
                <a:avLst/>
                <a:gdLst/>
                <a:ahLst/>
                <a:cxnLst/>
                <a:rect l="l" t="t" r="r" b="b"/>
                <a:pathLst>
                  <a:path w="6912" h="5373" extrusionOk="0">
                    <a:moveTo>
                      <a:pt x="3765" y="1"/>
                    </a:moveTo>
                    <a:cubicBezTo>
                      <a:pt x="3680" y="1"/>
                      <a:pt x="3593" y="2"/>
                      <a:pt x="3504" y="5"/>
                    </a:cubicBezTo>
                    <a:cubicBezTo>
                      <a:pt x="3440" y="2"/>
                      <a:pt x="3375" y="1"/>
                      <a:pt x="3311" y="1"/>
                    </a:cubicBezTo>
                    <a:cubicBezTo>
                      <a:pt x="2476" y="1"/>
                      <a:pt x="1647" y="193"/>
                      <a:pt x="901" y="551"/>
                    </a:cubicBezTo>
                    <a:cubicBezTo>
                      <a:pt x="258" y="937"/>
                      <a:pt x="1" y="2544"/>
                      <a:pt x="226" y="5373"/>
                    </a:cubicBezTo>
                    <a:cubicBezTo>
                      <a:pt x="258" y="5180"/>
                      <a:pt x="386" y="5019"/>
                      <a:pt x="515" y="4891"/>
                    </a:cubicBezTo>
                    <a:cubicBezTo>
                      <a:pt x="804" y="4698"/>
                      <a:pt x="1126" y="4601"/>
                      <a:pt x="1447" y="4569"/>
                    </a:cubicBezTo>
                    <a:cubicBezTo>
                      <a:pt x="2090" y="4505"/>
                      <a:pt x="2797" y="4473"/>
                      <a:pt x="3472" y="4441"/>
                    </a:cubicBezTo>
                    <a:cubicBezTo>
                      <a:pt x="4147" y="4441"/>
                      <a:pt x="4951" y="4473"/>
                      <a:pt x="5690" y="4537"/>
                    </a:cubicBezTo>
                    <a:cubicBezTo>
                      <a:pt x="6012" y="4537"/>
                      <a:pt x="6301" y="4601"/>
                      <a:pt x="6526" y="4794"/>
                    </a:cubicBezTo>
                    <a:cubicBezTo>
                      <a:pt x="6719" y="4923"/>
                      <a:pt x="6847" y="5148"/>
                      <a:pt x="6912" y="5373"/>
                    </a:cubicBezTo>
                    <a:cubicBezTo>
                      <a:pt x="6880" y="2512"/>
                      <a:pt x="6526" y="873"/>
                      <a:pt x="5851" y="455"/>
                    </a:cubicBezTo>
                    <a:cubicBezTo>
                      <a:pt x="5380" y="160"/>
                      <a:pt x="4693" y="1"/>
                      <a:pt x="3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81;p80">
                <a:extLst>
                  <a:ext uri="{FF2B5EF4-FFF2-40B4-BE49-F238E27FC236}">
                    <a16:creationId xmlns="" xmlns:a16="http://schemas.microsoft.com/office/drawing/2014/main" id="{243DFA93-F08C-4196-8FA5-7A47B010C81C}"/>
                  </a:ext>
                </a:extLst>
              </p:cNvPr>
              <p:cNvSpPr/>
              <p:nvPr/>
            </p:nvSpPr>
            <p:spPr>
              <a:xfrm>
                <a:off x="6167766" y="3658256"/>
                <a:ext cx="68999" cy="47919"/>
              </a:xfrm>
              <a:custGeom>
                <a:avLst/>
                <a:gdLst/>
                <a:ahLst/>
                <a:cxnLst/>
                <a:rect l="l" t="t" r="r" b="b"/>
                <a:pathLst>
                  <a:path w="3247" h="2255" extrusionOk="0">
                    <a:moveTo>
                      <a:pt x="1654" y="1"/>
                    </a:moveTo>
                    <a:cubicBezTo>
                      <a:pt x="1089" y="1"/>
                      <a:pt x="524" y="113"/>
                      <a:pt x="0" y="342"/>
                    </a:cubicBezTo>
                    <a:cubicBezTo>
                      <a:pt x="257" y="824"/>
                      <a:pt x="547" y="1275"/>
                      <a:pt x="868" y="1725"/>
                    </a:cubicBezTo>
                    <a:cubicBezTo>
                      <a:pt x="1157" y="2078"/>
                      <a:pt x="1422" y="2255"/>
                      <a:pt x="1672" y="2255"/>
                    </a:cubicBezTo>
                    <a:cubicBezTo>
                      <a:pt x="1921" y="2255"/>
                      <a:pt x="2154" y="2078"/>
                      <a:pt x="2379" y="1725"/>
                    </a:cubicBezTo>
                    <a:cubicBezTo>
                      <a:pt x="2700" y="1275"/>
                      <a:pt x="2990" y="792"/>
                      <a:pt x="3247" y="310"/>
                    </a:cubicBezTo>
                    <a:cubicBezTo>
                      <a:pt x="2742" y="105"/>
                      <a:pt x="2198" y="1"/>
                      <a:pt x="1654" y="1"/>
                    </a:cubicBezTo>
                    <a:close/>
                  </a:path>
                </a:pathLst>
              </a:custGeom>
              <a:solidFill>
                <a:srgbClr val="696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2;p80">
                <a:extLst>
                  <a:ext uri="{FF2B5EF4-FFF2-40B4-BE49-F238E27FC236}">
                    <a16:creationId xmlns="" xmlns:a16="http://schemas.microsoft.com/office/drawing/2014/main" id="{A5AC9E34-2015-4B84-9DD6-CD5FF0786DBD}"/>
                  </a:ext>
                </a:extLst>
              </p:cNvPr>
              <p:cNvSpPr/>
              <p:nvPr/>
            </p:nvSpPr>
            <p:spPr>
              <a:xfrm>
                <a:off x="6130196" y="3537067"/>
                <a:ext cx="144819" cy="128478"/>
              </a:xfrm>
              <a:custGeom>
                <a:avLst/>
                <a:gdLst/>
                <a:ahLst/>
                <a:cxnLst/>
                <a:rect l="l" t="t" r="r" b="b"/>
                <a:pathLst>
                  <a:path w="6815" h="6046" extrusionOk="0">
                    <a:moveTo>
                      <a:pt x="3527" y="0"/>
                    </a:moveTo>
                    <a:cubicBezTo>
                      <a:pt x="3162" y="0"/>
                      <a:pt x="2884" y="420"/>
                      <a:pt x="2636" y="1288"/>
                    </a:cubicBezTo>
                    <a:cubicBezTo>
                      <a:pt x="2411" y="1995"/>
                      <a:pt x="2282" y="2702"/>
                      <a:pt x="2186" y="3442"/>
                    </a:cubicBezTo>
                    <a:cubicBezTo>
                      <a:pt x="2122" y="2799"/>
                      <a:pt x="1897" y="2156"/>
                      <a:pt x="1543" y="1577"/>
                    </a:cubicBezTo>
                    <a:cubicBezTo>
                      <a:pt x="1222" y="1063"/>
                      <a:pt x="932" y="806"/>
                      <a:pt x="739" y="806"/>
                    </a:cubicBezTo>
                    <a:cubicBezTo>
                      <a:pt x="579" y="806"/>
                      <a:pt x="450" y="902"/>
                      <a:pt x="386" y="1031"/>
                    </a:cubicBezTo>
                    <a:cubicBezTo>
                      <a:pt x="225" y="1191"/>
                      <a:pt x="97" y="1384"/>
                      <a:pt x="0" y="1609"/>
                    </a:cubicBezTo>
                    <a:cubicBezTo>
                      <a:pt x="354" y="2927"/>
                      <a:pt x="836" y="4245"/>
                      <a:pt x="1479" y="5467"/>
                    </a:cubicBezTo>
                    <a:cubicBezTo>
                      <a:pt x="1575" y="5660"/>
                      <a:pt x="1672" y="5852"/>
                      <a:pt x="1768" y="6045"/>
                    </a:cubicBezTo>
                    <a:cubicBezTo>
                      <a:pt x="2308" y="5816"/>
                      <a:pt x="2874" y="5704"/>
                      <a:pt x="3438" y="5704"/>
                    </a:cubicBezTo>
                    <a:cubicBezTo>
                      <a:pt x="3982" y="5704"/>
                      <a:pt x="4526" y="5808"/>
                      <a:pt x="5047" y="6013"/>
                    </a:cubicBezTo>
                    <a:cubicBezTo>
                      <a:pt x="5143" y="5820"/>
                      <a:pt x="5272" y="5627"/>
                      <a:pt x="5368" y="5435"/>
                    </a:cubicBezTo>
                    <a:cubicBezTo>
                      <a:pt x="5979" y="4213"/>
                      <a:pt x="6461" y="2895"/>
                      <a:pt x="6815" y="1545"/>
                    </a:cubicBezTo>
                    <a:cubicBezTo>
                      <a:pt x="6461" y="806"/>
                      <a:pt x="6172" y="452"/>
                      <a:pt x="5850" y="452"/>
                    </a:cubicBezTo>
                    <a:cubicBezTo>
                      <a:pt x="5561" y="452"/>
                      <a:pt x="5336" y="677"/>
                      <a:pt x="5111" y="1127"/>
                    </a:cubicBezTo>
                    <a:cubicBezTo>
                      <a:pt x="4950" y="1449"/>
                      <a:pt x="4822" y="1770"/>
                      <a:pt x="4790" y="2124"/>
                    </a:cubicBezTo>
                    <a:cubicBezTo>
                      <a:pt x="4725" y="1706"/>
                      <a:pt x="4597" y="1288"/>
                      <a:pt x="4436" y="870"/>
                    </a:cubicBezTo>
                    <a:cubicBezTo>
                      <a:pt x="4243" y="324"/>
                      <a:pt x="3954" y="34"/>
                      <a:pt x="3568" y="2"/>
                    </a:cubicBezTo>
                    <a:cubicBezTo>
                      <a:pt x="3554" y="1"/>
                      <a:pt x="3541" y="0"/>
                      <a:pt x="3527" y="0"/>
                    </a:cubicBezTo>
                    <a:close/>
                  </a:path>
                </a:pathLst>
              </a:custGeom>
              <a:solidFill>
                <a:srgbClr val="FFED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83;p80">
                <a:extLst>
                  <a:ext uri="{FF2B5EF4-FFF2-40B4-BE49-F238E27FC236}">
                    <a16:creationId xmlns="" xmlns:a16="http://schemas.microsoft.com/office/drawing/2014/main" id="{0E61FE99-95E8-4D90-85F5-459A2BF2E0D1}"/>
                  </a:ext>
                </a:extLst>
              </p:cNvPr>
              <p:cNvSpPr/>
              <p:nvPr/>
            </p:nvSpPr>
            <p:spPr>
              <a:xfrm>
                <a:off x="6118572" y="2961256"/>
                <a:ext cx="156443" cy="648954"/>
              </a:xfrm>
              <a:custGeom>
                <a:avLst/>
                <a:gdLst/>
                <a:ahLst/>
                <a:cxnLst/>
                <a:rect l="l" t="t" r="r" b="b"/>
                <a:pathLst>
                  <a:path w="7362" h="30539" extrusionOk="0">
                    <a:moveTo>
                      <a:pt x="3534" y="1"/>
                    </a:moveTo>
                    <a:cubicBezTo>
                      <a:pt x="2353" y="1"/>
                      <a:pt x="1173" y="105"/>
                      <a:pt x="1" y="323"/>
                    </a:cubicBezTo>
                    <a:cubicBezTo>
                      <a:pt x="322" y="11670"/>
                      <a:pt x="515" y="21120"/>
                      <a:pt x="547" y="28706"/>
                    </a:cubicBezTo>
                    <a:cubicBezTo>
                      <a:pt x="644" y="28481"/>
                      <a:pt x="772" y="28288"/>
                      <a:pt x="901" y="28128"/>
                    </a:cubicBezTo>
                    <a:cubicBezTo>
                      <a:pt x="997" y="27999"/>
                      <a:pt x="1126" y="27903"/>
                      <a:pt x="1286" y="27903"/>
                    </a:cubicBezTo>
                    <a:cubicBezTo>
                      <a:pt x="1479" y="27903"/>
                      <a:pt x="1769" y="28160"/>
                      <a:pt x="2090" y="28674"/>
                    </a:cubicBezTo>
                    <a:cubicBezTo>
                      <a:pt x="2412" y="29253"/>
                      <a:pt x="2637" y="29896"/>
                      <a:pt x="2733" y="30539"/>
                    </a:cubicBezTo>
                    <a:cubicBezTo>
                      <a:pt x="2829" y="29799"/>
                      <a:pt x="2958" y="29092"/>
                      <a:pt x="3151" y="28385"/>
                    </a:cubicBezTo>
                    <a:cubicBezTo>
                      <a:pt x="3392" y="27541"/>
                      <a:pt x="3689" y="27093"/>
                      <a:pt x="4043" y="27093"/>
                    </a:cubicBezTo>
                    <a:cubicBezTo>
                      <a:pt x="4067" y="27093"/>
                      <a:pt x="4091" y="27095"/>
                      <a:pt x="4115" y="27099"/>
                    </a:cubicBezTo>
                    <a:cubicBezTo>
                      <a:pt x="4469" y="27131"/>
                      <a:pt x="4790" y="27421"/>
                      <a:pt x="4983" y="27967"/>
                    </a:cubicBezTo>
                    <a:cubicBezTo>
                      <a:pt x="5144" y="28385"/>
                      <a:pt x="5272" y="28803"/>
                      <a:pt x="5337" y="29221"/>
                    </a:cubicBezTo>
                    <a:cubicBezTo>
                      <a:pt x="5369" y="28867"/>
                      <a:pt x="5497" y="28546"/>
                      <a:pt x="5658" y="28224"/>
                    </a:cubicBezTo>
                    <a:cubicBezTo>
                      <a:pt x="5883" y="27774"/>
                      <a:pt x="6108" y="27549"/>
                      <a:pt x="6397" y="27549"/>
                    </a:cubicBezTo>
                    <a:cubicBezTo>
                      <a:pt x="6687" y="27549"/>
                      <a:pt x="7008" y="27903"/>
                      <a:pt x="7362" y="28642"/>
                    </a:cubicBezTo>
                    <a:cubicBezTo>
                      <a:pt x="7297" y="21056"/>
                      <a:pt x="7105" y="11605"/>
                      <a:pt x="6783" y="258"/>
                    </a:cubicBezTo>
                    <a:cubicBezTo>
                      <a:pt x="5705" y="89"/>
                      <a:pt x="4620" y="1"/>
                      <a:pt x="3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84;p80">
                <a:extLst>
                  <a:ext uri="{FF2B5EF4-FFF2-40B4-BE49-F238E27FC236}">
                    <a16:creationId xmlns="" xmlns:a16="http://schemas.microsoft.com/office/drawing/2014/main" id="{7B38EE11-48E1-40CC-AA5E-E56653D19EB0}"/>
                  </a:ext>
                </a:extLst>
              </p:cNvPr>
              <p:cNvSpPr/>
              <p:nvPr/>
            </p:nvSpPr>
            <p:spPr>
              <a:xfrm>
                <a:off x="6117892" y="2883396"/>
                <a:ext cx="145520" cy="85404"/>
              </a:xfrm>
              <a:custGeom>
                <a:avLst/>
                <a:gdLst/>
                <a:ahLst/>
                <a:cxnLst/>
                <a:rect l="l" t="t" r="r" b="b"/>
                <a:pathLst>
                  <a:path w="6848" h="4019" extrusionOk="0">
                    <a:moveTo>
                      <a:pt x="3311" y="1"/>
                    </a:moveTo>
                    <a:cubicBezTo>
                      <a:pt x="2636" y="1"/>
                      <a:pt x="1929" y="33"/>
                      <a:pt x="1286" y="129"/>
                    </a:cubicBezTo>
                    <a:cubicBezTo>
                      <a:pt x="933" y="129"/>
                      <a:pt x="643" y="258"/>
                      <a:pt x="354" y="419"/>
                    </a:cubicBezTo>
                    <a:cubicBezTo>
                      <a:pt x="226" y="547"/>
                      <a:pt x="97" y="708"/>
                      <a:pt x="65" y="901"/>
                    </a:cubicBezTo>
                    <a:cubicBezTo>
                      <a:pt x="33" y="965"/>
                      <a:pt x="33" y="997"/>
                      <a:pt x="33" y="1029"/>
                    </a:cubicBezTo>
                    <a:cubicBezTo>
                      <a:pt x="1" y="1158"/>
                      <a:pt x="1" y="1287"/>
                      <a:pt x="1" y="1415"/>
                    </a:cubicBezTo>
                    <a:lnTo>
                      <a:pt x="1" y="2605"/>
                    </a:lnTo>
                    <a:lnTo>
                      <a:pt x="33" y="4019"/>
                    </a:lnTo>
                    <a:cubicBezTo>
                      <a:pt x="1225" y="3797"/>
                      <a:pt x="2436" y="3684"/>
                      <a:pt x="3645" y="3684"/>
                    </a:cubicBezTo>
                    <a:cubicBezTo>
                      <a:pt x="4718" y="3684"/>
                      <a:pt x="5790" y="3773"/>
                      <a:pt x="6847" y="3955"/>
                    </a:cubicBezTo>
                    <a:cubicBezTo>
                      <a:pt x="6815" y="3472"/>
                      <a:pt x="6815" y="3022"/>
                      <a:pt x="6815" y="2540"/>
                    </a:cubicBezTo>
                    <a:lnTo>
                      <a:pt x="6815" y="1319"/>
                    </a:lnTo>
                    <a:cubicBezTo>
                      <a:pt x="6783" y="1190"/>
                      <a:pt x="6783" y="1029"/>
                      <a:pt x="6751" y="901"/>
                    </a:cubicBezTo>
                    <a:cubicBezTo>
                      <a:pt x="6687" y="676"/>
                      <a:pt x="6558" y="483"/>
                      <a:pt x="6365" y="322"/>
                    </a:cubicBezTo>
                    <a:cubicBezTo>
                      <a:pt x="6169" y="182"/>
                      <a:pt x="5924" y="91"/>
                      <a:pt x="5652" y="91"/>
                    </a:cubicBezTo>
                    <a:cubicBezTo>
                      <a:pt x="5612" y="91"/>
                      <a:pt x="5571" y="93"/>
                      <a:pt x="5529" y="97"/>
                    </a:cubicBezTo>
                    <a:cubicBezTo>
                      <a:pt x="4790" y="33"/>
                      <a:pt x="4051" y="1"/>
                      <a:pt x="3311"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 name="Đường nối Thẳng 2">
            <a:extLst>
              <a:ext uri="{FF2B5EF4-FFF2-40B4-BE49-F238E27FC236}">
                <a16:creationId xmlns="" xmlns:a16="http://schemas.microsoft.com/office/drawing/2014/main" id="{ECB4B65B-CC45-49D2-8514-09EF0DDF0A05}"/>
              </a:ext>
            </a:extLst>
          </p:cNvPr>
          <p:cNvCxnSpPr>
            <a:cxnSpLocks/>
          </p:cNvCxnSpPr>
          <p:nvPr/>
        </p:nvCxnSpPr>
        <p:spPr>
          <a:xfrm flipH="1">
            <a:off x="1495097" y="1612232"/>
            <a:ext cx="189324" cy="6865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Đường nối Thẳng 58">
            <a:extLst>
              <a:ext uri="{FF2B5EF4-FFF2-40B4-BE49-F238E27FC236}">
                <a16:creationId xmlns="" xmlns:a16="http://schemas.microsoft.com/office/drawing/2014/main" id="{0FA61382-7CEB-4DF5-AB44-79672A1D17BF}"/>
              </a:ext>
            </a:extLst>
          </p:cNvPr>
          <p:cNvCxnSpPr>
            <a:cxnSpLocks/>
          </p:cNvCxnSpPr>
          <p:nvPr/>
        </p:nvCxnSpPr>
        <p:spPr>
          <a:xfrm>
            <a:off x="1674855" y="1563762"/>
            <a:ext cx="732943" cy="7731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Đường nối Thẳng 59">
            <a:extLst>
              <a:ext uri="{FF2B5EF4-FFF2-40B4-BE49-F238E27FC236}">
                <a16:creationId xmlns="" xmlns:a16="http://schemas.microsoft.com/office/drawing/2014/main" id="{8ABC3043-18EB-4470-A211-F02486382DC4}"/>
              </a:ext>
            </a:extLst>
          </p:cNvPr>
          <p:cNvCxnSpPr>
            <a:cxnSpLocks/>
          </p:cNvCxnSpPr>
          <p:nvPr/>
        </p:nvCxnSpPr>
        <p:spPr>
          <a:xfrm>
            <a:off x="1667985" y="1590545"/>
            <a:ext cx="845542" cy="102661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Đường nối Thẳng 60">
            <a:extLst>
              <a:ext uri="{FF2B5EF4-FFF2-40B4-BE49-F238E27FC236}">
                <a16:creationId xmlns="" xmlns:a16="http://schemas.microsoft.com/office/drawing/2014/main" id="{95AFBF8C-0F0A-452D-A988-EABE8C0E6F7B}"/>
              </a:ext>
            </a:extLst>
          </p:cNvPr>
          <p:cNvCxnSpPr>
            <a:cxnSpLocks/>
          </p:cNvCxnSpPr>
          <p:nvPr/>
        </p:nvCxnSpPr>
        <p:spPr>
          <a:xfrm flipH="1">
            <a:off x="1574251" y="1539706"/>
            <a:ext cx="109803" cy="103204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9" name="Google Shape;2252;p62">
            <a:extLst>
              <a:ext uri="{FF2B5EF4-FFF2-40B4-BE49-F238E27FC236}">
                <a16:creationId xmlns="" xmlns:a16="http://schemas.microsoft.com/office/drawing/2014/main" id="{390326D4-9E56-4258-A7E9-C50B1117E56D}"/>
              </a:ext>
            </a:extLst>
          </p:cNvPr>
          <p:cNvGrpSpPr/>
          <p:nvPr/>
        </p:nvGrpSpPr>
        <p:grpSpPr>
          <a:xfrm>
            <a:off x="6546167" y="2925936"/>
            <a:ext cx="2398079" cy="1181849"/>
            <a:chOff x="495607" y="1047744"/>
            <a:chExt cx="1058988" cy="521880"/>
          </a:xfrm>
        </p:grpSpPr>
        <p:sp>
          <p:nvSpPr>
            <p:cNvPr id="80" name="Google Shape;2253;p62">
              <a:extLst>
                <a:ext uri="{FF2B5EF4-FFF2-40B4-BE49-F238E27FC236}">
                  <a16:creationId xmlns="" xmlns:a16="http://schemas.microsoft.com/office/drawing/2014/main" id="{83ACB8D5-ADFE-4A87-A27A-3609CC278763}"/>
                </a:ext>
              </a:extLst>
            </p:cNvPr>
            <p:cNvSpPr/>
            <p:nvPr/>
          </p:nvSpPr>
          <p:spPr>
            <a:xfrm>
              <a:off x="886377" y="1172077"/>
              <a:ext cx="382318" cy="397547"/>
            </a:xfrm>
            <a:custGeom>
              <a:avLst/>
              <a:gdLst/>
              <a:ahLst/>
              <a:cxnLst/>
              <a:rect l="l" t="t" r="r" b="b"/>
              <a:pathLst>
                <a:path w="25556" h="26574" extrusionOk="0">
                  <a:moveTo>
                    <a:pt x="25556" y="0"/>
                  </a:moveTo>
                  <a:lnTo>
                    <a:pt x="0" y="4467"/>
                  </a:lnTo>
                  <a:lnTo>
                    <a:pt x="1244" y="26574"/>
                  </a:lnTo>
                  <a:lnTo>
                    <a:pt x="25443" y="22107"/>
                  </a:lnTo>
                  <a:lnTo>
                    <a:pt x="25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4;p62">
              <a:extLst>
                <a:ext uri="{FF2B5EF4-FFF2-40B4-BE49-F238E27FC236}">
                  <a16:creationId xmlns="" xmlns:a16="http://schemas.microsoft.com/office/drawing/2014/main" id="{35638F7E-E545-4810-9B7E-5BE4A0590AFD}"/>
                </a:ext>
              </a:extLst>
            </p:cNvPr>
            <p:cNvSpPr/>
            <p:nvPr/>
          </p:nvSpPr>
          <p:spPr>
            <a:xfrm>
              <a:off x="645312" y="1160228"/>
              <a:ext cx="259691" cy="409395"/>
            </a:xfrm>
            <a:custGeom>
              <a:avLst/>
              <a:gdLst/>
              <a:ahLst/>
              <a:cxnLst/>
              <a:rect l="l" t="t" r="r" b="b"/>
              <a:pathLst>
                <a:path w="17359" h="27366" extrusionOk="0">
                  <a:moveTo>
                    <a:pt x="0" y="1"/>
                  </a:moveTo>
                  <a:lnTo>
                    <a:pt x="227" y="21599"/>
                  </a:lnTo>
                  <a:lnTo>
                    <a:pt x="17358" y="27366"/>
                  </a:lnTo>
                  <a:lnTo>
                    <a:pt x="16114" y="5259"/>
                  </a:lnTo>
                  <a:lnTo>
                    <a:pt x="0" y="1"/>
                  </a:lnTo>
                  <a:close/>
                </a:path>
              </a:pathLst>
            </a:custGeom>
            <a:solidFill>
              <a:srgbClr val="FFD966">
                <a:alpha val="5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55;p62">
              <a:extLst>
                <a:ext uri="{FF2B5EF4-FFF2-40B4-BE49-F238E27FC236}">
                  <a16:creationId xmlns="" xmlns:a16="http://schemas.microsoft.com/office/drawing/2014/main" id="{0402F761-E53A-45A4-AF96-2731C4052923}"/>
                </a:ext>
              </a:extLst>
            </p:cNvPr>
            <p:cNvSpPr/>
            <p:nvPr/>
          </p:nvSpPr>
          <p:spPr>
            <a:xfrm>
              <a:off x="645312" y="1084950"/>
              <a:ext cx="623383" cy="153953"/>
            </a:xfrm>
            <a:custGeom>
              <a:avLst/>
              <a:gdLst/>
              <a:ahLst/>
              <a:cxnLst/>
              <a:rect l="l" t="t" r="r" b="b"/>
              <a:pathLst>
                <a:path w="41670" h="10291" extrusionOk="0">
                  <a:moveTo>
                    <a:pt x="26744" y="1"/>
                  </a:moveTo>
                  <a:lnTo>
                    <a:pt x="0" y="5033"/>
                  </a:lnTo>
                  <a:lnTo>
                    <a:pt x="16114" y="10291"/>
                  </a:lnTo>
                  <a:lnTo>
                    <a:pt x="41670" y="5824"/>
                  </a:lnTo>
                  <a:lnTo>
                    <a:pt x="267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56;p62">
              <a:extLst>
                <a:ext uri="{FF2B5EF4-FFF2-40B4-BE49-F238E27FC236}">
                  <a16:creationId xmlns="" xmlns:a16="http://schemas.microsoft.com/office/drawing/2014/main" id="{3532BC88-26BE-41D2-A000-384BCA7B7610}"/>
                </a:ext>
              </a:extLst>
            </p:cNvPr>
            <p:cNvSpPr/>
            <p:nvPr/>
          </p:nvSpPr>
          <p:spPr>
            <a:xfrm>
              <a:off x="495607" y="1160228"/>
              <a:ext cx="390785" cy="175107"/>
            </a:xfrm>
            <a:custGeom>
              <a:avLst/>
              <a:gdLst/>
              <a:ahLst/>
              <a:cxnLst/>
              <a:rect l="l" t="t" r="r" b="b"/>
              <a:pathLst>
                <a:path w="26122" h="11705" extrusionOk="0">
                  <a:moveTo>
                    <a:pt x="10007" y="1"/>
                  </a:moveTo>
                  <a:lnTo>
                    <a:pt x="0" y="5542"/>
                  </a:lnTo>
                  <a:lnTo>
                    <a:pt x="16340" y="11704"/>
                  </a:lnTo>
                  <a:lnTo>
                    <a:pt x="26121" y="5259"/>
                  </a:lnTo>
                  <a:lnTo>
                    <a:pt x="100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57;p62">
              <a:extLst>
                <a:ext uri="{FF2B5EF4-FFF2-40B4-BE49-F238E27FC236}">
                  <a16:creationId xmlns="" xmlns:a16="http://schemas.microsoft.com/office/drawing/2014/main" id="{79177688-3FBB-4D9B-A849-B3FE9A37982A}"/>
                </a:ext>
              </a:extLst>
            </p:cNvPr>
            <p:cNvSpPr/>
            <p:nvPr/>
          </p:nvSpPr>
          <p:spPr>
            <a:xfrm>
              <a:off x="1045387" y="1084950"/>
              <a:ext cx="223308" cy="168345"/>
            </a:xfrm>
            <a:custGeom>
              <a:avLst/>
              <a:gdLst/>
              <a:ahLst/>
              <a:cxnLst/>
              <a:rect l="l" t="t" r="r" b="b"/>
              <a:pathLst>
                <a:path w="14927" h="11253" extrusionOk="0">
                  <a:moveTo>
                    <a:pt x="1" y="1"/>
                  </a:moveTo>
                  <a:lnTo>
                    <a:pt x="1188" y="11252"/>
                  </a:lnTo>
                  <a:lnTo>
                    <a:pt x="14927" y="582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58;p62">
              <a:extLst>
                <a:ext uri="{FF2B5EF4-FFF2-40B4-BE49-F238E27FC236}">
                  <a16:creationId xmlns="" xmlns:a16="http://schemas.microsoft.com/office/drawing/2014/main" id="{4655FDC1-CAD8-42AA-B59D-D59C5E988FC0}"/>
                </a:ext>
              </a:extLst>
            </p:cNvPr>
            <p:cNvSpPr/>
            <p:nvPr/>
          </p:nvSpPr>
          <p:spPr>
            <a:xfrm>
              <a:off x="886377" y="1172077"/>
              <a:ext cx="528656" cy="153101"/>
            </a:xfrm>
            <a:custGeom>
              <a:avLst/>
              <a:gdLst/>
              <a:ahLst/>
              <a:cxnLst/>
              <a:rect l="l" t="t" r="r" b="b"/>
              <a:pathLst>
                <a:path w="35338" h="10234" extrusionOk="0">
                  <a:moveTo>
                    <a:pt x="25556" y="0"/>
                  </a:moveTo>
                  <a:lnTo>
                    <a:pt x="0" y="4467"/>
                  </a:lnTo>
                  <a:lnTo>
                    <a:pt x="7746" y="10234"/>
                  </a:lnTo>
                  <a:lnTo>
                    <a:pt x="35337" y="4523"/>
                  </a:lnTo>
                  <a:lnTo>
                    <a:pt x="255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9;p62">
              <a:extLst>
                <a:ext uri="{FF2B5EF4-FFF2-40B4-BE49-F238E27FC236}">
                  <a16:creationId xmlns="" xmlns:a16="http://schemas.microsoft.com/office/drawing/2014/main" id="{0CB9F012-04C7-4AC0-938A-5F2BC092A0B8}"/>
                </a:ext>
              </a:extLst>
            </p:cNvPr>
            <p:cNvSpPr/>
            <p:nvPr/>
          </p:nvSpPr>
          <p:spPr>
            <a:xfrm>
              <a:off x="1153653" y="1047744"/>
              <a:ext cx="400943" cy="499051"/>
            </a:xfrm>
            <a:custGeom>
              <a:avLst/>
              <a:gdLst/>
              <a:ahLst/>
              <a:cxnLst/>
              <a:rect l="l" t="t" r="r" b="b"/>
              <a:pathLst>
                <a:path w="26801" h="33359" extrusionOk="0">
                  <a:moveTo>
                    <a:pt x="849" y="0"/>
                  </a:moveTo>
                  <a:lnTo>
                    <a:pt x="1" y="33132"/>
                  </a:lnTo>
                  <a:lnTo>
                    <a:pt x="26518" y="33358"/>
                  </a:lnTo>
                  <a:lnTo>
                    <a:pt x="26800" y="113"/>
                  </a:lnTo>
                  <a:lnTo>
                    <a:pt x="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0;p62">
              <a:extLst>
                <a:ext uri="{FF2B5EF4-FFF2-40B4-BE49-F238E27FC236}">
                  <a16:creationId xmlns="" xmlns:a16="http://schemas.microsoft.com/office/drawing/2014/main" id="{9A8E9DD6-D901-4347-A59E-717858D99B8E}"/>
                </a:ext>
              </a:extLst>
            </p:cNvPr>
            <p:cNvSpPr/>
            <p:nvPr/>
          </p:nvSpPr>
          <p:spPr>
            <a:xfrm>
              <a:off x="1201869" y="1092564"/>
              <a:ext cx="164111" cy="62608"/>
            </a:xfrm>
            <a:custGeom>
              <a:avLst/>
              <a:gdLst/>
              <a:ahLst/>
              <a:cxnLst/>
              <a:rect l="l" t="t" r="r" b="b"/>
              <a:pathLst>
                <a:path w="10970" h="4185" extrusionOk="0">
                  <a:moveTo>
                    <a:pt x="340" y="1"/>
                  </a:moveTo>
                  <a:lnTo>
                    <a:pt x="0" y="4015"/>
                  </a:lnTo>
                  <a:lnTo>
                    <a:pt x="10969" y="4184"/>
                  </a:lnTo>
                  <a:lnTo>
                    <a:pt x="10969" y="4184"/>
                  </a:lnTo>
                  <a:lnTo>
                    <a:pt x="10856"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61;p62">
              <a:extLst>
                <a:ext uri="{FF2B5EF4-FFF2-40B4-BE49-F238E27FC236}">
                  <a16:creationId xmlns="" xmlns:a16="http://schemas.microsoft.com/office/drawing/2014/main" id="{06FAB3A4-DED7-4529-9E0A-0CFF4B8FBF52}"/>
                </a:ext>
              </a:extLst>
            </p:cNvPr>
            <p:cNvSpPr/>
            <p:nvPr/>
          </p:nvSpPr>
          <p:spPr>
            <a:xfrm>
              <a:off x="1394718" y="1096798"/>
              <a:ext cx="126891" cy="60917"/>
            </a:xfrm>
            <a:custGeom>
              <a:avLst/>
              <a:gdLst/>
              <a:ahLst/>
              <a:cxnLst/>
              <a:rect l="l" t="t" r="r" b="b"/>
              <a:pathLst>
                <a:path w="8482" h="4072" extrusionOk="0">
                  <a:moveTo>
                    <a:pt x="113" y="0"/>
                  </a:moveTo>
                  <a:lnTo>
                    <a:pt x="0" y="4071"/>
                  </a:lnTo>
                  <a:lnTo>
                    <a:pt x="8481" y="4015"/>
                  </a:lnTo>
                  <a:lnTo>
                    <a:pt x="8481" y="340"/>
                  </a:lnTo>
                  <a:lnTo>
                    <a:pt x="113"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62;p62">
              <a:extLst>
                <a:ext uri="{FF2B5EF4-FFF2-40B4-BE49-F238E27FC236}">
                  <a16:creationId xmlns="" xmlns:a16="http://schemas.microsoft.com/office/drawing/2014/main" id="{EE679709-14D7-4A9F-B7B5-B311CC2B833B}"/>
                </a:ext>
              </a:extLst>
            </p:cNvPr>
            <p:cNvSpPr/>
            <p:nvPr/>
          </p:nvSpPr>
          <p:spPr>
            <a:xfrm>
              <a:off x="1195945" y="1186453"/>
              <a:ext cx="327355" cy="26240"/>
            </a:xfrm>
            <a:custGeom>
              <a:avLst/>
              <a:gdLst/>
              <a:ahLst/>
              <a:cxnLst/>
              <a:rect l="l" t="t" r="r" b="b"/>
              <a:pathLst>
                <a:path w="21882" h="1754" extrusionOk="0">
                  <a:moveTo>
                    <a:pt x="283" y="0"/>
                  </a:moveTo>
                  <a:lnTo>
                    <a:pt x="1" y="1301"/>
                  </a:lnTo>
                  <a:lnTo>
                    <a:pt x="21768" y="1753"/>
                  </a:lnTo>
                  <a:lnTo>
                    <a:pt x="21881" y="227"/>
                  </a:lnTo>
                  <a:lnTo>
                    <a:pt x="283"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63;p62">
              <a:extLst>
                <a:ext uri="{FF2B5EF4-FFF2-40B4-BE49-F238E27FC236}">
                  <a16:creationId xmlns="" xmlns:a16="http://schemas.microsoft.com/office/drawing/2014/main" id="{9463C747-A245-4031-901E-AAEE12D08389}"/>
                </a:ext>
              </a:extLst>
            </p:cNvPr>
            <p:cNvSpPr/>
            <p:nvPr/>
          </p:nvSpPr>
          <p:spPr>
            <a:xfrm>
              <a:off x="1194254" y="1228745"/>
              <a:ext cx="156497" cy="19463"/>
            </a:xfrm>
            <a:custGeom>
              <a:avLst/>
              <a:gdLst/>
              <a:ahLst/>
              <a:cxnLst/>
              <a:rect l="l" t="t" r="r" b="b"/>
              <a:pathLst>
                <a:path w="10461" h="1301" extrusionOk="0">
                  <a:moveTo>
                    <a:pt x="170" y="0"/>
                  </a:moveTo>
                  <a:lnTo>
                    <a:pt x="1" y="1018"/>
                  </a:lnTo>
                  <a:lnTo>
                    <a:pt x="10460" y="1301"/>
                  </a:lnTo>
                  <a:lnTo>
                    <a:pt x="10347" y="57"/>
                  </a:lnTo>
                  <a:lnTo>
                    <a:pt x="170"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64;p62">
              <a:extLst>
                <a:ext uri="{FF2B5EF4-FFF2-40B4-BE49-F238E27FC236}">
                  <a16:creationId xmlns="" xmlns:a16="http://schemas.microsoft.com/office/drawing/2014/main" id="{B77C2D93-0A37-431B-9FBD-84FD5FBB8AFD}"/>
                </a:ext>
              </a:extLst>
            </p:cNvPr>
            <p:cNvSpPr/>
            <p:nvPr/>
          </p:nvSpPr>
          <p:spPr>
            <a:xfrm>
              <a:off x="1190873" y="1272728"/>
              <a:ext cx="156497" cy="19463"/>
            </a:xfrm>
            <a:custGeom>
              <a:avLst/>
              <a:gdLst/>
              <a:ahLst/>
              <a:cxnLst/>
              <a:rect l="l" t="t" r="r" b="b"/>
              <a:pathLst>
                <a:path w="10461" h="1301" extrusionOk="0">
                  <a:moveTo>
                    <a:pt x="227" y="0"/>
                  </a:moveTo>
                  <a:lnTo>
                    <a:pt x="0" y="1018"/>
                  </a:lnTo>
                  <a:lnTo>
                    <a:pt x="10460" y="1301"/>
                  </a:lnTo>
                  <a:lnTo>
                    <a:pt x="10460" y="1301"/>
                  </a:lnTo>
                  <a:lnTo>
                    <a:pt x="10404" y="57"/>
                  </a:lnTo>
                  <a:lnTo>
                    <a:pt x="227"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65;p62">
              <a:extLst>
                <a:ext uri="{FF2B5EF4-FFF2-40B4-BE49-F238E27FC236}">
                  <a16:creationId xmlns="" xmlns:a16="http://schemas.microsoft.com/office/drawing/2014/main" id="{409A012C-D39C-4DA9-BBB6-D240A6E08290}"/>
                </a:ext>
              </a:extLst>
            </p:cNvPr>
            <p:cNvSpPr/>
            <p:nvPr/>
          </p:nvSpPr>
          <p:spPr>
            <a:xfrm>
              <a:off x="1367655" y="1479954"/>
              <a:ext cx="145486" cy="16935"/>
            </a:xfrm>
            <a:custGeom>
              <a:avLst/>
              <a:gdLst/>
              <a:ahLst/>
              <a:cxnLst/>
              <a:rect l="l" t="t" r="r" b="b"/>
              <a:pathLst>
                <a:path w="9725" h="1132" extrusionOk="0">
                  <a:moveTo>
                    <a:pt x="226" y="0"/>
                  </a:moveTo>
                  <a:lnTo>
                    <a:pt x="0" y="962"/>
                  </a:lnTo>
                  <a:lnTo>
                    <a:pt x="9725" y="1131"/>
                  </a:lnTo>
                  <a:lnTo>
                    <a:pt x="9612" y="0"/>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66;p62">
              <a:extLst>
                <a:ext uri="{FF2B5EF4-FFF2-40B4-BE49-F238E27FC236}">
                  <a16:creationId xmlns="" xmlns:a16="http://schemas.microsoft.com/office/drawing/2014/main" id="{163E2A1F-3F1B-4119-9BFA-13B149B9C475}"/>
                </a:ext>
              </a:extLst>
            </p:cNvPr>
            <p:cNvSpPr/>
            <p:nvPr/>
          </p:nvSpPr>
          <p:spPr>
            <a:xfrm>
              <a:off x="1190873" y="1310786"/>
              <a:ext cx="156497" cy="19478"/>
            </a:xfrm>
            <a:custGeom>
              <a:avLst/>
              <a:gdLst/>
              <a:ahLst/>
              <a:cxnLst/>
              <a:rect l="l" t="t" r="r" b="b"/>
              <a:pathLst>
                <a:path w="10461" h="1302" extrusionOk="0">
                  <a:moveTo>
                    <a:pt x="227" y="1"/>
                  </a:moveTo>
                  <a:lnTo>
                    <a:pt x="0" y="1018"/>
                  </a:lnTo>
                  <a:lnTo>
                    <a:pt x="10460" y="1301"/>
                  </a:lnTo>
                  <a:lnTo>
                    <a:pt x="10460" y="1301"/>
                  </a:lnTo>
                  <a:lnTo>
                    <a:pt x="10404" y="57"/>
                  </a:lnTo>
                  <a:lnTo>
                    <a:pt x="227"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67;p62">
              <a:extLst>
                <a:ext uri="{FF2B5EF4-FFF2-40B4-BE49-F238E27FC236}">
                  <a16:creationId xmlns="" xmlns:a16="http://schemas.microsoft.com/office/drawing/2014/main" id="{3BBE7C90-E707-4175-83D7-195BA86515D9}"/>
                </a:ext>
              </a:extLst>
            </p:cNvPr>
            <p:cNvSpPr/>
            <p:nvPr/>
          </p:nvSpPr>
          <p:spPr>
            <a:xfrm>
              <a:off x="1368493" y="1235507"/>
              <a:ext cx="147191" cy="225013"/>
            </a:xfrm>
            <a:custGeom>
              <a:avLst/>
              <a:gdLst/>
              <a:ahLst/>
              <a:cxnLst/>
              <a:rect l="l" t="t" r="r" b="b"/>
              <a:pathLst>
                <a:path w="9839" h="15041" extrusionOk="0">
                  <a:moveTo>
                    <a:pt x="1" y="1"/>
                  </a:moveTo>
                  <a:lnTo>
                    <a:pt x="114" y="14588"/>
                  </a:lnTo>
                  <a:lnTo>
                    <a:pt x="9838" y="15040"/>
                  </a:lnTo>
                  <a:lnTo>
                    <a:pt x="9725" y="283"/>
                  </a:lnTo>
                  <a:lnTo>
                    <a:pt x="1"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68;p62">
              <a:extLst>
                <a:ext uri="{FF2B5EF4-FFF2-40B4-BE49-F238E27FC236}">
                  <a16:creationId xmlns="" xmlns:a16="http://schemas.microsoft.com/office/drawing/2014/main" id="{24D1F25C-40D3-4C7C-8934-FEC6E4F9B3C7}"/>
                </a:ext>
              </a:extLst>
            </p:cNvPr>
            <p:cNvSpPr/>
            <p:nvPr/>
          </p:nvSpPr>
          <p:spPr>
            <a:xfrm>
              <a:off x="1195107" y="1347154"/>
              <a:ext cx="153953" cy="137049"/>
            </a:xfrm>
            <a:custGeom>
              <a:avLst/>
              <a:gdLst/>
              <a:ahLst/>
              <a:cxnLst/>
              <a:rect l="l" t="t" r="r" b="b"/>
              <a:pathLst>
                <a:path w="10291" h="9161" extrusionOk="0">
                  <a:moveTo>
                    <a:pt x="0" y="1"/>
                  </a:moveTo>
                  <a:lnTo>
                    <a:pt x="170" y="8538"/>
                  </a:lnTo>
                  <a:lnTo>
                    <a:pt x="10290" y="9160"/>
                  </a:lnTo>
                  <a:lnTo>
                    <a:pt x="9951" y="340"/>
                  </a:lnTo>
                  <a:lnTo>
                    <a:pt x="0" y="1"/>
                  </a:lnTo>
                  <a:close/>
                </a:path>
              </a:pathLst>
            </a:custGeom>
            <a:solidFill>
              <a:srgbClr val="00000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7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wipe(down)">
                                      <p:cBhvr>
                                        <p:cTn id="12" dur="500"/>
                                        <p:tgtEl>
                                          <p:spTgt spid="252"/>
                                        </p:tgtEl>
                                      </p:cBhvr>
                                    </p:animEffect>
                                  </p:childTnLst>
                                </p:cTn>
                              </p:par>
                              <p:par>
                                <p:cTn id="13" presetID="22" presetClass="entr" presetSubtype="4"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down)">
                                      <p:cBhvr>
                                        <p:cTn id="1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215446">
            <a:off x="-331426" y="-3405644"/>
            <a:ext cx="9718327" cy="5283237"/>
          </a:xfrm>
          <a:prstGeom prst="rect">
            <a:avLst/>
          </a:prstGeom>
        </p:spPr>
      </p:pic>
      <p:sp>
        <p:nvSpPr>
          <p:cNvPr id="7" name="TextBox 7"/>
          <p:cNvSpPr txBox="1"/>
          <p:nvPr/>
        </p:nvSpPr>
        <p:spPr>
          <a:xfrm>
            <a:off x="1168340" y="846647"/>
            <a:ext cx="6831067" cy="641201"/>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lIns="0" tIns="0" rIns="0" bIns="0" rtlCol="0" anchor="t">
            <a:spAutoFit/>
          </a:bodyPr>
          <a:lstStyle/>
          <a:p>
            <a:pPr algn="ctr" defTabSz="457200">
              <a:lnSpc>
                <a:spcPts val="4950"/>
              </a:lnSpc>
              <a:buClrTx/>
            </a:pPr>
            <a:r>
              <a:rPr lang="en-US" sz="4400" b="1" kern="1200" dirty="0">
                <a:solidFill>
                  <a:srgbClr val="0000FF"/>
                </a:solidFill>
                <a:latin typeface="Times New Roman" panose="02020603050405020304" pitchFamily="18" charset="0"/>
                <a:ea typeface="+mn-ea"/>
                <a:cs typeface="Times New Roman" panose="02020603050405020304" pitchFamily="18" charset="0"/>
              </a:rPr>
              <a:t>MỨC ĐÁNH GIÁ</a:t>
            </a:r>
          </a:p>
        </p:txBody>
      </p:sp>
      <p:sp>
        <p:nvSpPr>
          <p:cNvPr id="13" name="矩形 14"/>
          <p:cNvSpPr/>
          <p:nvPr/>
        </p:nvSpPr>
        <p:spPr>
          <a:xfrm>
            <a:off x="1156465" y="1959608"/>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15" name="圆角矩形 17"/>
          <p:cNvSpPr/>
          <p:nvPr/>
        </p:nvSpPr>
        <p:spPr>
          <a:xfrm>
            <a:off x="444130" y="1804666"/>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6"/>
                </a:solidFill>
                <a:latin typeface="Times New Roman" panose="02020603050405020304" pitchFamily="18" charset="0"/>
                <a:cs typeface="Times New Roman" panose="02020603050405020304" pitchFamily="18" charset="0"/>
              </a:rPr>
              <a:t>2</a:t>
            </a:r>
            <a:r>
              <a:rPr lang="en-US" altLang="zh-CN" sz="3000" dirty="0" smtClean="0">
                <a:solidFill>
                  <a:schemeClr val="accent6"/>
                </a:solidFill>
                <a:latin typeface="Times New Roman" panose="02020603050405020304" pitchFamily="18" charset="0"/>
                <a:cs typeface="Times New Roman" panose="02020603050405020304" pitchFamily="18" charset="0"/>
              </a:rPr>
              <a:t> </a:t>
            </a:r>
            <a:r>
              <a:rPr lang="en-US" altLang="zh-CN" sz="3000" dirty="0">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16" name="矩形 18"/>
          <p:cNvSpPr/>
          <p:nvPr/>
        </p:nvSpPr>
        <p:spPr>
          <a:xfrm>
            <a:off x="1755787" y="2026463"/>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Hoàn</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toàn</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8" name="矩形 18"/>
          <p:cNvSpPr/>
          <p:nvPr/>
        </p:nvSpPr>
        <p:spPr>
          <a:xfrm>
            <a:off x="945296" y="3095217"/>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0" name="矩形 18"/>
          <p:cNvSpPr/>
          <p:nvPr/>
        </p:nvSpPr>
        <p:spPr>
          <a:xfrm>
            <a:off x="1513772" y="4281028"/>
            <a:ext cx="4200739" cy="553998"/>
          </a:xfrm>
          <a:prstGeom prst="rect">
            <a:avLst/>
          </a:prstGeom>
        </p:spPr>
        <p:txBody>
          <a:bodyPr wrap="square">
            <a:spAutoFit/>
          </a:bodyPr>
          <a:lstStyle/>
          <a:p>
            <a:pPr algn="ct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Không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err="1">
                <a:latin typeface="Times New Roman" panose="02020603050405020304" pitchFamily="18" charset="0"/>
                <a:ea typeface="微软雅黑" panose="020B0503020204020204" charset="-122"/>
                <a:cs typeface="Times New Roman" panose="02020603050405020304" pitchFamily="18" charset="0"/>
              </a:rPr>
              <a:t>đồng</a:t>
            </a:r>
            <a:r>
              <a:rPr lang="en-US" altLang="zh-CN" sz="3000" b="1" dirty="0">
                <a:latin typeface="Times New Roman" panose="02020603050405020304" pitchFamily="18" charset="0"/>
                <a:ea typeface="微软雅黑" panose="020B0503020204020204" charset="-122"/>
                <a:cs typeface="Times New Roman" panose="02020603050405020304" pitchFamily="18" charset="0"/>
              </a:rPr>
              <a:t> ý</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1" name="矩形 14"/>
          <p:cNvSpPr/>
          <p:nvPr/>
        </p:nvSpPr>
        <p:spPr>
          <a:xfrm>
            <a:off x="1206446" y="3092889"/>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30" name="矩形 14"/>
          <p:cNvSpPr/>
          <p:nvPr/>
        </p:nvSpPr>
        <p:spPr>
          <a:xfrm>
            <a:off x="1168340" y="4230575"/>
            <a:ext cx="5933575" cy="654903"/>
          </a:xfrm>
          <a:prstGeom prst="rect">
            <a:avLst/>
          </a:prstGeom>
          <a:noFill/>
          <a:ln>
            <a:solidFill>
              <a:srgbClr val="3366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gradFill>
                <a:gsLst>
                  <a:gs pos="83000">
                    <a:srgbClr val="C00000"/>
                  </a:gs>
                  <a:gs pos="100000">
                    <a:srgbClr val="C00000"/>
                  </a:gs>
                </a:gsLst>
                <a:lin ang="5400000" scaled="1"/>
              </a:gradFill>
              <a:latin typeface="Times New Roman" panose="02020603050405020304" pitchFamily="18" charset="0"/>
              <a:cs typeface="Times New Roman" panose="02020603050405020304" pitchFamily="18" charset="0"/>
            </a:endParaRPr>
          </a:p>
        </p:txBody>
      </p:sp>
      <p:sp>
        <p:nvSpPr>
          <p:cNvPr id="32" name="圆角矩形 17"/>
          <p:cNvSpPr/>
          <p:nvPr/>
        </p:nvSpPr>
        <p:spPr>
          <a:xfrm>
            <a:off x="444129" y="2928494"/>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6"/>
                </a:solidFill>
                <a:latin typeface="Times New Roman" panose="02020603050405020304" pitchFamily="18" charset="0"/>
                <a:cs typeface="Times New Roman" panose="02020603050405020304" pitchFamily="18" charset="0"/>
              </a:rPr>
              <a:t>1</a:t>
            </a:r>
            <a:r>
              <a:rPr lang="en-US" altLang="zh-CN" sz="3000" dirty="0" smtClean="0">
                <a:solidFill>
                  <a:schemeClr val="accent6"/>
                </a:solidFill>
                <a:latin typeface="Times New Roman" panose="02020603050405020304" pitchFamily="18" charset="0"/>
                <a:cs typeface="Times New Roman" panose="02020603050405020304" pitchFamily="18" charset="0"/>
              </a:rPr>
              <a:t> </a:t>
            </a:r>
            <a:r>
              <a:rPr lang="en-US" altLang="zh-CN" sz="3000" dirty="0">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31" name="圆角矩形 17"/>
          <p:cNvSpPr/>
          <p:nvPr/>
        </p:nvSpPr>
        <p:spPr>
          <a:xfrm>
            <a:off x="444129" y="4077140"/>
            <a:ext cx="1424669" cy="670268"/>
          </a:xfrm>
          <a:prstGeom prst="roundRect">
            <a:avLst>
              <a:gd name="adj" fmla="val 0"/>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solidFill>
                  <a:schemeClr val="accent6"/>
                </a:solidFill>
                <a:latin typeface="Times New Roman" panose="02020603050405020304" pitchFamily="18" charset="0"/>
                <a:cs typeface="Times New Roman" panose="02020603050405020304" pitchFamily="18" charset="0"/>
              </a:rPr>
              <a:t>0 </a:t>
            </a:r>
            <a:r>
              <a:rPr lang="en-US" altLang="zh-CN" sz="3000" dirty="0">
                <a:solidFill>
                  <a:schemeClr val="accent6"/>
                </a:solidFill>
                <a:latin typeface="Times New Roman" panose="02020603050405020304" pitchFamily="18" charset="0"/>
                <a:cs typeface="Times New Roman" panose="02020603050405020304" pitchFamily="18" charset="0"/>
              </a:rPr>
              <a:t>điểm</a:t>
            </a:r>
            <a:endParaRPr lang="zh-CN" altLang="en-US" sz="3000" dirty="0">
              <a:solidFill>
                <a:schemeClr val="accent6"/>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4502" y="83846"/>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11: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endParaRPr lang="en-US" sz="2800" dirty="0">
              <a:solidFill>
                <a:srgbClr val="FF0000"/>
              </a:solidFill>
              <a:latin typeface="Times New Roman" pitchFamily="18" charset="0"/>
              <a:cs typeface="Times New Roman" pitchFamily="18" charset="0"/>
            </a:endParaRPr>
          </a:p>
        </p:txBody>
      </p:sp>
      <p:sp>
        <p:nvSpPr>
          <p:cNvPr id="17" name="Rectangle 16"/>
          <p:cNvSpPr/>
          <p:nvPr/>
        </p:nvSpPr>
        <p:spPr>
          <a:xfrm>
            <a:off x="8238918" y="48781"/>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477603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500"/>
                                        <p:tgtEl>
                                          <p:spTgt spid="2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mph" presetSubtype="0" fill="remove" grpId="0" nodeType="clickEffect">
                                  <p:stCondLst>
                                    <p:cond delay="0"/>
                                  </p:stCondLst>
                                  <p:childTnLst>
                                    <p:animClr clrSpc="rgb" dir="cw">
                                      <p:cBhvr override="childStyle">
                                        <p:cTn id="19" dur="250" autoRev="1" fill="remove"/>
                                        <p:tgtEl>
                                          <p:spTgt spid="15"/>
                                        </p:tgtEl>
                                        <p:attrNameLst>
                                          <p:attrName>style.color</p:attrName>
                                        </p:attrNameLst>
                                      </p:cBhvr>
                                      <p:to>
                                        <a:schemeClr val="bg1"/>
                                      </p:to>
                                    </p:animClr>
                                    <p:animClr clrSpc="rgb" dir="cw">
                                      <p:cBhvr>
                                        <p:cTn id="20" dur="250" autoRev="1" fill="remove"/>
                                        <p:tgtEl>
                                          <p:spTgt spid="15"/>
                                        </p:tgtEl>
                                        <p:attrNameLst>
                                          <p:attrName>fillcolor</p:attrName>
                                        </p:attrNameLst>
                                      </p:cBhvr>
                                      <p:to>
                                        <a:schemeClr val="bg1"/>
                                      </p:to>
                                    </p:animClr>
                                    <p:set>
                                      <p:cBhvr>
                                        <p:cTn id="21" dur="250" autoRev="1" fill="remove"/>
                                        <p:tgtEl>
                                          <p:spTgt spid="15"/>
                                        </p:tgtEl>
                                        <p:attrNameLst>
                                          <p:attrName>fill.type</p:attrName>
                                        </p:attrNameLst>
                                      </p:cBhvr>
                                      <p:to>
                                        <p:strVal val="solid"/>
                                      </p:to>
                                    </p:set>
                                    <p:set>
                                      <p:cBhvr>
                                        <p:cTn id="22" dur="250" autoRev="1" fill="remove"/>
                                        <p:tgtEl>
                                          <p:spTgt spid="15"/>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0" presetClass="emph" presetSubtype="0" fill="hold" grpId="0" nodeType="clickEffect">
                                  <p:stCondLst>
                                    <p:cond delay="0"/>
                                  </p:stCondLst>
                                  <p:childTnLst>
                                    <p:animClr clrSpc="hsl" dir="cw">
                                      <p:cBhvr override="childStyle">
                                        <p:cTn id="26" dur="500" fill="hold"/>
                                        <p:tgtEl>
                                          <p:spTgt spid="16"/>
                                        </p:tgtEl>
                                        <p:attrNameLst>
                                          <p:attrName>style.color</p:attrName>
                                        </p:attrNameLst>
                                      </p:cBhvr>
                                      <p:by>
                                        <p:hsl h="0" s="12549" l="25098"/>
                                      </p:by>
                                    </p:animClr>
                                    <p:animClr clrSpc="hsl" dir="cw">
                                      <p:cBhvr>
                                        <p:cTn id="27" dur="500" fill="hold"/>
                                        <p:tgtEl>
                                          <p:spTgt spid="16"/>
                                        </p:tgtEl>
                                        <p:attrNameLst>
                                          <p:attrName>fillcolor</p:attrName>
                                        </p:attrNameLst>
                                      </p:cBhvr>
                                      <p:by>
                                        <p:hsl h="0" s="12549" l="25098"/>
                                      </p:by>
                                    </p:animClr>
                                    <p:animClr clrSpc="hsl" dir="cw">
                                      <p:cBhvr>
                                        <p:cTn id="28" dur="500" fill="hold"/>
                                        <p:tgtEl>
                                          <p:spTgt spid="16"/>
                                        </p:tgtEl>
                                        <p:attrNameLst>
                                          <p:attrName>stroke.color</p:attrName>
                                        </p:attrNameLst>
                                      </p:cBhvr>
                                      <p:by>
                                        <p:hsl h="0" s="12549" l="25098"/>
                                      </p:by>
                                    </p:animClr>
                                    <p:set>
                                      <p:cBhvr>
                                        <p:cTn id="29" dur="500" fill="hold"/>
                                        <p:tgtEl>
                                          <p:spTgt spid="16"/>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32"/>
                                        </p:tgtEl>
                                        <p:attrNameLst>
                                          <p:attrName>style.color</p:attrName>
                                        </p:attrNameLst>
                                      </p:cBhvr>
                                      <p:to>
                                        <a:schemeClr val="bg1"/>
                                      </p:to>
                                    </p:animClr>
                                    <p:animClr clrSpc="rgb" dir="cw">
                                      <p:cBhvr>
                                        <p:cTn id="34" dur="250" autoRev="1" fill="remove"/>
                                        <p:tgtEl>
                                          <p:spTgt spid="32"/>
                                        </p:tgtEl>
                                        <p:attrNameLst>
                                          <p:attrName>fillcolor</p:attrName>
                                        </p:attrNameLst>
                                      </p:cBhvr>
                                      <p:to>
                                        <a:schemeClr val="bg1"/>
                                      </p:to>
                                    </p:animClr>
                                    <p:set>
                                      <p:cBhvr>
                                        <p:cTn id="35" dur="250" autoRev="1" fill="remove"/>
                                        <p:tgtEl>
                                          <p:spTgt spid="32"/>
                                        </p:tgtEl>
                                        <p:attrNameLst>
                                          <p:attrName>fill.type</p:attrName>
                                        </p:attrNameLst>
                                      </p:cBhvr>
                                      <p:to>
                                        <p:strVal val="solid"/>
                                      </p:to>
                                    </p:set>
                                    <p:set>
                                      <p:cBhvr>
                                        <p:cTn id="36" dur="250" autoRev="1" fill="remove"/>
                                        <p:tgtEl>
                                          <p:spTgt spid="32"/>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30" presetClass="emph" presetSubtype="0" fill="hold" grpId="0" nodeType="clickEffect">
                                  <p:stCondLst>
                                    <p:cond delay="0"/>
                                  </p:stCondLst>
                                  <p:childTnLst>
                                    <p:animClr clrSpc="hsl" dir="cw">
                                      <p:cBhvr override="childStyle">
                                        <p:cTn id="40" dur="500" fill="hold"/>
                                        <p:tgtEl>
                                          <p:spTgt spid="18"/>
                                        </p:tgtEl>
                                        <p:attrNameLst>
                                          <p:attrName>style.color</p:attrName>
                                        </p:attrNameLst>
                                      </p:cBhvr>
                                      <p:by>
                                        <p:hsl h="0" s="12549" l="25098"/>
                                      </p:by>
                                    </p:animClr>
                                    <p:animClr clrSpc="hsl" dir="cw">
                                      <p:cBhvr>
                                        <p:cTn id="41" dur="500" fill="hold"/>
                                        <p:tgtEl>
                                          <p:spTgt spid="18"/>
                                        </p:tgtEl>
                                        <p:attrNameLst>
                                          <p:attrName>fillcolor</p:attrName>
                                        </p:attrNameLst>
                                      </p:cBhvr>
                                      <p:by>
                                        <p:hsl h="0" s="12549" l="25098"/>
                                      </p:by>
                                    </p:animClr>
                                    <p:animClr clrSpc="hsl" dir="cw">
                                      <p:cBhvr>
                                        <p:cTn id="42" dur="500" fill="hold"/>
                                        <p:tgtEl>
                                          <p:spTgt spid="18"/>
                                        </p:tgtEl>
                                        <p:attrNameLst>
                                          <p:attrName>stroke.color</p:attrName>
                                        </p:attrNameLst>
                                      </p:cBhvr>
                                      <p:by>
                                        <p:hsl h="0" s="12549" l="25098"/>
                                      </p:by>
                                    </p:animClr>
                                    <p:set>
                                      <p:cBhvr>
                                        <p:cTn id="43" dur="500" fill="hold"/>
                                        <p:tgtEl>
                                          <p:spTgt spid="18"/>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mph" presetSubtype="0" fill="remove" grpId="0" nodeType="clickEffect">
                                  <p:stCondLst>
                                    <p:cond delay="0"/>
                                  </p:stCondLst>
                                  <p:childTnLst>
                                    <p:animClr clrSpc="rgb" dir="cw">
                                      <p:cBhvr override="childStyle">
                                        <p:cTn id="47" dur="250" autoRev="1" fill="remove"/>
                                        <p:tgtEl>
                                          <p:spTgt spid="31"/>
                                        </p:tgtEl>
                                        <p:attrNameLst>
                                          <p:attrName>style.color</p:attrName>
                                        </p:attrNameLst>
                                      </p:cBhvr>
                                      <p:to>
                                        <a:schemeClr val="bg1"/>
                                      </p:to>
                                    </p:animClr>
                                    <p:animClr clrSpc="rgb" dir="cw">
                                      <p:cBhvr>
                                        <p:cTn id="48" dur="250" autoRev="1" fill="remove"/>
                                        <p:tgtEl>
                                          <p:spTgt spid="31"/>
                                        </p:tgtEl>
                                        <p:attrNameLst>
                                          <p:attrName>fillcolor</p:attrName>
                                        </p:attrNameLst>
                                      </p:cBhvr>
                                      <p:to>
                                        <a:schemeClr val="bg1"/>
                                      </p:to>
                                    </p:animClr>
                                    <p:set>
                                      <p:cBhvr>
                                        <p:cTn id="49" dur="250" autoRev="1" fill="remove"/>
                                        <p:tgtEl>
                                          <p:spTgt spid="31"/>
                                        </p:tgtEl>
                                        <p:attrNameLst>
                                          <p:attrName>fill.type</p:attrName>
                                        </p:attrNameLst>
                                      </p:cBhvr>
                                      <p:to>
                                        <p:strVal val="solid"/>
                                      </p:to>
                                    </p:set>
                                    <p:set>
                                      <p:cBhvr>
                                        <p:cTn id="50" dur="250" autoRev="1" fill="remove"/>
                                        <p:tgtEl>
                                          <p:spTgt spid="3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20"/>
                                        </p:tgtEl>
                                        <p:attrNameLst>
                                          <p:attrName>style.color</p:attrName>
                                        </p:attrNameLst>
                                      </p:cBhvr>
                                      <p:by>
                                        <p:hsl h="0" s="12549" l="25098"/>
                                      </p:by>
                                    </p:animClr>
                                    <p:animClr clrSpc="hsl" dir="cw">
                                      <p:cBhvr>
                                        <p:cTn id="55" dur="500" fill="hold"/>
                                        <p:tgtEl>
                                          <p:spTgt spid="20"/>
                                        </p:tgtEl>
                                        <p:attrNameLst>
                                          <p:attrName>fillcolor</p:attrName>
                                        </p:attrNameLst>
                                      </p:cBhvr>
                                      <p:by>
                                        <p:hsl h="0" s="12549" l="25098"/>
                                      </p:by>
                                    </p:animClr>
                                    <p:animClr clrSpc="hsl" dir="cw">
                                      <p:cBhvr>
                                        <p:cTn id="56" dur="500" fill="hold"/>
                                        <p:tgtEl>
                                          <p:spTgt spid="20"/>
                                        </p:tgtEl>
                                        <p:attrNameLst>
                                          <p:attrName>stroke.color</p:attrName>
                                        </p:attrNameLst>
                                      </p:cBhvr>
                                      <p:by>
                                        <p:hsl h="0" s="12549" l="25098"/>
                                      </p:by>
                                    </p:animClr>
                                    <p:set>
                                      <p:cBhvr>
                                        <p:cTn id="57"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5" grpId="0" animBg="1"/>
      <p:bldP spid="16" grpId="0"/>
      <p:bldP spid="18" grpId="0"/>
      <p:bldP spid="20" grpId="0"/>
      <p:bldP spid="21" grpId="0" bldLvl="0" animBg="1"/>
      <p:bldP spid="30" grpId="0" bldLvl="0" animBg="1"/>
      <p:bldP spid="32"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0874685"/>
              </p:ext>
            </p:extLst>
          </p:nvPr>
        </p:nvGraphicFramePr>
        <p:xfrm>
          <a:off x="293915" y="60777"/>
          <a:ext cx="8229599" cy="5039360"/>
        </p:xfrm>
        <a:graphic>
          <a:graphicData uri="http://schemas.openxmlformats.org/drawingml/2006/table">
            <a:tbl>
              <a:tblPr firstRow="1" bandRow="1">
                <a:tableStyleId>{AEF87324-3DEF-4377-9830-722AA06DD344}</a:tableStyleId>
              </a:tblPr>
              <a:tblGrid>
                <a:gridCol w="539801"/>
                <a:gridCol w="4652684"/>
                <a:gridCol w="1132114"/>
                <a:gridCol w="990600"/>
                <a:gridCol w="914400"/>
              </a:tblGrid>
              <a:tr h="370840">
                <a:tc>
                  <a:txBody>
                    <a:bodyPr/>
                    <a:lstStyle/>
                    <a:p>
                      <a:pPr algn="ctr"/>
                      <a:r>
                        <a:rPr lang="en-US" b="1" dirty="0" smtClean="0"/>
                        <a:t>STT</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t>Nội</a:t>
                      </a:r>
                      <a:r>
                        <a:rPr lang="en-US" b="1" baseline="0" dirty="0" smtClean="0"/>
                        <a:t> dung chăm sóc bản thân</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t>Hoàn</a:t>
                      </a:r>
                      <a:r>
                        <a:rPr lang="en-US" b="1" baseline="0" dirty="0" smtClean="0"/>
                        <a:t> toàn đồng ý</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t>Đồng</a:t>
                      </a:r>
                      <a:r>
                        <a:rPr lang="en-US" b="1" baseline="0" dirty="0" smtClean="0"/>
                        <a:t> ý</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t>Không</a:t>
                      </a:r>
                      <a:r>
                        <a:rPr lang="en-US" b="1" baseline="0" dirty="0" smtClean="0"/>
                        <a:t> đồng ý</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đi ngủ và thức dậy theo lịch đề ra.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1 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0</a:t>
                      </a:r>
                      <a:r>
                        <a:rPr lang="en-US" baseline="0" dirty="0" smtClean="0"/>
                        <a:t> </a:t>
                      </a:r>
                      <a:r>
                        <a:rPr lang="en-US" dirty="0" smtClean="0"/>
                        <a:t>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đảm bảo các bữa ăn hợp lí.</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không uống nhiều nước có chất gây nghiện.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tập thể dục đều đặn.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rgbClr val="000000"/>
                          </a:solidFill>
                          <a:latin typeface="Arial"/>
                          <a:ea typeface="Arial"/>
                          <a:cs typeface="Arial"/>
                          <a:sym typeface="Arial"/>
                        </a:rPr>
                        <a:t>Em tắm rửa, vệ sinh cá nhân hằng ngày và thay giặt</a:t>
                      </a:r>
                    </a:p>
                    <a:p>
                      <a:r>
                        <a:rPr lang="vi-VN" sz="1400" b="0" i="0" u="none" strike="noStrike" cap="none" baseline="0" dirty="0" smtClean="0">
                          <a:solidFill>
                            <a:srgbClr val="000000"/>
                          </a:solidFill>
                          <a:latin typeface="Arial"/>
                          <a:ea typeface="Arial"/>
                          <a:cs typeface="Arial"/>
                          <a:sym typeface="Arial"/>
                        </a:rPr>
                        <a:t>quần áo thường xuyên.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6</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bắt đầu biết kiểm soát nóng giận.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7</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bước đầu biết kiểm soát lo lắng.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biết tự tạo niềm vui và thư g</a:t>
                      </a:r>
                      <a:r>
                        <a:rPr lang="en-US" sz="1400" b="0" i="0" u="none" strike="noStrike" cap="none" baseline="0" dirty="0" smtClean="0">
                          <a:solidFill>
                            <a:srgbClr val="000000"/>
                          </a:solidFill>
                          <a:latin typeface="Arial"/>
                          <a:ea typeface="Arial"/>
                          <a:cs typeface="Arial"/>
                          <a:sym typeface="Arial"/>
                        </a:rPr>
                        <a:t>ì</a:t>
                      </a:r>
                      <a:r>
                        <a:rPr lang="vi-VN" sz="1400" b="0" i="0" u="none" strike="noStrike" cap="none" baseline="0" dirty="0" smtClean="0">
                          <a:solidFill>
                            <a:srgbClr val="000000"/>
                          </a:solidFill>
                          <a:latin typeface="Arial"/>
                          <a:ea typeface="Arial"/>
                          <a:cs typeface="Arial"/>
                          <a:sym typeface="Arial"/>
                        </a:rPr>
                        <a:t>n cần thiết.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9</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u="none" strike="noStrike" cap="none" baseline="0" dirty="0" smtClean="0">
                          <a:solidFill>
                            <a:srgbClr val="000000"/>
                          </a:solidFill>
                          <a:latin typeface="Arial"/>
                          <a:ea typeface="Arial"/>
                          <a:cs typeface="Arial"/>
                          <a:sym typeface="Arial"/>
                        </a:rPr>
                        <a:t>Em biết cách suy nghĩ tích cực.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10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bắt đầu biết điều chỉnh bản thân phù hợp với</a:t>
                      </a:r>
                    </a:p>
                    <a:p>
                      <a:r>
                        <a:rPr lang="en-US" sz="1400" b="0" i="0" u="none" strike="noStrike" cap="none" baseline="0" dirty="0" smtClean="0">
                          <a:solidFill>
                            <a:srgbClr val="000000"/>
                          </a:solidFill>
                          <a:latin typeface="Arial"/>
                          <a:ea typeface="Arial"/>
                          <a:cs typeface="Arial"/>
                          <a:sym typeface="Arial"/>
                        </a:rPr>
                        <a:t>hoàn cảnh giao tiếp.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1 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mtClean="0"/>
                        <a:t>0</a:t>
                      </a:r>
                      <a:r>
                        <a:rPr lang="en-US" baseline="0" smtClean="0"/>
                        <a:t> </a:t>
                      </a:r>
                      <a:r>
                        <a:rPr lang="en-US" smtClean="0"/>
                        <a:t>điểm</a:t>
                      </a:r>
                      <a:endParaRPr lang="en-US"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dirty="0" smtClean="0"/>
                        <a:t>11</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1400" b="0" i="0" u="none" strike="noStrike" cap="none" baseline="0" dirty="0" smtClean="0">
                          <a:solidFill>
                            <a:srgbClr val="000000"/>
                          </a:solidFill>
                          <a:latin typeface="Arial"/>
                          <a:ea typeface="Arial"/>
                          <a:cs typeface="Arial"/>
                          <a:sym typeface="Arial"/>
                        </a:rPr>
                        <a:t>Em sắp xếp nơi học tập và sinh hoạt gọn gàng, sạch sẽ,</a:t>
                      </a:r>
                      <a:r>
                        <a:rPr lang="en-US" sz="1400" b="0" i="0" u="none" strike="noStrike" cap="none" baseline="0" dirty="0" smtClean="0">
                          <a:solidFill>
                            <a:srgbClr val="000000"/>
                          </a:solidFill>
                          <a:latin typeface="Arial"/>
                          <a:ea typeface="Arial"/>
                          <a:cs typeface="Arial"/>
                          <a:sym typeface="Arial"/>
                        </a:rPr>
                        <a:t> thoải mái.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 điểm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1 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smtClean="0"/>
                        <a:t>0</a:t>
                      </a:r>
                      <a:r>
                        <a:rPr lang="en-US" baseline="0" dirty="0" smtClean="0"/>
                        <a:t> </a:t>
                      </a:r>
                      <a:r>
                        <a:rPr lang="en-US" dirty="0" smtClean="0"/>
                        <a:t>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13712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457" y="342265"/>
            <a:ext cx="7059561" cy="523220"/>
          </a:xfrm>
          <a:prstGeom prst="rect">
            <a:avLst/>
          </a:prstGeom>
          <a:noFill/>
        </p:spPr>
        <p:txBody>
          <a:bodyPr wrap="square" rtlCol="0">
            <a:spAutoFit/>
          </a:bodyPr>
          <a:lstStyle/>
          <a:p>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tổng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mình</a:t>
            </a:r>
            <a:r>
              <a:rPr lang="en-US" sz="2800" b="1" dirty="0">
                <a:solidFill>
                  <a:srgbClr val="0000FF"/>
                </a:solidFill>
                <a:latin typeface="Times New Roman" pitchFamily="18" charset="0"/>
                <a:cs typeface="Times New Roman" pitchFamily="18" charset="0"/>
              </a:rPr>
              <a:t> </a:t>
            </a:r>
          </a:p>
        </p:txBody>
      </p:sp>
      <p:sp>
        <p:nvSpPr>
          <p:cNvPr id="2" name="TextBox 1"/>
          <p:cNvSpPr txBox="1"/>
          <p:nvPr/>
        </p:nvSpPr>
        <p:spPr>
          <a:xfrm>
            <a:off x="34502" y="761599"/>
            <a:ext cx="8952182" cy="1384995"/>
          </a:xfrm>
          <a:prstGeom prst="rect">
            <a:avLst/>
          </a:prstGeom>
          <a:noFill/>
        </p:spPr>
        <p:txBody>
          <a:bodyPr wrap="square" rtlCol="0">
            <a:spAutoFit/>
          </a:bodyPr>
          <a:lstStyle/>
          <a:p>
            <a:pPr algn="just"/>
            <a:r>
              <a:rPr lang="en-US" sz="2400" b="1" dirty="0">
                <a:latin typeface="Times New Roman" pitchFamily="18" charset="0"/>
                <a:cs typeface="Times New Roman" pitchFamily="18" charset="0"/>
              </a:rPr>
              <a:t>Từ </a:t>
            </a:r>
            <a:r>
              <a:rPr lang="en-US" sz="2400" b="1" dirty="0" smtClean="0">
                <a:latin typeface="Times New Roman" pitchFamily="18" charset="0"/>
                <a:cs typeface="Times New Roman" pitchFamily="18" charset="0"/>
              </a:rPr>
              <a:t>15 </a:t>
            </a:r>
            <a:r>
              <a:rPr lang="en-US" sz="2400" b="1" dirty="0">
                <a:latin typeface="Times New Roman" pitchFamily="18" charset="0"/>
                <a:cs typeface="Times New Roman" pitchFamily="18" charset="0"/>
              </a:rPr>
              <a:t>đến </a:t>
            </a:r>
            <a:r>
              <a:rPr lang="en-US" sz="2400" b="1" dirty="0" smtClean="0">
                <a:latin typeface="Times New Roman" pitchFamily="18" charset="0"/>
                <a:cs typeface="Times New Roman" pitchFamily="18" charset="0"/>
              </a:rPr>
              <a:t>22 </a:t>
            </a:r>
            <a:r>
              <a:rPr lang="en-US" sz="2400" b="1" dirty="0">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a:latin typeface="Times New Roman" pitchFamily="18" charset="0"/>
                <a:cs typeface="Times New Roman" pitchFamily="18" charset="0"/>
              </a:rPr>
              <a:t>Em biết chăm sóc bản thân, và điều chỉnh bản thân phù hợp với hoàn cảnh giao tiếp.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được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nắp</a:t>
            </a:r>
            <a:endParaRPr lang="en-US" sz="2800" i="1" dirty="0">
              <a:latin typeface="Times New Roman" pitchFamily="18" charset="0"/>
              <a:cs typeface="Times New Roman" pitchFamily="18" charset="0"/>
            </a:endParaRPr>
          </a:p>
        </p:txBody>
      </p:sp>
      <p:sp>
        <p:nvSpPr>
          <p:cNvPr id="5" name="TextBox 4"/>
          <p:cNvSpPr txBox="1"/>
          <p:nvPr/>
        </p:nvSpPr>
        <p:spPr>
          <a:xfrm>
            <a:off x="95734" y="3722157"/>
            <a:ext cx="8770374" cy="1446550"/>
          </a:xfrm>
          <a:prstGeom prst="rect">
            <a:avLst/>
          </a:prstGeom>
          <a:noFill/>
        </p:spPr>
        <p:txBody>
          <a:bodyPr wrap="square" rtlCol="0">
            <a:spAutoFit/>
          </a:bodyPr>
          <a:lstStyle/>
          <a:p>
            <a:pPr algn="just"/>
            <a:r>
              <a:rPr lang="en-US" sz="2400" b="1" dirty="0">
                <a:latin typeface="Times New Roman" pitchFamily="18" charset="0"/>
                <a:cs typeface="Times New Roman" pitchFamily="18" charset="0"/>
              </a:rPr>
              <a:t>Từ 0 đến 5</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a:latin typeface="Times New Roman" pitchFamily="18" charset="0"/>
                <a:cs typeface="Times New Roman" pitchFamily="18" charset="0"/>
              </a:rPr>
              <a:t>Em cần điều chỉnh bản thân phù hợp với hoàn cảnh giao tiếp. </a:t>
            </a:r>
            <a:r>
              <a:rPr lang="en-US" sz="2800" i="1" dirty="0" err="1">
                <a:latin typeface="Times New Roman" pitchFamily="18" charset="0"/>
                <a:cs typeface="Times New Roman" pitchFamily="18" charset="0"/>
              </a:rPr>
              <a:t>Cần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thân</a:t>
            </a:r>
            <a:r>
              <a:rPr lang="en-US" sz="3200" i="1" dirty="0">
                <a:latin typeface="Times New Roman" pitchFamily="18" charset="0"/>
                <a:cs typeface="Times New Roman" pitchFamily="18" charset="0"/>
              </a:rPr>
              <a:t>.</a:t>
            </a:r>
          </a:p>
        </p:txBody>
      </p:sp>
      <p:sp>
        <p:nvSpPr>
          <p:cNvPr id="6" name="TextBox 5"/>
          <p:cNvSpPr txBox="1"/>
          <p:nvPr/>
        </p:nvSpPr>
        <p:spPr>
          <a:xfrm>
            <a:off x="55542" y="2026018"/>
            <a:ext cx="8770374" cy="1815882"/>
          </a:xfrm>
          <a:prstGeom prst="rect">
            <a:avLst/>
          </a:prstGeom>
          <a:noFill/>
        </p:spPr>
        <p:txBody>
          <a:bodyPr wrap="square" rtlCol="0">
            <a:spAutoFit/>
          </a:bodyPr>
          <a:lstStyle/>
          <a:p>
            <a:pPr algn="just"/>
            <a:r>
              <a:rPr lang="en-US" sz="2400" b="1" dirty="0">
                <a:latin typeface="Times New Roman" pitchFamily="18" charset="0"/>
                <a:cs typeface="Times New Roman" pitchFamily="18" charset="0"/>
              </a:rPr>
              <a:t>Từ 6</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đến </a:t>
            </a:r>
            <a:r>
              <a:rPr lang="en-US" sz="2400" b="1" dirty="0" smtClean="0">
                <a:latin typeface="Times New Roman" pitchFamily="18" charset="0"/>
                <a:cs typeface="Times New Roman" pitchFamily="18" charset="0"/>
              </a:rPr>
              <a:t>14 </a:t>
            </a:r>
            <a:r>
              <a:rPr lang="en-US" sz="2400" b="1" dirty="0">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800" i="1" dirty="0">
                <a:latin typeface="Times New Roman" pitchFamily="18" charset="0"/>
                <a:cs typeface="Times New Roman" pitchFamily="18" charset="0"/>
              </a:rPr>
              <a:t>Em biết chăm sóc bản thân, và điều chỉnh bản thân phù hợp với hoàn cảnh giao tiếp nhưng chưa tích cực. </a:t>
            </a:r>
            <a:r>
              <a:rPr lang="en-US" sz="2800" i="1" dirty="0" err="1">
                <a:latin typeface="Times New Roman" pitchFamily="18" charset="0"/>
                <a:cs typeface="Times New Roman" pitchFamily="18" charset="0"/>
              </a:rPr>
              <a:t>Vẫn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cần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được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góc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sinh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gọn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gàng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nắp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hơn</a:t>
            </a:r>
            <a:r>
              <a:rPr lang="en-US" sz="2800" i="1" dirty="0">
                <a:latin typeface="Times New Roman" pitchFamily="18" charset="0"/>
                <a:cs typeface="Times New Roman" pitchFamily="18" charset="0"/>
              </a:rPr>
              <a:t>.</a:t>
            </a:r>
          </a:p>
        </p:txBody>
      </p:sp>
      <p:sp>
        <p:nvSpPr>
          <p:cNvPr id="7" name="TextBox 6"/>
          <p:cNvSpPr txBox="1"/>
          <p:nvPr/>
        </p:nvSpPr>
        <p:spPr>
          <a:xfrm>
            <a:off x="34502" y="-26682"/>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11: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6375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8348" y="282104"/>
            <a:ext cx="8189406"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MỤC TIÊU CỦA BÀI HỌC HÔM NAY :</a:t>
            </a:r>
          </a:p>
        </p:txBody>
      </p:sp>
      <p:sp>
        <p:nvSpPr>
          <p:cNvPr id="5" name="TextBox 4"/>
          <p:cNvSpPr txBox="1"/>
          <p:nvPr/>
        </p:nvSpPr>
        <p:spPr>
          <a:xfrm>
            <a:off x="236136" y="1111627"/>
            <a:ext cx="8671727"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xúc</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-HS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Tổng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299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636476" y="48433"/>
            <a:ext cx="4304357" cy="4768878"/>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09" name="Google Shape;3709;p87"/>
          <p:cNvGrpSpPr/>
          <p:nvPr/>
        </p:nvGrpSpPr>
        <p:grpSpPr>
          <a:xfrm>
            <a:off x="4407549" y="626401"/>
            <a:ext cx="4132381" cy="3434366"/>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8" name="Google Shape;3918;p87">
            <a:hlinkClick r:id="rId3" action="ppaction://hlinksldjump"/>
          </p:cNvPr>
          <p:cNvSpPr txBox="1"/>
          <p:nvPr/>
        </p:nvSpPr>
        <p:spPr>
          <a:xfrm>
            <a:off x="-8550" y="-32125"/>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2" name="Hộp Văn bản 1">
            <a:extLst>
              <a:ext uri="{FF2B5EF4-FFF2-40B4-BE49-F238E27FC236}">
                <a16:creationId xmlns="" xmlns:a16="http://schemas.microsoft.com/office/drawing/2014/main" id="{8B720EFD-CC9F-4FDB-903B-3F5FF54926B9}"/>
              </a:ext>
            </a:extLst>
          </p:cNvPr>
          <p:cNvSpPr txBox="1"/>
          <p:nvPr/>
        </p:nvSpPr>
        <p:spPr>
          <a:xfrm>
            <a:off x="1072442" y="506191"/>
            <a:ext cx="3333254" cy="3785652"/>
          </a:xfrm>
          <a:prstGeom prst="rect">
            <a:avLst/>
          </a:prstGeom>
          <a:noFill/>
        </p:spPr>
        <p:txBody>
          <a:bodyPr wrap="square" rtlCol="0">
            <a:spAutoFit/>
          </a:bodyPr>
          <a:lstStyle/>
          <a:p>
            <a:pPr algn="just"/>
            <a:r>
              <a:rPr lang="en-US" sz="3000" i="1" dirty="0" err="1">
                <a:latin typeface="Times New Roman" panose="02020603050405020304" pitchFamily="18" charset="0"/>
                <a:cs typeface="Times New Roman" panose="02020603050405020304" pitchFamily="18" charset="0"/>
              </a:rPr>
              <a:t>Hãy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yêu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chăm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sóc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bản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thân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về</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chất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lẫn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tâm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hồn</a:t>
            </a:r>
            <a:r>
              <a:rPr lang="en-US" sz="3000" i="1" dirty="0">
                <a:latin typeface="Times New Roman" panose="02020603050405020304" pitchFamily="18" charset="0"/>
                <a:cs typeface="Times New Roman" panose="02020603050405020304" pitchFamily="18" charset="0"/>
              </a:rPr>
              <a:t>.</a:t>
            </a:r>
          </a:p>
          <a:p>
            <a:pPr algn="just"/>
            <a:r>
              <a:rPr lang="en-US" sz="3000" i="1" dirty="0">
                <a:latin typeface="Times New Roman" panose="02020603050405020304" pitchFamily="18" charset="0"/>
                <a:cs typeface="Times New Roman" panose="02020603050405020304" pitchFamily="18" charset="0"/>
              </a:rPr>
              <a:t>Khi </a:t>
            </a:r>
            <a:r>
              <a:rPr lang="en-US" sz="3000" i="1" dirty="0" err="1">
                <a:latin typeface="Times New Roman" panose="02020603050405020304" pitchFamily="18" charset="0"/>
                <a:cs typeface="Times New Roman" panose="02020603050405020304" pitchFamily="18" charset="0"/>
              </a:rPr>
              <a:t>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bạn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sẽ</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biết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yêu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thương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cuộc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sống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mọi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người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xung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quanh</a:t>
            </a:r>
            <a:r>
              <a:rPr lang="en-US" sz="3000" i="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8" y="1500372"/>
            <a:ext cx="8792307" cy="3108543"/>
          </a:xfrm>
          <a:prstGeom prst="rect">
            <a:avLst/>
          </a:prstGeom>
          <a:noFill/>
        </p:spPr>
        <p:txBody>
          <a:bodyPr wrap="square" rtlCol="0">
            <a:spAutoFit/>
          </a:bodyPr>
          <a:lstStyle/>
          <a:p>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đạt</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SGK</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endParaRPr lang="en-US" sz="2800" dirty="0">
              <a:latin typeface="Times New Roman" pitchFamily="18" charset="0"/>
              <a:cs typeface="Times New Roman" pitchFamily="18" charset="0"/>
            </a:endParaRPr>
          </a:p>
        </p:txBody>
      </p:sp>
      <p:sp>
        <p:nvSpPr>
          <p:cNvPr id="3" name="Rectangle 2"/>
          <p:cNvSpPr/>
          <p:nvPr/>
        </p:nvSpPr>
        <p:spPr>
          <a:xfrm>
            <a:off x="1909270" y="663123"/>
            <a:ext cx="506420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HƯỚNG DẪN TỰ HỌC</a:t>
            </a:r>
          </a:p>
        </p:txBody>
      </p:sp>
      <p:sp>
        <p:nvSpPr>
          <p:cNvPr id="4" name="Rectangle 3"/>
          <p:cNvSpPr/>
          <p:nvPr/>
        </p:nvSpPr>
        <p:spPr>
          <a:xfrm>
            <a:off x="8238918" y="48781"/>
            <a:ext cx="814647" cy="923330"/>
          </a:xfrm>
          <a:prstGeom prst="rect">
            <a:avLst/>
          </a:prstGeom>
        </p:spPr>
        <p:txBody>
          <a:bodyPr wrap="none">
            <a:spAutoFit/>
          </a:bodyPr>
          <a:lstStyle/>
          <a:p>
            <a:r>
              <a:rPr lang="en-US" sz="5400" dirty="0">
                <a:latin typeface="Times New Roman" pitchFamily="18" charset="0"/>
                <a:ea typeface="Calibri"/>
                <a:cs typeface="Times New Roman" pitchFamily="18" charset="0"/>
                <a:sym typeface="Wingdings"/>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372369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Ly-Con-Sao-Bac-Lieu.mp3">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59436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WordArt 12"/>
          <p:cNvSpPr>
            <a:spLocks noChangeArrowheads="1" noChangeShapeType="1" noTextEdit="1"/>
          </p:cNvSpPr>
          <p:nvPr/>
        </p:nvSpPr>
        <p:spPr bwMode="auto">
          <a:xfrm>
            <a:off x="3276600" y="0"/>
            <a:ext cx="2667000" cy="238125"/>
          </a:xfrm>
          <a:prstGeom prst="rect">
            <a:avLst/>
          </a:prstGeom>
        </p:spPr>
        <p:txBody>
          <a:bodyPr wrap="none" fromWordArt="1">
            <a:prstTxWarp prst="textPlain">
              <a:avLst>
                <a:gd name="adj" fmla="val 50000"/>
              </a:avLst>
            </a:prstTxWarp>
          </a:bodyPr>
          <a:lstStyle/>
          <a:p>
            <a:r>
              <a:rPr lang="en-US" sz="2800" b="1" kern="10">
                <a:ln w="9525">
                  <a:solidFill>
                    <a:srgbClr val="800000"/>
                  </a:solidFill>
                  <a:round/>
                  <a:headEnd/>
                  <a:tailEnd/>
                </a:ln>
                <a:solidFill>
                  <a:srgbClr val="FF0000"/>
                </a:solidFill>
                <a:latin typeface=".VnTimeH"/>
              </a:rPr>
              <a:t>b</a:t>
            </a:r>
          </a:p>
        </p:txBody>
      </p:sp>
      <p:graphicFrame>
        <p:nvGraphicFramePr>
          <p:cNvPr id="112653" name="Object 13"/>
          <p:cNvGraphicFramePr>
            <a:graphicFrameLocks noChangeAspect="1"/>
          </p:cNvGraphicFramePr>
          <p:nvPr/>
        </p:nvGraphicFramePr>
        <p:xfrm>
          <a:off x="152400" y="4305300"/>
          <a:ext cx="3233738" cy="838200"/>
        </p:xfrm>
        <a:graphic>
          <a:graphicData uri="http://schemas.openxmlformats.org/presentationml/2006/ole">
            <mc:AlternateContent xmlns:mc="http://schemas.openxmlformats.org/markup-compatibility/2006">
              <mc:Choice xmlns:v="urn:schemas-microsoft-com:vml" Requires="v">
                <p:oleObj spid="_x0000_s1042" name="CorelDRAW" r:id="rId9" imgW="3177479" imgH="2387194" progId="CorelDRAW.Graphic.12">
                  <p:embed/>
                </p:oleObj>
              </mc:Choice>
              <mc:Fallback>
                <p:oleObj name="CorelDRAW" r:id="rId9"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305300"/>
                        <a:ext cx="32337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54" name="Object 14"/>
          <p:cNvGraphicFramePr>
            <a:graphicFrameLocks noChangeAspect="1"/>
          </p:cNvGraphicFramePr>
          <p:nvPr/>
        </p:nvGraphicFramePr>
        <p:xfrm>
          <a:off x="5910264" y="4324350"/>
          <a:ext cx="3233737" cy="819150"/>
        </p:xfrm>
        <a:graphic>
          <a:graphicData uri="http://schemas.openxmlformats.org/presentationml/2006/ole">
            <mc:AlternateContent xmlns:mc="http://schemas.openxmlformats.org/markup-compatibility/2006">
              <mc:Choice xmlns:v="urn:schemas-microsoft-com:vml" Requires="v">
                <p:oleObj spid="_x0000_s1043" name="CorelDRAW" r:id="rId11" imgW="3177479" imgH="2387194" progId="CorelDRAW.Graphic.12">
                  <p:embed/>
                </p:oleObj>
              </mc:Choice>
              <mc:Fallback>
                <p:oleObj name="CorelDRAW" r:id="rId11"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264" y="4324350"/>
                        <a:ext cx="3233737"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55" name="Picture 15" descr="MCj0442024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1338" y="1943100"/>
            <a:ext cx="542766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WordArt 16"/>
          <p:cNvSpPr>
            <a:spLocks noChangeArrowheads="1" noChangeShapeType="1" noTextEdit="1"/>
          </p:cNvSpPr>
          <p:nvPr/>
        </p:nvSpPr>
        <p:spPr bwMode="auto">
          <a:xfrm>
            <a:off x="390526" y="685800"/>
            <a:ext cx="8296275" cy="1428750"/>
          </a:xfrm>
          <a:prstGeom prst="rect">
            <a:avLst/>
          </a:prstGeom>
        </p:spPr>
        <p:txBody>
          <a:bodyPr wrap="none" fromWordArt="1">
            <a:prstTxWarp prst="textPlain">
              <a:avLst>
                <a:gd name="adj" fmla="val 50000"/>
              </a:avLst>
            </a:prstTxWarp>
          </a:bodyPr>
          <a:lstStyle/>
          <a:p>
            <a:r>
              <a:rPr lang="en-US" sz="44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Tubes"/>
              </a:rPr>
              <a:t>Chaøo Taïm Bieät Vaø Heïn Gaëp Laïi</a:t>
            </a:r>
          </a:p>
        </p:txBody>
      </p:sp>
      <p:pic>
        <p:nvPicPr>
          <p:cNvPr id="112657" name="Picture 17" descr="MCj044202400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1" y="1943100"/>
            <a:ext cx="54276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58" name="Object 18"/>
          <p:cNvGraphicFramePr>
            <a:graphicFrameLocks noChangeAspect="1"/>
          </p:cNvGraphicFramePr>
          <p:nvPr/>
        </p:nvGraphicFramePr>
        <p:xfrm>
          <a:off x="0" y="0"/>
          <a:ext cx="3233738" cy="838200"/>
        </p:xfrm>
        <a:graphic>
          <a:graphicData uri="http://schemas.openxmlformats.org/presentationml/2006/ole">
            <mc:AlternateContent xmlns:mc="http://schemas.openxmlformats.org/markup-compatibility/2006">
              <mc:Choice xmlns:v="urn:schemas-microsoft-com:vml" Requires="v">
                <p:oleObj spid="_x0000_s1044" name="CorelDRAW" r:id="rId13" imgW="3177479" imgH="2387194" progId="CorelDRAW.Graphic.12">
                  <p:embed/>
                </p:oleObj>
              </mc:Choice>
              <mc:Fallback>
                <p:oleObj name="CorelDRAW" r:id="rId13"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32337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59" name="Object 19"/>
          <p:cNvGraphicFramePr>
            <a:graphicFrameLocks noChangeAspect="1"/>
          </p:cNvGraphicFramePr>
          <p:nvPr/>
        </p:nvGraphicFramePr>
        <p:xfrm>
          <a:off x="5910264" y="0"/>
          <a:ext cx="3233737" cy="838200"/>
        </p:xfrm>
        <a:graphic>
          <a:graphicData uri="http://schemas.openxmlformats.org/presentationml/2006/ole">
            <mc:AlternateContent xmlns:mc="http://schemas.openxmlformats.org/markup-compatibility/2006">
              <mc:Choice xmlns:v="urn:schemas-microsoft-com:vml" Requires="v">
                <p:oleObj spid="_x0000_s1045" name="CorelDRAW" r:id="rId14" imgW="3177479" imgH="2387194" progId="CorelDRAW.Graphic.12">
                  <p:embed/>
                </p:oleObj>
              </mc:Choice>
              <mc:Fallback>
                <p:oleObj name="CorelDRAW" r:id="rId14" imgW="3177479" imgH="2387194" progId="CorelDRAW.Graphic.1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264" y="0"/>
                        <a:ext cx="323373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BÀI HÁT CHỦ ĐỀ NĂM HỌC - THIẾU NHI LÀM THEO LỜI BÁC.mp3">
            <a:hlinkClick r:id="" action="ppaction://media"/>
          </p:cNvPr>
          <p:cNvPicPr>
            <a:picLocks noRot="1" noChangeAspect="1"/>
          </p:cNvPicPr>
          <p:nvPr>
            <a:audioFile r:link="rId3"/>
          </p:nvPr>
        </p:nvPicPr>
        <p:blipFill>
          <a:blip r:embed="rId15">
            <a:extLst>
              <a:ext uri="{28A0092B-C50C-407E-A947-70E740481C1C}">
                <a14:useLocalDpi xmlns:a14="http://schemas.microsoft.com/office/drawing/2010/main" val="0"/>
              </a:ext>
            </a:extLst>
          </a:blip>
          <a:srcRect/>
          <a:stretch>
            <a:fillRect/>
          </a:stretch>
        </p:blipFill>
        <p:spPr bwMode="auto">
          <a:xfrm>
            <a:off x="4267200" y="23431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7143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wheel(4)">
                                      <p:cBhvr>
                                        <p:cTn id="7" dur="500"/>
                                        <p:tgtEl>
                                          <p:spTgt spid="112642"/>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112652"/>
                                        </p:tgtEl>
                                        <p:attrNameLst>
                                          <p:attrName>style.visibility</p:attrName>
                                        </p:attrNameLst>
                                      </p:cBhvr>
                                      <p:to>
                                        <p:strVal val="visible"/>
                                      </p:to>
                                    </p:set>
                                    <p:animEffect transition="in" filter="fade">
                                      <p:cBhvr>
                                        <p:cTn id="10" dur="3000"/>
                                        <p:tgtEl>
                                          <p:spTgt spid="112652"/>
                                        </p:tgtEl>
                                      </p:cBhvr>
                                    </p:animEffect>
                                    <p:anim calcmode="lin" valueType="num">
                                      <p:cBhvr>
                                        <p:cTn id="11" dur="3000" fill="hold"/>
                                        <p:tgtEl>
                                          <p:spTgt spid="112652"/>
                                        </p:tgtEl>
                                        <p:attrNameLst>
                                          <p:attrName>ppt_x</p:attrName>
                                        </p:attrNameLst>
                                      </p:cBhvr>
                                      <p:tavLst>
                                        <p:tav tm="0">
                                          <p:val>
                                            <p:strVal val="#ppt_x"/>
                                          </p:val>
                                        </p:tav>
                                        <p:tav tm="100000">
                                          <p:val>
                                            <p:strVal val="#ppt_x"/>
                                          </p:val>
                                        </p:tav>
                                      </p:tavLst>
                                    </p:anim>
                                    <p:anim calcmode="lin" valueType="num">
                                      <p:cBhvr>
                                        <p:cTn id="12" dur="2700" decel="100000" fill="hold"/>
                                        <p:tgtEl>
                                          <p:spTgt spid="112652"/>
                                        </p:tgtEl>
                                        <p:attrNameLst>
                                          <p:attrName>ppt_y</p:attrName>
                                        </p:attrNameLst>
                                      </p:cBhvr>
                                      <p:tavLst>
                                        <p:tav tm="0">
                                          <p:val>
                                            <p:strVal val="#ppt_y+1"/>
                                          </p:val>
                                        </p:tav>
                                        <p:tav tm="100000">
                                          <p:val>
                                            <p:strVal val="#ppt_y-.03"/>
                                          </p:val>
                                        </p:tav>
                                      </p:tavLst>
                                    </p:anim>
                                    <p:anim calcmode="lin" valueType="num">
                                      <p:cBhvr>
                                        <p:cTn id="13" dur="300" accel="100000" fill="hold">
                                          <p:stCondLst>
                                            <p:cond delay="2700"/>
                                          </p:stCondLst>
                                        </p:cTn>
                                        <p:tgtEl>
                                          <p:spTgt spid="11265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6" name="nhac mua xuan ket.wav"/>
                                        </p:tgtEl>
                                      </p:cMediaNode>
                                    </p:audio>
                                  </p:subTnLst>
                                </p:cTn>
                              </p:par>
                              <p:par>
                                <p:cTn id="14" presetID="9" presetClass="emph" presetSubtype="0" nodeType="withEffect">
                                  <p:stCondLst>
                                    <p:cond delay="0"/>
                                  </p:stCondLst>
                                  <p:childTnLst>
                                    <p:set>
                                      <p:cBhvr rctx="PPT">
                                        <p:cTn id="15" dur="indefinite"/>
                                        <p:tgtEl>
                                          <p:spTgt spid="112653"/>
                                        </p:tgtEl>
                                        <p:attrNameLst>
                                          <p:attrName>style.opacity</p:attrName>
                                        </p:attrNameLst>
                                      </p:cBhvr>
                                      <p:to>
                                        <p:strVal val="0.5"/>
                                      </p:to>
                                    </p:set>
                                    <p:animEffect filter="image" prLst="opacity: 0.5">
                                      <p:cBhvr rctx="IE">
                                        <p:cTn id="16" dur="indefinite"/>
                                        <p:tgtEl>
                                          <p:spTgt spid="112653"/>
                                        </p:tgtEl>
                                      </p:cBhvr>
                                    </p:animEffect>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12653"/>
                                        </p:tgtEl>
                                      </p:cBhvr>
                                    </p:animEffect>
                                    <p:animScale>
                                      <p:cBhvr>
                                        <p:cTn id="19" dur="250" autoRev="1" fill="hold"/>
                                        <p:tgtEl>
                                          <p:spTgt spid="112653"/>
                                        </p:tgtEl>
                                      </p:cBhvr>
                                      <p:by x="105000" y="105000"/>
                                    </p:animScale>
                                  </p:childTnLst>
                                </p:cTn>
                              </p:par>
                              <p:par>
                                <p:cTn id="20" presetID="9" presetClass="emph" presetSubtype="0" nodeType="withEffect">
                                  <p:stCondLst>
                                    <p:cond delay="0"/>
                                  </p:stCondLst>
                                  <p:childTnLst>
                                    <p:set>
                                      <p:cBhvr rctx="PPT">
                                        <p:cTn id="21" dur="indefinite"/>
                                        <p:tgtEl>
                                          <p:spTgt spid="112654"/>
                                        </p:tgtEl>
                                        <p:attrNameLst>
                                          <p:attrName>style.opacity</p:attrName>
                                        </p:attrNameLst>
                                      </p:cBhvr>
                                      <p:to>
                                        <p:strVal val="0.5"/>
                                      </p:to>
                                    </p:set>
                                    <p:animEffect filter="image" prLst="opacity: 0.5">
                                      <p:cBhvr rctx="IE">
                                        <p:cTn id="22" dur="indefinite"/>
                                        <p:tgtEl>
                                          <p:spTgt spid="112654"/>
                                        </p:tgtEl>
                                      </p:cBhvr>
                                    </p:animEffec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12654"/>
                                        </p:tgtEl>
                                      </p:cBhvr>
                                    </p:animEffect>
                                    <p:animScale>
                                      <p:cBhvr>
                                        <p:cTn id="25" dur="250" autoRev="1" fill="hold"/>
                                        <p:tgtEl>
                                          <p:spTgt spid="112654"/>
                                        </p:tgtEl>
                                      </p:cBhvr>
                                      <p:by x="105000" y="105000"/>
                                    </p:animScale>
                                  </p:childTnLst>
                                </p:cTn>
                              </p:par>
                              <p:par>
                                <p:cTn id="26" presetID="23" presetClass="entr" presetSubtype="16" repeatCount="indefinite" fill="hold" nodeType="withEffect">
                                  <p:stCondLst>
                                    <p:cond delay="0"/>
                                  </p:stCondLst>
                                  <p:childTnLst>
                                    <p:set>
                                      <p:cBhvr>
                                        <p:cTn id="27" dur="1" fill="hold">
                                          <p:stCondLst>
                                            <p:cond delay="0"/>
                                          </p:stCondLst>
                                        </p:cTn>
                                        <p:tgtEl>
                                          <p:spTgt spid="112655"/>
                                        </p:tgtEl>
                                        <p:attrNameLst>
                                          <p:attrName>style.visibility</p:attrName>
                                        </p:attrNameLst>
                                      </p:cBhvr>
                                      <p:to>
                                        <p:strVal val="visible"/>
                                      </p:to>
                                    </p:set>
                                    <p:anim calcmode="lin" valueType="num">
                                      <p:cBhvr>
                                        <p:cTn id="28" dur="3000" fill="hold"/>
                                        <p:tgtEl>
                                          <p:spTgt spid="112655"/>
                                        </p:tgtEl>
                                        <p:attrNameLst>
                                          <p:attrName>ppt_w</p:attrName>
                                        </p:attrNameLst>
                                      </p:cBhvr>
                                      <p:tavLst>
                                        <p:tav tm="0">
                                          <p:val>
                                            <p:fltVal val="0"/>
                                          </p:val>
                                        </p:tav>
                                        <p:tav tm="100000">
                                          <p:val>
                                            <p:strVal val="#ppt_w"/>
                                          </p:val>
                                        </p:tav>
                                      </p:tavLst>
                                    </p:anim>
                                    <p:anim calcmode="lin" valueType="num">
                                      <p:cBhvr>
                                        <p:cTn id="29" dur="3000" fill="hold"/>
                                        <p:tgtEl>
                                          <p:spTgt spid="112655"/>
                                        </p:tgtEl>
                                        <p:attrNameLst>
                                          <p:attrName>ppt_h</p:attrName>
                                        </p:attrNameLst>
                                      </p:cBhvr>
                                      <p:tavLst>
                                        <p:tav tm="0">
                                          <p:val>
                                            <p:fltVal val="0"/>
                                          </p:val>
                                        </p:tav>
                                        <p:tav tm="100000">
                                          <p:val>
                                            <p:strVal val="#ppt_h"/>
                                          </p:val>
                                        </p:tav>
                                      </p:tavLst>
                                    </p:anim>
                                  </p:childTnLst>
                                </p:cTn>
                              </p:par>
                              <p:par>
                                <p:cTn id="30" presetID="21" presetClass="entr" presetSubtype="4" fill="hold" grpId="0" nodeType="withEffect">
                                  <p:stCondLst>
                                    <p:cond delay="0"/>
                                  </p:stCondLst>
                                  <p:childTnLst>
                                    <p:set>
                                      <p:cBhvr>
                                        <p:cTn id="31" dur="1" fill="hold">
                                          <p:stCondLst>
                                            <p:cond delay="0"/>
                                          </p:stCondLst>
                                        </p:cTn>
                                        <p:tgtEl>
                                          <p:spTgt spid="112656"/>
                                        </p:tgtEl>
                                        <p:attrNameLst>
                                          <p:attrName>style.visibility</p:attrName>
                                        </p:attrNameLst>
                                      </p:cBhvr>
                                      <p:to>
                                        <p:strVal val="visible"/>
                                      </p:to>
                                    </p:set>
                                    <p:animEffect transition="in" filter="wheel(4)">
                                      <p:cBhvr>
                                        <p:cTn id="32" dur="500"/>
                                        <p:tgtEl>
                                          <p:spTgt spid="112656"/>
                                        </p:tgtEl>
                                      </p:cBhvr>
                                    </p:animEffect>
                                  </p:childTnLst>
                                </p:cTn>
                              </p:par>
                              <p:par>
                                <p:cTn id="33" presetID="23" presetClass="entr" presetSubtype="16" repeatCount="indefinite" fill="hold" nodeType="withEffect">
                                  <p:stCondLst>
                                    <p:cond delay="0"/>
                                  </p:stCondLst>
                                  <p:childTnLst>
                                    <p:set>
                                      <p:cBhvr>
                                        <p:cTn id="34" dur="1" fill="hold">
                                          <p:stCondLst>
                                            <p:cond delay="0"/>
                                          </p:stCondLst>
                                        </p:cTn>
                                        <p:tgtEl>
                                          <p:spTgt spid="112657"/>
                                        </p:tgtEl>
                                        <p:attrNameLst>
                                          <p:attrName>style.visibility</p:attrName>
                                        </p:attrNameLst>
                                      </p:cBhvr>
                                      <p:to>
                                        <p:strVal val="visible"/>
                                      </p:to>
                                    </p:set>
                                    <p:anim calcmode="lin" valueType="num">
                                      <p:cBhvr>
                                        <p:cTn id="35" dur="3000" fill="hold"/>
                                        <p:tgtEl>
                                          <p:spTgt spid="112657"/>
                                        </p:tgtEl>
                                        <p:attrNameLst>
                                          <p:attrName>ppt_w</p:attrName>
                                        </p:attrNameLst>
                                      </p:cBhvr>
                                      <p:tavLst>
                                        <p:tav tm="0">
                                          <p:val>
                                            <p:fltVal val="0"/>
                                          </p:val>
                                        </p:tav>
                                        <p:tav tm="100000">
                                          <p:val>
                                            <p:strVal val="#ppt_w"/>
                                          </p:val>
                                        </p:tav>
                                      </p:tavLst>
                                    </p:anim>
                                    <p:anim calcmode="lin" valueType="num">
                                      <p:cBhvr>
                                        <p:cTn id="36" dur="3000" fill="hold"/>
                                        <p:tgtEl>
                                          <p:spTgt spid="112657"/>
                                        </p:tgtEl>
                                        <p:attrNameLst>
                                          <p:attrName>ppt_h</p:attrName>
                                        </p:attrNameLst>
                                      </p:cBhvr>
                                      <p:tavLst>
                                        <p:tav tm="0">
                                          <p:val>
                                            <p:fltVal val="0"/>
                                          </p:val>
                                        </p:tav>
                                        <p:tav tm="100000">
                                          <p:val>
                                            <p:strVal val="#ppt_h"/>
                                          </p:val>
                                        </p:tav>
                                      </p:tavLst>
                                    </p:anim>
                                  </p:childTnLst>
                                </p:cTn>
                              </p:par>
                              <p:par>
                                <p:cTn id="37" presetID="9" presetClass="emph" presetSubtype="0" nodeType="withEffect">
                                  <p:stCondLst>
                                    <p:cond delay="0"/>
                                  </p:stCondLst>
                                  <p:childTnLst>
                                    <p:set>
                                      <p:cBhvr rctx="PPT">
                                        <p:cTn id="38" dur="indefinite"/>
                                        <p:tgtEl>
                                          <p:spTgt spid="112658"/>
                                        </p:tgtEl>
                                        <p:attrNameLst>
                                          <p:attrName>style.opacity</p:attrName>
                                        </p:attrNameLst>
                                      </p:cBhvr>
                                      <p:to>
                                        <p:strVal val="0.5"/>
                                      </p:to>
                                    </p:set>
                                    <p:animEffect filter="image" prLst="opacity: 0.5">
                                      <p:cBhvr rctx="IE">
                                        <p:cTn id="39" dur="indefinite"/>
                                        <p:tgtEl>
                                          <p:spTgt spid="112658"/>
                                        </p:tgtEl>
                                      </p:cBhvr>
                                    </p:animEffect>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112658"/>
                                        </p:tgtEl>
                                      </p:cBhvr>
                                    </p:animEffect>
                                    <p:animScale>
                                      <p:cBhvr>
                                        <p:cTn id="42" dur="250" autoRev="1" fill="hold"/>
                                        <p:tgtEl>
                                          <p:spTgt spid="112658"/>
                                        </p:tgtEl>
                                      </p:cBhvr>
                                      <p:by x="105000" y="105000"/>
                                    </p:animScale>
                                  </p:childTnLst>
                                </p:cTn>
                              </p:par>
                              <p:par>
                                <p:cTn id="43" presetID="9" presetClass="emph" presetSubtype="0" nodeType="withEffect">
                                  <p:stCondLst>
                                    <p:cond delay="0"/>
                                  </p:stCondLst>
                                  <p:childTnLst>
                                    <p:set>
                                      <p:cBhvr rctx="PPT">
                                        <p:cTn id="44" dur="indefinite"/>
                                        <p:tgtEl>
                                          <p:spTgt spid="112659"/>
                                        </p:tgtEl>
                                        <p:attrNameLst>
                                          <p:attrName>style.opacity</p:attrName>
                                        </p:attrNameLst>
                                      </p:cBhvr>
                                      <p:to>
                                        <p:strVal val="0.5"/>
                                      </p:to>
                                    </p:set>
                                    <p:animEffect filter="image" prLst="opacity: 0.5">
                                      <p:cBhvr rctx="IE">
                                        <p:cTn id="45" dur="indefinite"/>
                                        <p:tgtEl>
                                          <p:spTgt spid="112659"/>
                                        </p:tgtEl>
                                      </p:cBhvr>
                                    </p:animEffect>
                                  </p:childTnLst>
                                </p:cTn>
                              </p:par>
                              <p:par>
                                <p:cTn id="46" presetID="26" presetClass="emph" presetSubtype="0" repeatCount="indefinite" fill="hold" nodeType="withEffect">
                                  <p:stCondLst>
                                    <p:cond delay="0"/>
                                  </p:stCondLst>
                                  <p:childTnLst>
                                    <p:animEffect transition="out" filter="fade">
                                      <p:cBhvr>
                                        <p:cTn id="47" dur="500" tmFilter="0, 0; .2, .5; .8, .5; 1, 0"/>
                                        <p:tgtEl>
                                          <p:spTgt spid="112659"/>
                                        </p:tgtEl>
                                      </p:cBhvr>
                                    </p:animEffect>
                                    <p:animScale>
                                      <p:cBhvr>
                                        <p:cTn id="48" dur="250" autoRev="1" fill="hold"/>
                                        <p:tgtEl>
                                          <p:spTgt spid="1126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12644"/>
                </p:tgtEl>
              </p:cMediaNode>
            </p:audio>
            <p:seq concurrent="1" nextAc="seek">
              <p:cTn id="50" restart="whenNotActive" fill="hold" evtFilter="cancelBubble" nodeType="interactiveSeq">
                <p:stCondLst>
                  <p:cond evt="onClick" delay="0">
                    <p:tgtEl>
                      <p:spTgt spid="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54443" fill="hold"/>
                                        <p:tgtEl>
                                          <p:spTgt spid="2"/>
                                        </p:tgtEl>
                                      </p:cBhvr>
                                    </p:cmd>
                                  </p:childTnLst>
                                </p:cTn>
                              </p:par>
                            </p:childTnLst>
                          </p:cTn>
                        </p:par>
                      </p:childTnLst>
                    </p:cTn>
                  </p:par>
                </p:childTnLst>
              </p:cTn>
              <p:nextCondLst>
                <p:cond evt="onClick" delay="0">
                  <p:tgtEl>
                    <p:spTgt spid="2"/>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112652" grpId="0" animBg="1"/>
      <p:bldP spid="1126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5" name="Google Shape;1000;p37">
            <a:hlinkClick r:id="rId3" action="ppaction://hlinksldjump"/>
          </p:cNvPr>
          <p:cNvSpPr txBox="1">
            <a:spLocks/>
          </p:cNvSpPr>
          <p:nvPr/>
        </p:nvSpPr>
        <p:spPr>
          <a:xfrm>
            <a:off x="2" y="342466"/>
            <a:ext cx="9143998" cy="73142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98450" algn="ctr">
              <a:buSzPts val="1100"/>
            </a:pPr>
            <a:r>
              <a:rPr lang="en-US" sz="2800" b="1" dirty="0">
                <a:solidFill>
                  <a:srgbClr val="0033CC"/>
                </a:solidFill>
                <a:latin typeface="Times New Roman" pitchFamily="18" charset="0"/>
                <a:cs typeface="Times New Roman" pitchFamily="18" charset="0"/>
              </a:rPr>
              <a:t>NHIỆM VỤ 9: CHIẾN THẮNG BẢN THÂN</a:t>
            </a:r>
          </a:p>
        </p:txBody>
      </p:sp>
      <p:sp>
        <p:nvSpPr>
          <p:cNvPr id="6" name="TextBox 5"/>
          <p:cNvSpPr txBox="1"/>
          <p:nvPr/>
        </p:nvSpPr>
        <p:spPr>
          <a:xfrm>
            <a:off x="1" y="0"/>
            <a:ext cx="914399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2: CHĂM SÓC CUỘC SỐNG CÁ NHÂN</a:t>
            </a:r>
          </a:p>
        </p:txBody>
      </p:sp>
      <p:pic>
        <p:nvPicPr>
          <p:cNvPr id="2" name="Picture 1"/>
          <p:cNvPicPr>
            <a:picLocks noChangeAspect="1"/>
          </p:cNvPicPr>
          <p:nvPr/>
        </p:nvPicPr>
        <p:blipFill>
          <a:blip r:embed="rId4"/>
          <a:stretch>
            <a:fillRect/>
          </a:stretch>
        </p:blipFill>
        <p:spPr>
          <a:xfrm>
            <a:off x="0" y="1988510"/>
            <a:ext cx="3734718" cy="2743200"/>
          </a:xfrm>
          <a:prstGeom prst="rect">
            <a:avLst/>
          </a:prstGeom>
        </p:spPr>
      </p:pic>
      <p:sp>
        <p:nvSpPr>
          <p:cNvPr id="3" name="TextBox 2"/>
          <p:cNvSpPr txBox="1"/>
          <p:nvPr/>
        </p:nvSpPr>
        <p:spPr>
          <a:xfrm>
            <a:off x="1350335" y="1073888"/>
            <a:ext cx="715571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3944679" y="1579622"/>
            <a:ext cx="5061098" cy="3560975"/>
          </a:xfrm>
          <a:prstGeom prst="rect">
            <a:avLst/>
          </a:prstGeom>
          <a:noFill/>
        </p:spPr>
        <p:txBody>
          <a:bodyPr wrap="square" rtlCol="0">
            <a:spAutoFit/>
          </a:bodyPr>
          <a:lstStyle/>
          <a:p>
            <a:pPr algn="just">
              <a:lnSpc>
                <a:spcPct val="115000"/>
              </a:lnSpc>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800" dirty="0">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chuông</a:t>
            </a:r>
            <a:r>
              <a:rPr lang="en-US" sz="2800" dirty="0">
                <a:latin typeface="Times New Roman" panose="02020603050405020304" pitchFamily="18" charset="0"/>
                <a:ea typeface="Calibri" panose="020F0502020204030204" pitchFamily="34" charset="0"/>
                <a:cs typeface="Times New Roman" panose="02020603050405020304" pitchFamily="18" charset="0"/>
              </a:rPr>
              <a:t> reo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chuông</a:t>
            </a:r>
            <a:r>
              <a:rPr lang="en-US" sz="2800" dirty="0">
                <a:latin typeface="Times New Roman" panose="02020603050405020304" pitchFamily="18" charset="0"/>
                <a:ea typeface="Calibri" panose="020F0502020204030204" pitchFamily="34" charset="0"/>
                <a:cs typeface="Times New Roman" panose="02020603050405020304" pitchFamily="18" charset="0"/>
              </a:rPr>
              <a:t> reo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4520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5" name="Google Shape;1000;p37">
            <a:hlinkClick r:id="rId3" action="ppaction://hlinksldjump"/>
          </p:cNvPr>
          <p:cNvSpPr txBox="1">
            <a:spLocks/>
          </p:cNvSpPr>
          <p:nvPr/>
        </p:nvSpPr>
        <p:spPr>
          <a:xfrm>
            <a:off x="2" y="342466"/>
            <a:ext cx="9143998" cy="73142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98450" algn="ctr">
              <a:buSzPts val="1100"/>
            </a:pPr>
            <a:r>
              <a:rPr lang="en-US" sz="2800" b="1" dirty="0">
                <a:solidFill>
                  <a:srgbClr val="0033CC"/>
                </a:solidFill>
                <a:latin typeface="Times New Roman" pitchFamily="18" charset="0"/>
                <a:cs typeface="Times New Roman" pitchFamily="18" charset="0"/>
              </a:rPr>
              <a:t>NHIỆM VỤ 9: CHIẾN THẮNG BẢN THÂN</a:t>
            </a:r>
          </a:p>
        </p:txBody>
      </p:sp>
      <p:sp>
        <p:nvSpPr>
          <p:cNvPr id="6" name="TextBox 5"/>
          <p:cNvSpPr txBox="1"/>
          <p:nvPr/>
        </p:nvSpPr>
        <p:spPr>
          <a:xfrm>
            <a:off x="1" y="0"/>
            <a:ext cx="914399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2: CHĂM SÓC CUỘC SỐNG CÁ NHÂN</a:t>
            </a:r>
          </a:p>
        </p:txBody>
      </p:sp>
      <p:sp>
        <p:nvSpPr>
          <p:cNvPr id="3" name="TextBox 2"/>
          <p:cNvSpPr txBox="1"/>
          <p:nvPr/>
        </p:nvSpPr>
        <p:spPr>
          <a:xfrm>
            <a:off x="1350335" y="1073888"/>
            <a:ext cx="715571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2647507" y="1988509"/>
            <a:ext cx="6337005" cy="2569934"/>
          </a:xfrm>
          <a:prstGeom prst="rect">
            <a:avLst/>
          </a:prstGeom>
          <a:noFill/>
        </p:spPr>
        <p:txBody>
          <a:bodyPr wrap="square" rtlCol="0">
            <a:spAutoFit/>
          </a:bodyPr>
          <a:lstStyle/>
          <a:p>
            <a:pPr algn="just">
              <a:lnSpc>
                <a:spcPct val="115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Tình huống 2: </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Bố dặn em không nên uống nước đá vì sẽ hỏng răng và viêm họng. Tuy nhiên, em đang rất khát nước và muốn phá lệ. Em nên làm gì để thể hiện mình là người biết nghe và làm điều tốt?</a:t>
            </a:r>
          </a:p>
        </p:txBody>
      </p:sp>
      <p:pic>
        <p:nvPicPr>
          <p:cNvPr id="7" name="Picture 6"/>
          <p:cNvPicPr>
            <a:picLocks noChangeAspect="1"/>
          </p:cNvPicPr>
          <p:nvPr/>
        </p:nvPicPr>
        <p:blipFill>
          <a:blip r:embed="rId4"/>
          <a:stretch>
            <a:fillRect/>
          </a:stretch>
        </p:blipFill>
        <p:spPr>
          <a:xfrm>
            <a:off x="237379" y="1901876"/>
            <a:ext cx="2225911" cy="2743200"/>
          </a:xfrm>
          <a:prstGeom prst="rect">
            <a:avLst/>
          </a:prstGeom>
        </p:spPr>
      </p:pic>
    </p:spTree>
    <p:extLst>
      <p:ext uri="{BB962C8B-B14F-4D97-AF65-F5344CB8AC3E}">
        <p14:creationId xmlns:p14="http://schemas.microsoft.com/office/powerpoint/2010/main" val="231472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5" name="Google Shape;1000;p37">
            <a:hlinkClick r:id="rId3" action="ppaction://hlinksldjump"/>
          </p:cNvPr>
          <p:cNvSpPr txBox="1">
            <a:spLocks/>
          </p:cNvSpPr>
          <p:nvPr/>
        </p:nvSpPr>
        <p:spPr>
          <a:xfrm>
            <a:off x="2" y="342466"/>
            <a:ext cx="9143998" cy="73142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98450" algn="ctr">
              <a:buSzPts val="1100"/>
            </a:pPr>
            <a:r>
              <a:rPr lang="en-US" sz="2800" b="1" dirty="0">
                <a:solidFill>
                  <a:srgbClr val="0033CC"/>
                </a:solidFill>
                <a:latin typeface="Times New Roman" pitchFamily="18" charset="0"/>
                <a:cs typeface="Times New Roman" pitchFamily="18" charset="0"/>
              </a:rPr>
              <a:t>NHIỆM VỤ 9: CHIẾN THẮNG BẢN THÂN</a:t>
            </a:r>
          </a:p>
        </p:txBody>
      </p:sp>
      <p:sp>
        <p:nvSpPr>
          <p:cNvPr id="6" name="TextBox 5"/>
          <p:cNvSpPr txBox="1"/>
          <p:nvPr/>
        </p:nvSpPr>
        <p:spPr>
          <a:xfrm>
            <a:off x="1" y="0"/>
            <a:ext cx="914399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2: CHĂM SÓC CUỘC SỐNG CÁ NHÂN</a:t>
            </a:r>
          </a:p>
        </p:txBody>
      </p:sp>
      <p:sp>
        <p:nvSpPr>
          <p:cNvPr id="3" name="TextBox 2"/>
          <p:cNvSpPr txBox="1"/>
          <p:nvPr/>
        </p:nvSpPr>
        <p:spPr>
          <a:xfrm>
            <a:off x="1350335" y="1073888"/>
            <a:ext cx="715571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3423683" y="1772358"/>
            <a:ext cx="5720317" cy="3065455"/>
          </a:xfrm>
          <a:prstGeom prst="rect">
            <a:avLst/>
          </a:prstGeom>
          <a:noFill/>
        </p:spPr>
        <p:txBody>
          <a:bodyPr wrap="square" rtlCol="0">
            <a:spAutoFit/>
          </a:bodyPr>
          <a:lstStyle/>
          <a:p>
            <a:pPr algn="just">
              <a:lnSpc>
                <a:spcPct val="115000"/>
              </a:lnSpc>
            </a:pPr>
            <a:r>
              <a:rPr lang="vi-VN" sz="2800" b="1" dirty="0">
                <a:latin typeface="Times New Roman" panose="02020603050405020304" pitchFamily="18" charset="0"/>
                <a:ea typeface="Calibri" panose="020F0502020204030204" pitchFamily="34" charset="0"/>
                <a:cs typeface="Times New Roman" panose="02020603050405020304" pitchFamily="18" charset="0"/>
              </a:rPr>
              <a:t>Tình huống 3: </a:t>
            </a:r>
            <a:r>
              <a:rPr lang="vi-VN" sz="2800" dirty="0">
                <a:latin typeface="Times New Roman" panose="02020603050405020304" pitchFamily="18" charset="0"/>
                <a:ea typeface="Calibri" panose="020F0502020204030204" pitchFamily="34" charset="0"/>
                <a:cs typeface="Times New Roman" panose="02020603050405020304" pitchFamily="18" charset="0"/>
              </a:rPr>
              <a:t>Theo thời gian biểu, sau khi đi học về em sẽ giúp bố mẹ dọn dẹp nhà cửa. Nhưng về đến nhà em mở tivi ra xem và không muốn làm 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Em cần làm gì để mình có kỉ luật hơn và thực hiện đúng thời gian biểu?</a:t>
            </a:r>
          </a:p>
        </p:txBody>
      </p:sp>
      <p:pic>
        <p:nvPicPr>
          <p:cNvPr id="2" name="Picture 1"/>
          <p:cNvPicPr>
            <a:picLocks noChangeAspect="1"/>
          </p:cNvPicPr>
          <p:nvPr/>
        </p:nvPicPr>
        <p:blipFill>
          <a:blip r:embed="rId4"/>
          <a:stretch>
            <a:fillRect/>
          </a:stretch>
        </p:blipFill>
        <p:spPr>
          <a:xfrm>
            <a:off x="-1" y="1871330"/>
            <a:ext cx="3423683" cy="2690037"/>
          </a:xfrm>
          <a:prstGeom prst="rect">
            <a:avLst/>
          </a:prstGeom>
        </p:spPr>
      </p:pic>
    </p:spTree>
    <p:extLst>
      <p:ext uri="{BB962C8B-B14F-4D97-AF65-F5344CB8AC3E}">
        <p14:creationId xmlns:p14="http://schemas.microsoft.com/office/powerpoint/2010/main" val="140788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88" name="Google Shape;3088;p79"/>
          <p:cNvSpPr/>
          <p:nvPr/>
        </p:nvSpPr>
        <p:spPr>
          <a:xfrm rot="689191" flipH="1">
            <a:off x="19160" y="1340098"/>
            <a:ext cx="1665594" cy="199928"/>
          </a:xfrm>
          <a:custGeom>
            <a:avLst/>
            <a:gdLst/>
            <a:ahLst/>
            <a:cxnLst/>
            <a:rect l="l" t="t"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477;p80">
            <a:extLst>
              <a:ext uri="{FF2B5EF4-FFF2-40B4-BE49-F238E27FC236}">
                <a16:creationId xmlns="" xmlns:a16="http://schemas.microsoft.com/office/drawing/2014/main" id="{F3E11BD7-DD51-4CD5-8413-80ACCFB0CF76}"/>
              </a:ext>
            </a:extLst>
          </p:cNvPr>
          <p:cNvSpPr txBox="1"/>
          <p:nvPr/>
        </p:nvSpPr>
        <p:spPr>
          <a:xfrm>
            <a:off x="3685018" y="738223"/>
            <a:ext cx="493800" cy="7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0" dirty="0">
              <a:solidFill>
                <a:schemeClr val="dk2"/>
              </a:solidFill>
              <a:latin typeface="Nanum Pen Script"/>
              <a:ea typeface="Nanum Pen Script"/>
              <a:cs typeface="Nanum Pen Script"/>
              <a:sym typeface="Nanum Pen Script"/>
            </a:endParaRPr>
          </a:p>
        </p:txBody>
      </p:sp>
      <p:grpSp>
        <p:nvGrpSpPr>
          <p:cNvPr id="223" name="Google Shape;3479;p80">
            <a:extLst>
              <a:ext uri="{FF2B5EF4-FFF2-40B4-BE49-F238E27FC236}">
                <a16:creationId xmlns="" xmlns:a16="http://schemas.microsoft.com/office/drawing/2014/main" id="{ECBA0050-3F00-4DA7-A6F3-DA1CDC1784CD}"/>
              </a:ext>
            </a:extLst>
          </p:cNvPr>
          <p:cNvGrpSpPr/>
          <p:nvPr/>
        </p:nvGrpSpPr>
        <p:grpSpPr>
          <a:xfrm>
            <a:off x="910194" y="1533223"/>
            <a:ext cx="3168511" cy="2387049"/>
            <a:chOff x="4517744" y="3133036"/>
            <a:chExt cx="1827328" cy="1338034"/>
          </a:xfrm>
        </p:grpSpPr>
        <p:grpSp>
          <p:nvGrpSpPr>
            <p:cNvPr id="224" name="Google Shape;3480;p80">
              <a:extLst>
                <a:ext uri="{FF2B5EF4-FFF2-40B4-BE49-F238E27FC236}">
                  <a16:creationId xmlns="" xmlns:a16="http://schemas.microsoft.com/office/drawing/2014/main" id="{9EE9AC71-9E24-439E-A493-C2A013C16A8E}"/>
                </a:ext>
              </a:extLst>
            </p:cNvPr>
            <p:cNvGrpSpPr/>
            <p:nvPr/>
          </p:nvGrpSpPr>
          <p:grpSpPr>
            <a:xfrm>
              <a:off x="5687684" y="3530444"/>
              <a:ext cx="657389" cy="543211"/>
              <a:chOff x="5192327" y="3881360"/>
              <a:chExt cx="1291022" cy="1066793"/>
            </a:xfrm>
          </p:grpSpPr>
          <p:sp>
            <p:nvSpPr>
              <p:cNvPr id="242" name="Google Shape;3481;p80">
                <a:extLst>
                  <a:ext uri="{FF2B5EF4-FFF2-40B4-BE49-F238E27FC236}">
                    <a16:creationId xmlns="" xmlns:a16="http://schemas.microsoft.com/office/drawing/2014/main" id="{9A250D8A-C916-4A1E-B4F6-83EB45AE8536}"/>
                  </a:ext>
                </a:extLst>
              </p:cNvPr>
              <p:cNvSpPr/>
              <p:nvPr/>
            </p:nvSpPr>
            <p:spPr>
              <a:xfrm>
                <a:off x="5528396" y="3881360"/>
                <a:ext cx="954954" cy="608643"/>
              </a:xfrm>
              <a:custGeom>
                <a:avLst/>
                <a:gdLst/>
                <a:ahLst/>
                <a:cxnLst/>
                <a:rect l="l" t="t" r="r" b="b"/>
                <a:pathLst>
                  <a:path w="44939" h="28642" fill="none" extrusionOk="0">
                    <a:moveTo>
                      <a:pt x="1" y="28642"/>
                    </a:moveTo>
                    <a:cubicBezTo>
                      <a:pt x="2797" y="23274"/>
                      <a:pt x="8037" y="21570"/>
                      <a:pt x="13534" y="22406"/>
                    </a:cubicBezTo>
                    <a:cubicBezTo>
                      <a:pt x="17680" y="23016"/>
                      <a:pt x="23338" y="24527"/>
                      <a:pt x="26166" y="19834"/>
                    </a:cubicBezTo>
                    <a:cubicBezTo>
                      <a:pt x="28320" y="16266"/>
                      <a:pt x="25363" y="9259"/>
                      <a:pt x="29831" y="5080"/>
                    </a:cubicBezTo>
                    <a:cubicBezTo>
                      <a:pt x="35199" y="1"/>
                      <a:pt x="41435" y="547"/>
                      <a:pt x="44939" y="2637"/>
                    </a:cubicBezTo>
                  </a:path>
                </a:pathLst>
              </a:custGeom>
              <a:noFill/>
              <a:ln w="12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482;p80">
                <a:extLst>
                  <a:ext uri="{FF2B5EF4-FFF2-40B4-BE49-F238E27FC236}">
                    <a16:creationId xmlns="" xmlns:a16="http://schemas.microsoft.com/office/drawing/2014/main" id="{A00CCED1-8A52-4C12-A50F-7885A30C9342}"/>
                  </a:ext>
                </a:extLst>
              </p:cNvPr>
              <p:cNvSpPr/>
              <p:nvPr/>
            </p:nvSpPr>
            <p:spPr>
              <a:xfrm>
                <a:off x="5356271" y="4749550"/>
                <a:ext cx="543745" cy="198603"/>
              </a:xfrm>
              <a:custGeom>
                <a:avLst/>
                <a:gdLst/>
                <a:ahLst/>
                <a:cxnLst/>
                <a:rect l="l" t="t" r="r" b="b"/>
                <a:pathLst>
                  <a:path w="25588" h="9346" extrusionOk="0">
                    <a:moveTo>
                      <a:pt x="14491" y="1827"/>
                    </a:moveTo>
                    <a:cubicBezTo>
                      <a:pt x="14423" y="1827"/>
                      <a:pt x="14350" y="1829"/>
                      <a:pt x="14273" y="1833"/>
                    </a:cubicBezTo>
                    <a:cubicBezTo>
                      <a:pt x="13565" y="1833"/>
                      <a:pt x="12890" y="1961"/>
                      <a:pt x="12215" y="2154"/>
                    </a:cubicBezTo>
                    <a:cubicBezTo>
                      <a:pt x="11540" y="2315"/>
                      <a:pt x="10865" y="2572"/>
                      <a:pt x="10255" y="2861"/>
                    </a:cubicBezTo>
                    <a:cubicBezTo>
                      <a:pt x="9740" y="3151"/>
                      <a:pt x="9483" y="3408"/>
                      <a:pt x="9547" y="3601"/>
                    </a:cubicBezTo>
                    <a:cubicBezTo>
                      <a:pt x="9547" y="3601"/>
                      <a:pt x="9547" y="3633"/>
                      <a:pt x="9547" y="3633"/>
                    </a:cubicBezTo>
                    <a:cubicBezTo>
                      <a:pt x="9612" y="3794"/>
                      <a:pt x="9965" y="3890"/>
                      <a:pt x="10512" y="3890"/>
                    </a:cubicBezTo>
                    <a:cubicBezTo>
                      <a:pt x="11219" y="3858"/>
                      <a:pt x="11894" y="3729"/>
                      <a:pt x="12569" y="3537"/>
                    </a:cubicBezTo>
                    <a:cubicBezTo>
                      <a:pt x="13244" y="3376"/>
                      <a:pt x="13919" y="3151"/>
                      <a:pt x="14530" y="2829"/>
                    </a:cubicBezTo>
                    <a:lnTo>
                      <a:pt x="14562" y="2829"/>
                    </a:lnTo>
                    <a:cubicBezTo>
                      <a:pt x="15044" y="2540"/>
                      <a:pt x="15301" y="2283"/>
                      <a:pt x="15269" y="2090"/>
                    </a:cubicBezTo>
                    <a:cubicBezTo>
                      <a:pt x="15213" y="1922"/>
                      <a:pt x="14961" y="1827"/>
                      <a:pt x="14491" y="1827"/>
                    </a:cubicBezTo>
                    <a:close/>
                    <a:moveTo>
                      <a:pt x="25041" y="1"/>
                    </a:moveTo>
                    <a:cubicBezTo>
                      <a:pt x="25202" y="676"/>
                      <a:pt x="24109" y="1576"/>
                      <a:pt x="21827" y="2669"/>
                    </a:cubicBezTo>
                    <a:cubicBezTo>
                      <a:pt x="16233" y="5208"/>
                      <a:pt x="10222" y="6783"/>
                      <a:pt x="4115" y="7330"/>
                    </a:cubicBezTo>
                    <a:cubicBezTo>
                      <a:pt x="3606" y="7363"/>
                      <a:pt x="3145" y="7380"/>
                      <a:pt x="2730" y="7380"/>
                    </a:cubicBezTo>
                    <a:cubicBezTo>
                      <a:pt x="1154" y="7380"/>
                      <a:pt x="255" y="7138"/>
                      <a:pt x="1" y="6655"/>
                    </a:cubicBezTo>
                    <a:lnTo>
                      <a:pt x="1" y="6655"/>
                    </a:lnTo>
                    <a:lnTo>
                      <a:pt x="611" y="8776"/>
                    </a:lnTo>
                    <a:cubicBezTo>
                      <a:pt x="957" y="9146"/>
                      <a:pt x="1814" y="9346"/>
                      <a:pt x="3212" y="9346"/>
                    </a:cubicBezTo>
                    <a:cubicBezTo>
                      <a:pt x="3635" y="9346"/>
                      <a:pt x="4107" y="9328"/>
                      <a:pt x="4629" y="9290"/>
                    </a:cubicBezTo>
                    <a:cubicBezTo>
                      <a:pt x="10737" y="8744"/>
                      <a:pt x="16748" y="7169"/>
                      <a:pt x="22373" y="4629"/>
                    </a:cubicBezTo>
                    <a:cubicBezTo>
                      <a:pt x="24366" y="3665"/>
                      <a:pt x="25427" y="2861"/>
                      <a:pt x="25587" y="2219"/>
                    </a:cubicBezTo>
                    <a:lnTo>
                      <a:pt x="250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483;p80">
                <a:extLst>
                  <a:ext uri="{FF2B5EF4-FFF2-40B4-BE49-F238E27FC236}">
                    <a16:creationId xmlns="" xmlns:a16="http://schemas.microsoft.com/office/drawing/2014/main" id="{5E0FEC18-1AD6-4D06-B366-382E58767E6A}"/>
                  </a:ext>
                </a:extLst>
              </p:cNvPr>
              <p:cNvSpPr/>
              <p:nvPr/>
            </p:nvSpPr>
            <p:spPr>
              <a:xfrm>
                <a:off x="5351489" y="4730552"/>
                <a:ext cx="540324" cy="175822"/>
              </a:xfrm>
              <a:custGeom>
                <a:avLst/>
                <a:gdLst/>
                <a:ahLst/>
                <a:cxnLst/>
                <a:rect l="l" t="t" r="r" b="b"/>
                <a:pathLst>
                  <a:path w="25427" h="8274" extrusionOk="0">
                    <a:moveTo>
                      <a:pt x="14716" y="2721"/>
                    </a:moveTo>
                    <a:cubicBezTo>
                      <a:pt x="15185" y="2721"/>
                      <a:pt x="15434" y="2816"/>
                      <a:pt x="15462" y="2984"/>
                    </a:cubicBezTo>
                    <a:lnTo>
                      <a:pt x="15462" y="3016"/>
                    </a:lnTo>
                    <a:cubicBezTo>
                      <a:pt x="15494" y="3209"/>
                      <a:pt x="15237" y="3434"/>
                      <a:pt x="14755" y="3723"/>
                    </a:cubicBezTo>
                    <a:cubicBezTo>
                      <a:pt x="14112" y="4045"/>
                      <a:pt x="13469" y="4302"/>
                      <a:pt x="12762" y="4463"/>
                    </a:cubicBezTo>
                    <a:cubicBezTo>
                      <a:pt x="12087" y="4656"/>
                      <a:pt x="11412" y="4752"/>
                      <a:pt x="10705" y="4784"/>
                    </a:cubicBezTo>
                    <a:cubicBezTo>
                      <a:pt x="10158" y="4784"/>
                      <a:pt x="9837" y="4720"/>
                      <a:pt x="9740" y="4559"/>
                    </a:cubicBezTo>
                    <a:cubicBezTo>
                      <a:pt x="9740" y="4527"/>
                      <a:pt x="9740" y="4527"/>
                      <a:pt x="9740" y="4527"/>
                    </a:cubicBezTo>
                    <a:cubicBezTo>
                      <a:pt x="9708" y="4302"/>
                      <a:pt x="9933" y="4077"/>
                      <a:pt x="10447" y="3788"/>
                    </a:cubicBezTo>
                    <a:cubicBezTo>
                      <a:pt x="11090" y="3466"/>
                      <a:pt x="11733" y="3241"/>
                      <a:pt x="12408" y="3048"/>
                    </a:cubicBezTo>
                    <a:cubicBezTo>
                      <a:pt x="13083" y="2855"/>
                      <a:pt x="13790" y="2759"/>
                      <a:pt x="14498" y="2727"/>
                    </a:cubicBezTo>
                    <a:cubicBezTo>
                      <a:pt x="14575" y="2723"/>
                      <a:pt x="14648" y="2721"/>
                      <a:pt x="14716" y="2721"/>
                    </a:cubicBezTo>
                    <a:close/>
                    <a:moveTo>
                      <a:pt x="22569" y="0"/>
                    </a:moveTo>
                    <a:cubicBezTo>
                      <a:pt x="22145" y="0"/>
                      <a:pt x="21673" y="20"/>
                      <a:pt x="21152" y="59"/>
                    </a:cubicBezTo>
                    <a:cubicBezTo>
                      <a:pt x="15012" y="605"/>
                      <a:pt x="9033" y="2180"/>
                      <a:pt x="3408" y="4688"/>
                    </a:cubicBezTo>
                    <a:cubicBezTo>
                      <a:pt x="1093" y="5813"/>
                      <a:pt x="1" y="6745"/>
                      <a:pt x="193" y="7420"/>
                    </a:cubicBezTo>
                    <a:cubicBezTo>
                      <a:pt x="193" y="7484"/>
                      <a:pt x="226" y="7516"/>
                      <a:pt x="226" y="7549"/>
                    </a:cubicBezTo>
                    <a:cubicBezTo>
                      <a:pt x="480" y="8032"/>
                      <a:pt x="1379" y="8274"/>
                      <a:pt x="2955" y="8274"/>
                    </a:cubicBezTo>
                    <a:cubicBezTo>
                      <a:pt x="3370" y="8274"/>
                      <a:pt x="3831" y="8257"/>
                      <a:pt x="4340" y="8224"/>
                    </a:cubicBezTo>
                    <a:cubicBezTo>
                      <a:pt x="10447" y="7677"/>
                      <a:pt x="16458" y="6102"/>
                      <a:pt x="22052" y="3563"/>
                    </a:cubicBezTo>
                    <a:cubicBezTo>
                      <a:pt x="24334" y="2470"/>
                      <a:pt x="25427" y="1570"/>
                      <a:pt x="25266" y="895"/>
                    </a:cubicBezTo>
                    <a:lnTo>
                      <a:pt x="25266" y="862"/>
                    </a:lnTo>
                    <a:cubicBezTo>
                      <a:pt x="25138" y="299"/>
                      <a:pt x="24233" y="0"/>
                      <a:pt x="22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484;p80">
                <a:extLst>
                  <a:ext uri="{FF2B5EF4-FFF2-40B4-BE49-F238E27FC236}">
                    <a16:creationId xmlns="" xmlns:a16="http://schemas.microsoft.com/office/drawing/2014/main" id="{13549251-17BB-4EE8-813D-646F613DD43C}"/>
                  </a:ext>
                </a:extLst>
              </p:cNvPr>
              <p:cNvSpPr/>
              <p:nvPr/>
            </p:nvSpPr>
            <p:spPr>
              <a:xfrm>
                <a:off x="5240139" y="4191482"/>
                <a:ext cx="607282" cy="702971"/>
              </a:xfrm>
              <a:custGeom>
                <a:avLst/>
                <a:gdLst/>
                <a:ahLst/>
                <a:cxnLst/>
                <a:rect l="l" t="t" r="r" b="b"/>
                <a:pathLst>
                  <a:path w="28578" h="33081" extrusionOk="0">
                    <a:moveTo>
                      <a:pt x="21345" y="1"/>
                    </a:moveTo>
                    <a:cubicBezTo>
                      <a:pt x="14691" y="3311"/>
                      <a:pt x="7426" y="5240"/>
                      <a:pt x="1" y="5594"/>
                    </a:cubicBezTo>
                    <a:lnTo>
                      <a:pt x="7137" y="32659"/>
                    </a:lnTo>
                    <a:cubicBezTo>
                      <a:pt x="7206" y="32936"/>
                      <a:pt x="7839" y="33081"/>
                      <a:pt x="9034" y="33081"/>
                    </a:cubicBezTo>
                    <a:cubicBezTo>
                      <a:pt x="9504" y="33081"/>
                      <a:pt x="10061" y="33058"/>
                      <a:pt x="10705" y="33013"/>
                    </a:cubicBezTo>
                    <a:cubicBezTo>
                      <a:pt x="13341" y="32820"/>
                      <a:pt x="15945" y="32338"/>
                      <a:pt x="18484" y="31566"/>
                    </a:cubicBezTo>
                    <a:cubicBezTo>
                      <a:pt x="20959" y="30891"/>
                      <a:pt x="23370" y="30024"/>
                      <a:pt x="25716" y="28963"/>
                    </a:cubicBezTo>
                    <a:cubicBezTo>
                      <a:pt x="27645" y="28063"/>
                      <a:pt x="28577" y="27452"/>
                      <a:pt x="28449" y="27066"/>
                    </a:cubicBezTo>
                    <a:lnTo>
                      <a:pt x="21345" y="1"/>
                    </a:lnTo>
                    <a:close/>
                  </a:path>
                </a:pathLst>
              </a:custGeom>
              <a:solidFill>
                <a:srgbClr val="FA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485;p80">
                <a:extLst>
                  <a:ext uri="{FF2B5EF4-FFF2-40B4-BE49-F238E27FC236}">
                    <a16:creationId xmlns="" xmlns:a16="http://schemas.microsoft.com/office/drawing/2014/main" id="{0CDB6A38-71A6-4351-BBD0-F06A62D1389F}"/>
                  </a:ext>
                </a:extLst>
              </p:cNvPr>
              <p:cNvSpPr/>
              <p:nvPr/>
            </p:nvSpPr>
            <p:spPr>
              <a:xfrm>
                <a:off x="5197108" y="4142310"/>
                <a:ext cx="543065" cy="198326"/>
              </a:xfrm>
              <a:custGeom>
                <a:avLst/>
                <a:gdLst/>
                <a:ahLst/>
                <a:cxnLst/>
                <a:rect l="l" t="t" r="r" b="b"/>
                <a:pathLst>
                  <a:path w="25556" h="9333" extrusionOk="0">
                    <a:moveTo>
                      <a:pt x="14461" y="1826"/>
                    </a:moveTo>
                    <a:cubicBezTo>
                      <a:pt x="14392" y="1826"/>
                      <a:pt x="14318" y="1828"/>
                      <a:pt x="14241" y="1832"/>
                    </a:cubicBezTo>
                    <a:cubicBezTo>
                      <a:pt x="13566" y="1865"/>
                      <a:pt x="12859" y="1961"/>
                      <a:pt x="12184" y="2154"/>
                    </a:cubicBezTo>
                    <a:cubicBezTo>
                      <a:pt x="11509" y="2315"/>
                      <a:pt x="10834" y="2572"/>
                      <a:pt x="10223" y="2893"/>
                    </a:cubicBezTo>
                    <a:cubicBezTo>
                      <a:pt x="9708" y="3150"/>
                      <a:pt x="9483" y="3407"/>
                      <a:pt x="9516" y="3600"/>
                    </a:cubicBezTo>
                    <a:cubicBezTo>
                      <a:pt x="9516" y="3600"/>
                      <a:pt x="9516" y="3633"/>
                      <a:pt x="9516" y="3633"/>
                    </a:cubicBezTo>
                    <a:cubicBezTo>
                      <a:pt x="9580" y="3793"/>
                      <a:pt x="9933" y="3890"/>
                      <a:pt x="10480" y="3890"/>
                    </a:cubicBezTo>
                    <a:cubicBezTo>
                      <a:pt x="11187" y="3858"/>
                      <a:pt x="11862" y="3729"/>
                      <a:pt x="12537" y="3536"/>
                    </a:cubicBezTo>
                    <a:lnTo>
                      <a:pt x="12537" y="3568"/>
                    </a:lnTo>
                    <a:cubicBezTo>
                      <a:pt x="13212" y="3375"/>
                      <a:pt x="13887" y="3150"/>
                      <a:pt x="14530" y="2829"/>
                    </a:cubicBezTo>
                    <a:cubicBezTo>
                      <a:pt x="15012" y="2540"/>
                      <a:pt x="15269" y="2282"/>
                      <a:pt x="15237" y="2090"/>
                    </a:cubicBezTo>
                    <a:cubicBezTo>
                      <a:pt x="15209" y="1921"/>
                      <a:pt x="14936" y="1826"/>
                      <a:pt x="14461" y="1826"/>
                    </a:cubicBezTo>
                    <a:close/>
                    <a:moveTo>
                      <a:pt x="25041" y="0"/>
                    </a:moveTo>
                    <a:cubicBezTo>
                      <a:pt x="25170" y="675"/>
                      <a:pt x="24109" y="1575"/>
                      <a:pt x="21827" y="2668"/>
                    </a:cubicBezTo>
                    <a:cubicBezTo>
                      <a:pt x="16202" y="5208"/>
                      <a:pt x="10223" y="6783"/>
                      <a:pt x="4083" y="7329"/>
                    </a:cubicBezTo>
                    <a:cubicBezTo>
                      <a:pt x="3639" y="7352"/>
                      <a:pt x="3231" y="7364"/>
                      <a:pt x="2859" y="7364"/>
                    </a:cubicBezTo>
                    <a:cubicBezTo>
                      <a:pt x="1184" y="7364"/>
                      <a:pt x="238" y="7127"/>
                      <a:pt x="1" y="6654"/>
                    </a:cubicBezTo>
                    <a:lnTo>
                      <a:pt x="1" y="6654"/>
                    </a:lnTo>
                    <a:lnTo>
                      <a:pt x="612" y="8743"/>
                    </a:lnTo>
                    <a:cubicBezTo>
                      <a:pt x="939" y="9146"/>
                      <a:pt x="1838" y="9332"/>
                      <a:pt x="3277" y="9332"/>
                    </a:cubicBezTo>
                    <a:cubicBezTo>
                      <a:pt x="3676" y="9332"/>
                      <a:pt x="4116" y="9318"/>
                      <a:pt x="4598" y="9290"/>
                    </a:cubicBezTo>
                    <a:cubicBezTo>
                      <a:pt x="10737" y="8743"/>
                      <a:pt x="16716" y="7168"/>
                      <a:pt x="22341" y="4661"/>
                    </a:cubicBezTo>
                    <a:cubicBezTo>
                      <a:pt x="24334" y="3665"/>
                      <a:pt x="25395" y="2861"/>
                      <a:pt x="25556" y="2218"/>
                    </a:cubicBezTo>
                    <a:lnTo>
                      <a:pt x="250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486;p80">
                <a:extLst>
                  <a:ext uri="{FF2B5EF4-FFF2-40B4-BE49-F238E27FC236}">
                    <a16:creationId xmlns="" xmlns:a16="http://schemas.microsoft.com/office/drawing/2014/main" id="{D8D762C7-E064-41B6-8A6E-FC794CA48201}"/>
                  </a:ext>
                </a:extLst>
              </p:cNvPr>
              <p:cNvSpPr/>
              <p:nvPr/>
            </p:nvSpPr>
            <p:spPr>
              <a:xfrm>
                <a:off x="5192327" y="4122887"/>
                <a:ext cx="539644" cy="175929"/>
              </a:xfrm>
              <a:custGeom>
                <a:avLst/>
                <a:gdLst/>
                <a:ahLst/>
                <a:cxnLst/>
                <a:rect l="l" t="t" r="r" b="b"/>
                <a:pathLst>
                  <a:path w="25395" h="8279" extrusionOk="0">
                    <a:moveTo>
                      <a:pt x="14498" y="2714"/>
                    </a:moveTo>
                    <a:cubicBezTo>
                      <a:pt x="15077" y="2714"/>
                      <a:pt x="15398" y="2811"/>
                      <a:pt x="15462" y="3004"/>
                    </a:cubicBezTo>
                    <a:cubicBezTo>
                      <a:pt x="15527" y="3196"/>
                      <a:pt x="15269" y="3421"/>
                      <a:pt x="14755" y="3711"/>
                    </a:cubicBezTo>
                    <a:lnTo>
                      <a:pt x="14755" y="3743"/>
                    </a:lnTo>
                    <a:cubicBezTo>
                      <a:pt x="14112" y="4064"/>
                      <a:pt x="13437" y="4289"/>
                      <a:pt x="12762" y="4450"/>
                    </a:cubicBezTo>
                    <a:cubicBezTo>
                      <a:pt x="12087" y="4643"/>
                      <a:pt x="11412" y="4772"/>
                      <a:pt x="10705" y="4772"/>
                    </a:cubicBezTo>
                    <a:cubicBezTo>
                      <a:pt x="10158" y="4772"/>
                      <a:pt x="9837" y="4707"/>
                      <a:pt x="9741" y="4547"/>
                    </a:cubicBezTo>
                    <a:cubicBezTo>
                      <a:pt x="9741" y="4547"/>
                      <a:pt x="9741" y="4514"/>
                      <a:pt x="9741" y="4514"/>
                    </a:cubicBezTo>
                    <a:cubicBezTo>
                      <a:pt x="9708" y="4321"/>
                      <a:pt x="9933" y="4064"/>
                      <a:pt x="10448" y="3775"/>
                    </a:cubicBezTo>
                    <a:cubicBezTo>
                      <a:pt x="11091" y="3486"/>
                      <a:pt x="11734" y="3229"/>
                      <a:pt x="12409" y="3068"/>
                    </a:cubicBezTo>
                    <a:cubicBezTo>
                      <a:pt x="13084" y="2875"/>
                      <a:pt x="13791" y="2746"/>
                      <a:pt x="14498" y="2714"/>
                    </a:cubicBezTo>
                    <a:close/>
                    <a:moveTo>
                      <a:pt x="22462" y="0"/>
                    </a:moveTo>
                    <a:cubicBezTo>
                      <a:pt x="22058" y="0"/>
                      <a:pt x="21611" y="16"/>
                      <a:pt x="21120" y="46"/>
                    </a:cubicBezTo>
                    <a:cubicBezTo>
                      <a:pt x="14980" y="625"/>
                      <a:pt x="9001" y="2200"/>
                      <a:pt x="3376" y="4707"/>
                    </a:cubicBezTo>
                    <a:lnTo>
                      <a:pt x="3376" y="4675"/>
                    </a:lnTo>
                    <a:cubicBezTo>
                      <a:pt x="1062" y="5832"/>
                      <a:pt x="1" y="6732"/>
                      <a:pt x="162" y="7440"/>
                    </a:cubicBezTo>
                    <a:cubicBezTo>
                      <a:pt x="162" y="7472"/>
                      <a:pt x="194" y="7504"/>
                      <a:pt x="194" y="7568"/>
                    </a:cubicBezTo>
                    <a:cubicBezTo>
                      <a:pt x="457" y="8041"/>
                      <a:pt x="1408" y="8278"/>
                      <a:pt x="3066" y="8278"/>
                    </a:cubicBezTo>
                    <a:cubicBezTo>
                      <a:pt x="3434" y="8278"/>
                      <a:pt x="3838" y="8266"/>
                      <a:pt x="4276" y="8243"/>
                    </a:cubicBezTo>
                    <a:cubicBezTo>
                      <a:pt x="10416" y="7665"/>
                      <a:pt x="16427" y="6089"/>
                      <a:pt x="22020" y="3582"/>
                    </a:cubicBezTo>
                    <a:cubicBezTo>
                      <a:pt x="24302" y="2457"/>
                      <a:pt x="25395" y="1557"/>
                      <a:pt x="25234" y="882"/>
                    </a:cubicBezTo>
                    <a:lnTo>
                      <a:pt x="25234" y="850"/>
                    </a:lnTo>
                    <a:cubicBezTo>
                      <a:pt x="25104" y="278"/>
                      <a:pt x="24175" y="0"/>
                      <a:pt x="22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487;p80">
                <a:extLst>
                  <a:ext uri="{FF2B5EF4-FFF2-40B4-BE49-F238E27FC236}">
                    <a16:creationId xmlns="" xmlns:a16="http://schemas.microsoft.com/office/drawing/2014/main" id="{C6626986-B8E1-44A0-826C-BF8B299B8765}"/>
                  </a:ext>
                </a:extLst>
              </p:cNvPr>
              <p:cNvSpPr/>
              <p:nvPr/>
            </p:nvSpPr>
            <p:spPr>
              <a:xfrm>
                <a:off x="5244921" y="4223421"/>
                <a:ext cx="597040" cy="642132"/>
              </a:xfrm>
              <a:custGeom>
                <a:avLst/>
                <a:gdLst/>
                <a:ahLst/>
                <a:cxnLst/>
                <a:rect l="l" t="t" r="r" b="b"/>
                <a:pathLst>
                  <a:path w="28096" h="30218" extrusionOk="0">
                    <a:moveTo>
                      <a:pt x="21569" y="0"/>
                    </a:moveTo>
                    <a:cubicBezTo>
                      <a:pt x="21549" y="0"/>
                      <a:pt x="21528" y="3"/>
                      <a:pt x="21506" y="8"/>
                    </a:cubicBezTo>
                    <a:cubicBezTo>
                      <a:pt x="21409" y="41"/>
                      <a:pt x="21345" y="169"/>
                      <a:pt x="21377" y="266"/>
                    </a:cubicBezTo>
                    <a:cubicBezTo>
                      <a:pt x="21377" y="298"/>
                      <a:pt x="21441" y="683"/>
                      <a:pt x="18741" y="1969"/>
                    </a:cubicBezTo>
                    <a:cubicBezTo>
                      <a:pt x="16395" y="2998"/>
                      <a:pt x="14016" y="3866"/>
                      <a:pt x="11541" y="4541"/>
                    </a:cubicBezTo>
                    <a:cubicBezTo>
                      <a:pt x="9034" y="5280"/>
                      <a:pt x="6430" y="5794"/>
                      <a:pt x="3826" y="5987"/>
                    </a:cubicBezTo>
                    <a:cubicBezTo>
                      <a:pt x="3182" y="6026"/>
                      <a:pt x="2660" y="6041"/>
                      <a:pt x="2236" y="6041"/>
                    </a:cubicBezTo>
                    <a:cubicBezTo>
                      <a:pt x="522" y="6041"/>
                      <a:pt x="419" y="5788"/>
                      <a:pt x="419" y="5762"/>
                    </a:cubicBezTo>
                    <a:cubicBezTo>
                      <a:pt x="392" y="5683"/>
                      <a:pt x="322" y="5625"/>
                      <a:pt x="227" y="5625"/>
                    </a:cubicBezTo>
                    <a:cubicBezTo>
                      <a:pt x="206" y="5625"/>
                      <a:pt x="184" y="5628"/>
                      <a:pt x="162" y="5634"/>
                    </a:cubicBezTo>
                    <a:cubicBezTo>
                      <a:pt x="65" y="5634"/>
                      <a:pt x="1" y="5762"/>
                      <a:pt x="33" y="5859"/>
                    </a:cubicBezTo>
                    <a:cubicBezTo>
                      <a:pt x="111" y="6169"/>
                      <a:pt x="460" y="6459"/>
                      <a:pt x="2274" y="6459"/>
                    </a:cubicBezTo>
                    <a:cubicBezTo>
                      <a:pt x="2712" y="6459"/>
                      <a:pt x="3234" y="6443"/>
                      <a:pt x="3858" y="6405"/>
                    </a:cubicBezTo>
                    <a:cubicBezTo>
                      <a:pt x="6108" y="6244"/>
                      <a:pt x="8326" y="5859"/>
                      <a:pt x="10512" y="5248"/>
                    </a:cubicBezTo>
                    <a:cubicBezTo>
                      <a:pt x="10930" y="5151"/>
                      <a:pt x="11284" y="5023"/>
                      <a:pt x="11669" y="4926"/>
                    </a:cubicBezTo>
                    <a:cubicBezTo>
                      <a:pt x="14145" y="4251"/>
                      <a:pt x="16555" y="3384"/>
                      <a:pt x="18902" y="2355"/>
                    </a:cubicBezTo>
                    <a:cubicBezTo>
                      <a:pt x="21602" y="1069"/>
                      <a:pt x="21859" y="523"/>
                      <a:pt x="21763" y="169"/>
                    </a:cubicBezTo>
                    <a:cubicBezTo>
                      <a:pt x="21736" y="63"/>
                      <a:pt x="21665" y="0"/>
                      <a:pt x="21569" y="0"/>
                    </a:cubicBezTo>
                    <a:close/>
                    <a:moveTo>
                      <a:pt x="21923" y="1487"/>
                    </a:moveTo>
                    <a:cubicBezTo>
                      <a:pt x="21795" y="1519"/>
                      <a:pt x="21731" y="1648"/>
                      <a:pt x="21763" y="1744"/>
                    </a:cubicBezTo>
                    <a:cubicBezTo>
                      <a:pt x="21763" y="1776"/>
                      <a:pt x="21827" y="2194"/>
                      <a:pt x="19127" y="3448"/>
                    </a:cubicBezTo>
                    <a:cubicBezTo>
                      <a:pt x="16813" y="4476"/>
                      <a:pt x="14402" y="5344"/>
                      <a:pt x="11959" y="6019"/>
                    </a:cubicBezTo>
                    <a:cubicBezTo>
                      <a:pt x="9419" y="6791"/>
                      <a:pt x="6848" y="7273"/>
                      <a:pt x="4212" y="7466"/>
                    </a:cubicBezTo>
                    <a:cubicBezTo>
                      <a:pt x="3603" y="7502"/>
                      <a:pt x="3104" y="7517"/>
                      <a:pt x="2695" y="7517"/>
                    </a:cubicBezTo>
                    <a:cubicBezTo>
                      <a:pt x="922" y="7517"/>
                      <a:pt x="837" y="7241"/>
                      <a:pt x="837" y="7241"/>
                    </a:cubicBezTo>
                    <a:cubicBezTo>
                      <a:pt x="810" y="7162"/>
                      <a:pt x="719" y="7104"/>
                      <a:pt x="633" y="7104"/>
                    </a:cubicBezTo>
                    <a:cubicBezTo>
                      <a:pt x="615" y="7104"/>
                      <a:pt x="597" y="7107"/>
                      <a:pt x="580" y="7112"/>
                    </a:cubicBezTo>
                    <a:cubicBezTo>
                      <a:pt x="451" y="7144"/>
                      <a:pt x="387" y="7241"/>
                      <a:pt x="419" y="7369"/>
                    </a:cubicBezTo>
                    <a:cubicBezTo>
                      <a:pt x="495" y="7676"/>
                      <a:pt x="856" y="7941"/>
                      <a:pt x="2593" y="7941"/>
                    </a:cubicBezTo>
                    <a:cubicBezTo>
                      <a:pt x="3044" y="7941"/>
                      <a:pt x="3588" y="7924"/>
                      <a:pt x="4244" y="7884"/>
                    </a:cubicBezTo>
                    <a:cubicBezTo>
                      <a:pt x="6494" y="7723"/>
                      <a:pt x="8744" y="7337"/>
                      <a:pt x="10930" y="6727"/>
                    </a:cubicBezTo>
                    <a:cubicBezTo>
                      <a:pt x="11284" y="6630"/>
                      <a:pt x="11669" y="6502"/>
                      <a:pt x="12087" y="6405"/>
                    </a:cubicBezTo>
                    <a:cubicBezTo>
                      <a:pt x="14562" y="5730"/>
                      <a:pt x="16973" y="4862"/>
                      <a:pt x="19320" y="3834"/>
                    </a:cubicBezTo>
                    <a:cubicBezTo>
                      <a:pt x="21988" y="2580"/>
                      <a:pt x="22277" y="2033"/>
                      <a:pt x="22181" y="1648"/>
                    </a:cubicBezTo>
                    <a:cubicBezTo>
                      <a:pt x="22148" y="1551"/>
                      <a:pt x="22020" y="1487"/>
                      <a:pt x="21923" y="1487"/>
                    </a:cubicBezTo>
                    <a:close/>
                    <a:moveTo>
                      <a:pt x="22214" y="2411"/>
                    </a:moveTo>
                    <a:cubicBezTo>
                      <a:pt x="22193" y="2411"/>
                      <a:pt x="22171" y="2414"/>
                      <a:pt x="22148" y="2419"/>
                    </a:cubicBezTo>
                    <a:cubicBezTo>
                      <a:pt x="22052" y="2419"/>
                      <a:pt x="21988" y="2548"/>
                      <a:pt x="21988" y="2644"/>
                    </a:cubicBezTo>
                    <a:cubicBezTo>
                      <a:pt x="22020" y="2676"/>
                      <a:pt x="22084" y="3094"/>
                      <a:pt x="19384" y="4348"/>
                    </a:cubicBezTo>
                    <a:cubicBezTo>
                      <a:pt x="17038" y="5377"/>
                      <a:pt x="14627" y="6244"/>
                      <a:pt x="12184" y="6919"/>
                    </a:cubicBezTo>
                    <a:cubicBezTo>
                      <a:pt x="9676" y="7691"/>
                      <a:pt x="7073" y="8173"/>
                      <a:pt x="4469" y="8366"/>
                    </a:cubicBezTo>
                    <a:cubicBezTo>
                      <a:pt x="3860" y="8402"/>
                      <a:pt x="3360" y="8417"/>
                      <a:pt x="2949" y="8417"/>
                    </a:cubicBezTo>
                    <a:cubicBezTo>
                      <a:pt x="1168" y="8417"/>
                      <a:pt x="1062" y="8141"/>
                      <a:pt x="1062" y="8141"/>
                    </a:cubicBezTo>
                    <a:cubicBezTo>
                      <a:pt x="1024" y="8054"/>
                      <a:pt x="948" y="8015"/>
                      <a:pt x="873" y="8015"/>
                    </a:cubicBezTo>
                    <a:cubicBezTo>
                      <a:pt x="754" y="8015"/>
                      <a:pt x="637" y="8112"/>
                      <a:pt x="676" y="8270"/>
                    </a:cubicBezTo>
                    <a:cubicBezTo>
                      <a:pt x="753" y="8576"/>
                      <a:pt x="1093" y="8841"/>
                      <a:pt x="2838" y="8841"/>
                    </a:cubicBezTo>
                    <a:cubicBezTo>
                      <a:pt x="3291" y="8841"/>
                      <a:pt x="3839" y="8824"/>
                      <a:pt x="4501" y="8784"/>
                    </a:cubicBezTo>
                    <a:cubicBezTo>
                      <a:pt x="6751" y="8623"/>
                      <a:pt x="8969" y="8237"/>
                      <a:pt x="11155" y="7659"/>
                    </a:cubicBezTo>
                    <a:lnTo>
                      <a:pt x="12312" y="7337"/>
                    </a:lnTo>
                    <a:cubicBezTo>
                      <a:pt x="14787" y="6630"/>
                      <a:pt x="17198" y="5762"/>
                      <a:pt x="19545" y="4734"/>
                    </a:cubicBezTo>
                    <a:cubicBezTo>
                      <a:pt x="22245" y="3480"/>
                      <a:pt x="22502" y="2934"/>
                      <a:pt x="22406" y="2548"/>
                    </a:cubicBezTo>
                    <a:cubicBezTo>
                      <a:pt x="22379" y="2468"/>
                      <a:pt x="22309" y="2411"/>
                      <a:pt x="22214" y="2411"/>
                    </a:cubicBezTo>
                    <a:close/>
                    <a:moveTo>
                      <a:pt x="23047" y="5625"/>
                    </a:moveTo>
                    <a:cubicBezTo>
                      <a:pt x="23027" y="5625"/>
                      <a:pt x="23006" y="5628"/>
                      <a:pt x="22984" y="5634"/>
                    </a:cubicBezTo>
                    <a:cubicBezTo>
                      <a:pt x="22888" y="5666"/>
                      <a:pt x="22824" y="5762"/>
                      <a:pt x="22856" y="5891"/>
                    </a:cubicBezTo>
                    <a:cubicBezTo>
                      <a:pt x="22856" y="5891"/>
                      <a:pt x="22920" y="6309"/>
                      <a:pt x="20220" y="7594"/>
                    </a:cubicBezTo>
                    <a:cubicBezTo>
                      <a:pt x="17905" y="8623"/>
                      <a:pt x="15495" y="9491"/>
                      <a:pt x="13019" y="10166"/>
                    </a:cubicBezTo>
                    <a:cubicBezTo>
                      <a:pt x="10512" y="10905"/>
                      <a:pt x="7909" y="11388"/>
                      <a:pt x="5305" y="11613"/>
                    </a:cubicBezTo>
                    <a:cubicBezTo>
                      <a:pt x="4745" y="11640"/>
                      <a:pt x="4277" y="11652"/>
                      <a:pt x="3886" y="11652"/>
                    </a:cubicBezTo>
                    <a:cubicBezTo>
                      <a:pt x="2008" y="11652"/>
                      <a:pt x="1898" y="11388"/>
                      <a:pt x="1898" y="11388"/>
                    </a:cubicBezTo>
                    <a:cubicBezTo>
                      <a:pt x="1871" y="11281"/>
                      <a:pt x="1800" y="11219"/>
                      <a:pt x="1704" y="11219"/>
                    </a:cubicBezTo>
                    <a:cubicBezTo>
                      <a:pt x="1684" y="11219"/>
                      <a:pt x="1662" y="11221"/>
                      <a:pt x="1640" y="11227"/>
                    </a:cubicBezTo>
                    <a:cubicBezTo>
                      <a:pt x="1544" y="11259"/>
                      <a:pt x="1480" y="11388"/>
                      <a:pt x="1512" y="11484"/>
                    </a:cubicBezTo>
                    <a:cubicBezTo>
                      <a:pt x="1589" y="11795"/>
                      <a:pt x="1959" y="12085"/>
                      <a:pt x="3765" y="12085"/>
                    </a:cubicBezTo>
                    <a:cubicBezTo>
                      <a:pt x="4200" y="12085"/>
                      <a:pt x="4719" y="12068"/>
                      <a:pt x="5337" y="12030"/>
                    </a:cubicBezTo>
                    <a:cubicBezTo>
                      <a:pt x="7587" y="11838"/>
                      <a:pt x="9805" y="11452"/>
                      <a:pt x="11991" y="10873"/>
                    </a:cubicBezTo>
                    <a:lnTo>
                      <a:pt x="11991" y="10841"/>
                    </a:lnTo>
                    <a:cubicBezTo>
                      <a:pt x="12377" y="10745"/>
                      <a:pt x="12762" y="10648"/>
                      <a:pt x="13148" y="10552"/>
                    </a:cubicBezTo>
                    <a:cubicBezTo>
                      <a:pt x="15623" y="9877"/>
                      <a:pt x="18034" y="9009"/>
                      <a:pt x="20381" y="7948"/>
                    </a:cubicBezTo>
                    <a:cubicBezTo>
                      <a:pt x="23081" y="6694"/>
                      <a:pt x="23338" y="6148"/>
                      <a:pt x="23241" y="5794"/>
                    </a:cubicBezTo>
                    <a:cubicBezTo>
                      <a:pt x="23215" y="5688"/>
                      <a:pt x="23144" y="5625"/>
                      <a:pt x="23047" y="5625"/>
                    </a:cubicBezTo>
                    <a:close/>
                    <a:moveTo>
                      <a:pt x="23295" y="6493"/>
                    </a:moveTo>
                    <a:cubicBezTo>
                      <a:pt x="23277" y="6493"/>
                      <a:pt x="23258" y="6496"/>
                      <a:pt x="23241" y="6502"/>
                    </a:cubicBezTo>
                    <a:cubicBezTo>
                      <a:pt x="23113" y="6534"/>
                      <a:pt x="23049" y="6630"/>
                      <a:pt x="23081" y="6759"/>
                    </a:cubicBezTo>
                    <a:cubicBezTo>
                      <a:pt x="23081" y="6759"/>
                      <a:pt x="23177" y="7177"/>
                      <a:pt x="20445" y="8462"/>
                    </a:cubicBezTo>
                    <a:cubicBezTo>
                      <a:pt x="18130" y="9491"/>
                      <a:pt x="15720" y="10327"/>
                      <a:pt x="13277" y="11002"/>
                    </a:cubicBezTo>
                    <a:cubicBezTo>
                      <a:pt x="10737" y="11773"/>
                      <a:pt x="8166" y="12255"/>
                      <a:pt x="5530" y="12480"/>
                    </a:cubicBezTo>
                    <a:cubicBezTo>
                      <a:pt x="4970" y="12508"/>
                      <a:pt x="4503" y="12520"/>
                      <a:pt x="4113" y="12520"/>
                    </a:cubicBezTo>
                    <a:cubicBezTo>
                      <a:pt x="2243" y="12520"/>
                      <a:pt x="2155" y="12255"/>
                      <a:pt x="2155" y="12255"/>
                    </a:cubicBezTo>
                    <a:cubicBezTo>
                      <a:pt x="2128" y="12123"/>
                      <a:pt x="2036" y="12067"/>
                      <a:pt x="1944" y="12067"/>
                    </a:cubicBezTo>
                    <a:cubicBezTo>
                      <a:pt x="1812" y="12067"/>
                      <a:pt x="1680" y="12182"/>
                      <a:pt x="1737" y="12352"/>
                    </a:cubicBezTo>
                    <a:cubicBezTo>
                      <a:pt x="1816" y="12668"/>
                      <a:pt x="2197" y="12941"/>
                      <a:pt x="4081" y="12941"/>
                    </a:cubicBezTo>
                    <a:cubicBezTo>
                      <a:pt x="4497" y="12941"/>
                      <a:pt x="4986" y="12927"/>
                      <a:pt x="5562" y="12898"/>
                    </a:cubicBezTo>
                    <a:cubicBezTo>
                      <a:pt x="7812" y="12738"/>
                      <a:pt x="10062" y="12352"/>
                      <a:pt x="12248" y="11773"/>
                    </a:cubicBezTo>
                    <a:lnTo>
                      <a:pt x="12248" y="11741"/>
                    </a:lnTo>
                    <a:cubicBezTo>
                      <a:pt x="12602" y="11645"/>
                      <a:pt x="12987" y="11548"/>
                      <a:pt x="13405" y="11420"/>
                    </a:cubicBezTo>
                    <a:cubicBezTo>
                      <a:pt x="15880" y="10712"/>
                      <a:pt x="18291" y="9877"/>
                      <a:pt x="20638" y="8816"/>
                    </a:cubicBezTo>
                    <a:cubicBezTo>
                      <a:pt x="23338" y="7562"/>
                      <a:pt x="23595" y="7016"/>
                      <a:pt x="23499" y="6630"/>
                    </a:cubicBezTo>
                    <a:cubicBezTo>
                      <a:pt x="23472" y="6551"/>
                      <a:pt x="23380" y="6493"/>
                      <a:pt x="23295" y="6493"/>
                    </a:cubicBezTo>
                    <a:close/>
                    <a:moveTo>
                      <a:pt x="23853" y="8679"/>
                    </a:moveTo>
                    <a:cubicBezTo>
                      <a:pt x="23832" y="8679"/>
                      <a:pt x="23811" y="8682"/>
                      <a:pt x="23788" y="8687"/>
                    </a:cubicBezTo>
                    <a:cubicBezTo>
                      <a:pt x="23691" y="8720"/>
                      <a:pt x="23627" y="8816"/>
                      <a:pt x="23659" y="8945"/>
                    </a:cubicBezTo>
                    <a:cubicBezTo>
                      <a:pt x="23659" y="8945"/>
                      <a:pt x="23724" y="9362"/>
                      <a:pt x="21023" y="10616"/>
                    </a:cubicBezTo>
                    <a:cubicBezTo>
                      <a:pt x="18677" y="11645"/>
                      <a:pt x="16298" y="12513"/>
                      <a:pt x="13823" y="13188"/>
                    </a:cubicBezTo>
                    <a:cubicBezTo>
                      <a:pt x="11316" y="13959"/>
                      <a:pt x="8712" y="14441"/>
                      <a:pt x="6108" y="14666"/>
                    </a:cubicBezTo>
                    <a:cubicBezTo>
                      <a:pt x="5549" y="14694"/>
                      <a:pt x="5081" y="14705"/>
                      <a:pt x="4689" y="14705"/>
                    </a:cubicBezTo>
                    <a:cubicBezTo>
                      <a:pt x="2811" y="14705"/>
                      <a:pt x="2701" y="14441"/>
                      <a:pt x="2701" y="14441"/>
                    </a:cubicBezTo>
                    <a:cubicBezTo>
                      <a:pt x="2674" y="14335"/>
                      <a:pt x="2604" y="14272"/>
                      <a:pt x="2507" y="14272"/>
                    </a:cubicBezTo>
                    <a:cubicBezTo>
                      <a:pt x="2487" y="14272"/>
                      <a:pt x="2466" y="14275"/>
                      <a:pt x="2444" y="14281"/>
                    </a:cubicBezTo>
                    <a:cubicBezTo>
                      <a:pt x="2348" y="14313"/>
                      <a:pt x="2283" y="14409"/>
                      <a:pt x="2315" y="14538"/>
                    </a:cubicBezTo>
                    <a:cubicBezTo>
                      <a:pt x="2392" y="14844"/>
                      <a:pt x="2732" y="15110"/>
                      <a:pt x="4477" y="15110"/>
                    </a:cubicBezTo>
                    <a:cubicBezTo>
                      <a:pt x="4930" y="15110"/>
                      <a:pt x="5478" y="15092"/>
                      <a:pt x="6141" y="15052"/>
                    </a:cubicBezTo>
                    <a:cubicBezTo>
                      <a:pt x="8391" y="14891"/>
                      <a:pt x="10609" y="14506"/>
                      <a:pt x="12794" y="13927"/>
                    </a:cubicBezTo>
                    <a:lnTo>
                      <a:pt x="12794" y="13895"/>
                    </a:lnTo>
                    <a:cubicBezTo>
                      <a:pt x="13180" y="13798"/>
                      <a:pt x="13566" y="13702"/>
                      <a:pt x="13952" y="13605"/>
                    </a:cubicBezTo>
                    <a:cubicBezTo>
                      <a:pt x="16427" y="12898"/>
                      <a:pt x="18838" y="12030"/>
                      <a:pt x="21184" y="11002"/>
                    </a:cubicBezTo>
                    <a:cubicBezTo>
                      <a:pt x="23884" y="9748"/>
                      <a:pt x="24141" y="9202"/>
                      <a:pt x="24045" y="8816"/>
                    </a:cubicBezTo>
                    <a:cubicBezTo>
                      <a:pt x="24019" y="8737"/>
                      <a:pt x="23949" y="8679"/>
                      <a:pt x="23853" y="8679"/>
                    </a:cubicBezTo>
                    <a:close/>
                    <a:moveTo>
                      <a:pt x="24985" y="13021"/>
                    </a:moveTo>
                    <a:cubicBezTo>
                      <a:pt x="24971" y="13021"/>
                      <a:pt x="24958" y="13023"/>
                      <a:pt x="24945" y="13027"/>
                    </a:cubicBezTo>
                    <a:cubicBezTo>
                      <a:pt x="24816" y="13059"/>
                      <a:pt x="24752" y="13188"/>
                      <a:pt x="24784" y="13284"/>
                    </a:cubicBezTo>
                    <a:cubicBezTo>
                      <a:pt x="24784" y="13316"/>
                      <a:pt x="24881" y="13734"/>
                      <a:pt x="22181" y="14988"/>
                    </a:cubicBezTo>
                    <a:cubicBezTo>
                      <a:pt x="19834" y="16016"/>
                      <a:pt x="17423" y="16884"/>
                      <a:pt x="14980" y="17559"/>
                    </a:cubicBezTo>
                    <a:cubicBezTo>
                      <a:pt x="12473" y="18331"/>
                      <a:pt x="9869" y="18813"/>
                      <a:pt x="7266" y="19006"/>
                    </a:cubicBezTo>
                    <a:cubicBezTo>
                      <a:pt x="6615" y="19044"/>
                      <a:pt x="6089" y="19060"/>
                      <a:pt x="5663" y="19060"/>
                    </a:cubicBezTo>
                    <a:cubicBezTo>
                      <a:pt x="3941" y="19060"/>
                      <a:pt x="3858" y="18807"/>
                      <a:pt x="3858" y="18781"/>
                    </a:cubicBezTo>
                    <a:cubicBezTo>
                      <a:pt x="3832" y="18701"/>
                      <a:pt x="3740" y="18644"/>
                      <a:pt x="3655" y="18644"/>
                    </a:cubicBezTo>
                    <a:cubicBezTo>
                      <a:pt x="3636" y="18644"/>
                      <a:pt x="3618" y="18646"/>
                      <a:pt x="3601" y="18652"/>
                    </a:cubicBezTo>
                    <a:cubicBezTo>
                      <a:pt x="3473" y="18684"/>
                      <a:pt x="3408" y="18781"/>
                      <a:pt x="3440" y="18909"/>
                    </a:cubicBezTo>
                    <a:cubicBezTo>
                      <a:pt x="3543" y="19216"/>
                      <a:pt x="3888" y="19481"/>
                      <a:pt x="5618" y="19481"/>
                    </a:cubicBezTo>
                    <a:cubicBezTo>
                      <a:pt x="6067" y="19481"/>
                      <a:pt x="6610" y="19463"/>
                      <a:pt x="7266" y="19424"/>
                    </a:cubicBezTo>
                    <a:cubicBezTo>
                      <a:pt x="9516" y="19263"/>
                      <a:pt x="11766" y="18877"/>
                      <a:pt x="13952" y="18266"/>
                    </a:cubicBezTo>
                    <a:cubicBezTo>
                      <a:pt x="14305" y="18170"/>
                      <a:pt x="14691" y="18041"/>
                      <a:pt x="15109" y="17977"/>
                    </a:cubicBezTo>
                    <a:cubicBezTo>
                      <a:pt x="17584" y="17270"/>
                      <a:pt x="19995" y="16402"/>
                      <a:pt x="22341" y="15373"/>
                    </a:cubicBezTo>
                    <a:cubicBezTo>
                      <a:pt x="25041" y="14120"/>
                      <a:pt x="25299" y="13573"/>
                      <a:pt x="25202" y="13188"/>
                    </a:cubicBezTo>
                    <a:cubicBezTo>
                      <a:pt x="25174" y="13104"/>
                      <a:pt x="25074" y="13021"/>
                      <a:pt x="24985" y="13021"/>
                    </a:cubicBezTo>
                    <a:close/>
                    <a:moveTo>
                      <a:pt x="25224" y="13872"/>
                    </a:moveTo>
                    <a:cubicBezTo>
                      <a:pt x="25106" y="13872"/>
                      <a:pt x="24990" y="13968"/>
                      <a:pt x="25009" y="14120"/>
                    </a:cubicBezTo>
                    <a:cubicBezTo>
                      <a:pt x="25009" y="14120"/>
                      <a:pt x="25074" y="14538"/>
                      <a:pt x="22373" y="15823"/>
                    </a:cubicBezTo>
                    <a:cubicBezTo>
                      <a:pt x="20059" y="16852"/>
                      <a:pt x="17648" y="17720"/>
                      <a:pt x="15205" y="18395"/>
                    </a:cubicBezTo>
                    <a:cubicBezTo>
                      <a:pt x="12666" y="19134"/>
                      <a:pt x="10094" y="19617"/>
                      <a:pt x="7458" y="19842"/>
                    </a:cubicBezTo>
                    <a:cubicBezTo>
                      <a:pt x="6899" y="19869"/>
                      <a:pt x="6432" y="19881"/>
                      <a:pt x="6042" y="19881"/>
                    </a:cubicBezTo>
                    <a:cubicBezTo>
                      <a:pt x="4171" y="19881"/>
                      <a:pt x="4083" y="19617"/>
                      <a:pt x="4083" y="19617"/>
                    </a:cubicBezTo>
                    <a:cubicBezTo>
                      <a:pt x="4057" y="19484"/>
                      <a:pt x="3965" y="19428"/>
                      <a:pt x="3873" y="19428"/>
                    </a:cubicBezTo>
                    <a:cubicBezTo>
                      <a:pt x="3741" y="19428"/>
                      <a:pt x="3609" y="19543"/>
                      <a:pt x="3665" y="19713"/>
                    </a:cubicBezTo>
                    <a:cubicBezTo>
                      <a:pt x="3743" y="20024"/>
                      <a:pt x="4113" y="20314"/>
                      <a:pt x="5919" y="20314"/>
                    </a:cubicBezTo>
                    <a:cubicBezTo>
                      <a:pt x="6354" y="20314"/>
                      <a:pt x="6873" y="20297"/>
                      <a:pt x="7491" y="20259"/>
                    </a:cubicBezTo>
                    <a:cubicBezTo>
                      <a:pt x="9741" y="20067"/>
                      <a:pt x="11991" y="19681"/>
                      <a:pt x="14145" y="19102"/>
                    </a:cubicBezTo>
                    <a:lnTo>
                      <a:pt x="14145" y="19070"/>
                    </a:lnTo>
                    <a:cubicBezTo>
                      <a:pt x="14530" y="18974"/>
                      <a:pt x="14948" y="18877"/>
                      <a:pt x="15302" y="18781"/>
                    </a:cubicBezTo>
                    <a:cubicBezTo>
                      <a:pt x="17777" y="18106"/>
                      <a:pt x="20220" y="17238"/>
                      <a:pt x="22566" y="16177"/>
                    </a:cubicBezTo>
                    <a:cubicBezTo>
                      <a:pt x="25234" y="14923"/>
                      <a:pt x="25524" y="14377"/>
                      <a:pt x="25427" y="14023"/>
                    </a:cubicBezTo>
                    <a:cubicBezTo>
                      <a:pt x="25388" y="13918"/>
                      <a:pt x="25305" y="13872"/>
                      <a:pt x="25224" y="13872"/>
                    </a:cubicBezTo>
                    <a:close/>
                    <a:moveTo>
                      <a:pt x="25428" y="14658"/>
                    </a:moveTo>
                    <a:cubicBezTo>
                      <a:pt x="25407" y="14658"/>
                      <a:pt x="25386" y="14661"/>
                      <a:pt x="25363" y="14666"/>
                    </a:cubicBezTo>
                    <a:cubicBezTo>
                      <a:pt x="25266" y="14698"/>
                      <a:pt x="25202" y="14795"/>
                      <a:pt x="25234" y="14923"/>
                    </a:cubicBezTo>
                    <a:cubicBezTo>
                      <a:pt x="25234" y="14923"/>
                      <a:pt x="25299" y="15341"/>
                      <a:pt x="22598" y="16627"/>
                    </a:cubicBezTo>
                    <a:cubicBezTo>
                      <a:pt x="20252" y="17656"/>
                      <a:pt x="17873" y="18491"/>
                      <a:pt x="15398" y="19166"/>
                    </a:cubicBezTo>
                    <a:cubicBezTo>
                      <a:pt x="12891" y="19938"/>
                      <a:pt x="10287" y="20420"/>
                      <a:pt x="7683" y="20645"/>
                    </a:cubicBezTo>
                    <a:cubicBezTo>
                      <a:pt x="7124" y="20673"/>
                      <a:pt x="6656" y="20684"/>
                      <a:pt x="6264" y="20684"/>
                    </a:cubicBezTo>
                    <a:cubicBezTo>
                      <a:pt x="4386" y="20684"/>
                      <a:pt x="4276" y="20420"/>
                      <a:pt x="4276" y="20420"/>
                    </a:cubicBezTo>
                    <a:cubicBezTo>
                      <a:pt x="4250" y="20314"/>
                      <a:pt x="4179" y="20251"/>
                      <a:pt x="4082" y="20251"/>
                    </a:cubicBezTo>
                    <a:cubicBezTo>
                      <a:pt x="4062" y="20251"/>
                      <a:pt x="4041" y="20254"/>
                      <a:pt x="4019" y="20259"/>
                    </a:cubicBezTo>
                    <a:cubicBezTo>
                      <a:pt x="3923" y="20292"/>
                      <a:pt x="3858" y="20388"/>
                      <a:pt x="3890" y="20517"/>
                    </a:cubicBezTo>
                    <a:cubicBezTo>
                      <a:pt x="3969" y="20833"/>
                      <a:pt x="4329" y="21105"/>
                      <a:pt x="6223" y="21105"/>
                    </a:cubicBezTo>
                    <a:cubicBezTo>
                      <a:pt x="6641" y="21105"/>
                      <a:pt x="7134" y="21092"/>
                      <a:pt x="7716" y="21063"/>
                    </a:cubicBezTo>
                    <a:cubicBezTo>
                      <a:pt x="9966" y="20870"/>
                      <a:pt x="12184" y="20484"/>
                      <a:pt x="14370" y="19906"/>
                    </a:cubicBezTo>
                    <a:cubicBezTo>
                      <a:pt x="14755" y="19809"/>
                      <a:pt x="15141" y="19681"/>
                      <a:pt x="15527" y="19584"/>
                    </a:cubicBezTo>
                    <a:cubicBezTo>
                      <a:pt x="18002" y="18909"/>
                      <a:pt x="20413" y="18041"/>
                      <a:pt x="22759" y="16981"/>
                    </a:cubicBezTo>
                    <a:cubicBezTo>
                      <a:pt x="25459" y="15727"/>
                      <a:pt x="25717" y="15181"/>
                      <a:pt x="25620" y="14795"/>
                    </a:cubicBezTo>
                    <a:cubicBezTo>
                      <a:pt x="25594" y="14715"/>
                      <a:pt x="25524" y="14658"/>
                      <a:pt x="25428" y="14658"/>
                    </a:cubicBezTo>
                    <a:close/>
                    <a:moveTo>
                      <a:pt x="26005" y="16876"/>
                    </a:moveTo>
                    <a:cubicBezTo>
                      <a:pt x="25985" y="16876"/>
                      <a:pt x="25964" y="16879"/>
                      <a:pt x="25942" y="16884"/>
                    </a:cubicBezTo>
                    <a:cubicBezTo>
                      <a:pt x="25845" y="16916"/>
                      <a:pt x="25781" y="17045"/>
                      <a:pt x="25813" y="17141"/>
                    </a:cubicBezTo>
                    <a:cubicBezTo>
                      <a:pt x="25813" y="17174"/>
                      <a:pt x="25877" y="17559"/>
                      <a:pt x="23177" y="18845"/>
                    </a:cubicBezTo>
                    <a:cubicBezTo>
                      <a:pt x="20863" y="19874"/>
                      <a:pt x="18452" y="20742"/>
                      <a:pt x="15977" y="21417"/>
                    </a:cubicBezTo>
                    <a:cubicBezTo>
                      <a:pt x="13469" y="22156"/>
                      <a:pt x="10898" y="22670"/>
                      <a:pt x="8262" y="22863"/>
                    </a:cubicBezTo>
                    <a:cubicBezTo>
                      <a:pt x="7618" y="22901"/>
                      <a:pt x="7096" y="22917"/>
                      <a:pt x="6672" y="22917"/>
                    </a:cubicBezTo>
                    <a:cubicBezTo>
                      <a:pt x="4958" y="22917"/>
                      <a:pt x="4855" y="22664"/>
                      <a:pt x="4855" y="22638"/>
                    </a:cubicBezTo>
                    <a:cubicBezTo>
                      <a:pt x="4829" y="22549"/>
                      <a:pt x="4758" y="22510"/>
                      <a:pt x="4683" y="22510"/>
                    </a:cubicBezTo>
                    <a:cubicBezTo>
                      <a:pt x="4570" y="22510"/>
                      <a:pt x="4450" y="22599"/>
                      <a:pt x="4469" y="22735"/>
                    </a:cubicBezTo>
                    <a:cubicBezTo>
                      <a:pt x="4547" y="23045"/>
                      <a:pt x="4917" y="23335"/>
                      <a:pt x="6722" y="23335"/>
                    </a:cubicBezTo>
                    <a:cubicBezTo>
                      <a:pt x="7158" y="23335"/>
                      <a:pt x="7676" y="23318"/>
                      <a:pt x="8294" y="23281"/>
                    </a:cubicBezTo>
                    <a:cubicBezTo>
                      <a:pt x="10544" y="23120"/>
                      <a:pt x="12762" y="22735"/>
                      <a:pt x="14948" y="22124"/>
                    </a:cubicBezTo>
                    <a:cubicBezTo>
                      <a:pt x="15334" y="22027"/>
                      <a:pt x="15752" y="21899"/>
                      <a:pt x="16105" y="21802"/>
                    </a:cubicBezTo>
                    <a:cubicBezTo>
                      <a:pt x="18580" y="21127"/>
                      <a:pt x="20991" y="20259"/>
                      <a:pt x="23338" y="19231"/>
                    </a:cubicBezTo>
                    <a:cubicBezTo>
                      <a:pt x="26038" y="17945"/>
                      <a:pt x="26295" y="17399"/>
                      <a:pt x="26199" y="17045"/>
                    </a:cubicBezTo>
                    <a:cubicBezTo>
                      <a:pt x="26172" y="16938"/>
                      <a:pt x="26101" y="16876"/>
                      <a:pt x="26005" y="16876"/>
                    </a:cubicBezTo>
                    <a:close/>
                    <a:moveTo>
                      <a:pt x="26473" y="18612"/>
                    </a:moveTo>
                    <a:cubicBezTo>
                      <a:pt x="26457" y="18612"/>
                      <a:pt x="26440" y="18615"/>
                      <a:pt x="26424" y="18620"/>
                    </a:cubicBezTo>
                    <a:cubicBezTo>
                      <a:pt x="26295" y="18652"/>
                      <a:pt x="26231" y="18749"/>
                      <a:pt x="26263" y="18877"/>
                    </a:cubicBezTo>
                    <a:cubicBezTo>
                      <a:pt x="26263" y="18877"/>
                      <a:pt x="26327" y="19295"/>
                      <a:pt x="23627" y="20581"/>
                    </a:cubicBezTo>
                    <a:cubicBezTo>
                      <a:pt x="21313" y="21609"/>
                      <a:pt x="18902" y="22477"/>
                      <a:pt x="16427" y="23152"/>
                    </a:cubicBezTo>
                    <a:cubicBezTo>
                      <a:pt x="13920" y="23892"/>
                      <a:pt x="11348" y="24374"/>
                      <a:pt x="8712" y="24599"/>
                    </a:cubicBezTo>
                    <a:cubicBezTo>
                      <a:pt x="8152" y="24627"/>
                      <a:pt x="7684" y="24638"/>
                      <a:pt x="7293" y="24638"/>
                    </a:cubicBezTo>
                    <a:cubicBezTo>
                      <a:pt x="5415" y="24638"/>
                      <a:pt x="5305" y="24374"/>
                      <a:pt x="5305" y="24374"/>
                    </a:cubicBezTo>
                    <a:cubicBezTo>
                      <a:pt x="5305" y="24267"/>
                      <a:pt x="5217" y="24205"/>
                      <a:pt x="5131" y="24205"/>
                    </a:cubicBezTo>
                    <a:cubicBezTo>
                      <a:pt x="5114" y="24205"/>
                      <a:pt x="5096" y="24208"/>
                      <a:pt x="5080" y="24213"/>
                    </a:cubicBezTo>
                    <a:cubicBezTo>
                      <a:pt x="4951" y="24245"/>
                      <a:pt x="4887" y="24374"/>
                      <a:pt x="4919" y="24470"/>
                    </a:cubicBezTo>
                    <a:cubicBezTo>
                      <a:pt x="4997" y="24781"/>
                      <a:pt x="5367" y="25071"/>
                      <a:pt x="7172" y="25071"/>
                    </a:cubicBezTo>
                    <a:cubicBezTo>
                      <a:pt x="7608" y="25071"/>
                      <a:pt x="8126" y="25054"/>
                      <a:pt x="8744" y="25017"/>
                    </a:cubicBezTo>
                    <a:cubicBezTo>
                      <a:pt x="10994" y="24824"/>
                      <a:pt x="13212" y="24438"/>
                      <a:pt x="15398" y="23860"/>
                    </a:cubicBezTo>
                    <a:lnTo>
                      <a:pt x="15398" y="23827"/>
                    </a:lnTo>
                    <a:cubicBezTo>
                      <a:pt x="15784" y="23731"/>
                      <a:pt x="16170" y="23635"/>
                      <a:pt x="16587" y="23538"/>
                    </a:cubicBezTo>
                    <a:cubicBezTo>
                      <a:pt x="19030" y="22863"/>
                      <a:pt x="21473" y="21995"/>
                      <a:pt x="23820" y="20934"/>
                    </a:cubicBezTo>
                    <a:cubicBezTo>
                      <a:pt x="26488" y="19681"/>
                      <a:pt x="26745" y="19134"/>
                      <a:pt x="26649" y="18781"/>
                    </a:cubicBezTo>
                    <a:cubicBezTo>
                      <a:pt x="26622" y="18674"/>
                      <a:pt x="26551" y="18612"/>
                      <a:pt x="26473" y="18612"/>
                    </a:cubicBezTo>
                    <a:close/>
                    <a:moveTo>
                      <a:pt x="26680" y="19415"/>
                    </a:moveTo>
                    <a:cubicBezTo>
                      <a:pt x="26660" y="19415"/>
                      <a:pt x="26639" y="19418"/>
                      <a:pt x="26617" y="19424"/>
                    </a:cubicBezTo>
                    <a:cubicBezTo>
                      <a:pt x="26520" y="19456"/>
                      <a:pt x="26456" y="19552"/>
                      <a:pt x="26488" y="19681"/>
                    </a:cubicBezTo>
                    <a:cubicBezTo>
                      <a:pt x="26488" y="19681"/>
                      <a:pt x="26552" y="20099"/>
                      <a:pt x="23852" y="21384"/>
                    </a:cubicBezTo>
                    <a:cubicBezTo>
                      <a:pt x="21506" y="22413"/>
                      <a:pt x="19127" y="23281"/>
                      <a:pt x="16652" y="23956"/>
                    </a:cubicBezTo>
                    <a:cubicBezTo>
                      <a:pt x="14145" y="24695"/>
                      <a:pt x="11541" y="25178"/>
                      <a:pt x="8937" y="25403"/>
                    </a:cubicBezTo>
                    <a:cubicBezTo>
                      <a:pt x="8377" y="25430"/>
                      <a:pt x="7909" y="25442"/>
                      <a:pt x="7518" y="25442"/>
                    </a:cubicBezTo>
                    <a:cubicBezTo>
                      <a:pt x="5640" y="25442"/>
                      <a:pt x="5530" y="25178"/>
                      <a:pt x="5530" y="25178"/>
                    </a:cubicBezTo>
                    <a:cubicBezTo>
                      <a:pt x="5517" y="25045"/>
                      <a:pt x="5427" y="24989"/>
                      <a:pt x="5335" y="24989"/>
                    </a:cubicBezTo>
                    <a:cubicBezTo>
                      <a:pt x="5204" y="24989"/>
                      <a:pt x="5068" y="25104"/>
                      <a:pt x="5144" y="25274"/>
                    </a:cubicBezTo>
                    <a:cubicBezTo>
                      <a:pt x="5222" y="25585"/>
                      <a:pt x="5571" y="25875"/>
                      <a:pt x="7385" y="25875"/>
                    </a:cubicBezTo>
                    <a:cubicBezTo>
                      <a:pt x="7822" y="25875"/>
                      <a:pt x="8345" y="25858"/>
                      <a:pt x="8969" y="25820"/>
                    </a:cubicBezTo>
                    <a:cubicBezTo>
                      <a:pt x="11219" y="25628"/>
                      <a:pt x="13437" y="25242"/>
                      <a:pt x="15623" y="24663"/>
                    </a:cubicBezTo>
                    <a:cubicBezTo>
                      <a:pt x="16009" y="24567"/>
                      <a:pt x="16395" y="24470"/>
                      <a:pt x="16780" y="24342"/>
                    </a:cubicBezTo>
                    <a:cubicBezTo>
                      <a:pt x="19255" y="23667"/>
                      <a:pt x="21666" y="22799"/>
                      <a:pt x="24013" y="21738"/>
                    </a:cubicBezTo>
                    <a:cubicBezTo>
                      <a:pt x="26713" y="20484"/>
                      <a:pt x="26970" y="19938"/>
                      <a:pt x="26874" y="19584"/>
                    </a:cubicBezTo>
                    <a:cubicBezTo>
                      <a:pt x="26847" y="19478"/>
                      <a:pt x="26776" y="19415"/>
                      <a:pt x="26680" y="19415"/>
                    </a:cubicBezTo>
                    <a:close/>
                    <a:moveTo>
                      <a:pt x="27570" y="22840"/>
                    </a:moveTo>
                    <a:cubicBezTo>
                      <a:pt x="27452" y="22840"/>
                      <a:pt x="27337" y="22936"/>
                      <a:pt x="27356" y="23088"/>
                    </a:cubicBezTo>
                    <a:cubicBezTo>
                      <a:pt x="27356" y="23088"/>
                      <a:pt x="27452" y="23506"/>
                      <a:pt x="24720" y="24792"/>
                    </a:cubicBezTo>
                    <a:cubicBezTo>
                      <a:pt x="22406" y="25820"/>
                      <a:pt x="19995" y="26656"/>
                      <a:pt x="17552" y="27363"/>
                    </a:cubicBezTo>
                    <a:cubicBezTo>
                      <a:pt x="15012" y="28103"/>
                      <a:pt x="12441" y="28585"/>
                      <a:pt x="9805" y="28778"/>
                    </a:cubicBezTo>
                    <a:cubicBezTo>
                      <a:pt x="9161" y="28816"/>
                      <a:pt x="8640" y="28831"/>
                      <a:pt x="8218" y="28831"/>
                    </a:cubicBezTo>
                    <a:cubicBezTo>
                      <a:pt x="6512" y="28831"/>
                      <a:pt x="6430" y="28578"/>
                      <a:pt x="6430" y="28553"/>
                    </a:cubicBezTo>
                    <a:cubicBezTo>
                      <a:pt x="6403" y="28432"/>
                      <a:pt x="6308" y="28378"/>
                      <a:pt x="6215" y="28378"/>
                    </a:cubicBezTo>
                    <a:cubicBezTo>
                      <a:pt x="6084" y="28378"/>
                      <a:pt x="5956" y="28481"/>
                      <a:pt x="6012" y="28649"/>
                    </a:cubicBezTo>
                    <a:cubicBezTo>
                      <a:pt x="6089" y="28982"/>
                      <a:pt x="6450" y="29253"/>
                      <a:pt x="8197" y="29253"/>
                    </a:cubicBezTo>
                    <a:cubicBezTo>
                      <a:pt x="8646" y="29253"/>
                      <a:pt x="9186" y="29235"/>
                      <a:pt x="9837" y="29196"/>
                    </a:cubicBezTo>
                    <a:cubicBezTo>
                      <a:pt x="12087" y="29035"/>
                      <a:pt x="14337" y="28649"/>
                      <a:pt x="16523" y="28038"/>
                    </a:cubicBezTo>
                    <a:cubicBezTo>
                      <a:pt x="16877" y="27942"/>
                      <a:pt x="17263" y="27846"/>
                      <a:pt x="17680" y="27749"/>
                    </a:cubicBezTo>
                    <a:cubicBezTo>
                      <a:pt x="20156" y="27074"/>
                      <a:pt x="22566" y="26206"/>
                      <a:pt x="24913" y="25145"/>
                    </a:cubicBezTo>
                    <a:cubicBezTo>
                      <a:pt x="27613" y="23892"/>
                      <a:pt x="27870" y="23345"/>
                      <a:pt x="27774" y="22992"/>
                    </a:cubicBezTo>
                    <a:cubicBezTo>
                      <a:pt x="27734" y="22886"/>
                      <a:pt x="27652" y="22840"/>
                      <a:pt x="27570" y="22840"/>
                    </a:cubicBezTo>
                    <a:close/>
                    <a:moveTo>
                      <a:pt x="27816" y="23761"/>
                    </a:moveTo>
                    <a:cubicBezTo>
                      <a:pt x="27682" y="23761"/>
                      <a:pt x="27535" y="23877"/>
                      <a:pt x="27613" y="24052"/>
                    </a:cubicBezTo>
                    <a:cubicBezTo>
                      <a:pt x="27613" y="24052"/>
                      <a:pt x="27677" y="24470"/>
                      <a:pt x="24977" y="25756"/>
                    </a:cubicBezTo>
                    <a:cubicBezTo>
                      <a:pt x="22663" y="26753"/>
                      <a:pt x="20252" y="27620"/>
                      <a:pt x="17809" y="28296"/>
                    </a:cubicBezTo>
                    <a:cubicBezTo>
                      <a:pt x="15302" y="29067"/>
                      <a:pt x="12698" y="29549"/>
                      <a:pt x="10094" y="29742"/>
                    </a:cubicBezTo>
                    <a:cubicBezTo>
                      <a:pt x="9450" y="29780"/>
                      <a:pt x="8928" y="29796"/>
                      <a:pt x="8504" y="29796"/>
                    </a:cubicBezTo>
                    <a:cubicBezTo>
                      <a:pt x="6790" y="29796"/>
                      <a:pt x="6687" y="29543"/>
                      <a:pt x="6687" y="29517"/>
                    </a:cubicBezTo>
                    <a:cubicBezTo>
                      <a:pt x="6650" y="29430"/>
                      <a:pt x="6574" y="29391"/>
                      <a:pt x="6498" y="29391"/>
                    </a:cubicBezTo>
                    <a:cubicBezTo>
                      <a:pt x="6379" y="29391"/>
                      <a:pt x="6262" y="29488"/>
                      <a:pt x="6301" y="29646"/>
                    </a:cubicBezTo>
                    <a:cubicBezTo>
                      <a:pt x="6378" y="29952"/>
                      <a:pt x="6718" y="30218"/>
                      <a:pt x="8463" y="30218"/>
                    </a:cubicBezTo>
                    <a:cubicBezTo>
                      <a:pt x="8916" y="30218"/>
                      <a:pt x="9464" y="30200"/>
                      <a:pt x="10126" y="30160"/>
                    </a:cubicBezTo>
                    <a:cubicBezTo>
                      <a:pt x="12377" y="29999"/>
                      <a:pt x="14595" y="29613"/>
                      <a:pt x="16780" y="29035"/>
                    </a:cubicBezTo>
                    <a:lnTo>
                      <a:pt x="17905" y="28713"/>
                    </a:lnTo>
                    <a:cubicBezTo>
                      <a:pt x="20381" y="28038"/>
                      <a:pt x="22791" y="27170"/>
                      <a:pt x="25138" y="26110"/>
                    </a:cubicBezTo>
                    <a:cubicBezTo>
                      <a:pt x="27838" y="24856"/>
                      <a:pt x="28095" y="24310"/>
                      <a:pt x="27999" y="23924"/>
                    </a:cubicBezTo>
                    <a:cubicBezTo>
                      <a:pt x="27986" y="23810"/>
                      <a:pt x="27904" y="23761"/>
                      <a:pt x="27816" y="2376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488;p80">
                <a:extLst>
                  <a:ext uri="{FF2B5EF4-FFF2-40B4-BE49-F238E27FC236}">
                    <a16:creationId xmlns="" xmlns:a16="http://schemas.microsoft.com/office/drawing/2014/main" id="{04B6918E-4B9D-405E-BDBC-A445E1D27324}"/>
                  </a:ext>
                </a:extLst>
              </p:cNvPr>
              <p:cNvSpPr/>
              <p:nvPr/>
            </p:nvSpPr>
            <p:spPr>
              <a:xfrm>
                <a:off x="5255609" y="4269363"/>
                <a:ext cx="574728" cy="549057"/>
              </a:xfrm>
              <a:custGeom>
                <a:avLst/>
                <a:gdLst/>
                <a:ahLst/>
                <a:cxnLst/>
                <a:rect l="l" t="t" r="r" b="b"/>
                <a:pathLst>
                  <a:path w="27046" h="25838" extrusionOk="0">
                    <a:moveTo>
                      <a:pt x="21642" y="1"/>
                    </a:moveTo>
                    <a:cubicBezTo>
                      <a:pt x="21522" y="1"/>
                      <a:pt x="21401" y="89"/>
                      <a:pt x="21420" y="225"/>
                    </a:cubicBezTo>
                    <a:cubicBezTo>
                      <a:pt x="21453" y="257"/>
                      <a:pt x="21517" y="675"/>
                      <a:pt x="18817" y="1929"/>
                    </a:cubicBezTo>
                    <a:cubicBezTo>
                      <a:pt x="16470" y="2957"/>
                      <a:pt x="14059" y="3825"/>
                      <a:pt x="11616" y="4500"/>
                    </a:cubicBezTo>
                    <a:cubicBezTo>
                      <a:pt x="9077" y="5272"/>
                      <a:pt x="6473" y="5754"/>
                      <a:pt x="3870" y="5979"/>
                    </a:cubicBezTo>
                    <a:cubicBezTo>
                      <a:pt x="3261" y="6015"/>
                      <a:pt x="2761" y="6030"/>
                      <a:pt x="2350" y="6030"/>
                    </a:cubicBezTo>
                    <a:cubicBezTo>
                      <a:pt x="568" y="6030"/>
                      <a:pt x="462" y="5754"/>
                      <a:pt x="462" y="5754"/>
                    </a:cubicBezTo>
                    <a:cubicBezTo>
                      <a:pt x="449" y="5622"/>
                      <a:pt x="360" y="5566"/>
                      <a:pt x="268" y="5566"/>
                    </a:cubicBezTo>
                    <a:cubicBezTo>
                      <a:pt x="137" y="5566"/>
                      <a:pt x="1" y="5680"/>
                      <a:pt x="77" y="5850"/>
                    </a:cubicBezTo>
                    <a:cubicBezTo>
                      <a:pt x="154" y="6161"/>
                      <a:pt x="503" y="6451"/>
                      <a:pt x="2318" y="6451"/>
                    </a:cubicBezTo>
                    <a:cubicBezTo>
                      <a:pt x="2755" y="6451"/>
                      <a:pt x="3277" y="6434"/>
                      <a:pt x="3902" y="6397"/>
                    </a:cubicBezTo>
                    <a:cubicBezTo>
                      <a:pt x="6152" y="6204"/>
                      <a:pt x="8370" y="5818"/>
                      <a:pt x="10556" y="5240"/>
                    </a:cubicBezTo>
                    <a:lnTo>
                      <a:pt x="10588" y="5207"/>
                    </a:lnTo>
                    <a:cubicBezTo>
                      <a:pt x="10974" y="5111"/>
                      <a:pt x="11327" y="5015"/>
                      <a:pt x="11745" y="4918"/>
                    </a:cubicBezTo>
                    <a:cubicBezTo>
                      <a:pt x="14220" y="4211"/>
                      <a:pt x="16631" y="3343"/>
                      <a:pt x="18977" y="2314"/>
                    </a:cubicBezTo>
                    <a:cubicBezTo>
                      <a:pt x="21678" y="1061"/>
                      <a:pt x="21935" y="514"/>
                      <a:pt x="21838" y="129"/>
                    </a:cubicBezTo>
                    <a:cubicBezTo>
                      <a:pt x="21800" y="39"/>
                      <a:pt x="21721" y="1"/>
                      <a:pt x="21642" y="1"/>
                    </a:cubicBezTo>
                    <a:close/>
                    <a:moveTo>
                      <a:pt x="22052" y="1470"/>
                    </a:moveTo>
                    <a:cubicBezTo>
                      <a:pt x="22034" y="1470"/>
                      <a:pt x="22016" y="1473"/>
                      <a:pt x="21999" y="1479"/>
                    </a:cubicBezTo>
                    <a:cubicBezTo>
                      <a:pt x="21870" y="1479"/>
                      <a:pt x="21806" y="1607"/>
                      <a:pt x="21838" y="1704"/>
                    </a:cubicBezTo>
                    <a:cubicBezTo>
                      <a:pt x="21838" y="1736"/>
                      <a:pt x="21903" y="2154"/>
                      <a:pt x="19203" y="3407"/>
                    </a:cubicBezTo>
                    <a:cubicBezTo>
                      <a:pt x="16888" y="4436"/>
                      <a:pt x="14477" y="5304"/>
                      <a:pt x="12034" y="5979"/>
                    </a:cubicBezTo>
                    <a:cubicBezTo>
                      <a:pt x="9495" y="6750"/>
                      <a:pt x="6891" y="7233"/>
                      <a:pt x="4255" y="7458"/>
                    </a:cubicBezTo>
                    <a:cubicBezTo>
                      <a:pt x="3611" y="7496"/>
                      <a:pt x="3090" y="7511"/>
                      <a:pt x="2668" y="7511"/>
                    </a:cubicBezTo>
                    <a:cubicBezTo>
                      <a:pt x="963" y="7511"/>
                      <a:pt x="880" y="7258"/>
                      <a:pt x="880" y="7233"/>
                    </a:cubicBezTo>
                    <a:cubicBezTo>
                      <a:pt x="842" y="7143"/>
                      <a:pt x="763" y="7104"/>
                      <a:pt x="684" y="7104"/>
                    </a:cubicBezTo>
                    <a:cubicBezTo>
                      <a:pt x="564" y="7104"/>
                      <a:pt x="443" y="7193"/>
                      <a:pt x="462" y="7329"/>
                    </a:cubicBezTo>
                    <a:cubicBezTo>
                      <a:pt x="540" y="7640"/>
                      <a:pt x="910" y="7930"/>
                      <a:pt x="2716" y="7930"/>
                    </a:cubicBezTo>
                    <a:cubicBezTo>
                      <a:pt x="3151" y="7930"/>
                      <a:pt x="3669" y="7913"/>
                      <a:pt x="4287" y="7875"/>
                    </a:cubicBezTo>
                    <a:cubicBezTo>
                      <a:pt x="6538" y="7715"/>
                      <a:pt x="8788" y="7329"/>
                      <a:pt x="10941" y="6718"/>
                    </a:cubicBezTo>
                    <a:lnTo>
                      <a:pt x="12163" y="6397"/>
                    </a:lnTo>
                    <a:cubicBezTo>
                      <a:pt x="14638" y="5690"/>
                      <a:pt x="17049" y="4822"/>
                      <a:pt x="19395" y="3793"/>
                    </a:cubicBezTo>
                    <a:cubicBezTo>
                      <a:pt x="22063" y="2539"/>
                      <a:pt x="22321" y="1993"/>
                      <a:pt x="22224" y="1607"/>
                    </a:cubicBezTo>
                    <a:cubicBezTo>
                      <a:pt x="22224" y="1528"/>
                      <a:pt x="22137" y="1470"/>
                      <a:pt x="22052" y="1470"/>
                    </a:cubicBezTo>
                    <a:close/>
                    <a:moveTo>
                      <a:pt x="22266" y="2376"/>
                    </a:moveTo>
                    <a:cubicBezTo>
                      <a:pt x="22132" y="2376"/>
                      <a:pt x="21985" y="2493"/>
                      <a:pt x="22063" y="2668"/>
                    </a:cubicBezTo>
                    <a:cubicBezTo>
                      <a:pt x="22063" y="2668"/>
                      <a:pt x="22128" y="3086"/>
                      <a:pt x="19428" y="4372"/>
                    </a:cubicBezTo>
                    <a:cubicBezTo>
                      <a:pt x="17081" y="5400"/>
                      <a:pt x="14670" y="6236"/>
                      <a:pt x="12227" y="6943"/>
                    </a:cubicBezTo>
                    <a:cubicBezTo>
                      <a:pt x="9720" y="7683"/>
                      <a:pt x="7116" y="8165"/>
                      <a:pt x="4513" y="8390"/>
                    </a:cubicBezTo>
                    <a:cubicBezTo>
                      <a:pt x="3953" y="8417"/>
                      <a:pt x="3485" y="8429"/>
                      <a:pt x="3093" y="8429"/>
                    </a:cubicBezTo>
                    <a:cubicBezTo>
                      <a:pt x="1215" y="8429"/>
                      <a:pt x="1105" y="8165"/>
                      <a:pt x="1105" y="8165"/>
                    </a:cubicBezTo>
                    <a:cubicBezTo>
                      <a:pt x="1092" y="8032"/>
                      <a:pt x="1003" y="7976"/>
                      <a:pt x="911" y="7976"/>
                    </a:cubicBezTo>
                    <a:cubicBezTo>
                      <a:pt x="780" y="7976"/>
                      <a:pt x="644" y="8091"/>
                      <a:pt x="719" y="8261"/>
                    </a:cubicBezTo>
                    <a:cubicBezTo>
                      <a:pt x="798" y="8577"/>
                      <a:pt x="1158" y="8850"/>
                      <a:pt x="3052" y="8850"/>
                    </a:cubicBezTo>
                    <a:cubicBezTo>
                      <a:pt x="3470" y="8850"/>
                      <a:pt x="3963" y="8837"/>
                      <a:pt x="4545" y="8808"/>
                    </a:cubicBezTo>
                    <a:cubicBezTo>
                      <a:pt x="6795" y="8615"/>
                      <a:pt x="9013" y="8229"/>
                      <a:pt x="11199" y="7650"/>
                    </a:cubicBezTo>
                    <a:lnTo>
                      <a:pt x="11231" y="7618"/>
                    </a:lnTo>
                    <a:cubicBezTo>
                      <a:pt x="11584" y="7522"/>
                      <a:pt x="11970" y="7425"/>
                      <a:pt x="12356" y="7329"/>
                    </a:cubicBezTo>
                    <a:cubicBezTo>
                      <a:pt x="14831" y="6654"/>
                      <a:pt x="17242" y="5786"/>
                      <a:pt x="19588" y="4725"/>
                    </a:cubicBezTo>
                    <a:cubicBezTo>
                      <a:pt x="22288" y="3472"/>
                      <a:pt x="22546" y="2925"/>
                      <a:pt x="22449" y="2539"/>
                    </a:cubicBezTo>
                    <a:cubicBezTo>
                      <a:pt x="22436" y="2426"/>
                      <a:pt x="22354" y="2376"/>
                      <a:pt x="22266" y="2376"/>
                    </a:cubicBezTo>
                    <a:close/>
                    <a:moveTo>
                      <a:pt x="23093" y="5617"/>
                    </a:moveTo>
                    <a:cubicBezTo>
                      <a:pt x="23072" y="5617"/>
                      <a:pt x="23050" y="5620"/>
                      <a:pt x="23028" y="5625"/>
                    </a:cubicBezTo>
                    <a:cubicBezTo>
                      <a:pt x="22931" y="5657"/>
                      <a:pt x="22867" y="5754"/>
                      <a:pt x="22899" y="5882"/>
                    </a:cubicBezTo>
                    <a:cubicBezTo>
                      <a:pt x="22899" y="5882"/>
                      <a:pt x="22963" y="6300"/>
                      <a:pt x="20263" y="7586"/>
                    </a:cubicBezTo>
                    <a:cubicBezTo>
                      <a:pt x="17917" y="8615"/>
                      <a:pt x="15538" y="9451"/>
                      <a:pt x="13063" y="10126"/>
                    </a:cubicBezTo>
                    <a:cubicBezTo>
                      <a:pt x="10556" y="10897"/>
                      <a:pt x="7952" y="11379"/>
                      <a:pt x="5348" y="11604"/>
                    </a:cubicBezTo>
                    <a:cubicBezTo>
                      <a:pt x="4789" y="11632"/>
                      <a:pt x="4320" y="11643"/>
                      <a:pt x="3929" y="11643"/>
                    </a:cubicBezTo>
                    <a:cubicBezTo>
                      <a:pt x="2051" y="11643"/>
                      <a:pt x="1941" y="11379"/>
                      <a:pt x="1941" y="11379"/>
                    </a:cubicBezTo>
                    <a:cubicBezTo>
                      <a:pt x="1914" y="11273"/>
                      <a:pt x="1844" y="11210"/>
                      <a:pt x="1747" y="11210"/>
                    </a:cubicBezTo>
                    <a:cubicBezTo>
                      <a:pt x="1727" y="11210"/>
                      <a:pt x="1706" y="11213"/>
                      <a:pt x="1684" y="11218"/>
                    </a:cubicBezTo>
                    <a:cubicBezTo>
                      <a:pt x="1587" y="11251"/>
                      <a:pt x="1523" y="11347"/>
                      <a:pt x="1555" y="11476"/>
                    </a:cubicBezTo>
                    <a:cubicBezTo>
                      <a:pt x="1634" y="11792"/>
                      <a:pt x="1994" y="12064"/>
                      <a:pt x="3888" y="12064"/>
                    </a:cubicBezTo>
                    <a:cubicBezTo>
                      <a:pt x="4306" y="12064"/>
                      <a:pt x="4799" y="12051"/>
                      <a:pt x="5380" y="12022"/>
                    </a:cubicBezTo>
                    <a:cubicBezTo>
                      <a:pt x="7631" y="11829"/>
                      <a:pt x="9848" y="11443"/>
                      <a:pt x="12034" y="10865"/>
                    </a:cubicBezTo>
                    <a:lnTo>
                      <a:pt x="12066" y="10833"/>
                    </a:lnTo>
                    <a:cubicBezTo>
                      <a:pt x="12420" y="10736"/>
                      <a:pt x="12838" y="10608"/>
                      <a:pt x="13191" y="10543"/>
                    </a:cubicBezTo>
                    <a:cubicBezTo>
                      <a:pt x="15667" y="9868"/>
                      <a:pt x="18077" y="9001"/>
                      <a:pt x="20424" y="7940"/>
                    </a:cubicBezTo>
                    <a:cubicBezTo>
                      <a:pt x="23124" y="6686"/>
                      <a:pt x="23381" y="6140"/>
                      <a:pt x="23285" y="5754"/>
                    </a:cubicBezTo>
                    <a:cubicBezTo>
                      <a:pt x="23258" y="5675"/>
                      <a:pt x="23188" y="5617"/>
                      <a:pt x="23093" y="5617"/>
                    </a:cubicBezTo>
                    <a:close/>
                    <a:moveTo>
                      <a:pt x="23338" y="6517"/>
                    </a:moveTo>
                    <a:cubicBezTo>
                      <a:pt x="23320" y="6517"/>
                      <a:pt x="23302" y="6520"/>
                      <a:pt x="23285" y="6525"/>
                    </a:cubicBezTo>
                    <a:cubicBezTo>
                      <a:pt x="23156" y="6558"/>
                      <a:pt x="23092" y="6654"/>
                      <a:pt x="23124" y="6783"/>
                    </a:cubicBezTo>
                    <a:cubicBezTo>
                      <a:pt x="23124" y="6783"/>
                      <a:pt x="23221" y="7200"/>
                      <a:pt x="20488" y="8486"/>
                    </a:cubicBezTo>
                    <a:cubicBezTo>
                      <a:pt x="18174" y="9515"/>
                      <a:pt x="15763" y="10351"/>
                      <a:pt x="13320" y="11026"/>
                    </a:cubicBezTo>
                    <a:cubicBezTo>
                      <a:pt x="10781" y="11797"/>
                      <a:pt x="8209" y="12279"/>
                      <a:pt x="5573" y="12504"/>
                    </a:cubicBezTo>
                    <a:cubicBezTo>
                      <a:pt x="5014" y="12532"/>
                      <a:pt x="4546" y="12543"/>
                      <a:pt x="4157" y="12543"/>
                    </a:cubicBezTo>
                    <a:cubicBezTo>
                      <a:pt x="2286" y="12543"/>
                      <a:pt x="2198" y="12279"/>
                      <a:pt x="2198" y="12279"/>
                    </a:cubicBezTo>
                    <a:cubicBezTo>
                      <a:pt x="2171" y="12173"/>
                      <a:pt x="2079" y="12110"/>
                      <a:pt x="1993" y="12110"/>
                    </a:cubicBezTo>
                    <a:cubicBezTo>
                      <a:pt x="1975" y="12110"/>
                      <a:pt x="1958" y="12113"/>
                      <a:pt x="1941" y="12119"/>
                    </a:cubicBezTo>
                    <a:cubicBezTo>
                      <a:pt x="1812" y="12151"/>
                      <a:pt x="1748" y="12247"/>
                      <a:pt x="1780" y="12376"/>
                    </a:cubicBezTo>
                    <a:cubicBezTo>
                      <a:pt x="1859" y="12692"/>
                      <a:pt x="2240" y="12965"/>
                      <a:pt x="4125" y="12965"/>
                    </a:cubicBezTo>
                    <a:cubicBezTo>
                      <a:pt x="4541" y="12965"/>
                      <a:pt x="5030" y="12951"/>
                      <a:pt x="5605" y="12922"/>
                    </a:cubicBezTo>
                    <a:cubicBezTo>
                      <a:pt x="7856" y="12729"/>
                      <a:pt x="10106" y="12344"/>
                      <a:pt x="12259" y="11765"/>
                    </a:cubicBezTo>
                    <a:lnTo>
                      <a:pt x="12291" y="11733"/>
                    </a:lnTo>
                    <a:cubicBezTo>
                      <a:pt x="12677" y="11636"/>
                      <a:pt x="13063" y="11540"/>
                      <a:pt x="13449" y="11443"/>
                    </a:cubicBezTo>
                    <a:cubicBezTo>
                      <a:pt x="15924" y="10768"/>
                      <a:pt x="18335" y="9901"/>
                      <a:pt x="20681" y="8840"/>
                    </a:cubicBezTo>
                    <a:cubicBezTo>
                      <a:pt x="23349" y="7586"/>
                      <a:pt x="23638" y="7040"/>
                      <a:pt x="23542" y="6654"/>
                    </a:cubicBezTo>
                    <a:cubicBezTo>
                      <a:pt x="23516" y="6575"/>
                      <a:pt x="23424" y="6517"/>
                      <a:pt x="23338" y="6517"/>
                    </a:cubicBezTo>
                    <a:close/>
                    <a:moveTo>
                      <a:pt x="23894" y="8619"/>
                    </a:moveTo>
                    <a:cubicBezTo>
                      <a:pt x="23763" y="8619"/>
                      <a:pt x="23627" y="8734"/>
                      <a:pt x="23703" y="8904"/>
                    </a:cubicBezTo>
                    <a:cubicBezTo>
                      <a:pt x="23703" y="8936"/>
                      <a:pt x="23767" y="9354"/>
                      <a:pt x="21067" y="10608"/>
                    </a:cubicBezTo>
                    <a:cubicBezTo>
                      <a:pt x="18720" y="11636"/>
                      <a:pt x="16310" y="12504"/>
                      <a:pt x="13867" y="13179"/>
                    </a:cubicBezTo>
                    <a:cubicBezTo>
                      <a:pt x="11359" y="13951"/>
                      <a:pt x="8756" y="14433"/>
                      <a:pt x="6152" y="14626"/>
                    </a:cubicBezTo>
                    <a:cubicBezTo>
                      <a:pt x="5508" y="14664"/>
                      <a:pt x="4985" y="14680"/>
                      <a:pt x="4561" y="14680"/>
                    </a:cubicBezTo>
                    <a:cubicBezTo>
                      <a:pt x="2848" y="14680"/>
                      <a:pt x="2745" y="14427"/>
                      <a:pt x="2745" y="14401"/>
                    </a:cubicBezTo>
                    <a:cubicBezTo>
                      <a:pt x="2718" y="14321"/>
                      <a:pt x="2648" y="14264"/>
                      <a:pt x="2553" y="14264"/>
                    </a:cubicBezTo>
                    <a:cubicBezTo>
                      <a:pt x="2532" y="14264"/>
                      <a:pt x="2510" y="14267"/>
                      <a:pt x="2487" y="14272"/>
                    </a:cubicBezTo>
                    <a:cubicBezTo>
                      <a:pt x="2391" y="14304"/>
                      <a:pt x="2327" y="14401"/>
                      <a:pt x="2359" y="14529"/>
                    </a:cubicBezTo>
                    <a:cubicBezTo>
                      <a:pt x="2435" y="14836"/>
                      <a:pt x="2775" y="15101"/>
                      <a:pt x="4521" y="15101"/>
                    </a:cubicBezTo>
                    <a:cubicBezTo>
                      <a:pt x="4974" y="15101"/>
                      <a:pt x="5522" y="15083"/>
                      <a:pt x="6184" y="15044"/>
                    </a:cubicBezTo>
                    <a:cubicBezTo>
                      <a:pt x="8434" y="14883"/>
                      <a:pt x="10652" y="14497"/>
                      <a:pt x="12838" y="13886"/>
                    </a:cubicBezTo>
                    <a:lnTo>
                      <a:pt x="12870" y="13854"/>
                    </a:lnTo>
                    <a:cubicBezTo>
                      <a:pt x="13224" y="13758"/>
                      <a:pt x="13642" y="13661"/>
                      <a:pt x="13995" y="13597"/>
                    </a:cubicBezTo>
                    <a:cubicBezTo>
                      <a:pt x="16470" y="12890"/>
                      <a:pt x="18881" y="12022"/>
                      <a:pt x="21228" y="10993"/>
                    </a:cubicBezTo>
                    <a:cubicBezTo>
                      <a:pt x="23928" y="9740"/>
                      <a:pt x="24185" y="9193"/>
                      <a:pt x="24088" y="8808"/>
                    </a:cubicBezTo>
                    <a:cubicBezTo>
                      <a:pt x="24075" y="8675"/>
                      <a:pt x="23986" y="8619"/>
                      <a:pt x="23894" y="8619"/>
                    </a:cubicBezTo>
                    <a:close/>
                    <a:moveTo>
                      <a:pt x="24280" y="10021"/>
                    </a:moveTo>
                    <a:cubicBezTo>
                      <a:pt x="24260" y="10021"/>
                      <a:pt x="24239" y="10024"/>
                      <a:pt x="24217" y="10029"/>
                    </a:cubicBezTo>
                    <a:cubicBezTo>
                      <a:pt x="24121" y="10061"/>
                      <a:pt x="24056" y="10190"/>
                      <a:pt x="24088" y="10286"/>
                    </a:cubicBezTo>
                    <a:cubicBezTo>
                      <a:pt x="24088" y="10318"/>
                      <a:pt x="24153" y="10736"/>
                      <a:pt x="21420" y="12022"/>
                    </a:cubicBezTo>
                    <a:cubicBezTo>
                      <a:pt x="19106" y="13051"/>
                      <a:pt x="16695" y="13919"/>
                      <a:pt x="14252" y="14594"/>
                    </a:cubicBezTo>
                    <a:cubicBezTo>
                      <a:pt x="11713" y="15333"/>
                      <a:pt x="9141" y="15815"/>
                      <a:pt x="6505" y="16040"/>
                    </a:cubicBezTo>
                    <a:cubicBezTo>
                      <a:pt x="5946" y="16068"/>
                      <a:pt x="5479" y="16079"/>
                      <a:pt x="5089" y="16079"/>
                    </a:cubicBezTo>
                    <a:cubicBezTo>
                      <a:pt x="3218" y="16079"/>
                      <a:pt x="3130" y="15815"/>
                      <a:pt x="3130" y="15815"/>
                    </a:cubicBezTo>
                    <a:cubicBezTo>
                      <a:pt x="3104" y="15709"/>
                      <a:pt x="3011" y="15646"/>
                      <a:pt x="2925" y="15646"/>
                    </a:cubicBezTo>
                    <a:cubicBezTo>
                      <a:pt x="2907" y="15646"/>
                      <a:pt x="2890" y="15649"/>
                      <a:pt x="2873" y="15654"/>
                    </a:cubicBezTo>
                    <a:cubicBezTo>
                      <a:pt x="2745" y="15687"/>
                      <a:pt x="2680" y="15815"/>
                      <a:pt x="2712" y="15912"/>
                    </a:cubicBezTo>
                    <a:cubicBezTo>
                      <a:pt x="2790" y="16222"/>
                      <a:pt x="3160" y="16512"/>
                      <a:pt x="4966" y="16512"/>
                    </a:cubicBezTo>
                    <a:cubicBezTo>
                      <a:pt x="5401" y="16512"/>
                      <a:pt x="5920" y="16495"/>
                      <a:pt x="6538" y="16458"/>
                    </a:cubicBezTo>
                    <a:cubicBezTo>
                      <a:pt x="8788" y="16265"/>
                      <a:pt x="11006" y="15879"/>
                      <a:pt x="13191" y="15301"/>
                    </a:cubicBezTo>
                    <a:lnTo>
                      <a:pt x="13224" y="15269"/>
                    </a:lnTo>
                    <a:cubicBezTo>
                      <a:pt x="13609" y="15172"/>
                      <a:pt x="13995" y="15076"/>
                      <a:pt x="14381" y="14947"/>
                    </a:cubicBezTo>
                    <a:cubicBezTo>
                      <a:pt x="16856" y="14272"/>
                      <a:pt x="19267" y="13404"/>
                      <a:pt x="21613" y="12376"/>
                    </a:cubicBezTo>
                    <a:cubicBezTo>
                      <a:pt x="24313" y="11090"/>
                      <a:pt x="24571" y="10543"/>
                      <a:pt x="24474" y="10190"/>
                    </a:cubicBezTo>
                    <a:cubicBezTo>
                      <a:pt x="24448" y="10083"/>
                      <a:pt x="24377" y="10021"/>
                      <a:pt x="24280" y="10021"/>
                    </a:cubicBezTo>
                    <a:close/>
                    <a:moveTo>
                      <a:pt x="25052" y="13010"/>
                    </a:moveTo>
                    <a:cubicBezTo>
                      <a:pt x="25032" y="13010"/>
                      <a:pt x="25011" y="13013"/>
                      <a:pt x="24988" y="13019"/>
                    </a:cubicBezTo>
                    <a:cubicBezTo>
                      <a:pt x="24892" y="13051"/>
                      <a:pt x="24828" y="13179"/>
                      <a:pt x="24860" y="13276"/>
                    </a:cubicBezTo>
                    <a:cubicBezTo>
                      <a:pt x="24860" y="13308"/>
                      <a:pt x="24924" y="13694"/>
                      <a:pt x="22224" y="14979"/>
                    </a:cubicBezTo>
                    <a:cubicBezTo>
                      <a:pt x="19910" y="16008"/>
                      <a:pt x="17499" y="16876"/>
                      <a:pt x="15024" y="17551"/>
                    </a:cubicBezTo>
                    <a:cubicBezTo>
                      <a:pt x="12516" y="18290"/>
                      <a:pt x="9913" y="18805"/>
                      <a:pt x="7309" y="18997"/>
                    </a:cubicBezTo>
                    <a:cubicBezTo>
                      <a:pt x="6700" y="19034"/>
                      <a:pt x="6200" y="19048"/>
                      <a:pt x="5789" y="19048"/>
                    </a:cubicBezTo>
                    <a:cubicBezTo>
                      <a:pt x="4008" y="19048"/>
                      <a:pt x="3902" y="18772"/>
                      <a:pt x="3902" y="18772"/>
                    </a:cubicBezTo>
                    <a:cubicBezTo>
                      <a:pt x="3875" y="18693"/>
                      <a:pt x="3805" y="18636"/>
                      <a:pt x="3710" y="18636"/>
                    </a:cubicBezTo>
                    <a:cubicBezTo>
                      <a:pt x="3689" y="18636"/>
                      <a:pt x="3667" y="18638"/>
                      <a:pt x="3645" y="18644"/>
                    </a:cubicBezTo>
                    <a:cubicBezTo>
                      <a:pt x="3548" y="18644"/>
                      <a:pt x="3484" y="18772"/>
                      <a:pt x="3516" y="18869"/>
                    </a:cubicBezTo>
                    <a:cubicBezTo>
                      <a:pt x="3594" y="19180"/>
                      <a:pt x="3964" y="19470"/>
                      <a:pt x="5769" y="19470"/>
                    </a:cubicBezTo>
                    <a:cubicBezTo>
                      <a:pt x="6205" y="19470"/>
                      <a:pt x="6723" y="19453"/>
                      <a:pt x="7341" y="19415"/>
                    </a:cubicBezTo>
                    <a:cubicBezTo>
                      <a:pt x="9591" y="19255"/>
                      <a:pt x="11809" y="18869"/>
                      <a:pt x="13995" y="18258"/>
                    </a:cubicBezTo>
                    <a:lnTo>
                      <a:pt x="13995" y="18226"/>
                    </a:lnTo>
                    <a:cubicBezTo>
                      <a:pt x="14381" y="18130"/>
                      <a:pt x="14767" y="18033"/>
                      <a:pt x="15152" y="17937"/>
                    </a:cubicBezTo>
                    <a:cubicBezTo>
                      <a:pt x="17627" y="17262"/>
                      <a:pt x="20038" y="16394"/>
                      <a:pt x="22385" y="15365"/>
                    </a:cubicBezTo>
                    <a:cubicBezTo>
                      <a:pt x="25085" y="14079"/>
                      <a:pt x="25342" y="13533"/>
                      <a:pt x="25246" y="13179"/>
                    </a:cubicBezTo>
                    <a:cubicBezTo>
                      <a:pt x="25219" y="13073"/>
                      <a:pt x="25148" y="13010"/>
                      <a:pt x="25052" y="13010"/>
                    </a:cubicBezTo>
                    <a:close/>
                    <a:moveTo>
                      <a:pt x="25214" y="13822"/>
                    </a:moveTo>
                    <a:cubicBezTo>
                      <a:pt x="25085" y="13854"/>
                      <a:pt x="25021" y="13983"/>
                      <a:pt x="25053" y="14079"/>
                    </a:cubicBezTo>
                    <a:cubicBezTo>
                      <a:pt x="25053" y="14111"/>
                      <a:pt x="25117" y="14529"/>
                      <a:pt x="22417" y="15783"/>
                    </a:cubicBezTo>
                    <a:cubicBezTo>
                      <a:pt x="20103" y="16812"/>
                      <a:pt x="17692" y="17680"/>
                      <a:pt x="15249" y="18355"/>
                    </a:cubicBezTo>
                    <a:cubicBezTo>
                      <a:pt x="12709" y="19126"/>
                      <a:pt x="10138" y="19608"/>
                      <a:pt x="7534" y="19833"/>
                    </a:cubicBezTo>
                    <a:cubicBezTo>
                      <a:pt x="6974" y="19861"/>
                      <a:pt x="6506" y="19872"/>
                      <a:pt x="6115" y="19872"/>
                    </a:cubicBezTo>
                    <a:cubicBezTo>
                      <a:pt x="4237" y="19872"/>
                      <a:pt x="4127" y="19608"/>
                      <a:pt x="4127" y="19608"/>
                    </a:cubicBezTo>
                    <a:cubicBezTo>
                      <a:pt x="4114" y="19476"/>
                      <a:pt x="4024" y="19420"/>
                      <a:pt x="3932" y="19420"/>
                    </a:cubicBezTo>
                    <a:cubicBezTo>
                      <a:pt x="3801" y="19420"/>
                      <a:pt x="3665" y="19534"/>
                      <a:pt x="3741" y="19705"/>
                    </a:cubicBezTo>
                    <a:cubicBezTo>
                      <a:pt x="3820" y="20021"/>
                      <a:pt x="4179" y="20293"/>
                      <a:pt x="6056" y="20293"/>
                    </a:cubicBezTo>
                    <a:cubicBezTo>
                      <a:pt x="6470" y="20293"/>
                      <a:pt x="6959" y="20280"/>
                      <a:pt x="7534" y="20251"/>
                    </a:cubicBezTo>
                    <a:cubicBezTo>
                      <a:pt x="9816" y="20058"/>
                      <a:pt x="12034" y="19672"/>
                      <a:pt x="14220" y="19094"/>
                    </a:cubicBezTo>
                    <a:lnTo>
                      <a:pt x="14220" y="19062"/>
                    </a:lnTo>
                    <a:cubicBezTo>
                      <a:pt x="14606" y="18965"/>
                      <a:pt x="14992" y="18837"/>
                      <a:pt x="15377" y="18740"/>
                    </a:cubicBezTo>
                    <a:cubicBezTo>
                      <a:pt x="17852" y="18065"/>
                      <a:pt x="20263" y="17197"/>
                      <a:pt x="22610" y="16169"/>
                    </a:cubicBezTo>
                    <a:cubicBezTo>
                      <a:pt x="25278" y="14915"/>
                      <a:pt x="25535" y="14369"/>
                      <a:pt x="25439" y="13983"/>
                    </a:cubicBezTo>
                    <a:cubicBezTo>
                      <a:pt x="25439" y="13886"/>
                      <a:pt x="25310" y="13822"/>
                      <a:pt x="25214" y="13822"/>
                    </a:cubicBezTo>
                    <a:close/>
                    <a:moveTo>
                      <a:pt x="25780" y="15775"/>
                    </a:moveTo>
                    <a:cubicBezTo>
                      <a:pt x="25762" y="15775"/>
                      <a:pt x="25744" y="15777"/>
                      <a:pt x="25728" y="15783"/>
                    </a:cubicBezTo>
                    <a:cubicBezTo>
                      <a:pt x="25631" y="15815"/>
                      <a:pt x="25535" y="15944"/>
                      <a:pt x="25567" y="16040"/>
                    </a:cubicBezTo>
                    <a:cubicBezTo>
                      <a:pt x="25567" y="16072"/>
                      <a:pt x="25664" y="16458"/>
                      <a:pt x="22931" y="17744"/>
                    </a:cubicBezTo>
                    <a:cubicBezTo>
                      <a:pt x="20617" y="18772"/>
                      <a:pt x="18206" y="19640"/>
                      <a:pt x="15763" y="20315"/>
                    </a:cubicBezTo>
                    <a:cubicBezTo>
                      <a:pt x="13256" y="21055"/>
                      <a:pt x="10652" y="21569"/>
                      <a:pt x="8048" y="21762"/>
                    </a:cubicBezTo>
                    <a:cubicBezTo>
                      <a:pt x="7434" y="21798"/>
                      <a:pt x="6930" y="21813"/>
                      <a:pt x="6516" y="21813"/>
                    </a:cubicBezTo>
                    <a:cubicBezTo>
                      <a:pt x="4726" y="21813"/>
                      <a:pt x="4641" y="21537"/>
                      <a:pt x="4641" y="21537"/>
                    </a:cubicBezTo>
                    <a:cubicBezTo>
                      <a:pt x="4603" y="21447"/>
                      <a:pt x="4524" y="21409"/>
                      <a:pt x="4445" y="21409"/>
                    </a:cubicBezTo>
                    <a:cubicBezTo>
                      <a:pt x="4325" y="21409"/>
                      <a:pt x="4204" y="21498"/>
                      <a:pt x="4223" y="21633"/>
                    </a:cubicBezTo>
                    <a:cubicBezTo>
                      <a:pt x="4327" y="21944"/>
                      <a:pt x="4681" y="22234"/>
                      <a:pt x="6479" y="22234"/>
                    </a:cubicBezTo>
                    <a:cubicBezTo>
                      <a:pt x="6913" y="22234"/>
                      <a:pt x="7430" y="22217"/>
                      <a:pt x="8048" y="22180"/>
                    </a:cubicBezTo>
                    <a:cubicBezTo>
                      <a:pt x="10299" y="22019"/>
                      <a:pt x="12549" y="21633"/>
                      <a:pt x="14734" y="21023"/>
                    </a:cubicBezTo>
                    <a:lnTo>
                      <a:pt x="15892" y="20701"/>
                    </a:lnTo>
                    <a:cubicBezTo>
                      <a:pt x="18367" y="20026"/>
                      <a:pt x="20778" y="19158"/>
                      <a:pt x="23124" y="18130"/>
                    </a:cubicBezTo>
                    <a:cubicBezTo>
                      <a:pt x="25824" y="16844"/>
                      <a:pt x="26081" y="16297"/>
                      <a:pt x="25985" y="15944"/>
                    </a:cubicBezTo>
                    <a:cubicBezTo>
                      <a:pt x="25958" y="15837"/>
                      <a:pt x="25866" y="15775"/>
                      <a:pt x="25780" y="15775"/>
                    </a:cubicBezTo>
                    <a:close/>
                    <a:moveTo>
                      <a:pt x="26530" y="18571"/>
                    </a:moveTo>
                    <a:cubicBezTo>
                      <a:pt x="26510" y="18571"/>
                      <a:pt x="26489" y="18574"/>
                      <a:pt x="26467" y="18580"/>
                    </a:cubicBezTo>
                    <a:cubicBezTo>
                      <a:pt x="26371" y="18612"/>
                      <a:pt x="26306" y="18740"/>
                      <a:pt x="26306" y="18837"/>
                    </a:cubicBezTo>
                    <a:cubicBezTo>
                      <a:pt x="26339" y="18869"/>
                      <a:pt x="26403" y="19255"/>
                      <a:pt x="23703" y="20540"/>
                    </a:cubicBezTo>
                    <a:cubicBezTo>
                      <a:pt x="21356" y="21569"/>
                      <a:pt x="18945" y="22437"/>
                      <a:pt x="16502" y="23112"/>
                    </a:cubicBezTo>
                    <a:cubicBezTo>
                      <a:pt x="13995" y="23851"/>
                      <a:pt x="11391" y="24366"/>
                      <a:pt x="8788" y="24558"/>
                    </a:cubicBezTo>
                    <a:cubicBezTo>
                      <a:pt x="8179" y="24595"/>
                      <a:pt x="7679" y="24609"/>
                      <a:pt x="7268" y="24609"/>
                    </a:cubicBezTo>
                    <a:cubicBezTo>
                      <a:pt x="5487" y="24609"/>
                      <a:pt x="5380" y="24333"/>
                      <a:pt x="5380" y="24333"/>
                    </a:cubicBezTo>
                    <a:cubicBezTo>
                      <a:pt x="5348" y="24237"/>
                      <a:pt x="5252" y="24173"/>
                      <a:pt x="5123" y="24173"/>
                    </a:cubicBezTo>
                    <a:cubicBezTo>
                      <a:pt x="5027" y="24205"/>
                      <a:pt x="4963" y="24333"/>
                      <a:pt x="4995" y="24430"/>
                    </a:cubicBezTo>
                    <a:cubicBezTo>
                      <a:pt x="5072" y="24741"/>
                      <a:pt x="5421" y="25031"/>
                      <a:pt x="7236" y="25031"/>
                    </a:cubicBezTo>
                    <a:cubicBezTo>
                      <a:pt x="7673" y="25031"/>
                      <a:pt x="8196" y="25014"/>
                      <a:pt x="8820" y="24976"/>
                    </a:cubicBezTo>
                    <a:cubicBezTo>
                      <a:pt x="11070" y="24816"/>
                      <a:pt x="13288" y="24430"/>
                      <a:pt x="15474" y="23851"/>
                    </a:cubicBezTo>
                    <a:lnTo>
                      <a:pt x="15474" y="23819"/>
                    </a:lnTo>
                    <a:cubicBezTo>
                      <a:pt x="15859" y="23723"/>
                      <a:pt x="16213" y="23626"/>
                      <a:pt x="16631" y="23498"/>
                    </a:cubicBezTo>
                    <a:cubicBezTo>
                      <a:pt x="19106" y="22823"/>
                      <a:pt x="21517" y="21955"/>
                      <a:pt x="23863" y="20926"/>
                    </a:cubicBezTo>
                    <a:cubicBezTo>
                      <a:pt x="26564" y="19640"/>
                      <a:pt x="26821" y="19094"/>
                      <a:pt x="26724" y="18740"/>
                    </a:cubicBezTo>
                    <a:cubicBezTo>
                      <a:pt x="26698" y="18634"/>
                      <a:pt x="26627" y="18571"/>
                      <a:pt x="26530" y="18571"/>
                    </a:cubicBezTo>
                    <a:close/>
                    <a:moveTo>
                      <a:pt x="26746" y="19407"/>
                    </a:moveTo>
                    <a:cubicBezTo>
                      <a:pt x="26727" y="19407"/>
                      <a:pt x="26709" y="19410"/>
                      <a:pt x="26692" y="19415"/>
                    </a:cubicBezTo>
                    <a:cubicBezTo>
                      <a:pt x="26564" y="19415"/>
                      <a:pt x="26499" y="19544"/>
                      <a:pt x="26531" y="19672"/>
                    </a:cubicBezTo>
                    <a:cubicBezTo>
                      <a:pt x="26531" y="19672"/>
                      <a:pt x="26596" y="20090"/>
                      <a:pt x="23896" y="21344"/>
                    </a:cubicBezTo>
                    <a:cubicBezTo>
                      <a:pt x="21581" y="22405"/>
                      <a:pt x="19170" y="23241"/>
                      <a:pt x="16727" y="23916"/>
                    </a:cubicBezTo>
                    <a:cubicBezTo>
                      <a:pt x="14188" y="24687"/>
                      <a:pt x="11616" y="25169"/>
                      <a:pt x="8981" y="25394"/>
                    </a:cubicBezTo>
                    <a:cubicBezTo>
                      <a:pt x="8421" y="25422"/>
                      <a:pt x="7954" y="25433"/>
                      <a:pt x="7564" y="25433"/>
                    </a:cubicBezTo>
                    <a:cubicBezTo>
                      <a:pt x="5693" y="25433"/>
                      <a:pt x="5605" y="25169"/>
                      <a:pt x="5605" y="25169"/>
                    </a:cubicBezTo>
                    <a:cubicBezTo>
                      <a:pt x="5566" y="25064"/>
                      <a:pt x="5483" y="25018"/>
                      <a:pt x="5402" y="25018"/>
                    </a:cubicBezTo>
                    <a:cubicBezTo>
                      <a:pt x="5284" y="25018"/>
                      <a:pt x="5169" y="25114"/>
                      <a:pt x="5188" y="25266"/>
                    </a:cubicBezTo>
                    <a:cubicBezTo>
                      <a:pt x="5264" y="25572"/>
                      <a:pt x="5624" y="25838"/>
                      <a:pt x="7362" y="25838"/>
                    </a:cubicBezTo>
                    <a:cubicBezTo>
                      <a:pt x="7813" y="25838"/>
                      <a:pt x="8357" y="25820"/>
                      <a:pt x="9013" y="25780"/>
                    </a:cubicBezTo>
                    <a:cubicBezTo>
                      <a:pt x="11263" y="25619"/>
                      <a:pt x="13513" y="25233"/>
                      <a:pt x="15699" y="24655"/>
                    </a:cubicBezTo>
                    <a:lnTo>
                      <a:pt x="16856" y="24333"/>
                    </a:lnTo>
                    <a:cubicBezTo>
                      <a:pt x="19331" y="23626"/>
                      <a:pt x="21742" y="22758"/>
                      <a:pt x="24088" y="21730"/>
                    </a:cubicBezTo>
                    <a:cubicBezTo>
                      <a:pt x="26756" y="20476"/>
                      <a:pt x="27046" y="19930"/>
                      <a:pt x="26949" y="19544"/>
                    </a:cubicBezTo>
                    <a:cubicBezTo>
                      <a:pt x="26923" y="19465"/>
                      <a:pt x="26831" y="19407"/>
                      <a:pt x="26746" y="194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3489;p80">
              <a:extLst>
                <a:ext uri="{FF2B5EF4-FFF2-40B4-BE49-F238E27FC236}">
                  <a16:creationId xmlns="" xmlns:a16="http://schemas.microsoft.com/office/drawing/2014/main" id="{AC42F430-7501-407A-8C75-C9F1D4997AA7}"/>
                </a:ext>
              </a:extLst>
            </p:cNvPr>
            <p:cNvGrpSpPr/>
            <p:nvPr/>
          </p:nvGrpSpPr>
          <p:grpSpPr>
            <a:xfrm>
              <a:off x="5673755" y="4209098"/>
              <a:ext cx="563044" cy="160993"/>
              <a:chOff x="6381350" y="4602525"/>
              <a:chExt cx="1275875" cy="364650"/>
            </a:xfrm>
          </p:grpSpPr>
          <p:sp>
            <p:nvSpPr>
              <p:cNvPr id="240" name="Google Shape;3490;p80">
                <a:extLst>
                  <a:ext uri="{FF2B5EF4-FFF2-40B4-BE49-F238E27FC236}">
                    <a16:creationId xmlns="" xmlns:a16="http://schemas.microsoft.com/office/drawing/2014/main" id="{3BC8E2A2-926F-48F0-B5D4-7B47E8B67E66}"/>
                  </a:ext>
                </a:extLst>
              </p:cNvPr>
              <p:cNvSpPr/>
              <p:nvPr/>
            </p:nvSpPr>
            <p:spPr>
              <a:xfrm>
                <a:off x="6381350" y="4602525"/>
                <a:ext cx="1275875" cy="364650"/>
              </a:xfrm>
              <a:custGeom>
                <a:avLst/>
                <a:gdLst/>
                <a:ahLst/>
                <a:cxnLst/>
                <a:rect l="l" t="t" r="r" b="b"/>
                <a:pathLst>
                  <a:path w="51035" h="14586" extrusionOk="0">
                    <a:moveTo>
                      <a:pt x="30891" y="1"/>
                    </a:moveTo>
                    <a:cubicBezTo>
                      <a:pt x="19745" y="1"/>
                      <a:pt x="10748" y="1198"/>
                      <a:pt x="10748" y="2703"/>
                    </a:cubicBezTo>
                    <a:lnTo>
                      <a:pt x="10748" y="5006"/>
                    </a:lnTo>
                    <a:lnTo>
                      <a:pt x="1" y="5006"/>
                    </a:lnTo>
                    <a:lnTo>
                      <a:pt x="1" y="14217"/>
                    </a:lnTo>
                    <a:lnTo>
                      <a:pt x="20328" y="14217"/>
                    </a:lnTo>
                    <a:cubicBezTo>
                      <a:pt x="23399" y="14463"/>
                      <a:pt x="27022" y="14586"/>
                      <a:pt x="30891" y="14586"/>
                    </a:cubicBezTo>
                    <a:cubicBezTo>
                      <a:pt x="42007" y="14586"/>
                      <a:pt x="51034" y="13388"/>
                      <a:pt x="51034" y="11914"/>
                    </a:cubicBezTo>
                    <a:lnTo>
                      <a:pt x="51034" y="2703"/>
                    </a:lnTo>
                    <a:cubicBezTo>
                      <a:pt x="51034" y="1198"/>
                      <a:pt x="42007" y="1"/>
                      <a:pt x="30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3491;p80">
                <a:extLst>
                  <a:ext uri="{FF2B5EF4-FFF2-40B4-BE49-F238E27FC236}">
                    <a16:creationId xmlns="" xmlns:a16="http://schemas.microsoft.com/office/drawing/2014/main" id="{EED7D2F1-9A9E-4AEC-9B6F-B617A3E56EF5}"/>
                  </a:ext>
                </a:extLst>
              </p:cNvPr>
              <p:cNvSpPr/>
              <p:nvPr/>
            </p:nvSpPr>
            <p:spPr>
              <a:xfrm>
                <a:off x="6859600" y="4630175"/>
                <a:ext cx="584225" cy="78300"/>
              </a:xfrm>
              <a:custGeom>
                <a:avLst/>
                <a:gdLst/>
                <a:ahLst/>
                <a:cxnLst/>
                <a:rect l="l" t="t" r="r" b="b"/>
                <a:pathLst>
                  <a:path w="23369" h="3132" extrusionOk="0">
                    <a:moveTo>
                      <a:pt x="11669" y="0"/>
                    </a:moveTo>
                    <a:cubicBezTo>
                      <a:pt x="5221" y="0"/>
                      <a:pt x="1" y="706"/>
                      <a:pt x="1" y="1566"/>
                    </a:cubicBezTo>
                    <a:cubicBezTo>
                      <a:pt x="1" y="2426"/>
                      <a:pt x="5221" y="3132"/>
                      <a:pt x="11669" y="3132"/>
                    </a:cubicBezTo>
                    <a:cubicBezTo>
                      <a:pt x="18117" y="3132"/>
                      <a:pt x="23368" y="2426"/>
                      <a:pt x="23368" y="1566"/>
                    </a:cubicBezTo>
                    <a:cubicBezTo>
                      <a:pt x="23368" y="706"/>
                      <a:pt x="18117" y="0"/>
                      <a:pt x="11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3492;p80">
              <a:extLst>
                <a:ext uri="{FF2B5EF4-FFF2-40B4-BE49-F238E27FC236}">
                  <a16:creationId xmlns="" xmlns:a16="http://schemas.microsoft.com/office/drawing/2014/main" id="{6EFD57AB-8386-442B-9660-FA5C23626EE7}"/>
                </a:ext>
              </a:extLst>
            </p:cNvPr>
            <p:cNvGrpSpPr/>
            <p:nvPr/>
          </p:nvGrpSpPr>
          <p:grpSpPr>
            <a:xfrm>
              <a:off x="4517744" y="3133036"/>
              <a:ext cx="1021664" cy="1338034"/>
              <a:chOff x="519600" y="-104675"/>
              <a:chExt cx="1177575" cy="1542225"/>
            </a:xfrm>
          </p:grpSpPr>
          <p:sp>
            <p:nvSpPr>
              <p:cNvPr id="228" name="Google Shape;3493;p80">
                <a:extLst>
                  <a:ext uri="{FF2B5EF4-FFF2-40B4-BE49-F238E27FC236}">
                    <a16:creationId xmlns="" xmlns:a16="http://schemas.microsoft.com/office/drawing/2014/main" id="{E0D660AD-06CD-49A5-9DFB-F7AB36DE00C5}"/>
                  </a:ext>
                </a:extLst>
              </p:cNvPr>
              <p:cNvSpPr/>
              <p:nvPr/>
            </p:nvSpPr>
            <p:spPr>
              <a:xfrm>
                <a:off x="764475" y="-104675"/>
                <a:ext cx="244125" cy="389200"/>
              </a:xfrm>
              <a:custGeom>
                <a:avLst/>
                <a:gdLst/>
                <a:ahLst/>
                <a:cxnLst/>
                <a:rect l="l" t="t" r="r" b="b"/>
                <a:pathLst>
                  <a:path w="9765" h="15568" fill="none" extrusionOk="0">
                    <a:moveTo>
                      <a:pt x="0" y="15568"/>
                    </a:moveTo>
                    <a:lnTo>
                      <a:pt x="7492" y="3593"/>
                    </a:lnTo>
                    <a:lnTo>
                      <a:pt x="9765" y="0"/>
                    </a:ln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494;p80">
                <a:extLst>
                  <a:ext uri="{FF2B5EF4-FFF2-40B4-BE49-F238E27FC236}">
                    <a16:creationId xmlns="" xmlns:a16="http://schemas.microsoft.com/office/drawing/2014/main" id="{4FAB55FD-B67C-4D00-8E4C-DE219A9050FB}"/>
                  </a:ext>
                </a:extLst>
              </p:cNvPr>
              <p:cNvSpPr/>
              <p:nvPr/>
            </p:nvSpPr>
            <p:spPr>
              <a:xfrm>
                <a:off x="1004750" y="-100075"/>
                <a:ext cx="353125" cy="418400"/>
              </a:xfrm>
              <a:custGeom>
                <a:avLst/>
                <a:gdLst/>
                <a:ahLst/>
                <a:cxnLst/>
                <a:rect l="l" t="t" r="r" b="b"/>
                <a:pathLst>
                  <a:path w="14125" h="16736" fill="none" extrusionOk="0">
                    <a:moveTo>
                      <a:pt x="14125" y="16735"/>
                    </a:moveTo>
                    <a:lnTo>
                      <a:pt x="0" y="0"/>
                    </a:ln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495;p80">
                <a:extLst>
                  <a:ext uri="{FF2B5EF4-FFF2-40B4-BE49-F238E27FC236}">
                    <a16:creationId xmlns="" xmlns:a16="http://schemas.microsoft.com/office/drawing/2014/main" id="{CF6C0852-EE3C-4DC3-BA87-5385952F230F}"/>
                  </a:ext>
                </a:extLst>
              </p:cNvPr>
              <p:cNvSpPr/>
              <p:nvPr/>
            </p:nvSpPr>
            <p:spPr>
              <a:xfrm>
                <a:off x="519600" y="211575"/>
                <a:ext cx="489000" cy="1025600"/>
              </a:xfrm>
              <a:custGeom>
                <a:avLst/>
                <a:gdLst/>
                <a:ahLst/>
                <a:cxnLst/>
                <a:rect l="l" t="t" r="r" b="b"/>
                <a:pathLst>
                  <a:path w="19560" h="41024" extrusionOk="0">
                    <a:moveTo>
                      <a:pt x="0" y="41024"/>
                    </a:moveTo>
                    <a:lnTo>
                      <a:pt x="19560" y="35405"/>
                    </a:lnTo>
                    <a:lnTo>
                      <a:pt x="19560" y="1"/>
                    </a:lnTo>
                    <a:lnTo>
                      <a:pt x="0" y="5620"/>
                    </a:lnTo>
                    <a:close/>
                  </a:path>
                </a:pathLst>
              </a:custGeom>
              <a:solidFill>
                <a:srgbClr val="B88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496;p80">
                <a:extLst>
                  <a:ext uri="{FF2B5EF4-FFF2-40B4-BE49-F238E27FC236}">
                    <a16:creationId xmlns="" xmlns:a16="http://schemas.microsoft.com/office/drawing/2014/main" id="{296A93E6-1441-4AC5-8361-22EC599CF8D3}"/>
                  </a:ext>
                </a:extLst>
              </p:cNvPr>
              <p:cNvSpPr/>
              <p:nvPr/>
            </p:nvSpPr>
            <p:spPr>
              <a:xfrm>
                <a:off x="1008575" y="211575"/>
                <a:ext cx="688600" cy="1085500"/>
              </a:xfrm>
              <a:custGeom>
                <a:avLst/>
                <a:gdLst/>
                <a:ahLst/>
                <a:cxnLst/>
                <a:rect l="l" t="t" r="r" b="b"/>
                <a:pathLst>
                  <a:path w="27544" h="43420" extrusionOk="0">
                    <a:moveTo>
                      <a:pt x="27544" y="43419"/>
                    </a:moveTo>
                    <a:lnTo>
                      <a:pt x="1" y="35405"/>
                    </a:lnTo>
                    <a:lnTo>
                      <a:pt x="1" y="1"/>
                    </a:lnTo>
                    <a:lnTo>
                      <a:pt x="27544" y="8015"/>
                    </a:lnTo>
                    <a:close/>
                  </a:path>
                </a:pathLst>
              </a:custGeom>
              <a:solidFill>
                <a:srgbClr val="E9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497;p80">
                <a:extLst>
                  <a:ext uri="{FF2B5EF4-FFF2-40B4-BE49-F238E27FC236}">
                    <a16:creationId xmlns="" xmlns:a16="http://schemas.microsoft.com/office/drawing/2014/main" id="{1FED4573-A56D-453C-8842-045A8BD6DA7B}"/>
                  </a:ext>
                </a:extLst>
              </p:cNvPr>
              <p:cNvSpPr/>
              <p:nvPr/>
            </p:nvSpPr>
            <p:spPr>
              <a:xfrm>
                <a:off x="1008575" y="211575"/>
                <a:ext cx="688600" cy="1085500"/>
              </a:xfrm>
              <a:custGeom>
                <a:avLst/>
                <a:gdLst/>
                <a:ahLst/>
                <a:cxnLst/>
                <a:rect l="l" t="t" r="r" b="b"/>
                <a:pathLst>
                  <a:path w="27544" h="43420" extrusionOk="0">
                    <a:moveTo>
                      <a:pt x="27544" y="43419"/>
                    </a:moveTo>
                    <a:lnTo>
                      <a:pt x="1" y="35405"/>
                    </a:lnTo>
                    <a:lnTo>
                      <a:pt x="1" y="1"/>
                    </a:lnTo>
                    <a:lnTo>
                      <a:pt x="27544" y="8015"/>
                    </a:lnTo>
                    <a:close/>
                  </a:path>
                </a:pathLst>
              </a:custGeom>
              <a:solidFill>
                <a:srgbClr val="B882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498;p80">
                <a:extLst>
                  <a:ext uri="{FF2B5EF4-FFF2-40B4-BE49-F238E27FC236}">
                    <a16:creationId xmlns="" xmlns:a16="http://schemas.microsoft.com/office/drawing/2014/main" id="{02C6C136-D16A-4357-B953-E8DCD65E2293}"/>
                  </a:ext>
                </a:extLst>
              </p:cNvPr>
              <p:cNvSpPr/>
              <p:nvPr/>
            </p:nvSpPr>
            <p:spPr>
              <a:xfrm>
                <a:off x="519600" y="352075"/>
                <a:ext cx="688600" cy="1085475"/>
              </a:xfrm>
              <a:custGeom>
                <a:avLst/>
                <a:gdLst/>
                <a:ahLst/>
                <a:cxnLst/>
                <a:rect l="l" t="t" r="r" b="b"/>
                <a:pathLst>
                  <a:path w="27544" h="43419" extrusionOk="0">
                    <a:moveTo>
                      <a:pt x="27543" y="43418"/>
                    </a:moveTo>
                    <a:lnTo>
                      <a:pt x="0" y="35404"/>
                    </a:lnTo>
                    <a:lnTo>
                      <a:pt x="0" y="0"/>
                    </a:lnTo>
                    <a:lnTo>
                      <a:pt x="27543" y="801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499;p80">
                <a:extLst>
                  <a:ext uri="{FF2B5EF4-FFF2-40B4-BE49-F238E27FC236}">
                    <a16:creationId xmlns="" xmlns:a16="http://schemas.microsoft.com/office/drawing/2014/main" id="{8063BB5A-6B99-4F3F-9C5B-5550CFD35C9F}"/>
                  </a:ext>
                </a:extLst>
              </p:cNvPr>
              <p:cNvSpPr/>
              <p:nvPr/>
            </p:nvSpPr>
            <p:spPr>
              <a:xfrm>
                <a:off x="806700" y="440350"/>
                <a:ext cx="114400" cy="180425"/>
              </a:xfrm>
              <a:custGeom>
                <a:avLst/>
                <a:gdLst/>
                <a:ahLst/>
                <a:cxnLst/>
                <a:rect l="l" t="t" r="r" b="b"/>
                <a:pathLst>
                  <a:path w="4576" h="7217" extrusionOk="0">
                    <a:moveTo>
                      <a:pt x="0" y="0"/>
                    </a:moveTo>
                    <a:lnTo>
                      <a:pt x="0" y="5865"/>
                    </a:lnTo>
                    <a:lnTo>
                      <a:pt x="4575" y="7216"/>
                    </a:lnTo>
                    <a:lnTo>
                      <a:pt x="4575" y="132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00;p80">
                <a:extLst>
                  <a:ext uri="{FF2B5EF4-FFF2-40B4-BE49-F238E27FC236}">
                    <a16:creationId xmlns="" xmlns:a16="http://schemas.microsoft.com/office/drawing/2014/main" id="{C4C1FFC2-8D8B-4F85-8FFD-91C5DE5F4C09}"/>
                  </a:ext>
                </a:extLst>
              </p:cNvPr>
              <p:cNvSpPr/>
              <p:nvPr/>
            </p:nvSpPr>
            <p:spPr>
              <a:xfrm>
                <a:off x="1208175" y="411950"/>
                <a:ext cx="489000" cy="1025600"/>
              </a:xfrm>
              <a:custGeom>
                <a:avLst/>
                <a:gdLst/>
                <a:ahLst/>
                <a:cxnLst/>
                <a:rect l="l" t="t" r="r" b="b"/>
                <a:pathLst>
                  <a:path w="19560" h="41024" extrusionOk="0">
                    <a:moveTo>
                      <a:pt x="0" y="41023"/>
                    </a:moveTo>
                    <a:lnTo>
                      <a:pt x="19560" y="35404"/>
                    </a:lnTo>
                    <a:lnTo>
                      <a:pt x="19560" y="0"/>
                    </a:lnTo>
                    <a:lnTo>
                      <a:pt x="0" y="561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3501;p80">
                <a:extLst>
                  <a:ext uri="{FF2B5EF4-FFF2-40B4-BE49-F238E27FC236}">
                    <a16:creationId xmlns="" xmlns:a16="http://schemas.microsoft.com/office/drawing/2014/main" id="{8CCB4CBB-6E39-4A78-A0D5-034130EA16D6}"/>
                  </a:ext>
                </a:extLst>
              </p:cNvPr>
              <p:cNvSpPr/>
              <p:nvPr/>
            </p:nvSpPr>
            <p:spPr>
              <a:xfrm>
                <a:off x="1399325" y="466450"/>
                <a:ext cx="107475" cy="225700"/>
              </a:xfrm>
              <a:custGeom>
                <a:avLst/>
                <a:gdLst/>
                <a:ahLst/>
                <a:cxnLst/>
                <a:rect l="l" t="t" r="r" b="b"/>
                <a:pathLst>
                  <a:path w="4299" h="9028" extrusionOk="0">
                    <a:moveTo>
                      <a:pt x="4299" y="0"/>
                    </a:moveTo>
                    <a:lnTo>
                      <a:pt x="0" y="1259"/>
                    </a:lnTo>
                    <a:lnTo>
                      <a:pt x="0" y="9028"/>
                    </a:lnTo>
                    <a:lnTo>
                      <a:pt x="4299" y="7769"/>
                    </a:lnTo>
                    <a:lnTo>
                      <a:pt x="42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02;p80">
                <a:extLst>
                  <a:ext uri="{FF2B5EF4-FFF2-40B4-BE49-F238E27FC236}">
                    <a16:creationId xmlns="" xmlns:a16="http://schemas.microsoft.com/office/drawing/2014/main" id="{97175892-BEE3-4217-9DDF-77F12D9209C5}"/>
                  </a:ext>
                </a:extLst>
              </p:cNvPr>
              <p:cNvSpPr/>
              <p:nvPr/>
            </p:nvSpPr>
            <p:spPr>
              <a:xfrm>
                <a:off x="519600" y="211575"/>
                <a:ext cx="1177575" cy="340875"/>
              </a:xfrm>
              <a:custGeom>
                <a:avLst/>
                <a:gdLst/>
                <a:ahLst/>
                <a:cxnLst/>
                <a:rect l="l" t="t" r="r" b="b"/>
                <a:pathLst>
                  <a:path w="47103" h="13635" extrusionOk="0">
                    <a:moveTo>
                      <a:pt x="19560" y="1"/>
                    </a:moveTo>
                    <a:lnTo>
                      <a:pt x="10716" y="2212"/>
                    </a:lnTo>
                    <a:lnTo>
                      <a:pt x="0" y="5620"/>
                    </a:lnTo>
                    <a:lnTo>
                      <a:pt x="27543" y="13634"/>
                    </a:lnTo>
                    <a:lnTo>
                      <a:pt x="37523" y="10472"/>
                    </a:lnTo>
                    <a:lnTo>
                      <a:pt x="47103" y="8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03;p80">
                <a:extLst>
                  <a:ext uri="{FF2B5EF4-FFF2-40B4-BE49-F238E27FC236}">
                    <a16:creationId xmlns="" xmlns:a16="http://schemas.microsoft.com/office/drawing/2014/main" id="{B4660C6B-8399-455D-9EBF-CEC67178B868}"/>
                  </a:ext>
                </a:extLst>
              </p:cNvPr>
              <p:cNvSpPr/>
              <p:nvPr/>
            </p:nvSpPr>
            <p:spPr>
              <a:xfrm>
                <a:off x="873475" y="-103150"/>
                <a:ext cx="136675" cy="565025"/>
              </a:xfrm>
              <a:custGeom>
                <a:avLst/>
                <a:gdLst/>
                <a:ahLst/>
                <a:cxnLst/>
                <a:rect l="l" t="t" r="r" b="b"/>
                <a:pathLst>
                  <a:path w="5467" h="22601" fill="none" extrusionOk="0">
                    <a:moveTo>
                      <a:pt x="5466" y="1"/>
                    </a:moveTo>
                    <a:cubicBezTo>
                      <a:pt x="3839" y="7462"/>
                      <a:pt x="1904" y="15139"/>
                      <a:pt x="0" y="22600"/>
                    </a:cubicBez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04;p80">
                <a:extLst>
                  <a:ext uri="{FF2B5EF4-FFF2-40B4-BE49-F238E27FC236}">
                    <a16:creationId xmlns="" xmlns:a16="http://schemas.microsoft.com/office/drawing/2014/main" id="{829E7FFC-88C7-467C-BE3B-DF6C1A636625}"/>
                  </a:ext>
                </a:extLst>
              </p:cNvPr>
              <p:cNvSpPr/>
              <p:nvPr/>
            </p:nvSpPr>
            <p:spPr>
              <a:xfrm>
                <a:off x="1007825" y="-100850"/>
                <a:ext cx="445250" cy="583450"/>
              </a:xfrm>
              <a:custGeom>
                <a:avLst/>
                <a:gdLst/>
                <a:ahLst/>
                <a:cxnLst/>
                <a:rect l="l" t="t" r="r" b="b"/>
                <a:pathLst>
                  <a:path w="17810" h="23338" fill="none" extrusionOk="0">
                    <a:moveTo>
                      <a:pt x="17809" y="23337"/>
                    </a:moveTo>
                    <a:cubicBezTo>
                      <a:pt x="14954" y="19253"/>
                      <a:pt x="11576" y="15661"/>
                      <a:pt x="8935" y="11423"/>
                    </a:cubicBezTo>
                    <a:cubicBezTo>
                      <a:pt x="6356" y="7278"/>
                      <a:pt x="2518" y="4146"/>
                      <a:pt x="0" y="1"/>
                    </a:cubicBezTo>
                  </a:path>
                </a:pathLst>
              </a:custGeom>
              <a:noFill/>
              <a:ln w="6900" cap="flat" cmpd="sng">
                <a:solidFill>
                  <a:schemeClr val="accent1"/>
                </a:solidFill>
                <a:prstDash val="solid"/>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3505;p80">
              <a:extLst>
                <a:ext uri="{FF2B5EF4-FFF2-40B4-BE49-F238E27FC236}">
                  <a16:creationId xmlns="" xmlns:a16="http://schemas.microsoft.com/office/drawing/2014/main" id="{1DA16C0D-AD80-4C63-BED5-5B2D28632E92}"/>
                </a:ext>
              </a:extLst>
            </p:cNvPr>
            <p:cNvSpPr/>
            <p:nvPr/>
          </p:nvSpPr>
          <p:spPr>
            <a:xfrm rot="379846">
              <a:off x="5229830" y="3885629"/>
              <a:ext cx="201328" cy="318805"/>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1021;p38">
            <a:extLst>
              <a:ext uri="{FF2B5EF4-FFF2-40B4-BE49-F238E27FC236}">
                <a16:creationId xmlns="" xmlns:a16="http://schemas.microsoft.com/office/drawing/2014/main" id="{67352BE3-7814-4495-B485-8C5206C0400A}"/>
              </a:ext>
            </a:extLst>
          </p:cNvPr>
          <p:cNvSpPr/>
          <p:nvPr/>
        </p:nvSpPr>
        <p:spPr>
          <a:xfrm>
            <a:off x="3888738" y="1834424"/>
            <a:ext cx="4921615" cy="185943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4FA60"/>
          </a:solid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latin typeface="Times New Roman" panose="02020603050405020304" pitchFamily="18" charset="0"/>
                <a:cs typeface="Times New Roman" panose="02020603050405020304" pitchFamily="18" charset="0"/>
              </a:rPr>
              <a:t>XỬ LÝ TÌNH HUỐNG KIỂM SOÁT NÓNG GIẬN VÀ LO LẮNG.</a:t>
            </a:r>
            <a:endParaRPr sz="3000"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0352" y="340927"/>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anim calcmode="lin" valueType="num">
                                      <p:cBhvr>
                                        <p:cTn id="8" dur="1000" fill="hold"/>
                                        <p:tgtEl>
                                          <p:spTgt spid="252"/>
                                        </p:tgtEl>
                                        <p:attrNameLst>
                                          <p:attrName>ppt_x</p:attrName>
                                        </p:attrNameLst>
                                      </p:cBhvr>
                                      <p:tavLst>
                                        <p:tav tm="0">
                                          <p:val>
                                            <p:strVal val="#ppt_x"/>
                                          </p:val>
                                        </p:tav>
                                        <p:tav tm="100000">
                                          <p:val>
                                            <p:strVal val="#ppt_x"/>
                                          </p:val>
                                        </p:tav>
                                      </p:tavLst>
                                    </p:anim>
                                    <p:anim calcmode="lin" valueType="num">
                                      <p:cBhvr>
                                        <p:cTn id="9" dur="1000" fill="hold"/>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992;p78">
            <a:extLst>
              <a:ext uri="{FF2B5EF4-FFF2-40B4-BE49-F238E27FC236}">
                <a16:creationId xmlns="" xmlns:a16="http://schemas.microsoft.com/office/drawing/2014/main" id="{D4BBCFA3-D9C2-40F0-A78F-A308D23AF234}"/>
              </a:ext>
            </a:extLst>
          </p:cNvPr>
          <p:cNvGrpSpPr/>
          <p:nvPr/>
        </p:nvGrpSpPr>
        <p:grpSpPr>
          <a:xfrm rot="1896831">
            <a:off x="210836" y="3481517"/>
            <a:ext cx="1407694" cy="1719962"/>
            <a:chOff x="5535775" y="779325"/>
            <a:chExt cx="1931175" cy="2145925"/>
          </a:xfrm>
        </p:grpSpPr>
        <p:sp>
          <p:nvSpPr>
            <p:cNvPr id="26" name="Google Shape;2993;p78">
              <a:extLst>
                <a:ext uri="{FF2B5EF4-FFF2-40B4-BE49-F238E27FC236}">
                  <a16:creationId xmlns="" xmlns:a16="http://schemas.microsoft.com/office/drawing/2014/main" id="{DF34EEE8-A61E-4D4D-8A09-89472ECBCA6E}"/>
                </a:ext>
              </a:extLst>
            </p:cNvPr>
            <p:cNvSpPr/>
            <p:nvPr/>
          </p:nvSpPr>
          <p:spPr>
            <a:xfrm>
              <a:off x="5962750" y="1698925"/>
              <a:ext cx="221500" cy="289800"/>
            </a:xfrm>
            <a:custGeom>
              <a:avLst/>
              <a:gdLst/>
              <a:ahLst/>
              <a:cxnLst/>
              <a:rect l="l" t="t" r="r" b="b"/>
              <a:pathLst>
                <a:path w="8860" h="11592" extrusionOk="0">
                  <a:moveTo>
                    <a:pt x="4658" y="0"/>
                  </a:moveTo>
                  <a:cubicBezTo>
                    <a:pt x="4287" y="0"/>
                    <a:pt x="3887" y="40"/>
                    <a:pt x="3487" y="120"/>
                  </a:cubicBezTo>
                  <a:cubicBezTo>
                    <a:pt x="2918" y="227"/>
                    <a:pt x="2384" y="369"/>
                    <a:pt x="1886" y="619"/>
                  </a:cubicBezTo>
                  <a:cubicBezTo>
                    <a:pt x="1388" y="868"/>
                    <a:pt x="961" y="1188"/>
                    <a:pt x="605" y="1579"/>
                  </a:cubicBezTo>
                  <a:cubicBezTo>
                    <a:pt x="249" y="1971"/>
                    <a:pt x="71" y="2433"/>
                    <a:pt x="0" y="3002"/>
                  </a:cubicBezTo>
                  <a:cubicBezTo>
                    <a:pt x="0" y="3145"/>
                    <a:pt x="71" y="3323"/>
                    <a:pt x="213" y="3465"/>
                  </a:cubicBezTo>
                  <a:cubicBezTo>
                    <a:pt x="332" y="3613"/>
                    <a:pt x="451" y="3687"/>
                    <a:pt x="549" y="3687"/>
                  </a:cubicBezTo>
                  <a:cubicBezTo>
                    <a:pt x="568" y="3687"/>
                    <a:pt x="587" y="3684"/>
                    <a:pt x="605" y="3678"/>
                  </a:cubicBezTo>
                  <a:cubicBezTo>
                    <a:pt x="783" y="3643"/>
                    <a:pt x="925" y="3536"/>
                    <a:pt x="1032" y="3394"/>
                  </a:cubicBezTo>
                  <a:cubicBezTo>
                    <a:pt x="1174" y="3216"/>
                    <a:pt x="1210" y="3038"/>
                    <a:pt x="1174" y="2825"/>
                  </a:cubicBezTo>
                  <a:cubicBezTo>
                    <a:pt x="1530" y="2504"/>
                    <a:pt x="1886" y="2220"/>
                    <a:pt x="2277" y="2006"/>
                  </a:cubicBezTo>
                  <a:cubicBezTo>
                    <a:pt x="2669" y="1757"/>
                    <a:pt x="3060" y="1615"/>
                    <a:pt x="3451" y="1544"/>
                  </a:cubicBezTo>
                  <a:cubicBezTo>
                    <a:pt x="3727" y="1475"/>
                    <a:pt x="3988" y="1435"/>
                    <a:pt x="4234" y="1435"/>
                  </a:cubicBezTo>
                  <a:cubicBezTo>
                    <a:pt x="4369" y="1435"/>
                    <a:pt x="4499" y="1447"/>
                    <a:pt x="4626" y="1472"/>
                  </a:cubicBezTo>
                  <a:cubicBezTo>
                    <a:pt x="4981" y="1508"/>
                    <a:pt x="5302" y="1615"/>
                    <a:pt x="5622" y="1828"/>
                  </a:cubicBezTo>
                  <a:cubicBezTo>
                    <a:pt x="5800" y="1971"/>
                    <a:pt x="5942" y="2184"/>
                    <a:pt x="6013" y="2398"/>
                  </a:cubicBezTo>
                  <a:cubicBezTo>
                    <a:pt x="6120" y="2611"/>
                    <a:pt x="6191" y="2860"/>
                    <a:pt x="6191" y="3109"/>
                  </a:cubicBezTo>
                  <a:cubicBezTo>
                    <a:pt x="6191" y="3358"/>
                    <a:pt x="6155" y="3607"/>
                    <a:pt x="6120" y="3821"/>
                  </a:cubicBezTo>
                  <a:cubicBezTo>
                    <a:pt x="6049" y="4070"/>
                    <a:pt x="5978" y="4283"/>
                    <a:pt x="5906" y="4426"/>
                  </a:cubicBezTo>
                  <a:cubicBezTo>
                    <a:pt x="5693" y="4853"/>
                    <a:pt x="5337" y="5244"/>
                    <a:pt x="4875" y="5564"/>
                  </a:cubicBezTo>
                  <a:cubicBezTo>
                    <a:pt x="4448" y="5884"/>
                    <a:pt x="3878" y="6062"/>
                    <a:pt x="3238" y="6134"/>
                  </a:cubicBezTo>
                  <a:cubicBezTo>
                    <a:pt x="3273" y="5671"/>
                    <a:pt x="3309" y="5208"/>
                    <a:pt x="3345" y="4781"/>
                  </a:cubicBezTo>
                  <a:lnTo>
                    <a:pt x="3487" y="3429"/>
                  </a:lnTo>
                  <a:cubicBezTo>
                    <a:pt x="3487" y="3145"/>
                    <a:pt x="3416" y="2931"/>
                    <a:pt x="3345" y="2789"/>
                  </a:cubicBezTo>
                  <a:cubicBezTo>
                    <a:pt x="3273" y="2647"/>
                    <a:pt x="3096" y="2540"/>
                    <a:pt x="2846" y="2469"/>
                  </a:cubicBezTo>
                  <a:cubicBezTo>
                    <a:pt x="2775" y="2469"/>
                    <a:pt x="2669" y="2504"/>
                    <a:pt x="2526" y="2575"/>
                  </a:cubicBezTo>
                  <a:cubicBezTo>
                    <a:pt x="2384" y="2611"/>
                    <a:pt x="2313" y="2718"/>
                    <a:pt x="2313" y="2860"/>
                  </a:cubicBezTo>
                  <a:cubicBezTo>
                    <a:pt x="2242" y="3394"/>
                    <a:pt x="2170" y="4034"/>
                    <a:pt x="2099" y="4710"/>
                  </a:cubicBezTo>
                  <a:lnTo>
                    <a:pt x="1921" y="6774"/>
                  </a:lnTo>
                  <a:cubicBezTo>
                    <a:pt x="1850" y="7450"/>
                    <a:pt x="1815" y="8126"/>
                    <a:pt x="1779" y="8802"/>
                  </a:cubicBezTo>
                  <a:cubicBezTo>
                    <a:pt x="1743" y="9443"/>
                    <a:pt x="1743" y="10047"/>
                    <a:pt x="1743" y="10581"/>
                  </a:cubicBezTo>
                  <a:cubicBezTo>
                    <a:pt x="1743" y="10617"/>
                    <a:pt x="1743" y="10723"/>
                    <a:pt x="1779" y="10830"/>
                  </a:cubicBezTo>
                  <a:cubicBezTo>
                    <a:pt x="1815" y="10937"/>
                    <a:pt x="1850" y="11044"/>
                    <a:pt x="1921" y="11150"/>
                  </a:cubicBezTo>
                  <a:cubicBezTo>
                    <a:pt x="1957" y="11257"/>
                    <a:pt x="2028" y="11364"/>
                    <a:pt x="2099" y="11435"/>
                  </a:cubicBezTo>
                  <a:cubicBezTo>
                    <a:pt x="2170" y="11506"/>
                    <a:pt x="2242" y="11577"/>
                    <a:pt x="2313" y="11577"/>
                  </a:cubicBezTo>
                  <a:cubicBezTo>
                    <a:pt x="2360" y="11587"/>
                    <a:pt x="2406" y="11591"/>
                    <a:pt x="2448" y="11591"/>
                  </a:cubicBezTo>
                  <a:cubicBezTo>
                    <a:pt x="2564" y="11591"/>
                    <a:pt x="2662" y="11558"/>
                    <a:pt x="2740" y="11506"/>
                  </a:cubicBezTo>
                  <a:cubicBezTo>
                    <a:pt x="2882" y="11435"/>
                    <a:pt x="2918" y="11293"/>
                    <a:pt x="2953" y="11115"/>
                  </a:cubicBezTo>
                  <a:cubicBezTo>
                    <a:pt x="2953" y="10581"/>
                    <a:pt x="2989" y="10047"/>
                    <a:pt x="3024" y="9478"/>
                  </a:cubicBezTo>
                  <a:cubicBezTo>
                    <a:pt x="3060" y="8909"/>
                    <a:pt x="3096" y="8375"/>
                    <a:pt x="3131" y="7806"/>
                  </a:cubicBezTo>
                  <a:cubicBezTo>
                    <a:pt x="3487" y="8055"/>
                    <a:pt x="3878" y="8340"/>
                    <a:pt x="4270" y="8624"/>
                  </a:cubicBezTo>
                  <a:cubicBezTo>
                    <a:pt x="4661" y="8909"/>
                    <a:pt x="5088" y="9229"/>
                    <a:pt x="5479" y="9549"/>
                  </a:cubicBezTo>
                  <a:cubicBezTo>
                    <a:pt x="5871" y="9834"/>
                    <a:pt x="6262" y="10154"/>
                    <a:pt x="6618" y="10439"/>
                  </a:cubicBezTo>
                  <a:cubicBezTo>
                    <a:pt x="6974" y="10759"/>
                    <a:pt x="7330" y="11044"/>
                    <a:pt x="7614" y="11328"/>
                  </a:cubicBezTo>
                  <a:cubicBezTo>
                    <a:pt x="7792" y="11471"/>
                    <a:pt x="7970" y="11542"/>
                    <a:pt x="8184" y="11542"/>
                  </a:cubicBezTo>
                  <a:cubicBezTo>
                    <a:pt x="8397" y="11542"/>
                    <a:pt x="8539" y="11435"/>
                    <a:pt x="8646" y="11257"/>
                  </a:cubicBezTo>
                  <a:cubicBezTo>
                    <a:pt x="8824" y="10937"/>
                    <a:pt x="8860" y="10688"/>
                    <a:pt x="8753" y="10546"/>
                  </a:cubicBezTo>
                  <a:cubicBezTo>
                    <a:pt x="8682" y="10368"/>
                    <a:pt x="8575" y="10225"/>
                    <a:pt x="8504" y="10154"/>
                  </a:cubicBezTo>
                  <a:cubicBezTo>
                    <a:pt x="7899" y="9620"/>
                    <a:pt x="7294" y="9122"/>
                    <a:pt x="6689" y="8660"/>
                  </a:cubicBezTo>
                  <a:cubicBezTo>
                    <a:pt x="6084" y="8197"/>
                    <a:pt x="5408" y="7699"/>
                    <a:pt x="4732" y="7201"/>
                  </a:cubicBezTo>
                  <a:cubicBezTo>
                    <a:pt x="5764" y="6667"/>
                    <a:pt x="6547" y="5991"/>
                    <a:pt x="7045" y="5173"/>
                  </a:cubicBezTo>
                  <a:cubicBezTo>
                    <a:pt x="7579" y="4354"/>
                    <a:pt x="7721" y="3429"/>
                    <a:pt x="7508" y="2362"/>
                  </a:cubicBezTo>
                  <a:cubicBezTo>
                    <a:pt x="7401" y="1722"/>
                    <a:pt x="7116" y="1223"/>
                    <a:pt x="6689" y="761"/>
                  </a:cubicBezTo>
                  <a:cubicBezTo>
                    <a:pt x="6262" y="334"/>
                    <a:pt x="5693" y="85"/>
                    <a:pt x="5017" y="14"/>
                  </a:cubicBezTo>
                  <a:cubicBezTo>
                    <a:pt x="4901" y="5"/>
                    <a:pt x="4781" y="0"/>
                    <a:pt x="4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94;p78">
              <a:extLst>
                <a:ext uri="{FF2B5EF4-FFF2-40B4-BE49-F238E27FC236}">
                  <a16:creationId xmlns="" xmlns:a16="http://schemas.microsoft.com/office/drawing/2014/main" id="{C5646FAF-6F87-4078-9D42-EE785D33FFCB}"/>
                </a:ext>
              </a:extLst>
            </p:cNvPr>
            <p:cNvSpPr/>
            <p:nvPr/>
          </p:nvSpPr>
          <p:spPr>
            <a:xfrm>
              <a:off x="6199350" y="1758850"/>
              <a:ext cx="202825" cy="221825"/>
            </a:xfrm>
            <a:custGeom>
              <a:avLst/>
              <a:gdLst/>
              <a:ahLst/>
              <a:cxnLst/>
              <a:rect l="l" t="t" r="r" b="b"/>
              <a:pathLst>
                <a:path w="8113" h="8873" extrusionOk="0">
                  <a:moveTo>
                    <a:pt x="4840" y="1"/>
                  </a:moveTo>
                  <a:cubicBezTo>
                    <a:pt x="4590" y="1"/>
                    <a:pt x="4270" y="1"/>
                    <a:pt x="3879" y="36"/>
                  </a:cubicBezTo>
                  <a:cubicBezTo>
                    <a:pt x="3523" y="36"/>
                    <a:pt x="3167" y="36"/>
                    <a:pt x="2776" y="72"/>
                  </a:cubicBezTo>
                  <a:cubicBezTo>
                    <a:pt x="2384" y="107"/>
                    <a:pt x="1993" y="143"/>
                    <a:pt x="1637" y="178"/>
                  </a:cubicBezTo>
                  <a:cubicBezTo>
                    <a:pt x="1246" y="214"/>
                    <a:pt x="961" y="250"/>
                    <a:pt x="677" y="285"/>
                  </a:cubicBezTo>
                  <a:cubicBezTo>
                    <a:pt x="534" y="321"/>
                    <a:pt x="427" y="428"/>
                    <a:pt x="356" y="534"/>
                  </a:cubicBezTo>
                  <a:cubicBezTo>
                    <a:pt x="285" y="605"/>
                    <a:pt x="250" y="712"/>
                    <a:pt x="250" y="854"/>
                  </a:cubicBezTo>
                  <a:cubicBezTo>
                    <a:pt x="214" y="997"/>
                    <a:pt x="285" y="1139"/>
                    <a:pt x="392" y="1281"/>
                  </a:cubicBezTo>
                  <a:cubicBezTo>
                    <a:pt x="499" y="1424"/>
                    <a:pt x="641" y="1495"/>
                    <a:pt x="783" y="1566"/>
                  </a:cubicBezTo>
                  <a:cubicBezTo>
                    <a:pt x="712" y="1957"/>
                    <a:pt x="677" y="2384"/>
                    <a:pt x="605" y="2776"/>
                  </a:cubicBezTo>
                  <a:cubicBezTo>
                    <a:pt x="570" y="3203"/>
                    <a:pt x="499" y="3594"/>
                    <a:pt x="463" y="4021"/>
                  </a:cubicBezTo>
                  <a:cubicBezTo>
                    <a:pt x="214" y="4092"/>
                    <a:pt x="72" y="4270"/>
                    <a:pt x="36" y="4519"/>
                  </a:cubicBezTo>
                  <a:cubicBezTo>
                    <a:pt x="1" y="4768"/>
                    <a:pt x="107" y="4982"/>
                    <a:pt x="356" y="5160"/>
                  </a:cubicBezTo>
                  <a:cubicBezTo>
                    <a:pt x="250" y="5836"/>
                    <a:pt x="214" y="6547"/>
                    <a:pt x="178" y="7223"/>
                  </a:cubicBezTo>
                  <a:cubicBezTo>
                    <a:pt x="143" y="7722"/>
                    <a:pt x="250" y="8113"/>
                    <a:pt x="463" y="8398"/>
                  </a:cubicBezTo>
                  <a:cubicBezTo>
                    <a:pt x="677" y="8682"/>
                    <a:pt x="1032" y="8825"/>
                    <a:pt x="1495" y="8860"/>
                  </a:cubicBezTo>
                  <a:cubicBezTo>
                    <a:pt x="1680" y="8869"/>
                    <a:pt x="1868" y="8873"/>
                    <a:pt x="2060" y="8873"/>
                  </a:cubicBezTo>
                  <a:cubicBezTo>
                    <a:pt x="2681" y="8873"/>
                    <a:pt x="3333" y="8827"/>
                    <a:pt x="3986" y="8718"/>
                  </a:cubicBezTo>
                  <a:cubicBezTo>
                    <a:pt x="4840" y="8576"/>
                    <a:pt x="5729" y="8398"/>
                    <a:pt x="6619" y="8184"/>
                  </a:cubicBezTo>
                  <a:cubicBezTo>
                    <a:pt x="6761" y="8184"/>
                    <a:pt x="6903" y="8113"/>
                    <a:pt x="7046" y="8077"/>
                  </a:cubicBezTo>
                  <a:cubicBezTo>
                    <a:pt x="7223" y="8006"/>
                    <a:pt x="7401" y="7935"/>
                    <a:pt x="7544" y="7864"/>
                  </a:cubicBezTo>
                  <a:cubicBezTo>
                    <a:pt x="7686" y="7757"/>
                    <a:pt x="7828" y="7686"/>
                    <a:pt x="7935" y="7615"/>
                  </a:cubicBezTo>
                  <a:cubicBezTo>
                    <a:pt x="8042" y="7544"/>
                    <a:pt x="8077" y="7473"/>
                    <a:pt x="8113" y="7437"/>
                  </a:cubicBezTo>
                  <a:cubicBezTo>
                    <a:pt x="8113" y="7259"/>
                    <a:pt x="8077" y="7152"/>
                    <a:pt x="8006" y="7046"/>
                  </a:cubicBezTo>
                  <a:cubicBezTo>
                    <a:pt x="7935" y="6974"/>
                    <a:pt x="7828" y="6903"/>
                    <a:pt x="7686" y="6868"/>
                  </a:cubicBezTo>
                  <a:cubicBezTo>
                    <a:pt x="7544" y="6832"/>
                    <a:pt x="7401" y="6832"/>
                    <a:pt x="7223" y="6832"/>
                  </a:cubicBezTo>
                  <a:cubicBezTo>
                    <a:pt x="7046" y="6868"/>
                    <a:pt x="6903" y="6868"/>
                    <a:pt x="6725" y="6903"/>
                  </a:cubicBezTo>
                  <a:cubicBezTo>
                    <a:pt x="6441" y="6939"/>
                    <a:pt x="6049" y="7010"/>
                    <a:pt x="5587" y="7081"/>
                  </a:cubicBezTo>
                  <a:cubicBezTo>
                    <a:pt x="5124" y="7152"/>
                    <a:pt x="4662" y="7188"/>
                    <a:pt x="4199" y="7259"/>
                  </a:cubicBezTo>
                  <a:cubicBezTo>
                    <a:pt x="3701" y="7330"/>
                    <a:pt x="3203" y="7366"/>
                    <a:pt x="2740" y="7401"/>
                  </a:cubicBezTo>
                  <a:cubicBezTo>
                    <a:pt x="2586" y="7413"/>
                    <a:pt x="2444" y="7417"/>
                    <a:pt x="2309" y="7417"/>
                  </a:cubicBezTo>
                  <a:cubicBezTo>
                    <a:pt x="2040" y="7417"/>
                    <a:pt x="1803" y="7401"/>
                    <a:pt x="1566" y="7401"/>
                  </a:cubicBezTo>
                  <a:cubicBezTo>
                    <a:pt x="1602" y="6690"/>
                    <a:pt x="1673" y="5943"/>
                    <a:pt x="1744" y="5231"/>
                  </a:cubicBezTo>
                  <a:cubicBezTo>
                    <a:pt x="2456" y="5195"/>
                    <a:pt x="3132" y="5160"/>
                    <a:pt x="3808" y="5124"/>
                  </a:cubicBezTo>
                  <a:cubicBezTo>
                    <a:pt x="4484" y="5089"/>
                    <a:pt x="5124" y="5053"/>
                    <a:pt x="5765" y="5017"/>
                  </a:cubicBezTo>
                  <a:cubicBezTo>
                    <a:pt x="6120" y="4982"/>
                    <a:pt x="6405" y="4946"/>
                    <a:pt x="6583" y="4840"/>
                  </a:cubicBezTo>
                  <a:cubicBezTo>
                    <a:pt x="6761" y="4697"/>
                    <a:pt x="6832" y="4555"/>
                    <a:pt x="6796" y="4413"/>
                  </a:cubicBezTo>
                  <a:cubicBezTo>
                    <a:pt x="6583" y="4164"/>
                    <a:pt x="6334" y="3986"/>
                    <a:pt x="6085" y="3843"/>
                  </a:cubicBezTo>
                  <a:cubicBezTo>
                    <a:pt x="5800" y="3737"/>
                    <a:pt x="5516" y="3665"/>
                    <a:pt x="5231" y="3665"/>
                  </a:cubicBezTo>
                  <a:cubicBezTo>
                    <a:pt x="4840" y="3665"/>
                    <a:pt x="4341" y="3701"/>
                    <a:pt x="3737" y="3737"/>
                  </a:cubicBezTo>
                  <a:cubicBezTo>
                    <a:pt x="3096" y="3737"/>
                    <a:pt x="2491" y="3772"/>
                    <a:pt x="1886" y="3843"/>
                  </a:cubicBezTo>
                  <a:lnTo>
                    <a:pt x="2029" y="2740"/>
                  </a:lnTo>
                  <a:cubicBezTo>
                    <a:pt x="2064" y="2384"/>
                    <a:pt x="2100" y="1993"/>
                    <a:pt x="2171" y="1637"/>
                  </a:cubicBezTo>
                  <a:cubicBezTo>
                    <a:pt x="2171" y="1602"/>
                    <a:pt x="2171" y="1602"/>
                    <a:pt x="2171" y="1566"/>
                  </a:cubicBezTo>
                  <a:lnTo>
                    <a:pt x="2171" y="1459"/>
                  </a:lnTo>
                  <a:cubicBezTo>
                    <a:pt x="2456" y="1424"/>
                    <a:pt x="2740" y="1424"/>
                    <a:pt x="3060" y="1424"/>
                  </a:cubicBezTo>
                  <a:cubicBezTo>
                    <a:pt x="3381" y="1388"/>
                    <a:pt x="3701" y="1388"/>
                    <a:pt x="4021" y="1353"/>
                  </a:cubicBezTo>
                  <a:lnTo>
                    <a:pt x="4946" y="1353"/>
                  </a:lnTo>
                  <a:cubicBezTo>
                    <a:pt x="5266" y="1317"/>
                    <a:pt x="5516" y="1317"/>
                    <a:pt x="5729" y="1281"/>
                  </a:cubicBezTo>
                  <a:cubicBezTo>
                    <a:pt x="5943" y="1281"/>
                    <a:pt x="6120" y="1246"/>
                    <a:pt x="6263" y="1139"/>
                  </a:cubicBezTo>
                  <a:cubicBezTo>
                    <a:pt x="6405" y="1068"/>
                    <a:pt x="6441" y="926"/>
                    <a:pt x="6405" y="712"/>
                  </a:cubicBezTo>
                  <a:cubicBezTo>
                    <a:pt x="6192" y="463"/>
                    <a:pt x="5943" y="285"/>
                    <a:pt x="5658" y="178"/>
                  </a:cubicBezTo>
                  <a:cubicBezTo>
                    <a:pt x="5409" y="72"/>
                    <a:pt x="5124"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95;p78">
              <a:extLst>
                <a:ext uri="{FF2B5EF4-FFF2-40B4-BE49-F238E27FC236}">
                  <a16:creationId xmlns="" xmlns:a16="http://schemas.microsoft.com/office/drawing/2014/main" id="{416C24C3-4ACF-4A31-A581-53807655E938}"/>
                </a:ext>
              </a:extLst>
            </p:cNvPr>
            <p:cNvSpPr/>
            <p:nvPr/>
          </p:nvSpPr>
          <p:spPr>
            <a:xfrm>
              <a:off x="6422625" y="1802675"/>
              <a:ext cx="196600" cy="197850"/>
            </a:xfrm>
            <a:custGeom>
              <a:avLst/>
              <a:gdLst/>
              <a:ahLst/>
              <a:cxnLst/>
              <a:rect l="l" t="t" r="r" b="b"/>
              <a:pathLst>
                <a:path w="7864" h="7914" extrusionOk="0">
                  <a:moveTo>
                    <a:pt x="7139" y="0"/>
                  </a:moveTo>
                  <a:cubicBezTo>
                    <a:pt x="7066" y="0"/>
                    <a:pt x="6987" y="20"/>
                    <a:pt x="6903" y="62"/>
                  </a:cubicBezTo>
                  <a:cubicBezTo>
                    <a:pt x="6725" y="169"/>
                    <a:pt x="6583" y="311"/>
                    <a:pt x="6547" y="489"/>
                  </a:cubicBezTo>
                  <a:cubicBezTo>
                    <a:pt x="6476" y="703"/>
                    <a:pt x="6440" y="845"/>
                    <a:pt x="6476" y="987"/>
                  </a:cubicBezTo>
                  <a:cubicBezTo>
                    <a:pt x="6512" y="1450"/>
                    <a:pt x="6547" y="1948"/>
                    <a:pt x="6547" y="2446"/>
                  </a:cubicBezTo>
                  <a:cubicBezTo>
                    <a:pt x="6547" y="2944"/>
                    <a:pt x="6547" y="3407"/>
                    <a:pt x="6440" y="3869"/>
                  </a:cubicBezTo>
                  <a:cubicBezTo>
                    <a:pt x="6369" y="4296"/>
                    <a:pt x="6227" y="4723"/>
                    <a:pt x="6013" y="5079"/>
                  </a:cubicBezTo>
                  <a:cubicBezTo>
                    <a:pt x="5800" y="5435"/>
                    <a:pt x="5515" y="5755"/>
                    <a:pt x="5124" y="5969"/>
                  </a:cubicBezTo>
                  <a:cubicBezTo>
                    <a:pt x="4875" y="6111"/>
                    <a:pt x="4555" y="6218"/>
                    <a:pt x="4199" y="6324"/>
                  </a:cubicBezTo>
                  <a:cubicBezTo>
                    <a:pt x="3879" y="6431"/>
                    <a:pt x="3523" y="6502"/>
                    <a:pt x="3167" y="6538"/>
                  </a:cubicBezTo>
                  <a:cubicBezTo>
                    <a:pt x="3078" y="6547"/>
                    <a:pt x="2991" y="6551"/>
                    <a:pt x="2906" y="6551"/>
                  </a:cubicBezTo>
                  <a:cubicBezTo>
                    <a:pt x="2651" y="6551"/>
                    <a:pt x="2411" y="6511"/>
                    <a:pt x="2171" y="6431"/>
                  </a:cubicBezTo>
                  <a:cubicBezTo>
                    <a:pt x="1851" y="6324"/>
                    <a:pt x="1637" y="6111"/>
                    <a:pt x="1459" y="5826"/>
                  </a:cubicBezTo>
                  <a:cubicBezTo>
                    <a:pt x="1388" y="5648"/>
                    <a:pt x="1388" y="5399"/>
                    <a:pt x="1424" y="5079"/>
                  </a:cubicBezTo>
                  <a:cubicBezTo>
                    <a:pt x="1495" y="4723"/>
                    <a:pt x="1566" y="4367"/>
                    <a:pt x="1673" y="3940"/>
                  </a:cubicBezTo>
                  <a:cubicBezTo>
                    <a:pt x="1815" y="3549"/>
                    <a:pt x="1957" y="3087"/>
                    <a:pt x="2135" y="2660"/>
                  </a:cubicBezTo>
                  <a:cubicBezTo>
                    <a:pt x="2313" y="2197"/>
                    <a:pt x="2455" y="1734"/>
                    <a:pt x="2633" y="1308"/>
                  </a:cubicBezTo>
                  <a:cubicBezTo>
                    <a:pt x="2669" y="1165"/>
                    <a:pt x="2669" y="1023"/>
                    <a:pt x="2633" y="916"/>
                  </a:cubicBezTo>
                  <a:cubicBezTo>
                    <a:pt x="2598" y="809"/>
                    <a:pt x="2562" y="703"/>
                    <a:pt x="2491" y="596"/>
                  </a:cubicBezTo>
                  <a:cubicBezTo>
                    <a:pt x="2420" y="525"/>
                    <a:pt x="2349" y="454"/>
                    <a:pt x="2277" y="418"/>
                  </a:cubicBezTo>
                  <a:cubicBezTo>
                    <a:pt x="2206" y="347"/>
                    <a:pt x="2135" y="311"/>
                    <a:pt x="2100" y="311"/>
                  </a:cubicBezTo>
                  <a:cubicBezTo>
                    <a:pt x="2028" y="276"/>
                    <a:pt x="1922" y="276"/>
                    <a:pt x="1851" y="276"/>
                  </a:cubicBezTo>
                  <a:cubicBezTo>
                    <a:pt x="1673" y="311"/>
                    <a:pt x="1530" y="382"/>
                    <a:pt x="1459" y="560"/>
                  </a:cubicBezTo>
                  <a:cubicBezTo>
                    <a:pt x="1281" y="987"/>
                    <a:pt x="1139" y="1343"/>
                    <a:pt x="997" y="1734"/>
                  </a:cubicBezTo>
                  <a:cubicBezTo>
                    <a:pt x="854" y="2090"/>
                    <a:pt x="712" y="2446"/>
                    <a:pt x="605" y="2802"/>
                  </a:cubicBezTo>
                  <a:cubicBezTo>
                    <a:pt x="463" y="3158"/>
                    <a:pt x="392" y="3549"/>
                    <a:pt x="285" y="3940"/>
                  </a:cubicBezTo>
                  <a:cubicBezTo>
                    <a:pt x="214" y="4332"/>
                    <a:pt x="107" y="4759"/>
                    <a:pt x="71" y="5221"/>
                  </a:cubicBezTo>
                  <a:cubicBezTo>
                    <a:pt x="0" y="5720"/>
                    <a:pt x="36" y="6146"/>
                    <a:pt x="249" y="6502"/>
                  </a:cubicBezTo>
                  <a:cubicBezTo>
                    <a:pt x="463" y="6858"/>
                    <a:pt x="712" y="7143"/>
                    <a:pt x="1068" y="7392"/>
                  </a:cubicBezTo>
                  <a:cubicBezTo>
                    <a:pt x="1388" y="7605"/>
                    <a:pt x="1744" y="7748"/>
                    <a:pt x="2135" y="7854"/>
                  </a:cubicBezTo>
                  <a:cubicBezTo>
                    <a:pt x="2385" y="7896"/>
                    <a:pt x="2635" y="7913"/>
                    <a:pt x="2886" y="7913"/>
                  </a:cubicBezTo>
                  <a:cubicBezTo>
                    <a:pt x="3062" y="7913"/>
                    <a:pt x="3239" y="7905"/>
                    <a:pt x="3416" y="7890"/>
                  </a:cubicBezTo>
                  <a:cubicBezTo>
                    <a:pt x="3843" y="7854"/>
                    <a:pt x="4306" y="7783"/>
                    <a:pt x="4733" y="7641"/>
                  </a:cubicBezTo>
                  <a:cubicBezTo>
                    <a:pt x="5160" y="7499"/>
                    <a:pt x="5587" y="7285"/>
                    <a:pt x="5978" y="7036"/>
                  </a:cubicBezTo>
                  <a:cubicBezTo>
                    <a:pt x="6334" y="6787"/>
                    <a:pt x="6690" y="6502"/>
                    <a:pt x="6974" y="6146"/>
                  </a:cubicBezTo>
                  <a:cubicBezTo>
                    <a:pt x="7259" y="5826"/>
                    <a:pt x="7437" y="5435"/>
                    <a:pt x="7579" y="5043"/>
                  </a:cubicBezTo>
                  <a:cubicBezTo>
                    <a:pt x="7650" y="4688"/>
                    <a:pt x="7757" y="4296"/>
                    <a:pt x="7793" y="3905"/>
                  </a:cubicBezTo>
                  <a:cubicBezTo>
                    <a:pt x="7828" y="3514"/>
                    <a:pt x="7864" y="3122"/>
                    <a:pt x="7864" y="2766"/>
                  </a:cubicBezTo>
                  <a:cubicBezTo>
                    <a:pt x="7864" y="2375"/>
                    <a:pt x="7864" y="2019"/>
                    <a:pt x="7828" y="1663"/>
                  </a:cubicBezTo>
                  <a:cubicBezTo>
                    <a:pt x="7793" y="1308"/>
                    <a:pt x="7793" y="1023"/>
                    <a:pt x="7757" y="774"/>
                  </a:cubicBezTo>
                  <a:cubicBezTo>
                    <a:pt x="7686" y="489"/>
                    <a:pt x="7579" y="311"/>
                    <a:pt x="7437" y="133"/>
                  </a:cubicBezTo>
                  <a:cubicBezTo>
                    <a:pt x="7351" y="47"/>
                    <a:pt x="7251" y="0"/>
                    <a:pt x="7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96;p78">
              <a:extLst>
                <a:ext uri="{FF2B5EF4-FFF2-40B4-BE49-F238E27FC236}">
                  <a16:creationId xmlns="" xmlns:a16="http://schemas.microsoft.com/office/drawing/2014/main" id="{043BFFB8-7000-459A-A101-9707D7F68190}"/>
                </a:ext>
              </a:extLst>
            </p:cNvPr>
            <p:cNvSpPr/>
            <p:nvPr/>
          </p:nvSpPr>
          <p:spPr>
            <a:xfrm>
              <a:off x="6662800" y="1754400"/>
              <a:ext cx="165475" cy="294250"/>
            </a:xfrm>
            <a:custGeom>
              <a:avLst/>
              <a:gdLst/>
              <a:ahLst/>
              <a:cxnLst/>
              <a:rect l="l" t="t" r="r" b="b"/>
              <a:pathLst>
                <a:path w="6619" h="11770" extrusionOk="0">
                  <a:moveTo>
                    <a:pt x="3025" y="1"/>
                  </a:moveTo>
                  <a:cubicBezTo>
                    <a:pt x="2633" y="1"/>
                    <a:pt x="2242" y="72"/>
                    <a:pt x="1886" y="179"/>
                  </a:cubicBezTo>
                  <a:cubicBezTo>
                    <a:pt x="1530" y="321"/>
                    <a:pt x="1245" y="499"/>
                    <a:pt x="961" y="748"/>
                  </a:cubicBezTo>
                  <a:cubicBezTo>
                    <a:pt x="676" y="961"/>
                    <a:pt x="463" y="1210"/>
                    <a:pt x="285" y="1495"/>
                  </a:cubicBezTo>
                  <a:cubicBezTo>
                    <a:pt x="142" y="1780"/>
                    <a:pt x="36" y="2100"/>
                    <a:pt x="0" y="2456"/>
                  </a:cubicBezTo>
                  <a:cubicBezTo>
                    <a:pt x="0" y="2776"/>
                    <a:pt x="36" y="3096"/>
                    <a:pt x="142" y="3452"/>
                  </a:cubicBezTo>
                  <a:cubicBezTo>
                    <a:pt x="285" y="3808"/>
                    <a:pt x="498" y="4128"/>
                    <a:pt x="783" y="4448"/>
                  </a:cubicBezTo>
                  <a:cubicBezTo>
                    <a:pt x="1423" y="4982"/>
                    <a:pt x="2064" y="5480"/>
                    <a:pt x="2669" y="5907"/>
                  </a:cubicBezTo>
                  <a:cubicBezTo>
                    <a:pt x="3309" y="6334"/>
                    <a:pt x="3878" y="6797"/>
                    <a:pt x="4412" y="7259"/>
                  </a:cubicBezTo>
                  <a:cubicBezTo>
                    <a:pt x="4768" y="7579"/>
                    <a:pt x="5017" y="7900"/>
                    <a:pt x="5124" y="8255"/>
                  </a:cubicBezTo>
                  <a:cubicBezTo>
                    <a:pt x="5266" y="8576"/>
                    <a:pt x="5266" y="8896"/>
                    <a:pt x="5195" y="9216"/>
                  </a:cubicBezTo>
                  <a:cubicBezTo>
                    <a:pt x="5088" y="9501"/>
                    <a:pt x="4946" y="9750"/>
                    <a:pt x="4697" y="9963"/>
                  </a:cubicBezTo>
                  <a:cubicBezTo>
                    <a:pt x="4448" y="10177"/>
                    <a:pt x="4128" y="10319"/>
                    <a:pt x="3772" y="10355"/>
                  </a:cubicBezTo>
                  <a:cubicBezTo>
                    <a:pt x="3606" y="10378"/>
                    <a:pt x="3444" y="10390"/>
                    <a:pt x="3287" y="10390"/>
                  </a:cubicBezTo>
                  <a:cubicBezTo>
                    <a:pt x="2973" y="10390"/>
                    <a:pt x="2681" y="10343"/>
                    <a:pt x="2420" y="10248"/>
                  </a:cubicBezTo>
                  <a:cubicBezTo>
                    <a:pt x="1993" y="10070"/>
                    <a:pt x="1601" y="9821"/>
                    <a:pt x="1317" y="9501"/>
                  </a:cubicBezTo>
                  <a:cubicBezTo>
                    <a:pt x="1249" y="9433"/>
                    <a:pt x="1153" y="9408"/>
                    <a:pt x="1037" y="9408"/>
                  </a:cubicBezTo>
                  <a:cubicBezTo>
                    <a:pt x="970" y="9408"/>
                    <a:pt x="897" y="9417"/>
                    <a:pt x="819" y="9430"/>
                  </a:cubicBezTo>
                  <a:cubicBezTo>
                    <a:pt x="605" y="9465"/>
                    <a:pt x="463" y="9536"/>
                    <a:pt x="356" y="9643"/>
                  </a:cubicBezTo>
                  <a:cubicBezTo>
                    <a:pt x="320" y="9714"/>
                    <a:pt x="285" y="9857"/>
                    <a:pt x="356" y="10070"/>
                  </a:cubicBezTo>
                  <a:cubicBezTo>
                    <a:pt x="427" y="10284"/>
                    <a:pt x="498" y="10426"/>
                    <a:pt x="569" y="10568"/>
                  </a:cubicBezTo>
                  <a:cubicBezTo>
                    <a:pt x="925" y="11031"/>
                    <a:pt x="1388" y="11351"/>
                    <a:pt x="1922" y="11564"/>
                  </a:cubicBezTo>
                  <a:cubicBezTo>
                    <a:pt x="2344" y="11696"/>
                    <a:pt x="2786" y="11770"/>
                    <a:pt x="3218" y="11770"/>
                  </a:cubicBezTo>
                  <a:cubicBezTo>
                    <a:pt x="3368" y="11770"/>
                    <a:pt x="3518" y="11761"/>
                    <a:pt x="3665" y="11742"/>
                  </a:cubicBezTo>
                  <a:cubicBezTo>
                    <a:pt x="4377" y="11671"/>
                    <a:pt x="4981" y="11458"/>
                    <a:pt x="5515" y="11031"/>
                  </a:cubicBezTo>
                  <a:cubicBezTo>
                    <a:pt x="6084" y="10604"/>
                    <a:pt x="6440" y="10034"/>
                    <a:pt x="6618" y="9252"/>
                  </a:cubicBezTo>
                  <a:cubicBezTo>
                    <a:pt x="6618" y="8860"/>
                    <a:pt x="6618" y="8504"/>
                    <a:pt x="6547" y="8184"/>
                  </a:cubicBezTo>
                  <a:cubicBezTo>
                    <a:pt x="6476" y="7864"/>
                    <a:pt x="6369" y="7579"/>
                    <a:pt x="6191" y="7330"/>
                  </a:cubicBezTo>
                  <a:cubicBezTo>
                    <a:pt x="6049" y="7081"/>
                    <a:pt x="5871" y="6832"/>
                    <a:pt x="5658" y="6619"/>
                  </a:cubicBezTo>
                  <a:cubicBezTo>
                    <a:pt x="5444" y="6405"/>
                    <a:pt x="5231" y="6192"/>
                    <a:pt x="4981" y="6014"/>
                  </a:cubicBezTo>
                  <a:cubicBezTo>
                    <a:pt x="4804" y="5871"/>
                    <a:pt x="4590" y="5694"/>
                    <a:pt x="4341" y="5516"/>
                  </a:cubicBezTo>
                  <a:cubicBezTo>
                    <a:pt x="4092" y="5302"/>
                    <a:pt x="3843" y="5124"/>
                    <a:pt x="3558" y="4911"/>
                  </a:cubicBezTo>
                  <a:cubicBezTo>
                    <a:pt x="3274" y="4697"/>
                    <a:pt x="3025" y="4484"/>
                    <a:pt x="2740" y="4306"/>
                  </a:cubicBezTo>
                  <a:cubicBezTo>
                    <a:pt x="2455" y="4057"/>
                    <a:pt x="2206" y="3843"/>
                    <a:pt x="1957" y="3665"/>
                  </a:cubicBezTo>
                  <a:cubicBezTo>
                    <a:pt x="1601" y="3345"/>
                    <a:pt x="1352" y="3025"/>
                    <a:pt x="1281" y="2705"/>
                  </a:cubicBezTo>
                  <a:cubicBezTo>
                    <a:pt x="1245" y="2349"/>
                    <a:pt x="1388" y="1993"/>
                    <a:pt x="1744" y="1673"/>
                  </a:cubicBezTo>
                  <a:cubicBezTo>
                    <a:pt x="1922" y="1531"/>
                    <a:pt x="2135" y="1388"/>
                    <a:pt x="2348" y="1317"/>
                  </a:cubicBezTo>
                  <a:cubicBezTo>
                    <a:pt x="2598" y="1246"/>
                    <a:pt x="2847" y="1210"/>
                    <a:pt x="3060" y="1210"/>
                  </a:cubicBezTo>
                  <a:cubicBezTo>
                    <a:pt x="3202" y="1246"/>
                    <a:pt x="3380" y="1282"/>
                    <a:pt x="3558" y="1353"/>
                  </a:cubicBezTo>
                  <a:cubicBezTo>
                    <a:pt x="3736" y="1424"/>
                    <a:pt x="3914" y="1495"/>
                    <a:pt x="4092" y="1602"/>
                  </a:cubicBezTo>
                  <a:cubicBezTo>
                    <a:pt x="4270" y="1709"/>
                    <a:pt x="4448" y="1815"/>
                    <a:pt x="4590" y="1922"/>
                  </a:cubicBezTo>
                  <a:cubicBezTo>
                    <a:pt x="4732" y="1993"/>
                    <a:pt x="4839" y="2100"/>
                    <a:pt x="4946" y="2207"/>
                  </a:cubicBezTo>
                  <a:cubicBezTo>
                    <a:pt x="5063" y="2294"/>
                    <a:pt x="5204" y="2358"/>
                    <a:pt x="5330" y="2358"/>
                  </a:cubicBezTo>
                  <a:cubicBezTo>
                    <a:pt x="5357" y="2358"/>
                    <a:pt x="5383" y="2355"/>
                    <a:pt x="5408" y="2349"/>
                  </a:cubicBezTo>
                  <a:cubicBezTo>
                    <a:pt x="5551" y="2349"/>
                    <a:pt x="5658" y="2278"/>
                    <a:pt x="5729" y="2207"/>
                  </a:cubicBezTo>
                  <a:cubicBezTo>
                    <a:pt x="5800" y="2100"/>
                    <a:pt x="5871" y="1993"/>
                    <a:pt x="5871" y="1886"/>
                  </a:cubicBezTo>
                  <a:cubicBezTo>
                    <a:pt x="5907" y="1744"/>
                    <a:pt x="5871" y="1637"/>
                    <a:pt x="5835" y="1531"/>
                  </a:cubicBezTo>
                  <a:cubicBezTo>
                    <a:pt x="5515" y="1139"/>
                    <a:pt x="5124" y="783"/>
                    <a:pt x="4626" y="499"/>
                  </a:cubicBezTo>
                  <a:cubicBezTo>
                    <a:pt x="4128" y="179"/>
                    <a:pt x="3594" y="36"/>
                    <a:pt x="3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7;p78">
              <a:extLst>
                <a:ext uri="{FF2B5EF4-FFF2-40B4-BE49-F238E27FC236}">
                  <a16:creationId xmlns="" xmlns:a16="http://schemas.microsoft.com/office/drawing/2014/main" id="{3D332F16-6F17-47BD-897A-EB71AD749DE5}"/>
                </a:ext>
              </a:extLst>
            </p:cNvPr>
            <p:cNvSpPr/>
            <p:nvPr/>
          </p:nvSpPr>
          <p:spPr>
            <a:xfrm>
              <a:off x="6854925" y="1811550"/>
              <a:ext cx="202850" cy="221625"/>
            </a:xfrm>
            <a:custGeom>
              <a:avLst/>
              <a:gdLst/>
              <a:ahLst/>
              <a:cxnLst/>
              <a:rect l="l" t="t" r="r" b="b"/>
              <a:pathLst>
                <a:path w="8114" h="8865" extrusionOk="0">
                  <a:moveTo>
                    <a:pt x="4382" y="1"/>
                  </a:moveTo>
                  <a:cubicBezTo>
                    <a:pt x="4226" y="1"/>
                    <a:pt x="4057" y="10"/>
                    <a:pt x="3879" y="27"/>
                  </a:cubicBezTo>
                  <a:cubicBezTo>
                    <a:pt x="3523" y="27"/>
                    <a:pt x="3132" y="63"/>
                    <a:pt x="2740" y="63"/>
                  </a:cubicBezTo>
                  <a:cubicBezTo>
                    <a:pt x="2349" y="99"/>
                    <a:pt x="1993" y="134"/>
                    <a:pt x="1602" y="170"/>
                  </a:cubicBezTo>
                  <a:cubicBezTo>
                    <a:pt x="1246" y="205"/>
                    <a:pt x="926" y="241"/>
                    <a:pt x="677" y="276"/>
                  </a:cubicBezTo>
                  <a:cubicBezTo>
                    <a:pt x="499" y="348"/>
                    <a:pt x="392" y="419"/>
                    <a:pt x="321" y="526"/>
                  </a:cubicBezTo>
                  <a:cubicBezTo>
                    <a:pt x="285" y="632"/>
                    <a:pt x="250" y="739"/>
                    <a:pt x="214" y="846"/>
                  </a:cubicBezTo>
                  <a:cubicBezTo>
                    <a:pt x="214" y="1024"/>
                    <a:pt x="250" y="1166"/>
                    <a:pt x="356" y="1273"/>
                  </a:cubicBezTo>
                  <a:cubicBezTo>
                    <a:pt x="463" y="1415"/>
                    <a:pt x="605" y="1522"/>
                    <a:pt x="748" y="1557"/>
                  </a:cubicBezTo>
                  <a:cubicBezTo>
                    <a:pt x="712" y="1949"/>
                    <a:pt x="641" y="2376"/>
                    <a:pt x="605" y="2803"/>
                  </a:cubicBezTo>
                  <a:cubicBezTo>
                    <a:pt x="570" y="3194"/>
                    <a:pt x="499" y="3621"/>
                    <a:pt x="428" y="4012"/>
                  </a:cubicBezTo>
                  <a:cubicBezTo>
                    <a:pt x="214" y="4084"/>
                    <a:pt x="72" y="4262"/>
                    <a:pt x="1" y="4546"/>
                  </a:cubicBezTo>
                  <a:cubicBezTo>
                    <a:pt x="1" y="4795"/>
                    <a:pt x="107" y="4973"/>
                    <a:pt x="321" y="5151"/>
                  </a:cubicBezTo>
                  <a:cubicBezTo>
                    <a:pt x="250" y="5863"/>
                    <a:pt x="179" y="6539"/>
                    <a:pt x="143" y="7250"/>
                  </a:cubicBezTo>
                  <a:cubicBezTo>
                    <a:pt x="143" y="7748"/>
                    <a:pt x="214" y="8104"/>
                    <a:pt x="428" y="8424"/>
                  </a:cubicBezTo>
                  <a:cubicBezTo>
                    <a:pt x="677" y="8674"/>
                    <a:pt x="997" y="8816"/>
                    <a:pt x="1459" y="8851"/>
                  </a:cubicBezTo>
                  <a:cubicBezTo>
                    <a:pt x="1664" y="8860"/>
                    <a:pt x="1869" y="8865"/>
                    <a:pt x="2074" y="8865"/>
                  </a:cubicBezTo>
                  <a:cubicBezTo>
                    <a:pt x="2689" y="8865"/>
                    <a:pt x="3310" y="8825"/>
                    <a:pt x="3950" y="8745"/>
                  </a:cubicBezTo>
                  <a:cubicBezTo>
                    <a:pt x="4840" y="8602"/>
                    <a:pt x="5694" y="8424"/>
                    <a:pt x="6583" y="8211"/>
                  </a:cubicBezTo>
                  <a:cubicBezTo>
                    <a:pt x="6725" y="8175"/>
                    <a:pt x="6868" y="8140"/>
                    <a:pt x="7046" y="8069"/>
                  </a:cubicBezTo>
                  <a:cubicBezTo>
                    <a:pt x="7224" y="7998"/>
                    <a:pt x="7366" y="7926"/>
                    <a:pt x="7508" y="7855"/>
                  </a:cubicBezTo>
                  <a:cubicBezTo>
                    <a:pt x="7686" y="7748"/>
                    <a:pt x="7828" y="7677"/>
                    <a:pt x="7935" y="7606"/>
                  </a:cubicBezTo>
                  <a:cubicBezTo>
                    <a:pt x="8042" y="7535"/>
                    <a:pt x="8077" y="7464"/>
                    <a:pt x="8077" y="7428"/>
                  </a:cubicBezTo>
                  <a:cubicBezTo>
                    <a:pt x="8113" y="7286"/>
                    <a:pt x="8077" y="7144"/>
                    <a:pt x="7971" y="7072"/>
                  </a:cubicBezTo>
                  <a:cubicBezTo>
                    <a:pt x="7900" y="6966"/>
                    <a:pt x="7793" y="6895"/>
                    <a:pt x="7651" y="6895"/>
                  </a:cubicBezTo>
                  <a:cubicBezTo>
                    <a:pt x="7575" y="6869"/>
                    <a:pt x="7482" y="6844"/>
                    <a:pt x="7371" y="6844"/>
                  </a:cubicBezTo>
                  <a:cubicBezTo>
                    <a:pt x="7325" y="6844"/>
                    <a:pt x="7276" y="6848"/>
                    <a:pt x="7224" y="6859"/>
                  </a:cubicBezTo>
                  <a:cubicBezTo>
                    <a:pt x="7046" y="6859"/>
                    <a:pt x="6868" y="6859"/>
                    <a:pt x="6725" y="6895"/>
                  </a:cubicBezTo>
                  <a:cubicBezTo>
                    <a:pt x="6405" y="6930"/>
                    <a:pt x="6014" y="7001"/>
                    <a:pt x="5551" y="7072"/>
                  </a:cubicBezTo>
                  <a:cubicBezTo>
                    <a:pt x="5124" y="7144"/>
                    <a:pt x="4662" y="7215"/>
                    <a:pt x="4164" y="7250"/>
                  </a:cubicBezTo>
                  <a:cubicBezTo>
                    <a:pt x="3665" y="7321"/>
                    <a:pt x="3203" y="7357"/>
                    <a:pt x="2740" y="7393"/>
                  </a:cubicBezTo>
                  <a:cubicBezTo>
                    <a:pt x="2509" y="7410"/>
                    <a:pt x="2296" y="7419"/>
                    <a:pt x="2100" y="7419"/>
                  </a:cubicBezTo>
                  <a:cubicBezTo>
                    <a:pt x="1904" y="7419"/>
                    <a:pt x="1726" y="7410"/>
                    <a:pt x="1566" y="7393"/>
                  </a:cubicBezTo>
                  <a:cubicBezTo>
                    <a:pt x="1602" y="6681"/>
                    <a:pt x="1637" y="5969"/>
                    <a:pt x="1744" y="5258"/>
                  </a:cubicBezTo>
                  <a:cubicBezTo>
                    <a:pt x="2420" y="5187"/>
                    <a:pt x="3132" y="5151"/>
                    <a:pt x="3772" y="5115"/>
                  </a:cubicBezTo>
                  <a:cubicBezTo>
                    <a:pt x="4448" y="5080"/>
                    <a:pt x="5124" y="5044"/>
                    <a:pt x="5765" y="5009"/>
                  </a:cubicBezTo>
                  <a:cubicBezTo>
                    <a:pt x="6121" y="5009"/>
                    <a:pt x="6405" y="4938"/>
                    <a:pt x="6583" y="4831"/>
                  </a:cubicBezTo>
                  <a:cubicBezTo>
                    <a:pt x="6761" y="4688"/>
                    <a:pt x="6832" y="4546"/>
                    <a:pt x="6761" y="4404"/>
                  </a:cubicBezTo>
                  <a:cubicBezTo>
                    <a:pt x="6583" y="4155"/>
                    <a:pt x="6334" y="3977"/>
                    <a:pt x="6049" y="3835"/>
                  </a:cubicBezTo>
                  <a:cubicBezTo>
                    <a:pt x="5800" y="3728"/>
                    <a:pt x="5480" y="3657"/>
                    <a:pt x="5195" y="3657"/>
                  </a:cubicBezTo>
                  <a:cubicBezTo>
                    <a:pt x="4840" y="3657"/>
                    <a:pt x="4341" y="3692"/>
                    <a:pt x="3701" y="3728"/>
                  </a:cubicBezTo>
                  <a:cubicBezTo>
                    <a:pt x="3096" y="3728"/>
                    <a:pt x="2456" y="3763"/>
                    <a:pt x="1886" y="3835"/>
                  </a:cubicBezTo>
                  <a:lnTo>
                    <a:pt x="1993" y="2732"/>
                  </a:lnTo>
                  <a:cubicBezTo>
                    <a:pt x="2064" y="2376"/>
                    <a:pt x="2100" y="2020"/>
                    <a:pt x="2171" y="1629"/>
                  </a:cubicBezTo>
                  <a:cubicBezTo>
                    <a:pt x="2171" y="1629"/>
                    <a:pt x="2171" y="1593"/>
                    <a:pt x="2135" y="1557"/>
                  </a:cubicBezTo>
                  <a:lnTo>
                    <a:pt x="2135" y="1451"/>
                  </a:lnTo>
                  <a:cubicBezTo>
                    <a:pt x="2420" y="1415"/>
                    <a:pt x="2740" y="1415"/>
                    <a:pt x="3061" y="1415"/>
                  </a:cubicBezTo>
                  <a:cubicBezTo>
                    <a:pt x="3381" y="1415"/>
                    <a:pt x="3701" y="1379"/>
                    <a:pt x="4021" y="1379"/>
                  </a:cubicBezTo>
                  <a:cubicBezTo>
                    <a:pt x="4341" y="1344"/>
                    <a:pt x="4662" y="1344"/>
                    <a:pt x="4946" y="1344"/>
                  </a:cubicBezTo>
                  <a:cubicBezTo>
                    <a:pt x="5231" y="1308"/>
                    <a:pt x="5480" y="1308"/>
                    <a:pt x="5694" y="1308"/>
                  </a:cubicBezTo>
                  <a:cubicBezTo>
                    <a:pt x="5907" y="1273"/>
                    <a:pt x="6085" y="1237"/>
                    <a:pt x="6227" y="1130"/>
                  </a:cubicBezTo>
                  <a:cubicBezTo>
                    <a:pt x="6370" y="1059"/>
                    <a:pt x="6441" y="917"/>
                    <a:pt x="6405" y="703"/>
                  </a:cubicBezTo>
                  <a:cubicBezTo>
                    <a:pt x="6192" y="454"/>
                    <a:pt x="5943" y="276"/>
                    <a:pt x="5658" y="170"/>
                  </a:cubicBezTo>
                  <a:cubicBezTo>
                    <a:pt x="5453" y="82"/>
                    <a:pt x="5224" y="18"/>
                    <a:pt x="4971" y="18"/>
                  </a:cubicBezTo>
                  <a:cubicBezTo>
                    <a:pt x="4916" y="18"/>
                    <a:pt x="4861" y="21"/>
                    <a:pt x="4804" y="27"/>
                  </a:cubicBezTo>
                  <a:cubicBezTo>
                    <a:pt x="4680" y="10"/>
                    <a:pt x="4537" y="1"/>
                    <a:pt x="4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8;p78">
              <a:extLst>
                <a:ext uri="{FF2B5EF4-FFF2-40B4-BE49-F238E27FC236}">
                  <a16:creationId xmlns="" xmlns:a16="http://schemas.microsoft.com/office/drawing/2014/main" id="{E7F87944-67EA-4095-971A-CB9239C0E475}"/>
                </a:ext>
              </a:extLst>
            </p:cNvPr>
            <p:cNvSpPr/>
            <p:nvPr/>
          </p:nvSpPr>
          <p:spPr>
            <a:xfrm>
              <a:off x="6171775" y="2251975"/>
              <a:ext cx="280225" cy="271900"/>
            </a:xfrm>
            <a:custGeom>
              <a:avLst/>
              <a:gdLst/>
              <a:ahLst/>
              <a:cxnLst/>
              <a:rect l="l" t="t" r="r" b="b"/>
              <a:pathLst>
                <a:path w="11209" h="10876" extrusionOk="0">
                  <a:moveTo>
                    <a:pt x="10041" y="1"/>
                  </a:moveTo>
                  <a:cubicBezTo>
                    <a:pt x="10004" y="1"/>
                    <a:pt x="9966" y="8"/>
                    <a:pt x="9928" y="23"/>
                  </a:cubicBezTo>
                  <a:cubicBezTo>
                    <a:pt x="9785" y="58"/>
                    <a:pt x="9607" y="165"/>
                    <a:pt x="9465" y="343"/>
                  </a:cubicBezTo>
                  <a:cubicBezTo>
                    <a:pt x="9323" y="485"/>
                    <a:pt x="9216" y="628"/>
                    <a:pt x="9180" y="806"/>
                  </a:cubicBezTo>
                  <a:cubicBezTo>
                    <a:pt x="8433" y="1660"/>
                    <a:pt x="7793" y="2585"/>
                    <a:pt x="7152" y="3510"/>
                  </a:cubicBezTo>
                  <a:cubicBezTo>
                    <a:pt x="6547" y="4435"/>
                    <a:pt x="5978" y="5360"/>
                    <a:pt x="5373" y="6250"/>
                  </a:cubicBezTo>
                  <a:cubicBezTo>
                    <a:pt x="4804" y="5396"/>
                    <a:pt x="4235" y="4577"/>
                    <a:pt x="3630" y="3759"/>
                  </a:cubicBezTo>
                  <a:cubicBezTo>
                    <a:pt x="3060" y="2905"/>
                    <a:pt x="2420" y="2087"/>
                    <a:pt x="1744" y="1304"/>
                  </a:cubicBezTo>
                  <a:cubicBezTo>
                    <a:pt x="1744" y="984"/>
                    <a:pt x="1673" y="770"/>
                    <a:pt x="1530" y="592"/>
                  </a:cubicBezTo>
                  <a:cubicBezTo>
                    <a:pt x="1388" y="379"/>
                    <a:pt x="1210" y="272"/>
                    <a:pt x="961" y="272"/>
                  </a:cubicBezTo>
                  <a:cubicBezTo>
                    <a:pt x="939" y="270"/>
                    <a:pt x="918" y="269"/>
                    <a:pt x="897" y="269"/>
                  </a:cubicBezTo>
                  <a:cubicBezTo>
                    <a:pt x="547" y="269"/>
                    <a:pt x="354" y="553"/>
                    <a:pt x="321" y="1090"/>
                  </a:cubicBezTo>
                  <a:cubicBezTo>
                    <a:pt x="250" y="1624"/>
                    <a:pt x="214" y="2229"/>
                    <a:pt x="143" y="2869"/>
                  </a:cubicBezTo>
                  <a:cubicBezTo>
                    <a:pt x="107" y="3510"/>
                    <a:pt x="72" y="4186"/>
                    <a:pt x="36" y="4826"/>
                  </a:cubicBezTo>
                  <a:cubicBezTo>
                    <a:pt x="1" y="5502"/>
                    <a:pt x="1" y="6143"/>
                    <a:pt x="1" y="6819"/>
                  </a:cubicBezTo>
                  <a:cubicBezTo>
                    <a:pt x="1" y="7459"/>
                    <a:pt x="36" y="8064"/>
                    <a:pt x="143" y="8598"/>
                  </a:cubicBezTo>
                  <a:cubicBezTo>
                    <a:pt x="178" y="8776"/>
                    <a:pt x="285" y="8989"/>
                    <a:pt x="463" y="9167"/>
                  </a:cubicBezTo>
                  <a:cubicBezTo>
                    <a:pt x="629" y="9305"/>
                    <a:pt x="773" y="9357"/>
                    <a:pt x="929" y="9357"/>
                  </a:cubicBezTo>
                  <a:cubicBezTo>
                    <a:pt x="974" y="9357"/>
                    <a:pt x="1020" y="9353"/>
                    <a:pt x="1068" y="9345"/>
                  </a:cubicBezTo>
                  <a:cubicBezTo>
                    <a:pt x="1139" y="9310"/>
                    <a:pt x="1246" y="9238"/>
                    <a:pt x="1281" y="9132"/>
                  </a:cubicBezTo>
                  <a:cubicBezTo>
                    <a:pt x="1388" y="8989"/>
                    <a:pt x="1424" y="8847"/>
                    <a:pt x="1388" y="8705"/>
                  </a:cubicBezTo>
                  <a:cubicBezTo>
                    <a:pt x="1353" y="7780"/>
                    <a:pt x="1317" y="6854"/>
                    <a:pt x="1317" y="5929"/>
                  </a:cubicBezTo>
                  <a:cubicBezTo>
                    <a:pt x="1353" y="4969"/>
                    <a:pt x="1424" y="3972"/>
                    <a:pt x="1530" y="3012"/>
                  </a:cubicBezTo>
                  <a:cubicBezTo>
                    <a:pt x="2100" y="3688"/>
                    <a:pt x="2598" y="4399"/>
                    <a:pt x="3096" y="5111"/>
                  </a:cubicBezTo>
                  <a:cubicBezTo>
                    <a:pt x="3594" y="5787"/>
                    <a:pt x="4092" y="6534"/>
                    <a:pt x="4519" y="7317"/>
                  </a:cubicBezTo>
                  <a:cubicBezTo>
                    <a:pt x="4733" y="7780"/>
                    <a:pt x="5053" y="8029"/>
                    <a:pt x="5444" y="8029"/>
                  </a:cubicBezTo>
                  <a:cubicBezTo>
                    <a:pt x="5462" y="8031"/>
                    <a:pt x="5480" y="8032"/>
                    <a:pt x="5498" y="8032"/>
                  </a:cubicBezTo>
                  <a:cubicBezTo>
                    <a:pt x="5765" y="8032"/>
                    <a:pt x="6034" y="7786"/>
                    <a:pt x="6334" y="7353"/>
                  </a:cubicBezTo>
                  <a:lnTo>
                    <a:pt x="7793" y="4969"/>
                  </a:lnTo>
                  <a:cubicBezTo>
                    <a:pt x="8291" y="4186"/>
                    <a:pt x="8789" y="3368"/>
                    <a:pt x="9323" y="2585"/>
                  </a:cubicBezTo>
                  <a:cubicBezTo>
                    <a:pt x="9465" y="4150"/>
                    <a:pt x="9572" y="5538"/>
                    <a:pt x="9643" y="6712"/>
                  </a:cubicBezTo>
                  <a:cubicBezTo>
                    <a:pt x="9714" y="7851"/>
                    <a:pt x="9785" y="8847"/>
                    <a:pt x="9856" y="9701"/>
                  </a:cubicBezTo>
                  <a:cubicBezTo>
                    <a:pt x="9856" y="9950"/>
                    <a:pt x="9928" y="10199"/>
                    <a:pt x="10070" y="10448"/>
                  </a:cubicBezTo>
                  <a:cubicBezTo>
                    <a:pt x="10212" y="10733"/>
                    <a:pt x="10355" y="10875"/>
                    <a:pt x="10532" y="10875"/>
                  </a:cubicBezTo>
                  <a:cubicBezTo>
                    <a:pt x="10675" y="10875"/>
                    <a:pt x="10853" y="10804"/>
                    <a:pt x="10995" y="10662"/>
                  </a:cubicBezTo>
                  <a:cubicBezTo>
                    <a:pt x="11137" y="10448"/>
                    <a:pt x="11208" y="10235"/>
                    <a:pt x="11208" y="9950"/>
                  </a:cubicBezTo>
                  <a:cubicBezTo>
                    <a:pt x="11137" y="8456"/>
                    <a:pt x="11066" y="6961"/>
                    <a:pt x="10995" y="5467"/>
                  </a:cubicBezTo>
                  <a:cubicBezTo>
                    <a:pt x="10959" y="3937"/>
                    <a:pt x="10853" y="2442"/>
                    <a:pt x="10746" y="948"/>
                  </a:cubicBezTo>
                  <a:cubicBezTo>
                    <a:pt x="10675" y="699"/>
                    <a:pt x="10604" y="450"/>
                    <a:pt x="10426" y="236"/>
                  </a:cubicBezTo>
                  <a:cubicBezTo>
                    <a:pt x="10314" y="97"/>
                    <a:pt x="10180" y="1"/>
                    <a:pt x="10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9;p78">
              <a:extLst>
                <a:ext uri="{FF2B5EF4-FFF2-40B4-BE49-F238E27FC236}">
                  <a16:creationId xmlns="" xmlns:a16="http://schemas.microsoft.com/office/drawing/2014/main" id="{65480892-FFD5-486A-BD8A-0D3877C50AC3}"/>
                </a:ext>
              </a:extLst>
            </p:cNvPr>
            <p:cNvSpPr/>
            <p:nvPr/>
          </p:nvSpPr>
          <p:spPr>
            <a:xfrm>
              <a:off x="6490225" y="2269425"/>
              <a:ext cx="212625" cy="231625"/>
            </a:xfrm>
            <a:custGeom>
              <a:avLst/>
              <a:gdLst/>
              <a:ahLst/>
              <a:cxnLst/>
              <a:rect l="l" t="t" r="r" b="b"/>
              <a:pathLst>
                <a:path w="8505" h="9265" extrusionOk="0">
                  <a:moveTo>
                    <a:pt x="4092" y="1"/>
                  </a:moveTo>
                  <a:cubicBezTo>
                    <a:pt x="3701" y="1"/>
                    <a:pt x="3309" y="37"/>
                    <a:pt x="2918" y="72"/>
                  </a:cubicBezTo>
                  <a:cubicBezTo>
                    <a:pt x="2491" y="72"/>
                    <a:pt x="2100" y="108"/>
                    <a:pt x="1708" y="179"/>
                  </a:cubicBezTo>
                  <a:cubicBezTo>
                    <a:pt x="1317" y="214"/>
                    <a:pt x="997" y="250"/>
                    <a:pt x="712" y="286"/>
                  </a:cubicBezTo>
                  <a:cubicBezTo>
                    <a:pt x="570" y="321"/>
                    <a:pt x="427" y="428"/>
                    <a:pt x="392" y="535"/>
                  </a:cubicBezTo>
                  <a:cubicBezTo>
                    <a:pt x="321" y="606"/>
                    <a:pt x="285" y="748"/>
                    <a:pt x="250" y="855"/>
                  </a:cubicBezTo>
                  <a:cubicBezTo>
                    <a:pt x="250" y="1033"/>
                    <a:pt x="285" y="1175"/>
                    <a:pt x="392" y="1317"/>
                  </a:cubicBezTo>
                  <a:cubicBezTo>
                    <a:pt x="534" y="1460"/>
                    <a:pt x="676" y="1567"/>
                    <a:pt x="819" y="1602"/>
                  </a:cubicBezTo>
                  <a:cubicBezTo>
                    <a:pt x="748" y="2029"/>
                    <a:pt x="712" y="2456"/>
                    <a:pt x="641" y="2883"/>
                  </a:cubicBezTo>
                  <a:cubicBezTo>
                    <a:pt x="605" y="3310"/>
                    <a:pt x="534" y="3737"/>
                    <a:pt x="499" y="4164"/>
                  </a:cubicBezTo>
                  <a:cubicBezTo>
                    <a:pt x="250" y="4271"/>
                    <a:pt x="107" y="4449"/>
                    <a:pt x="36" y="4733"/>
                  </a:cubicBezTo>
                  <a:cubicBezTo>
                    <a:pt x="0" y="4982"/>
                    <a:pt x="143" y="5196"/>
                    <a:pt x="356" y="5374"/>
                  </a:cubicBezTo>
                  <a:cubicBezTo>
                    <a:pt x="285" y="6085"/>
                    <a:pt x="214" y="6832"/>
                    <a:pt x="178" y="7544"/>
                  </a:cubicBezTo>
                  <a:cubicBezTo>
                    <a:pt x="178" y="8078"/>
                    <a:pt x="250" y="8469"/>
                    <a:pt x="499" y="8789"/>
                  </a:cubicBezTo>
                  <a:cubicBezTo>
                    <a:pt x="712" y="9074"/>
                    <a:pt x="1068" y="9216"/>
                    <a:pt x="1566" y="9252"/>
                  </a:cubicBezTo>
                  <a:cubicBezTo>
                    <a:pt x="1768" y="9260"/>
                    <a:pt x="1969" y="9265"/>
                    <a:pt x="2171" y="9265"/>
                  </a:cubicBezTo>
                  <a:cubicBezTo>
                    <a:pt x="2825" y="9265"/>
                    <a:pt x="3484" y="9218"/>
                    <a:pt x="4163" y="9110"/>
                  </a:cubicBezTo>
                  <a:cubicBezTo>
                    <a:pt x="5089" y="8967"/>
                    <a:pt x="5978" y="8789"/>
                    <a:pt x="6939" y="8540"/>
                  </a:cubicBezTo>
                  <a:cubicBezTo>
                    <a:pt x="7045" y="8540"/>
                    <a:pt x="7223" y="8469"/>
                    <a:pt x="7366" y="8434"/>
                  </a:cubicBezTo>
                  <a:cubicBezTo>
                    <a:pt x="7579" y="8327"/>
                    <a:pt x="7722" y="8256"/>
                    <a:pt x="7899" y="8185"/>
                  </a:cubicBezTo>
                  <a:cubicBezTo>
                    <a:pt x="8042" y="8113"/>
                    <a:pt x="8184" y="8007"/>
                    <a:pt x="8326" y="7935"/>
                  </a:cubicBezTo>
                  <a:cubicBezTo>
                    <a:pt x="8433" y="7864"/>
                    <a:pt x="8469" y="7793"/>
                    <a:pt x="8469" y="7758"/>
                  </a:cubicBezTo>
                  <a:cubicBezTo>
                    <a:pt x="8504" y="7580"/>
                    <a:pt x="8469" y="7473"/>
                    <a:pt x="8362" y="7366"/>
                  </a:cubicBezTo>
                  <a:cubicBezTo>
                    <a:pt x="8291" y="7259"/>
                    <a:pt x="8184" y="7224"/>
                    <a:pt x="8042" y="7188"/>
                  </a:cubicBezTo>
                  <a:cubicBezTo>
                    <a:pt x="7941" y="7163"/>
                    <a:pt x="7840" y="7138"/>
                    <a:pt x="7727" y="7138"/>
                  </a:cubicBezTo>
                  <a:cubicBezTo>
                    <a:pt x="7680" y="7138"/>
                    <a:pt x="7631" y="7142"/>
                    <a:pt x="7579" y="7153"/>
                  </a:cubicBezTo>
                  <a:cubicBezTo>
                    <a:pt x="7401" y="7153"/>
                    <a:pt x="7223" y="7153"/>
                    <a:pt x="7045" y="7188"/>
                  </a:cubicBezTo>
                  <a:cubicBezTo>
                    <a:pt x="6725" y="7224"/>
                    <a:pt x="6334" y="7295"/>
                    <a:pt x="5836" y="7366"/>
                  </a:cubicBezTo>
                  <a:cubicBezTo>
                    <a:pt x="5373" y="7437"/>
                    <a:pt x="4911" y="7509"/>
                    <a:pt x="4377" y="7580"/>
                  </a:cubicBezTo>
                  <a:cubicBezTo>
                    <a:pt x="3879" y="7651"/>
                    <a:pt x="3381" y="7686"/>
                    <a:pt x="2883" y="7722"/>
                  </a:cubicBezTo>
                  <a:cubicBezTo>
                    <a:pt x="2651" y="7740"/>
                    <a:pt x="2429" y="7749"/>
                    <a:pt x="2224" y="7749"/>
                  </a:cubicBezTo>
                  <a:cubicBezTo>
                    <a:pt x="2020" y="7749"/>
                    <a:pt x="1833" y="7740"/>
                    <a:pt x="1673" y="7722"/>
                  </a:cubicBezTo>
                  <a:cubicBezTo>
                    <a:pt x="1708" y="6975"/>
                    <a:pt x="1744" y="6192"/>
                    <a:pt x="1851" y="5445"/>
                  </a:cubicBezTo>
                  <a:cubicBezTo>
                    <a:pt x="2562" y="5409"/>
                    <a:pt x="3274" y="5374"/>
                    <a:pt x="3986" y="5338"/>
                  </a:cubicBezTo>
                  <a:cubicBezTo>
                    <a:pt x="4697" y="5302"/>
                    <a:pt x="5373" y="5267"/>
                    <a:pt x="6049" y="5231"/>
                  </a:cubicBezTo>
                  <a:cubicBezTo>
                    <a:pt x="6441" y="5196"/>
                    <a:pt x="6725" y="5160"/>
                    <a:pt x="6903" y="5018"/>
                  </a:cubicBezTo>
                  <a:cubicBezTo>
                    <a:pt x="7081" y="4876"/>
                    <a:pt x="7152" y="4733"/>
                    <a:pt x="7117" y="4591"/>
                  </a:cubicBezTo>
                  <a:cubicBezTo>
                    <a:pt x="6903" y="4342"/>
                    <a:pt x="6654" y="4128"/>
                    <a:pt x="6369" y="3986"/>
                  </a:cubicBezTo>
                  <a:cubicBezTo>
                    <a:pt x="6085" y="3879"/>
                    <a:pt x="5765" y="3808"/>
                    <a:pt x="5480" y="3808"/>
                  </a:cubicBezTo>
                  <a:cubicBezTo>
                    <a:pt x="5089" y="3808"/>
                    <a:pt x="4555" y="3844"/>
                    <a:pt x="3914" y="3879"/>
                  </a:cubicBezTo>
                  <a:cubicBezTo>
                    <a:pt x="3238" y="3879"/>
                    <a:pt x="2598" y="3915"/>
                    <a:pt x="1993" y="3986"/>
                  </a:cubicBezTo>
                  <a:lnTo>
                    <a:pt x="2135" y="2847"/>
                  </a:lnTo>
                  <a:cubicBezTo>
                    <a:pt x="2171" y="2456"/>
                    <a:pt x="2206" y="2065"/>
                    <a:pt x="2278" y="1709"/>
                  </a:cubicBezTo>
                  <a:cubicBezTo>
                    <a:pt x="2278" y="1673"/>
                    <a:pt x="2278" y="1638"/>
                    <a:pt x="2278" y="1602"/>
                  </a:cubicBezTo>
                  <a:lnTo>
                    <a:pt x="2278" y="1495"/>
                  </a:lnTo>
                  <a:cubicBezTo>
                    <a:pt x="2562" y="1495"/>
                    <a:pt x="2883" y="1460"/>
                    <a:pt x="3203" y="1460"/>
                  </a:cubicBezTo>
                  <a:cubicBezTo>
                    <a:pt x="3559" y="1460"/>
                    <a:pt x="3879" y="1424"/>
                    <a:pt x="4199" y="1424"/>
                  </a:cubicBezTo>
                  <a:cubicBezTo>
                    <a:pt x="4555" y="1389"/>
                    <a:pt x="4875" y="1389"/>
                    <a:pt x="5195" y="1389"/>
                  </a:cubicBezTo>
                  <a:cubicBezTo>
                    <a:pt x="5515" y="1353"/>
                    <a:pt x="5765" y="1353"/>
                    <a:pt x="6014" y="1317"/>
                  </a:cubicBezTo>
                  <a:cubicBezTo>
                    <a:pt x="6227" y="1317"/>
                    <a:pt x="6405" y="1282"/>
                    <a:pt x="6547" y="1175"/>
                  </a:cubicBezTo>
                  <a:cubicBezTo>
                    <a:pt x="6690" y="1068"/>
                    <a:pt x="6761" y="926"/>
                    <a:pt x="6725" y="713"/>
                  </a:cubicBezTo>
                  <a:cubicBezTo>
                    <a:pt x="6476" y="464"/>
                    <a:pt x="6227" y="250"/>
                    <a:pt x="5942" y="143"/>
                  </a:cubicBezTo>
                  <a:cubicBezTo>
                    <a:pt x="5658" y="37"/>
                    <a:pt x="5373" y="1"/>
                    <a:pt x="5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00;p78">
              <a:extLst>
                <a:ext uri="{FF2B5EF4-FFF2-40B4-BE49-F238E27FC236}">
                  <a16:creationId xmlns="" xmlns:a16="http://schemas.microsoft.com/office/drawing/2014/main" id="{FF0E4C22-3E59-446C-A08B-FE049A8CB55C}"/>
                </a:ext>
              </a:extLst>
            </p:cNvPr>
            <p:cNvSpPr/>
            <p:nvPr/>
          </p:nvSpPr>
          <p:spPr>
            <a:xfrm>
              <a:off x="5888900" y="1037725"/>
              <a:ext cx="1261375" cy="1887525"/>
            </a:xfrm>
            <a:custGeom>
              <a:avLst/>
              <a:gdLst/>
              <a:ahLst/>
              <a:cxnLst/>
              <a:rect l="l" t="t" r="r" b="b"/>
              <a:pathLst>
                <a:path w="50455" h="75501" extrusionOk="0">
                  <a:moveTo>
                    <a:pt x="22029" y="1113"/>
                  </a:moveTo>
                  <a:cubicBezTo>
                    <a:pt x="22266" y="1113"/>
                    <a:pt x="22511" y="1138"/>
                    <a:pt x="22737" y="1164"/>
                  </a:cubicBezTo>
                  <a:lnTo>
                    <a:pt x="24338" y="1342"/>
                  </a:lnTo>
                  <a:cubicBezTo>
                    <a:pt x="25263" y="1484"/>
                    <a:pt x="26188" y="1591"/>
                    <a:pt x="27113" y="1733"/>
                  </a:cubicBezTo>
                  <a:lnTo>
                    <a:pt x="32806" y="2445"/>
                  </a:lnTo>
                  <a:lnTo>
                    <a:pt x="34265" y="2658"/>
                  </a:lnTo>
                  <a:cubicBezTo>
                    <a:pt x="34372" y="2658"/>
                    <a:pt x="34585" y="2658"/>
                    <a:pt x="34692" y="2729"/>
                  </a:cubicBezTo>
                  <a:cubicBezTo>
                    <a:pt x="34799" y="2836"/>
                    <a:pt x="34799" y="3085"/>
                    <a:pt x="34834" y="3227"/>
                  </a:cubicBezTo>
                  <a:cubicBezTo>
                    <a:pt x="34906" y="4010"/>
                    <a:pt x="34941" y="4793"/>
                    <a:pt x="34870" y="5576"/>
                  </a:cubicBezTo>
                  <a:cubicBezTo>
                    <a:pt x="34834" y="7141"/>
                    <a:pt x="34657" y="8814"/>
                    <a:pt x="35155" y="10308"/>
                  </a:cubicBezTo>
                  <a:cubicBezTo>
                    <a:pt x="35617" y="11767"/>
                    <a:pt x="36614" y="12976"/>
                    <a:pt x="37894" y="13759"/>
                  </a:cubicBezTo>
                  <a:cubicBezTo>
                    <a:pt x="39104" y="14542"/>
                    <a:pt x="40492" y="15040"/>
                    <a:pt x="41808" y="15645"/>
                  </a:cubicBezTo>
                  <a:cubicBezTo>
                    <a:pt x="44335" y="16784"/>
                    <a:pt x="46932" y="18349"/>
                    <a:pt x="48320" y="20840"/>
                  </a:cubicBezTo>
                  <a:cubicBezTo>
                    <a:pt x="49956" y="23829"/>
                    <a:pt x="49102" y="27422"/>
                    <a:pt x="48640" y="30589"/>
                  </a:cubicBezTo>
                  <a:cubicBezTo>
                    <a:pt x="47501" y="38168"/>
                    <a:pt x="46363" y="45711"/>
                    <a:pt x="44904" y="53183"/>
                  </a:cubicBezTo>
                  <a:cubicBezTo>
                    <a:pt x="44157" y="56954"/>
                    <a:pt x="43374" y="60690"/>
                    <a:pt x="42413" y="64391"/>
                  </a:cubicBezTo>
                  <a:cubicBezTo>
                    <a:pt x="41666" y="67344"/>
                    <a:pt x="40776" y="70511"/>
                    <a:pt x="38001" y="72183"/>
                  </a:cubicBezTo>
                  <a:cubicBezTo>
                    <a:pt x="35333" y="73784"/>
                    <a:pt x="32059" y="74033"/>
                    <a:pt x="29035" y="74140"/>
                  </a:cubicBezTo>
                  <a:cubicBezTo>
                    <a:pt x="28500" y="74156"/>
                    <a:pt x="27964" y="74164"/>
                    <a:pt x="27428" y="74164"/>
                  </a:cubicBezTo>
                  <a:cubicBezTo>
                    <a:pt x="24363" y="74164"/>
                    <a:pt x="21287" y="73902"/>
                    <a:pt x="18289" y="73357"/>
                  </a:cubicBezTo>
                  <a:cubicBezTo>
                    <a:pt x="14731" y="72717"/>
                    <a:pt x="11244" y="71649"/>
                    <a:pt x="7935" y="70226"/>
                  </a:cubicBezTo>
                  <a:cubicBezTo>
                    <a:pt x="6441" y="69621"/>
                    <a:pt x="5124" y="68732"/>
                    <a:pt x="4021" y="67558"/>
                  </a:cubicBezTo>
                  <a:cubicBezTo>
                    <a:pt x="3132" y="66526"/>
                    <a:pt x="2491" y="65316"/>
                    <a:pt x="2100" y="63999"/>
                  </a:cubicBezTo>
                  <a:cubicBezTo>
                    <a:pt x="1211" y="61011"/>
                    <a:pt x="1246" y="57844"/>
                    <a:pt x="1211" y="54748"/>
                  </a:cubicBezTo>
                  <a:cubicBezTo>
                    <a:pt x="1175" y="50906"/>
                    <a:pt x="1211" y="47099"/>
                    <a:pt x="1353" y="43256"/>
                  </a:cubicBezTo>
                  <a:cubicBezTo>
                    <a:pt x="1495" y="39413"/>
                    <a:pt x="1744" y="35570"/>
                    <a:pt x="2029" y="31692"/>
                  </a:cubicBezTo>
                  <a:cubicBezTo>
                    <a:pt x="2207" y="29913"/>
                    <a:pt x="2349" y="28098"/>
                    <a:pt x="2563" y="26319"/>
                  </a:cubicBezTo>
                  <a:cubicBezTo>
                    <a:pt x="2741" y="24718"/>
                    <a:pt x="3096" y="23117"/>
                    <a:pt x="3630" y="21623"/>
                  </a:cubicBezTo>
                  <a:cubicBezTo>
                    <a:pt x="4164" y="20164"/>
                    <a:pt x="5018" y="18883"/>
                    <a:pt x="6121" y="17780"/>
                  </a:cubicBezTo>
                  <a:cubicBezTo>
                    <a:pt x="7153" y="16819"/>
                    <a:pt x="8327" y="16001"/>
                    <a:pt x="9572" y="15325"/>
                  </a:cubicBezTo>
                  <a:cubicBezTo>
                    <a:pt x="11600" y="14151"/>
                    <a:pt x="13771" y="13226"/>
                    <a:pt x="15692" y="11945"/>
                  </a:cubicBezTo>
                  <a:cubicBezTo>
                    <a:pt x="17435" y="10806"/>
                    <a:pt x="19037" y="9667"/>
                    <a:pt x="19748" y="7604"/>
                  </a:cubicBezTo>
                  <a:cubicBezTo>
                    <a:pt x="20140" y="6252"/>
                    <a:pt x="20424" y="4828"/>
                    <a:pt x="20567" y="3370"/>
                  </a:cubicBezTo>
                  <a:cubicBezTo>
                    <a:pt x="20673" y="2622"/>
                    <a:pt x="20780" y="1306"/>
                    <a:pt x="21741" y="1128"/>
                  </a:cubicBezTo>
                  <a:cubicBezTo>
                    <a:pt x="21834" y="1118"/>
                    <a:pt x="21931" y="1113"/>
                    <a:pt x="22029" y="1113"/>
                  </a:cubicBezTo>
                  <a:close/>
                  <a:moveTo>
                    <a:pt x="22090" y="1"/>
                  </a:moveTo>
                  <a:cubicBezTo>
                    <a:pt x="21646" y="1"/>
                    <a:pt x="21209" y="74"/>
                    <a:pt x="20816" y="310"/>
                  </a:cubicBezTo>
                  <a:cubicBezTo>
                    <a:pt x="19677" y="1021"/>
                    <a:pt x="19606" y="2516"/>
                    <a:pt x="19535" y="3690"/>
                  </a:cubicBezTo>
                  <a:cubicBezTo>
                    <a:pt x="19499" y="5220"/>
                    <a:pt x="19321" y="6785"/>
                    <a:pt x="18574" y="8137"/>
                  </a:cubicBezTo>
                  <a:cubicBezTo>
                    <a:pt x="17329" y="10450"/>
                    <a:pt x="14340" y="11696"/>
                    <a:pt x="12098" y="12834"/>
                  </a:cubicBezTo>
                  <a:cubicBezTo>
                    <a:pt x="9430" y="14151"/>
                    <a:pt x="6654" y="15467"/>
                    <a:pt x="4626" y="17744"/>
                  </a:cubicBezTo>
                  <a:cubicBezTo>
                    <a:pt x="2349" y="20306"/>
                    <a:pt x="1673" y="23757"/>
                    <a:pt x="1317" y="27067"/>
                  </a:cubicBezTo>
                  <a:cubicBezTo>
                    <a:pt x="855" y="30945"/>
                    <a:pt x="606" y="34823"/>
                    <a:pt x="392" y="38701"/>
                  </a:cubicBezTo>
                  <a:cubicBezTo>
                    <a:pt x="179" y="42580"/>
                    <a:pt x="72" y="46600"/>
                    <a:pt x="36" y="50514"/>
                  </a:cubicBezTo>
                  <a:cubicBezTo>
                    <a:pt x="1" y="52507"/>
                    <a:pt x="1" y="54499"/>
                    <a:pt x="36" y="56492"/>
                  </a:cubicBezTo>
                  <a:cubicBezTo>
                    <a:pt x="36" y="58022"/>
                    <a:pt x="108" y="59552"/>
                    <a:pt x="285" y="61082"/>
                  </a:cubicBezTo>
                  <a:cubicBezTo>
                    <a:pt x="641" y="64071"/>
                    <a:pt x="1638" y="67095"/>
                    <a:pt x="3915" y="69194"/>
                  </a:cubicBezTo>
                  <a:cubicBezTo>
                    <a:pt x="5231" y="70297"/>
                    <a:pt x="6726" y="71151"/>
                    <a:pt x="8327" y="71756"/>
                  </a:cubicBezTo>
                  <a:cubicBezTo>
                    <a:pt x="10035" y="72468"/>
                    <a:pt x="11814" y="73073"/>
                    <a:pt x="13593" y="73571"/>
                  </a:cubicBezTo>
                  <a:cubicBezTo>
                    <a:pt x="17222" y="74603"/>
                    <a:pt x="20958" y="75243"/>
                    <a:pt x="24729" y="75421"/>
                  </a:cubicBezTo>
                  <a:cubicBezTo>
                    <a:pt x="25672" y="75474"/>
                    <a:pt x="26615" y="75501"/>
                    <a:pt x="27558" y="75501"/>
                  </a:cubicBezTo>
                  <a:cubicBezTo>
                    <a:pt x="28501" y="75501"/>
                    <a:pt x="29444" y="75474"/>
                    <a:pt x="30387" y="75421"/>
                  </a:cubicBezTo>
                  <a:cubicBezTo>
                    <a:pt x="31988" y="75385"/>
                    <a:pt x="33589" y="75172"/>
                    <a:pt x="35190" y="74816"/>
                  </a:cubicBezTo>
                  <a:cubicBezTo>
                    <a:pt x="36685" y="74460"/>
                    <a:pt x="38143" y="73820"/>
                    <a:pt x="39424" y="72895"/>
                  </a:cubicBezTo>
                  <a:cubicBezTo>
                    <a:pt x="40741" y="71898"/>
                    <a:pt x="41737" y="70582"/>
                    <a:pt x="42413" y="69052"/>
                  </a:cubicBezTo>
                  <a:cubicBezTo>
                    <a:pt x="43018" y="67486"/>
                    <a:pt x="43516" y="65885"/>
                    <a:pt x="43872" y="64213"/>
                  </a:cubicBezTo>
                  <a:cubicBezTo>
                    <a:pt x="44335" y="62292"/>
                    <a:pt x="44762" y="60370"/>
                    <a:pt x="45153" y="58449"/>
                  </a:cubicBezTo>
                  <a:cubicBezTo>
                    <a:pt x="46790" y="50763"/>
                    <a:pt x="48035" y="43007"/>
                    <a:pt x="49138" y="35250"/>
                  </a:cubicBezTo>
                  <a:cubicBezTo>
                    <a:pt x="49423" y="33293"/>
                    <a:pt x="49707" y="31372"/>
                    <a:pt x="49992" y="29415"/>
                  </a:cubicBezTo>
                  <a:cubicBezTo>
                    <a:pt x="50312" y="27707"/>
                    <a:pt x="50454" y="25928"/>
                    <a:pt x="50419" y="24184"/>
                  </a:cubicBezTo>
                  <a:cubicBezTo>
                    <a:pt x="50312" y="22548"/>
                    <a:pt x="49778" y="20947"/>
                    <a:pt x="48889" y="19559"/>
                  </a:cubicBezTo>
                  <a:cubicBezTo>
                    <a:pt x="48035" y="18349"/>
                    <a:pt x="47003" y="17282"/>
                    <a:pt x="45758" y="16463"/>
                  </a:cubicBezTo>
                  <a:cubicBezTo>
                    <a:pt x="44512" y="15645"/>
                    <a:pt x="43196" y="14933"/>
                    <a:pt x="41844" y="14364"/>
                  </a:cubicBezTo>
                  <a:cubicBezTo>
                    <a:pt x="40492" y="13759"/>
                    <a:pt x="39069" y="13261"/>
                    <a:pt x="37894" y="12300"/>
                  </a:cubicBezTo>
                  <a:cubicBezTo>
                    <a:pt x="36720" y="11375"/>
                    <a:pt x="36009" y="9952"/>
                    <a:pt x="36009" y="8422"/>
                  </a:cubicBezTo>
                  <a:cubicBezTo>
                    <a:pt x="35937" y="6785"/>
                    <a:pt x="36222" y="5149"/>
                    <a:pt x="36080" y="3548"/>
                  </a:cubicBezTo>
                  <a:cubicBezTo>
                    <a:pt x="36009" y="2729"/>
                    <a:pt x="35831" y="1804"/>
                    <a:pt x="34906" y="1555"/>
                  </a:cubicBezTo>
                  <a:cubicBezTo>
                    <a:pt x="34443" y="1484"/>
                    <a:pt x="33981" y="1413"/>
                    <a:pt x="33518" y="1377"/>
                  </a:cubicBezTo>
                  <a:lnTo>
                    <a:pt x="31988" y="1199"/>
                  </a:lnTo>
                  <a:lnTo>
                    <a:pt x="26153" y="488"/>
                  </a:lnTo>
                  <a:cubicBezTo>
                    <a:pt x="25156" y="381"/>
                    <a:pt x="24160" y="239"/>
                    <a:pt x="23164" y="96"/>
                  </a:cubicBezTo>
                  <a:cubicBezTo>
                    <a:pt x="22814" y="48"/>
                    <a:pt x="22450" y="1"/>
                    <a:pt x="220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01;p78">
              <a:extLst>
                <a:ext uri="{FF2B5EF4-FFF2-40B4-BE49-F238E27FC236}">
                  <a16:creationId xmlns="" xmlns:a16="http://schemas.microsoft.com/office/drawing/2014/main" id="{CE863217-90F2-4DB8-AB1F-4843C658F932}"/>
                </a:ext>
              </a:extLst>
            </p:cNvPr>
            <p:cNvSpPr/>
            <p:nvPr/>
          </p:nvSpPr>
          <p:spPr>
            <a:xfrm>
              <a:off x="6316775" y="779325"/>
              <a:ext cx="552400" cy="345675"/>
            </a:xfrm>
            <a:custGeom>
              <a:avLst/>
              <a:gdLst/>
              <a:ahLst/>
              <a:cxnLst/>
              <a:rect l="l" t="t" r="r" b="b"/>
              <a:pathLst>
                <a:path w="22096" h="13827" extrusionOk="0">
                  <a:moveTo>
                    <a:pt x="3593" y="1"/>
                  </a:moveTo>
                  <a:cubicBezTo>
                    <a:pt x="3273" y="1"/>
                    <a:pt x="2961" y="61"/>
                    <a:pt x="2669" y="221"/>
                  </a:cubicBezTo>
                  <a:cubicBezTo>
                    <a:pt x="1708" y="825"/>
                    <a:pt x="1281" y="3209"/>
                    <a:pt x="1139" y="4277"/>
                  </a:cubicBezTo>
                  <a:cubicBezTo>
                    <a:pt x="961" y="5664"/>
                    <a:pt x="747" y="7016"/>
                    <a:pt x="569" y="8404"/>
                  </a:cubicBezTo>
                  <a:cubicBezTo>
                    <a:pt x="0" y="12460"/>
                    <a:pt x="3487" y="11428"/>
                    <a:pt x="6191" y="11784"/>
                  </a:cubicBezTo>
                  <a:cubicBezTo>
                    <a:pt x="10532" y="12389"/>
                    <a:pt x="14909" y="12923"/>
                    <a:pt x="19249" y="13634"/>
                  </a:cubicBezTo>
                  <a:lnTo>
                    <a:pt x="20139" y="13777"/>
                  </a:lnTo>
                  <a:cubicBezTo>
                    <a:pt x="20292" y="13805"/>
                    <a:pt x="20461" y="13827"/>
                    <a:pt x="20627" y="13827"/>
                  </a:cubicBezTo>
                  <a:cubicBezTo>
                    <a:pt x="20887" y="13827"/>
                    <a:pt x="21140" y="13772"/>
                    <a:pt x="21313" y="13599"/>
                  </a:cubicBezTo>
                  <a:cubicBezTo>
                    <a:pt x="21491" y="13350"/>
                    <a:pt x="21562" y="13101"/>
                    <a:pt x="21562" y="12852"/>
                  </a:cubicBezTo>
                  <a:cubicBezTo>
                    <a:pt x="21882" y="9721"/>
                    <a:pt x="22025" y="6661"/>
                    <a:pt x="22096" y="3530"/>
                  </a:cubicBezTo>
                  <a:cubicBezTo>
                    <a:pt x="22096" y="2960"/>
                    <a:pt x="22096" y="2355"/>
                    <a:pt x="21705" y="1964"/>
                  </a:cubicBezTo>
                  <a:cubicBezTo>
                    <a:pt x="21454" y="1730"/>
                    <a:pt x="21132" y="1661"/>
                    <a:pt x="20784" y="1661"/>
                  </a:cubicBezTo>
                  <a:cubicBezTo>
                    <a:pt x="20391" y="1661"/>
                    <a:pt x="19966" y="1748"/>
                    <a:pt x="19570" y="1786"/>
                  </a:cubicBezTo>
                  <a:cubicBezTo>
                    <a:pt x="19448" y="1791"/>
                    <a:pt x="19326" y="1793"/>
                    <a:pt x="19205" y="1793"/>
                  </a:cubicBezTo>
                  <a:cubicBezTo>
                    <a:pt x="18375" y="1793"/>
                    <a:pt x="17571" y="1688"/>
                    <a:pt x="16794" y="1501"/>
                  </a:cubicBezTo>
                  <a:cubicBezTo>
                    <a:pt x="12952" y="825"/>
                    <a:pt x="8931" y="1395"/>
                    <a:pt x="5231" y="327"/>
                  </a:cubicBezTo>
                  <a:cubicBezTo>
                    <a:pt x="4695" y="171"/>
                    <a:pt x="4132" y="1"/>
                    <a:pt x="3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02;p78">
              <a:extLst>
                <a:ext uri="{FF2B5EF4-FFF2-40B4-BE49-F238E27FC236}">
                  <a16:creationId xmlns="" xmlns:a16="http://schemas.microsoft.com/office/drawing/2014/main" id="{57C8B962-2C78-4D1A-94A7-668E9F82CB75}"/>
                </a:ext>
              </a:extLst>
            </p:cNvPr>
            <p:cNvSpPr/>
            <p:nvPr/>
          </p:nvSpPr>
          <p:spPr>
            <a:xfrm>
              <a:off x="6388225" y="1133475"/>
              <a:ext cx="406250" cy="78350"/>
            </a:xfrm>
            <a:custGeom>
              <a:avLst/>
              <a:gdLst/>
              <a:ahLst/>
              <a:cxnLst/>
              <a:rect l="l" t="t" r="r" b="b"/>
              <a:pathLst>
                <a:path w="16250" h="3134" extrusionOk="0">
                  <a:moveTo>
                    <a:pt x="347" y="0"/>
                  </a:moveTo>
                  <a:cubicBezTo>
                    <a:pt x="88" y="0"/>
                    <a:pt x="0" y="396"/>
                    <a:pt x="273" y="465"/>
                  </a:cubicBezTo>
                  <a:lnTo>
                    <a:pt x="309" y="465"/>
                  </a:lnTo>
                  <a:cubicBezTo>
                    <a:pt x="771" y="643"/>
                    <a:pt x="1270" y="749"/>
                    <a:pt x="1803" y="821"/>
                  </a:cubicBezTo>
                  <a:cubicBezTo>
                    <a:pt x="2301" y="927"/>
                    <a:pt x="2800" y="1034"/>
                    <a:pt x="3298" y="1105"/>
                  </a:cubicBezTo>
                  <a:cubicBezTo>
                    <a:pt x="4294" y="1283"/>
                    <a:pt x="5326" y="1461"/>
                    <a:pt x="6322" y="1639"/>
                  </a:cubicBezTo>
                  <a:cubicBezTo>
                    <a:pt x="8315" y="1959"/>
                    <a:pt x="10343" y="2315"/>
                    <a:pt x="12335" y="2635"/>
                  </a:cubicBezTo>
                  <a:cubicBezTo>
                    <a:pt x="13509" y="2849"/>
                    <a:pt x="14648" y="3027"/>
                    <a:pt x="15822" y="3133"/>
                  </a:cubicBezTo>
                  <a:cubicBezTo>
                    <a:pt x="16142" y="3133"/>
                    <a:pt x="16249" y="2635"/>
                    <a:pt x="15929" y="2564"/>
                  </a:cubicBezTo>
                  <a:cubicBezTo>
                    <a:pt x="14933" y="2315"/>
                    <a:pt x="13936" y="2208"/>
                    <a:pt x="12905" y="2030"/>
                  </a:cubicBezTo>
                  <a:lnTo>
                    <a:pt x="9880" y="1568"/>
                  </a:lnTo>
                  <a:cubicBezTo>
                    <a:pt x="7852" y="1248"/>
                    <a:pt x="5860" y="892"/>
                    <a:pt x="3867" y="536"/>
                  </a:cubicBezTo>
                  <a:lnTo>
                    <a:pt x="2159" y="216"/>
                  </a:lnTo>
                  <a:cubicBezTo>
                    <a:pt x="1554" y="109"/>
                    <a:pt x="985" y="2"/>
                    <a:pt x="380" y="2"/>
                  </a:cubicBezTo>
                  <a:cubicBezTo>
                    <a:pt x="369" y="1"/>
                    <a:pt x="358" y="0"/>
                    <a:pt x="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03;p78">
              <a:extLst>
                <a:ext uri="{FF2B5EF4-FFF2-40B4-BE49-F238E27FC236}">
                  <a16:creationId xmlns="" xmlns:a16="http://schemas.microsoft.com/office/drawing/2014/main" id="{8193A131-7ABC-4758-B9EB-1CFC9FB8DD05}"/>
                </a:ext>
              </a:extLst>
            </p:cNvPr>
            <p:cNvSpPr/>
            <p:nvPr/>
          </p:nvSpPr>
          <p:spPr>
            <a:xfrm>
              <a:off x="6423500" y="1093150"/>
              <a:ext cx="11600" cy="54075"/>
            </a:xfrm>
            <a:custGeom>
              <a:avLst/>
              <a:gdLst/>
              <a:ahLst/>
              <a:cxnLst/>
              <a:rect l="l" t="t" r="r" b="b"/>
              <a:pathLst>
                <a:path w="464" h="2163" extrusionOk="0">
                  <a:moveTo>
                    <a:pt x="262" y="0"/>
                  </a:moveTo>
                  <a:cubicBezTo>
                    <a:pt x="187" y="0"/>
                    <a:pt x="108" y="46"/>
                    <a:pt x="108" y="121"/>
                  </a:cubicBezTo>
                  <a:lnTo>
                    <a:pt x="108" y="156"/>
                  </a:lnTo>
                  <a:cubicBezTo>
                    <a:pt x="72" y="477"/>
                    <a:pt x="72" y="761"/>
                    <a:pt x="36" y="1081"/>
                  </a:cubicBezTo>
                  <a:lnTo>
                    <a:pt x="36" y="1544"/>
                  </a:lnTo>
                  <a:cubicBezTo>
                    <a:pt x="1" y="1722"/>
                    <a:pt x="36" y="1900"/>
                    <a:pt x="72" y="2042"/>
                  </a:cubicBezTo>
                  <a:cubicBezTo>
                    <a:pt x="89" y="2126"/>
                    <a:pt x="161" y="2163"/>
                    <a:pt x="237" y="2163"/>
                  </a:cubicBezTo>
                  <a:cubicBezTo>
                    <a:pt x="321" y="2163"/>
                    <a:pt x="409" y="2117"/>
                    <a:pt x="428" y="2042"/>
                  </a:cubicBezTo>
                  <a:cubicBezTo>
                    <a:pt x="463" y="1900"/>
                    <a:pt x="463" y="1722"/>
                    <a:pt x="428" y="1580"/>
                  </a:cubicBezTo>
                  <a:lnTo>
                    <a:pt x="428" y="1081"/>
                  </a:lnTo>
                  <a:cubicBezTo>
                    <a:pt x="428" y="761"/>
                    <a:pt x="428" y="441"/>
                    <a:pt x="392" y="121"/>
                  </a:cubicBezTo>
                  <a:cubicBezTo>
                    <a:pt x="392" y="37"/>
                    <a:pt x="329"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4;p78">
              <a:extLst>
                <a:ext uri="{FF2B5EF4-FFF2-40B4-BE49-F238E27FC236}">
                  <a16:creationId xmlns="" xmlns:a16="http://schemas.microsoft.com/office/drawing/2014/main" id="{B3342E27-841B-48B8-95F1-92A6E2E6DB5F}"/>
                </a:ext>
              </a:extLst>
            </p:cNvPr>
            <p:cNvSpPr/>
            <p:nvPr/>
          </p:nvSpPr>
          <p:spPr>
            <a:xfrm>
              <a:off x="6442450" y="1096700"/>
              <a:ext cx="14875" cy="58650"/>
            </a:xfrm>
            <a:custGeom>
              <a:avLst/>
              <a:gdLst/>
              <a:ahLst/>
              <a:cxnLst/>
              <a:rect l="l" t="t" r="r" b="b"/>
              <a:pathLst>
                <a:path w="595" h="2346" extrusionOk="0">
                  <a:moveTo>
                    <a:pt x="479" y="1"/>
                  </a:moveTo>
                  <a:cubicBezTo>
                    <a:pt x="429" y="1"/>
                    <a:pt x="381" y="37"/>
                    <a:pt x="381" y="121"/>
                  </a:cubicBezTo>
                  <a:lnTo>
                    <a:pt x="381" y="86"/>
                  </a:lnTo>
                  <a:cubicBezTo>
                    <a:pt x="381" y="441"/>
                    <a:pt x="346" y="762"/>
                    <a:pt x="275" y="1082"/>
                  </a:cubicBezTo>
                  <a:cubicBezTo>
                    <a:pt x="239" y="1438"/>
                    <a:pt x="168" y="1758"/>
                    <a:pt x="61" y="2078"/>
                  </a:cubicBezTo>
                  <a:cubicBezTo>
                    <a:pt x="0" y="2241"/>
                    <a:pt x="125" y="2345"/>
                    <a:pt x="250" y="2345"/>
                  </a:cubicBezTo>
                  <a:cubicBezTo>
                    <a:pt x="344" y="2345"/>
                    <a:pt x="437" y="2286"/>
                    <a:pt x="453" y="2149"/>
                  </a:cubicBezTo>
                  <a:cubicBezTo>
                    <a:pt x="488" y="1865"/>
                    <a:pt x="559" y="1473"/>
                    <a:pt x="559" y="1117"/>
                  </a:cubicBezTo>
                  <a:cubicBezTo>
                    <a:pt x="595" y="797"/>
                    <a:pt x="595" y="441"/>
                    <a:pt x="595" y="121"/>
                  </a:cubicBezTo>
                  <a:cubicBezTo>
                    <a:pt x="595" y="46"/>
                    <a:pt x="536" y="1"/>
                    <a:pt x="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05;p78">
              <a:extLst>
                <a:ext uri="{FF2B5EF4-FFF2-40B4-BE49-F238E27FC236}">
                  <a16:creationId xmlns="" xmlns:a16="http://schemas.microsoft.com/office/drawing/2014/main" id="{4E25ED31-5064-4CE5-B986-4373B0893B86}"/>
                </a:ext>
              </a:extLst>
            </p:cNvPr>
            <p:cNvSpPr/>
            <p:nvPr/>
          </p:nvSpPr>
          <p:spPr>
            <a:xfrm>
              <a:off x="6467975" y="1091925"/>
              <a:ext cx="15150" cy="66075"/>
            </a:xfrm>
            <a:custGeom>
              <a:avLst/>
              <a:gdLst/>
              <a:ahLst/>
              <a:cxnLst/>
              <a:rect l="l" t="t" r="r" b="b"/>
              <a:pathLst>
                <a:path w="606" h="2643" extrusionOk="0">
                  <a:moveTo>
                    <a:pt x="463" y="1"/>
                  </a:moveTo>
                  <a:cubicBezTo>
                    <a:pt x="392" y="1"/>
                    <a:pt x="321" y="45"/>
                    <a:pt x="321" y="134"/>
                  </a:cubicBezTo>
                  <a:lnTo>
                    <a:pt x="286" y="134"/>
                  </a:lnTo>
                  <a:cubicBezTo>
                    <a:pt x="250" y="526"/>
                    <a:pt x="179" y="917"/>
                    <a:pt x="143" y="1308"/>
                  </a:cubicBezTo>
                  <a:lnTo>
                    <a:pt x="37" y="1913"/>
                  </a:lnTo>
                  <a:lnTo>
                    <a:pt x="1" y="2198"/>
                  </a:lnTo>
                  <a:cubicBezTo>
                    <a:pt x="1" y="2305"/>
                    <a:pt x="1" y="2411"/>
                    <a:pt x="1" y="2518"/>
                  </a:cubicBezTo>
                  <a:cubicBezTo>
                    <a:pt x="24" y="2588"/>
                    <a:pt x="108" y="2642"/>
                    <a:pt x="183" y="2642"/>
                  </a:cubicBezTo>
                  <a:cubicBezTo>
                    <a:pt x="223" y="2642"/>
                    <a:pt x="261" y="2627"/>
                    <a:pt x="286" y="2589"/>
                  </a:cubicBezTo>
                  <a:cubicBezTo>
                    <a:pt x="357" y="2376"/>
                    <a:pt x="392" y="2198"/>
                    <a:pt x="392" y="1984"/>
                  </a:cubicBezTo>
                  <a:lnTo>
                    <a:pt x="463" y="1380"/>
                  </a:lnTo>
                  <a:cubicBezTo>
                    <a:pt x="499" y="953"/>
                    <a:pt x="535" y="561"/>
                    <a:pt x="606" y="134"/>
                  </a:cubicBezTo>
                  <a:cubicBezTo>
                    <a:pt x="606" y="45"/>
                    <a:pt x="535" y="1"/>
                    <a:pt x="4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06;p78">
              <a:extLst>
                <a:ext uri="{FF2B5EF4-FFF2-40B4-BE49-F238E27FC236}">
                  <a16:creationId xmlns="" xmlns:a16="http://schemas.microsoft.com/office/drawing/2014/main" id="{BED52C24-FF16-44D7-99E3-05AD0B94584E}"/>
                </a:ext>
              </a:extLst>
            </p:cNvPr>
            <p:cNvSpPr/>
            <p:nvPr/>
          </p:nvSpPr>
          <p:spPr>
            <a:xfrm>
              <a:off x="6492425" y="1088700"/>
              <a:ext cx="15625" cy="72225"/>
            </a:xfrm>
            <a:custGeom>
              <a:avLst/>
              <a:gdLst/>
              <a:ahLst/>
              <a:cxnLst/>
              <a:rect l="l" t="t" r="r" b="b"/>
              <a:pathLst>
                <a:path w="625" h="2889" extrusionOk="0">
                  <a:moveTo>
                    <a:pt x="509" y="0"/>
                  </a:moveTo>
                  <a:cubicBezTo>
                    <a:pt x="458" y="0"/>
                    <a:pt x="411" y="37"/>
                    <a:pt x="411" y="121"/>
                  </a:cubicBezTo>
                  <a:lnTo>
                    <a:pt x="411" y="85"/>
                  </a:lnTo>
                  <a:cubicBezTo>
                    <a:pt x="268" y="975"/>
                    <a:pt x="126" y="1829"/>
                    <a:pt x="19" y="2683"/>
                  </a:cubicBezTo>
                  <a:cubicBezTo>
                    <a:pt x="0" y="2816"/>
                    <a:pt x="104" y="2888"/>
                    <a:pt x="204" y="2888"/>
                  </a:cubicBezTo>
                  <a:cubicBezTo>
                    <a:pt x="291" y="2888"/>
                    <a:pt x="375" y="2834"/>
                    <a:pt x="375" y="2718"/>
                  </a:cubicBezTo>
                  <a:cubicBezTo>
                    <a:pt x="482" y="1864"/>
                    <a:pt x="553" y="975"/>
                    <a:pt x="624" y="121"/>
                  </a:cubicBezTo>
                  <a:cubicBezTo>
                    <a:pt x="624" y="46"/>
                    <a:pt x="565" y="0"/>
                    <a:pt x="5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7;p78">
              <a:extLst>
                <a:ext uri="{FF2B5EF4-FFF2-40B4-BE49-F238E27FC236}">
                  <a16:creationId xmlns="" xmlns:a16="http://schemas.microsoft.com/office/drawing/2014/main" id="{FFB5D570-B0D2-4952-B1EA-2CD6DDC1B37A}"/>
                </a:ext>
              </a:extLst>
            </p:cNvPr>
            <p:cNvSpPr/>
            <p:nvPr/>
          </p:nvSpPr>
          <p:spPr>
            <a:xfrm>
              <a:off x="6514250" y="1115950"/>
              <a:ext cx="10700" cy="53200"/>
            </a:xfrm>
            <a:custGeom>
              <a:avLst/>
              <a:gdLst/>
              <a:ahLst/>
              <a:cxnLst/>
              <a:rect l="l" t="t" r="r" b="b"/>
              <a:pathLst>
                <a:path w="428" h="2128" extrusionOk="0">
                  <a:moveTo>
                    <a:pt x="303" y="0"/>
                  </a:moveTo>
                  <a:cubicBezTo>
                    <a:pt x="240" y="0"/>
                    <a:pt x="178" y="45"/>
                    <a:pt x="178" y="134"/>
                  </a:cubicBezTo>
                  <a:lnTo>
                    <a:pt x="214" y="98"/>
                  </a:lnTo>
                  <a:lnTo>
                    <a:pt x="107" y="1023"/>
                  </a:lnTo>
                  <a:cubicBezTo>
                    <a:pt x="107" y="1201"/>
                    <a:pt x="71" y="1344"/>
                    <a:pt x="36" y="1486"/>
                  </a:cubicBezTo>
                  <a:cubicBezTo>
                    <a:pt x="36" y="1628"/>
                    <a:pt x="0" y="1806"/>
                    <a:pt x="0" y="1949"/>
                  </a:cubicBezTo>
                  <a:cubicBezTo>
                    <a:pt x="0" y="2064"/>
                    <a:pt x="94" y="2128"/>
                    <a:pt x="186" y="2128"/>
                  </a:cubicBezTo>
                  <a:cubicBezTo>
                    <a:pt x="263" y="2128"/>
                    <a:pt x="340" y="2082"/>
                    <a:pt x="356" y="1984"/>
                  </a:cubicBezTo>
                  <a:cubicBezTo>
                    <a:pt x="392" y="1842"/>
                    <a:pt x="392" y="1664"/>
                    <a:pt x="392" y="1522"/>
                  </a:cubicBezTo>
                  <a:lnTo>
                    <a:pt x="392" y="1059"/>
                  </a:lnTo>
                  <a:lnTo>
                    <a:pt x="427" y="134"/>
                  </a:lnTo>
                  <a:cubicBezTo>
                    <a:pt x="427" y="45"/>
                    <a:pt x="36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8;p78">
              <a:extLst>
                <a:ext uri="{FF2B5EF4-FFF2-40B4-BE49-F238E27FC236}">
                  <a16:creationId xmlns="" xmlns:a16="http://schemas.microsoft.com/office/drawing/2014/main" id="{D0936473-0F0D-4BFA-BC22-D6E08BC5B791}"/>
                </a:ext>
              </a:extLst>
            </p:cNvPr>
            <p:cNvSpPr/>
            <p:nvPr/>
          </p:nvSpPr>
          <p:spPr>
            <a:xfrm>
              <a:off x="6537750" y="1113950"/>
              <a:ext cx="13875" cy="50400"/>
            </a:xfrm>
            <a:custGeom>
              <a:avLst/>
              <a:gdLst/>
              <a:ahLst/>
              <a:cxnLst/>
              <a:rect l="l" t="t" r="r" b="b"/>
              <a:pathLst>
                <a:path w="555" h="2016" extrusionOk="0">
                  <a:moveTo>
                    <a:pt x="443" y="0"/>
                  </a:moveTo>
                  <a:cubicBezTo>
                    <a:pt x="386" y="0"/>
                    <a:pt x="323" y="36"/>
                    <a:pt x="305" y="107"/>
                  </a:cubicBezTo>
                  <a:cubicBezTo>
                    <a:pt x="270" y="392"/>
                    <a:pt x="234" y="676"/>
                    <a:pt x="163" y="961"/>
                  </a:cubicBezTo>
                  <a:cubicBezTo>
                    <a:pt x="128" y="1103"/>
                    <a:pt x="128" y="1246"/>
                    <a:pt x="92" y="1388"/>
                  </a:cubicBezTo>
                  <a:cubicBezTo>
                    <a:pt x="92" y="1459"/>
                    <a:pt x="92" y="1530"/>
                    <a:pt x="56" y="1602"/>
                  </a:cubicBezTo>
                  <a:cubicBezTo>
                    <a:pt x="21" y="1673"/>
                    <a:pt x="21" y="1744"/>
                    <a:pt x="21" y="1815"/>
                  </a:cubicBezTo>
                  <a:cubicBezTo>
                    <a:pt x="0" y="1939"/>
                    <a:pt x="100" y="2015"/>
                    <a:pt x="201" y="2015"/>
                  </a:cubicBezTo>
                  <a:cubicBezTo>
                    <a:pt x="273" y="2015"/>
                    <a:pt x="347" y="1976"/>
                    <a:pt x="377" y="1886"/>
                  </a:cubicBezTo>
                  <a:cubicBezTo>
                    <a:pt x="377" y="1744"/>
                    <a:pt x="412" y="1602"/>
                    <a:pt x="412" y="1459"/>
                  </a:cubicBezTo>
                  <a:cubicBezTo>
                    <a:pt x="412" y="1281"/>
                    <a:pt x="448" y="1139"/>
                    <a:pt x="448" y="997"/>
                  </a:cubicBezTo>
                  <a:cubicBezTo>
                    <a:pt x="483" y="712"/>
                    <a:pt x="519" y="427"/>
                    <a:pt x="555" y="107"/>
                  </a:cubicBezTo>
                  <a:cubicBezTo>
                    <a:pt x="555" y="36"/>
                    <a:pt x="501"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9;p78">
              <a:extLst>
                <a:ext uri="{FF2B5EF4-FFF2-40B4-BE49-F238E27FC236}">
                  <a16:creationId xmlns="" xmlns:a16="http://schemas.microsoft.com/office/drawing/2014/main" id="{BF4F665B-7F86-4CA8-B742-579DD2C5AA7F}"/>
                </a:ext>
              </a:extLst>
            </p:cNvPr>
            <p:cNvSpPr/>
            <p:nvPr/>
          </p:nvSpPr>
          <p:spPr>
            <a:xfrm>
              <a:off x="6563575" y="1105950"/>
              <a:ext cx="11175" cy="62975"/>
            </a:xfrm>
            <a:custGeom>
              <a:avLst/>
              <a:gdLst/>
              <a:ahLst/>
              <a:cxnLst/>
              <a:rect l="l" t="t" r="r" b="b"/>
              <a:pathLst>
                <a:path w="447" h="2519" extrusionOk="0">
                  <a:moveTo>
                    <a:pt x="340" y="0"/>
                  </a:moveTo>
                  <a:cubicBezTo>
                    <a:pt x="287" y="0"/>
                    <a:pt x="233" y="36"/>
                    <a:pt x="233" y="107"/>
                  </a:cubicBezTo>
                  <a:lnTo>
                    <a:pt x="269" y="107"/>
                  </a:lnTo>
                  <a:cubicBezTo>
                    <a:pt x="233" y="463"/>
                    <a:pt x="198" y="819"/>
                    <a:pt x="162" y="1210"/>
                  </a:cubicBezTo>
                  <a:cubicBezTo>
                    <a:pt x="162" y="1388"/>
                    <a:pt x="126" y="1566"/>
                    <a:pt x="91" y="1744"/>
                  </a:cubicBezTo>
                  <a:cubicBezTo>
                    <a:pt x="55" y="1922"/>
                    <a:pt x="20" y="2135"/>
                    <a:pt x="20" y="2313"/>
                  </a:cubicBezTo>
                  <a:cubicBezTo>
                    <a:pt x="1" y="2446"/>
                    <a:pt x="104" y="2519"/>
                    <a:pt x="210" y="2519"/>
                  </a:cubicBezTo>
                  <a:cubicBezTo>
                    <a:pt x="301" y="2519"/>
                    <a:pt x="395" y="2464"/>
                    <a:pt x="411" y="2349"/>
                  </a:cubicBezTo>
                  <a:lnTo>
                    <a:pt x="411" y="1779"/>
                  </a:lnTo>
                  <a:lnTo>
                    <a:pt x="411" y="1210"/>
                  </a:lnTo>
                  <a:cubicBezTo>
                    <a:pt x="411" y="854"/>
                    <a:pt x="447" y="498"/>
                    <a:pt x="447" y="107"/>
                  </a:cubicBezTo>
                  <a:cubicBezTo>
                    <a:pt x="447" y="36"/>
                    <a:pt x="393"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10;p78">
              <a:extLst>
                <a:ext uri="{FF2B5EF4-FFF2-40B4-BE49-F238E27FC236}">
                  <a16:creationId xmlns="" xmlns:a16="http://schemas.microsoft.com/office/drawing/2014/main" id="{78238A80-6CD4-495F-9093-7CAB0AA51DDE}"/>
                </a:ext>
              </a:extLst>
            </p:cNvPr>
            <p:cNvSpPr/>
            <p:nvPr/>
          </p:nvSpPr>
          <p:spPr>
            <a:xfrm>
              <a:off x="6588950" y="1129300"/>
              <a:ext cx="11600" cy="47200"/>
            </a:xfrm>
            <a:custGeom>
              <a:avLst/>
              <a:gdLst/>
              <a:ahLst/>
              <a:cxnLst/>
              <a:rect l="l" t="t" r="r" b="b"/>
              <a:pathLst>
                <a:path w="464" h="1888" extrusionOk="0">
                  <a:moveTo>
                    <a:pt x="303" y="0"/>
                  </a:moveTo>
                  <a:cubicBezTo>
                    <a:pt x="232" y="0"/>
                    <a:pt x="161" y="45"/>
                    <a:pt x="143" y="134"/>
                  </a:cubicBezTo>
                  <a:lnTo>
                    <a:pt x="179" y="98"/>
                  </a:lnTo>
                  <a:lnTo>
                    <a:pt x="179" y="98"/>
                  </a:lnTo>
                  <a:cubicBezTo>
                    <a:pt x="143" y="383"/>
                    <a:pt x="108" y="667"/>
                    <a:pt x="72" y="916"/>
                  </a:cubicBezTo>
                  <a:lnTo>
                    <a:pt x="37" y="1308"/>
                  </a:lnTo>
                  <a:cubicBezTo>
                    <a:pt x="1" y="1450"/>
                    <a:pt x="1" y="1592"/>
                    <a:pt x="1" y="1735"/>
                  </a:cubicBezTo>
                  <a:cubicBezTo>
                    <a:pt x="20" y="1833"/>
                    <a:pt x="105" y="1887"/>
                    <a:pt x="194" y="1887"/>
                  </a:cubicBezTo>
                  <a:cubicBezTo>
                    <a:pt x="267" y="1887"/>
                    <a:pt x="344" y="1850"/>
                    <a:pt x="392" y="1770"/>
                  </a:cubicBezTo>
                  <a:cubicBezTo>
                    <a:pt x="392" y="1628"/>
                    <a:pt x="428" y="1486"/>
                    <a:pt x="428" y="1343"/>
                  </a:cubicBezTo>
                  <a:lnTo>
                    <a:pt x="428" y="952"/>
                  </a:lnTo>
                  <a:cubicBezTo>
                    <a:pt x="428" y="667"/>
                    <a:pt x="463" y="418"/>
                    <a:pt x="463" y="134"/>
                  </a:cubicBezTo>
                  <a:cubicBezTo>
                    <a:pt x="446" y="45"/>
                    <a:pt x="375"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11;p78">
              <a:extLst>
                <a:ext uri="{FF2B5EF4-FFF2-40B4-BE49-F238E27FC236}">
                  <a16:creationId xmlns="" xmlns:a16="http://schemas.microsoft.com/office/drawing/2014/main" id="{C3D96D9B-1937-4036-8162-A674570C5D23}"/>
                </a:ext>
              </a:extLst>
            </p:cNvPr>
            <p:cNvSpPr/>
            <p:nvPr/>
          </p:nvSpPr>
          <p:spPr>
            <a:xfrm>
              <a:off x="6616525" y="1120175"/>
              <a:ext cx="14275" cy="60400"/>
            </a:xfrm>
            <a:custGeom>
              <a:avLst/>
              <a:gdLst/>
              <a:ahLst/>
              <a:cxnLst/>
              <a:rect l="l" t="t" r="r" b="b"/>
              <a:pathLst>
                <a:path w="571" h="2416" extrusionOk="0">
                  <a:moveTo>
                    <a:pt x="463" y="0"/>
                  </a:moveTo>
                  <a:cubicBezTo>
                    <a:pt x="410" y="0"/>
                    <a:pt x="357" y="36"/>
                    <a:pt x="357" y="107"/>
                  </a:cubicBezTo>
                  <a:cubicBezTo>
                    <a:pt x="286" y="463"/>
                    <a:pt x="214" y="819"/>
                    <a:pt x="179" y="1175"/>
                  </a:cubicBezTo>
                  <a:lnTo>
                    <a:pt x="72" y="1708"/>
                  </a:lnTo>
                  <a:cubicBezTo>
                    <a:pt x="37" y="1886"/>
                    <a:pt x="1" y="2100"/>
                    <a:pt x="1" y="2278"/>
                  </a:cubicBezTo>
                  <a:cubicBezTo>
                    <a:pt x="1" y="2372"/>
                    <a:pt x="90" y="2416"/>
                    <a:pt x="180" y="2416"/>
                  </a:cubicBezTo>
                  <a:cubicBezTo>
                    <a:pt x="260" y="2416"/>
                    <a:pt x="340" y="2380"/>
                    <a:pt x="357" y="2313"/>
                  </a:cubicBezTo>
                  <a:cubicBezTo>
                    <a:pt x="392" y="2100"/>
                    <a:pt x="428" y="1922"/>
                    <a:pt x="428" y="1744"/>
                  </a:cubicBezTo>
                  <a:cubicBezTo>
                    <a:pt x="428" y="1566"/>
                    <a:pt x="463" y="1388"/>
                    <a:pt x="463" y="1210"/>
                  </a:cubicBezTo>
                  <a:lnTo>
                    <a:pt x="570" y="107"/>
                  </a:lnTo>
                  <a:cubicBezTo>
                    <a:pt x="570" y="36"/>
                    <a:pt x="517"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12;p78">
              <a:extLst>
                <a:ext uri="{FF2B5EF4-FFF2-40B4-BE49-F238E27FC236}">
                  <a16:creationId xmlns="" xmlns:a16="http://schemas.microsoft.com/office/drawing/2014/main" id="{64ECCF15-2BBD-4C94-A2F5-78E344BAB163}"/>
                </a:ext>
              </a:extLst>
            </p:cNvPr>
            <p:cNvSpPr/>
            <p:nvPr/>
          </p:nvSpPr>
          <p:spPr>
            <a:xfrm>
              <a:off x="6642325" y="1135850"/>
              <a:ext cx="13375" cy="48750"/>
            </a:xfrm>
            <a:custGeom>
              <a:avLst/>
              <a:gdLst/>
              <a:ahLst/>
              <a:cxnLst/>
              <a:rect l="l" t="t" r="r" b="b"/>
              <a:pathLst>
                <a:path w="535" h="1950" extrusionOk="0">
                  <a:moveTo>
                    <a:pt x="414" y="0"/>
                  </a:moveTo>
                  <a:cubicBezTo>
                    <a:pt x="359" y="0"/>
                    <a:pt x="302" y="37"/>
                    <a:pt x="285" y="121"/>
                  </a:cubicBezTo>
                  <a:cubicBezTo>
                    <a:pt x="250" y="405"/>
                    <a:pt x="179" y="690"/>
                    <a:pt x="143" y="939"/>
                  </a:cubicBezTo>
                  <a:lnTo>
                    <a:pt x="72" y="1366"/>
                  </a:lnTo>
                  <a:cubicBezTo>
                    <a:pt x="1" y="1508"/>
                    <a:pt x="1" y="1651"/>
                    <a:pt x="1" y="1829"/>
                  </a:cubicBezTo>
                  <a:cubicBezTo>
                    <a:pt x="20" y="1904"/>
                    <a:pt x="98" y="1949"/>
                    <a:pt x="178" y="1949"/>
                  </a:cubicBezTo>
                  <a:cubicBezTo>
                    <a:pt x="250" y="1949"/>
                    <a:pt x="323" y="1913"/>
                    <a:pt x="357" y="1829"/>
                  </a:cubicBezTo>
                  <a:cubicBezTo>
                    <a:pt x="392" y="1686"/>
                    <a:pt x="428" y="1544"/>
                    <a:pt x="428" y="1402"/>
                  </a:cubicBezTo>
                  <a:cubicBezTo>
                    <a:pt x="428" y="1259"/>
                    <a:pt x="428" y="1117"/>
                    <a:pt x="463" y="975"/>
                  </a:cubicBezTo>
                  <a:cubicBezTo>
                    <a:pt x="463" y="690"/>
                    <a:pt x="499" y="405"/>
                    <a:pt x="535" y="121"/>
                  </a:cubicBezTo>
                  <a:cubicBezTo>
                    <a:pt x="535" y="46"/>
                    <a:pt x="475"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13;p78">
              <a:extLst>
                <a:ext uri="{FF2B5EF4-FFF2-40B4-BE49-F238E27FC236}">
                  <a16:creationId xmlns="" xmlns:a16="http://schemas.microsoft.com/office/drawing/2014/main" id="{E3D4C415-8B9D-49B0-A177-4ADF79418E30}"/>
                </a:ext>
              </a:extLst>
            </p:cNvPr>
            <p:cNvSpPr/>
            <p:nvPr/>
          </p:nvSpPr>
          <p:spPr>
            <a:xfrm>
              <a:off x="6668125" y="1136275"/>
              <a:ext cx="13900" cy="56650"/>
            </a:xfrm>
            <a:custGeom>
              <a:avLst/>
              <a:gdLst/>
              <a:ahLst/>
              <a:cxnLst/>
              <a:rect l="l" t="t" r="r" b="b"/>
              <a:pathLst>
                <a:path w="556" h="2266" extrusionOk="0">
                  <a:moveTo>
                    <a:pt x="400" y="1"/>
                  </a:moveTo>
                  <a:cubicBezTo>
                    <a:pt x="349" y="1"/>
                    <a:pt x="300" y="32"/>
                    <a:pt x="285" y="104"/>
                  </a:cubicBezTo>
                  <a:lnTo>
                    <a:pt x="285" y="68"/>
                  </a:lnTo>
                  <a:cubicBezTo>
                    <a:pt x="214" y="388"/>
                    <a:pt x="143" y="744"/>
                    <a:pt x="72" y="1064"/>
                  </a:cubicBezTo>
                  <a:cubicBezTo>
                    <a:pt x="72" y="1242"/>
                    <a:pt x="36" y="1420"/>
                    <a:pt x="1" y="1563"/>
                  </a:cubicBezTo>
                  <a:cubicBezTo>
                    <a:pt x="1" y="1740"/>
                    <a:pt x="1" y="1918"/>
                    <a:pt x="1" y="2132"/>
                  </a:cubicBezTo>
                  <a:cubicBezTo>
                    <a:pt x="18" y="2221"/>
                    <a:pt x="107" y="2265"/>
                    <a:pt x="196" y="2265"/>
                  </a:cubicBezTo>
                  <a:cubicBezTo>
                    <a:pt x="285" y="2265"/>
                    <a:pt x="374" y="2221"/>
                    <a:pt x="392" y="2132"/>
                  </a:cubicBezTo>
                  <a:cubicBezTo>
                    <a:pt x="392" y="1954"/>
                    <a:pt x="392" y="1776"/>
                    <a:pt x="392" y="1634"/>
                  </a:cubicBezTo>
                  <a:lnTo>
                    <a:pt x="392" y="1136"/>
                  </a:lnTo>
                  <a:cubicBezTo>
                    <a:pt x="392" y="815"/>
                    <a:pt x="463" y="495"/>
                    <a:pt x="534" y="175"/>
                  </a:cubicBezTo>
                  <a:cubicBezTo>
                    <a:pt x="556" y="69"/>
                    <a:pt x="476" y="1"/>
                    <a:pt x="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14;p78">
              <a:extLst>
                <a:ext uri="{FF2B5EF4-FFF2-40B4-BE49-F238E27FC236}">
                  <a16:creationId xmlns="" xmlns:a16="http://schemas.microsoft.com/office/drawing/2014/main" id="{0594D1B2-F073-4237-B8B7-885ECCD07712}"/>
                </a:ext>
              </a:extLst>
            </p:cNvPr>
            <p:cNvSpPr/>
            <p:nvPr/>
          </p:nvSpPr>
          <p:spPr>
            <a:xfrm>
              <a:off x="6693025" y="1140300"/>
              <a:ext cx="14600" cy="55075"/>
            </a:xfrm>
            <a:custGeom>
              <a:avLst/>
              <a:gdLst/>
              <a:ahLst/>
              <a:cxnLst/>
              <a:rect l="l" t="t" r="r" b="b"/>
              <a:pathLst>
                <a:path w="584" h="2203" extrusionOk="0">
                  <a:moveTo>
                    <a:pt x="435" y="0"/>
                  </a:moveTo>
                  <a:cubicBezTo>
                    <a:pt x="377" y="0"/>
                    <a:pt x="321" y="37"/>
                    <a:pt x="321" y="121"/>
                  </a:cubicBezTo>
                  <a:lnTo>
                    <a:pt x="321" y="85"/>
                  </a:lnTo>
                  <a:cubicBezTo>
                    <a:pt x="250" y="512"/>
                    <a:pt x="179" y="939"/>
                    <a:pt x="108" y="1366"/>
                  </a:cubicBezTo>
                  <a:cubicBezTo>
                    <a:pt x="36" y="1544"/>
                    <a:pt x="1" y="1722"/>
                    <a:pt x="1" y="1935"/>
                  </a:cubicBezTo>
                  <a:cubicBezTo>
                    <a:pt x="30" y="2081"/>
                    <a:pt x="179" y="2203"/>
                    <a:pt x="329" y="2203"/>
                  </a:cubicBezTo>
                  <a:cubicBezTo>
                    <a:pt x="363" y="2203"/>
                    <a:pt x="396" y="2197"/>
                    <a:pt x="428" y="2184"/>
                  </a:cubicBezTo>
                  <a:cubicBezTo>
                    <a:pt x="584" y="2091"/>
                    <a:pt x="576" y="1888"/>
                    <a:pt x="428" y="1815"/>
                  </a:cubicBezTo>
                  <a:lnTo>
                    <a:pt x="428" y="1815"/>
                  </a:lnTo>
                  <a:lnTo>
                    <a:pt x="428" y="1793"/>
                  </a:lnTo>
                  <a:lnTo>
                    <a:pt x="428" y="1757"/>
                  </a:lnTo>
                  <a:lnTo>
                    <a:pt x="428" y="1615"/>
                  </a:lnTo>
                  <a:lnTo>
                    <a:pt x="463" y="1117"/>
                  </a:lnTo>
                  <a:cubicBezTo>
                    <a:pt x="499" y="797"/>
                    <a:pt x="535" y="441"/>
                    <a:pt x="570" y="121"/>
                  </a:cubicBezTo>
                  <a:cubicBezTo>
                    <a:pt x="570" y="46"/>
                    <a:pt x="501" y="0"/>
                    <a:pt x="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5;p78">
              <a:extLst>
                <a:ext uri="{FF2B5EF4-FFF2-40B4-BE49-F238E27FC236}">
                  <a16:creationId xmlns="" xmlns:a16="http://schemas.microsoft.com/office/drawing/2014/main" id="{C1008925-24A1-432A-A0E2-23F695AC425C}"/>
                </a:ext>
              </a:extLst>
            </p:cNvPr>
            <p:cNvSpPr/>
            <p:nvPr/>
          </p:nvSpPr>
          <p:spPr>
            <a:xfrm>
              <a:off x="6724175" y="1121925"/>
              <a:ext cx="14250" cy="72350"/>
            </a:xfrm>
            <a:custGeom>
              <a:avLst/>
              <a:gdLst/>
              <a:ahLst/>
              <a:cxnLst/>
              <a:rect l="l" t="t" r="r" b="b"/>
              <a:pathLst>
                <a:path w="570" h="2894" extrusionOk="0">
                  <a:moveTo>
                    <a:pt x="404" y="1"/>
                  </a:moveTo>
                  <a:cubicBezTo>
                    <a:pt x="334" y="1"/>
                    <a:pt x="266" y="46"/>
                    <a:pt x="249" y="144"/>
                  </a:cubicBezTo>
                  <a:cubicBezTo>
                    <a:pt x="178" y="607"/>
                    <a:pt x="143" y="998"/>
                    <a:pt x="107" y="1425"/>
                  </a:cubicBezTo>
                  <a:cubicBezTo>
                    <a:pt x="36" y="1852"/>
                    <a:pt x="0" y="2279"/>
                    <a:pt x="0" y="2741"/>
                  </a:cubicBezTo>
                  <a:cubicBezTo>
                    <a:pt x="20" y="2839"/>
                    <a:pt x="115" y="2894"/>
                    <a:pt x="208" y="2894"/>
                  </a:cubicBezTo>
                  <a:cubicBezTo>
                    <a:pt x="284" y="2894"/>
                    <a:pt x="360" y="2857"/>
                    <a:pt x="392" y="2777"/>
                  </a:cubicBezTo>
                  <a:cubicBezTo>
                    <a:pt x="463" y="2314"/>
                    <a:pt x="498" y="1887"/>
                    <a:pt x="498" y="1460"/>
                  </a:cubicBezTo>
                  <a:cubicBezTo>
                    <a:pt x="498" y="1034"/>
                    <a:pt x="570" y="607"/>
                    <a:pt x="570" y="180"/>
                  </a:cubicBezTo>
                  <a:cubicBezTo>
                    <a:pt x="570" y="64"/>
                    <a:pt x="486" y="1"/>
                    <a:pt x="4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16;p78">
              <a:extLst>
                <a:ext uri="{FF2B5EF4-FFF2-40B4-BE49-F238E27FC236}">
                  <a16:creationId xmlns="" xmlns:a16="http://schemas.microsoft.com/office/drawing/2014/main" id="{98821D8A-A748-4DCD-9B96-7700DBEC0081}"/>
                </a:ext>
              </a:extLst>
            </p:cNvPr>
            <p:cNvSpPr/>
            <p:nvPr/>
          </p:nvSpPr>
          <p:spPr>
            <a:xfrm>
              <a:off x="6413725" y="828400"/>
              <a:ext cx="403875" cy="55175"/>
            </a:xfrm>
            <a:custGeom>
              <a:avLst/>
              <a:gdLst/>
              <a:ahLst/>
              <a:cxnLst/>
              <a:rect l="l" t="t" r="r" b="b"/>
              <a:pathLst>
                <a:path w="16155" h="2207" extrusionOk="0">
                  <a:moveTo>
                    <a:pt x="107" y="1"/>
                  </a:moveTo>
                  <a:cubicBezTo>
                    <a:pt x="36" y="1"/>
                    <a:pt x="1" y="143"/>
                    <a:pt x="107" y="179"/>
                  </a:cubicBezTo>
                  <a:cubicBezTo>
                    <a:pt x="4199" y="677"/>
                    <a:pt x="8326" y="1140"/>
                    <a:pt x="12418" y="1709"/>
                  </a:cubicBezTo>
                  <a:cubicBezTo>
                    <a:pt x="13592" y="1851"/>
                    <a:pt x="14767" y="2029"/>
                    <a:pt x="15941" y="2207"/>
                  </a:cubicBezTo>
                  <a:cubicBezTo>
                    <a:pt x="16154" y="2207"/>
                    <a:pt x="16154" y="1887"/>
                    <a:pt x="15941" y="1851"/>
                  </a:cubicBezTo>
                  <a:cubicBezTo>
                    <a:pt x="11849" y="1282"/>
                    <a:pt x="7757" y="819"/>
                    <a:pt x="3630" y="357"/>
                  </a:cubicBezTo>
                  <a:cubicBezTo>
                    <a:pt x="2456" y="214"/>
                    <a:pt x="1281" y="108"/>
                    <a:pt x="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7;p78">
              <a:extLst>
                <a:ext uri="{FF2B5EF4-FFF2-40B4-BE49-F238E27FC236}">
                  <a16:creationId xmlns="" xmlns:a16="http://schemas.microsoft.com/office/drawing/2014/main" id="{107B7A30-7EAD-451F-93E0-961717C660D2}"/>
                </a:ext>
              </a:extLst>
            </p:cNvPr>
            <p:cNvSpPr/>
            <p:nvPr/>
          </p:nvSpPr>
          <p:spPr>
            <a:xfrm>
              <a:off x="6376375" y="1008975"/>
              <a:ext cx="450725" cy="54375"/>
            </a:xfrm>
            <a:custGeom>
              <a:avLst/>
              <a:gdLst/>
              <a:ahLst/>
              <a:cxnLst/>
              <a:rect l="l" t="t" r="r" b="b"/>
              <a:pathLst>
                <a:path w="18029" h="2175" extrusionOk="0">
                  <a:moveTo>
                    <a:pt x="71" y="1"/>
                  </a:moveTo>
                  <a:cubicBezTo>
                    <a:pt x="0" y="36"/>
                    <a:pt x="0" y="143"/>
                    <a:pt x="71" y="143"/>
                  </a:cubicBezTo>
                  <a:cubicBezTo>
                    <a:pt x="4697" y="499"/>
                    <a:pt x="9322" y="926"/>
                    <a:pt x="13948" y="1566"/>
                  </a:cubicBezTo>
                  <a:cubicBezTo>
                    <a:pt x="15229" y="1744"/>
                    <a:pt x="16510" y="1958"/>
                    <a:pt x="17826" y="2171"/>
                  </a:cubicBezTo>
                  <a:cubicBezTo>
                    <a:pt x="17835" y="2173"/>
                    <a:pt x="17844" y="2174"/>
                    <a:pt x="17853" y="2174"/>
                  </a:cubicBezTo>
                  <a:cubicBezTo>
                    <a:pt x="18007" y="2174"/>
                    <a:pt x="18028" y="1885"/>
                    <a:pt x="17826" y="1851"/>
                  </a:cubicBezTo>
                  <a:cubicBezTo>
                    <a:pt x="13236" y="1104"/>
                    <a:pt x="8611" y="499"/>
                    <a:pt x="3985" y="214"/>
                  </a:cubicBezTo>
                  <a:cubicBezTo>
                    <a:pt x="2669" y="108"/>
                    <a:pt x="1388" y="36"/>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8;p78">
              <a:extLst>
                <a:ext uri="{FF2B5EF4-FFF2-40B4-BE49-F238E27FC236}">
                  <a16:creationId xmlns="" xmlns:a16="http://schemas.microsoft.com/office/drawing/2014/main" id="{3F4E27AA-5AB8-49AA-9145-0C06A68A3F90}"/>
                </a:ext>
              </a:extLst>
            </p:cNvPr>
            <p:cNvSpPr/>
            <p:nvPr/>
          </p:nvSpPr>
          <p:spPr>
            <a:xfrm>
              <a:off x="6379025" y="841750"/>
              <a:ext cx="16050" cy="161025"/>
            </a:xfrm>
            <a:custGeom>
              <a:avLst/>
              <a:gdLst/>
              <a:ahLst/>
              <a:cxnLst/>
              <a:rect l="l" t="t" r="r" b="b"/>
              <a:pathLst>
                <a:path w="642" h="6441" extrusionOk="0">
                  <a:moveTo>
                    <a:pt x="548" y="1"/>
                  </a:moveTo>
                  <a:cubicBezTo>
                    <a:pt x="499" y="1"/>
                    <a:pt x="446" y="36"/>
                    <a:pt x="428" y="107"/>
                  </a:cubicBezTo>
                  <a:cubicBezTo>
                    <a:pt x="143" y="2171"/>
                    <a:pt x="1" y="4235"/>
                    <a:pt x="36" y="6334"/>
                  </a:cubicBezTo>
                  <a:cubicBezTo>
                    <a:pt x="36" y="6405"/>
                    <a:pt x="90" y="6441"/>
                    <a:pt x="143" y="6441"/>
                  </a:cubicBezTo>
                  <a:cubicBezTo>
                    <a:pt x="197" y="6441"/>
                    <a:pt x="250" y="6405"/>
                    <a:pt x="250" y="6334"/>
                  </a:cubicBezTo>
                  <a:cubicBezTo>
                    <a:pt x="250" y="4235"/>
                    <a:pt x="357" y="2171"/>
                    <a:pt x="641" y="107"/>
                  </a:cubicBezTo>
                  <a:cubicBezTo>
                    <a:pt x="641" y="36"/>
                    <a:pt x="597"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9;p78">
              <a:extLst>
                <a:ext uri="{FF2B5EF4-FFF2-40B4-BE49-F238E27FC236}">
                  <a16:creationId xmlns="" xmlns:a16="http://schemas.microsoft.com/office/drawing/2014/main" id="{5B918642-F77B-4EC2-A308-0D1E7C9BEBE6}"/>
                </a:ext>
              </a:extLst>
            </p:cNvPr>
            <p:cNvSpPr/>
            <p:nvPr/>
          </p:nvSpPr>
          <p:spPr>
            <a:xfrm>
              <a:off x="6406600" y="852750"/>
              <a:ext cx="14275" cy="144925"/>
            </a:xfrm>
            <a:custGeom>
              <a:avLst/>
              <a:gdLst/>
              <a:ahLst/>
              <a:cxnLst/>
              <a:rect l="l" t="t" r="r" b="b"/>
              <a:pathLst>
                <a:path w="571" h="5797" extrusionOk="0">
                  <a:moveTo>
                    <a:pt x="491" y="1"/>
                  </a:moveTo>
                  <a:cubicBezTo>
                    <a:pt x="443" y="1"/>
                    <a:pt x="392" y="37"/>
                    <a:pt x="392" y="94"/>
                  </a:cubicBezTo>
                  <a:cubicBezTo>
                    <a:pt x="214" y="1980"/>
                    <a:pt x="72" y="3830"/>
                    <a:pt x="1" y="5716"/>
                  </a:cubicBezTo>
                  <a:cubicBezTo>
                    <a:pt x="1" y="5770"/>
                    <a:pt x="45" y="5796"/>
                    <a:pt x="94" y="5796"/>
                  </a:cubicBezTo>
                  <a:cubicBezTo>
                    <a:pt x="143" y="5796"/>
                    <a:pt x="197" y="5770"/>
                    <a:pt x="214" y="5716"/>
                  </a:cubicBezTo>
                  <a:cubicBezTo>
                    <a:pt x="286" y="3830"/>
                    <a:pt x="392" y="1945"/>
                    <a:pt x="570" y="94"/>
                  </a:cubicBezTo>
                  <a:cubicBezTo>
                    <a:pt x="570" y="28"/>
                    <a:pt x="532"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20;p78">
              <a:extLst>
                <a:ext uri="{FF2B5EF4-FFF2-40B4-BE49-F238E27FC236}">
                  <a16:creationId xmlns="" xmlns:a16="http://schemas.microsoft.com/office/drawing/2014/main" id="{DA3FF67F-4976-4AE0-928C-65235D9704DE}"/>
                </a:ext>
              </a:extLst>
            </p:cNvPr>
            <p:cNvSpPr/>
            <p:nvPr/>
          </p:nvSpPr>
          <p:spPr>
            <a:xfrm>
              <a:off x="6437750" y="844875"/>
              <a:ext cx="20475" cy="164125"/>
            </a:xfrm>
            <a:custGeom>
              <a:avLst/>
              <a:gdLst/>
              <a:ahLst/>
              <a:cxnLst/>
              <a:rect l="l" t="t" r="r" b="b"/>
              <a:pathLst>
                <a:path w="819" h="6565" extrusionOk="0">
                  <a:moveTo>
                    <a:pt x="747" y="0"/>
                  </a:moveTo>
                  <a:cubicBezTo>
                    <a:pt x="712" y="0"/>
                    <a:pt x="676" y="18"/>
                    <a:pt x="676" y="54"/>
                  </a:cubicBezTo>
                  <a:cubicBezTo>
                    <a:pt x="498" y="1121"/>
                    <a:pt x="427" y="2188"/>
                    <a:pt x="320" y="3256"/>
                  </a:cubicBezTo>
                  <a:cubicBezTo>
                    <a:pt x="214" y="4323"/>
                    <a:pt x="107" y="5391"/>
                    <a:pt x="0" y="6458"/>
                  </a:cubicBezTo>
                  <a:cubicBezTo>
                    <a:pt x="0" y="6529"/>
                    <a:pt x="36" y="6565"/>
                    <a:pt x="76" y="6565"/>
                  </a:cubicBezTo>
                  <a:cubicBezTo>
                    <a:pt x="116" y="6565"/>
                    <a:pt x="160" y="6529"/>
                    <a:pt x="178" y="6458"/>
                  </a:cubicBezTo>
                  <a:cubicBezTo>
                    <a:pt x="249" y="5391"/>
                    <a:pt x="392" y="4323"/>
                    <a:pt x="498" y="3256"/>
                  </a:cubicBezTo>
                  <a:cubicBezTo>
                    <a:pt x="605" y="2188"/>
                    <a:pt x="783" y="1121"/>
                    <a:pt x="819" y="54"/>
                  </a:cubicBezTo>
                  <a:cubicBezTo>
                    <a:pt x="819" y="18"/>
                    <a:pt x="783" y="0"/>
                    <a:pt x="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21;p78">
              <a:extLst>
                <a:ext uri="{FF2B5EF4-FFF2-40B4-BE49-F238E27FC236}">
                  <a16:creationId xmlns="" xmlns:a16="http://schemas.microsoft.com/office/drawing/2014/main" id="{5C11657A-6CE1-4E68-9873-D602F0D038CB}"/>
                </a:ext>
              </a:extLst>
            </p:cNvPr>
            <p:cNvSpPr/>
            <p:nvPr/>
          </p:nvSpPr>
          <p:spPr>
            <a:xfrm>
              <a:off x="6467100" y="861100"/>
              <a:ext cx="20475" cy="132800"/>
            </a:xfrm>
            <a:custGeom>
              <a:avLst/>
              <a:gdLst/>
              <a:ahLst/>
              <a:cxnLst/>
              <a:rect l="l" t="t" r="r" b="b"/>
              <a:pathLst>
                <a:path w="819" h="5312" extrusionOk="0">
                  <a:moveTo>
                    <a:pt x="725" y="1"/>
                  </a:moveTo>
                  <a:cubicBezTo>
                    <a:pt x="676" y="1"/>
                    <a:pt x="623" y="27"/>
                    <a:pt x="605" y="81"/>
                  </a:cubicBezTo>
                  <a:cubicBezTo>
                    <a:pt x="356" y="1789"/>
                    <a:pt x="143" y="3496"/>
                    <a:pt x="0" y="5204"/>
                  </a:cubicBezTo>
                  <a:cubicBezTo>
                    <a:pt x="0" y="5275"/>
                    <a:pt x="54" y="5311"/>
                    <a:pt x="107" y="5311"/>
                  </a:cubicBezTo>
                  <a:cubicBezTo>
                    <a:pt x="160" y="5311"/>
                    <a:pt x="214" y="5275"/>
                    <a:pt x="214" y="5204"/>
                  </a:cubicBezTo>
                  <a:cubicBezTo>
                    <a:pt x="356" y="3496"/>
                    <a:pt x="570" y="1789"/>
                    <a:pt x="819" y="81"/>
                  </a:cubicBezTo>
                  <a:cubicBezTo>
                    <a:pt x="819" y="27"/>
                    <a:pt x="774" y="1"/>
                    <a:pt x="7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22;p78">
              <a:extLst>
                <a:ext uri="{FF2B5EF4-FFF2-40B4-BE49-F238E27FC236}">
                  <a16:creationId xmlns="" xmlns:a16="http://schemas.microsoft.com/office/drawing/2014/main" id="{0C71988E-8DF2-4C88-9310-EBC40412174E}"/>
                </a:ext>
              </a:extLst>
            </p:cNvPr>
            <p:cNvSpPr/>
            <p:nvPr/>
          </p:nvSpPr>
          <p:spPr>
            <a:xfrm>
              <a:off x="6499125" y="865325"/>
              <a:ext cx="23150" cy="133350"/>
            </a:xfrm>
            <a:custGeom>
              <a:avLst/>
              <a:gdLst/>
              <a:ahLst/>
              <a:cxnLst/>
              <a:rect l="l" t="t" r="r" b="b"/>
              <a:pathLst>
                <a:path w="926" h="5334" extrusionOk="0">
                  <a:moveTo>
                    <a:pt x="854" y="1"/>
                  </a:moveTo>
                  <a:cubicBezTo>
                    <a:pt x="819" y="1"/>
                    <a:pt x="783" y="18"/>
                    <a:pt x="783" y="54"/>
                  </a:cubicBezTo>
                  <a:cubicBezTo>
                    <a:pt x="498" y="1762"/>
                    <a:pt x="214" y="3505"/>
                    <a:pt x="0" y="5213"/>
                  </a:cubicBezTo>
                  <a:cubicBezTo>
                    <a:pt x="0" y="5288"/>
                    <a:pt x="60" y="5334"/>
                    <a:pt x="116" y="5334"/>
                  </a:cubicBezTo>
                  <a:cubicBezTo>
                    <a:pt x="166" y="5334"/>
                    <a:pt x="214" y="5297"/>
                    <a:pt x="214" y="5213"/>
                  </a:cubicBezTo>
                  <a:cubicBezTo>
                    <a:pt x="392" y="3505"/>
                    <a:pt x="641" y="1762"/>
                    <a:pt x="925" y="54"/>
                  </a:cubicBezTo>
                  <a:cubicBezTo>
                    <a:pt x="925" y="18"/>
                    <a:pt x="89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23;p78">
              <a:extLst>
                <a:ext uri="{FF2B5EF4-FFF2-40B4-BE49-F238E27FC236}">
                  <a16:creationId xmlns="" xmlns:a16="http://schemas.microsoft.com/office/drawing/2014/main" id="{3FF4C45B-E6B7-45DC-BD93-03A30516E890}"/>
                </a:ext>
              </a:extLst>
            </p:cNvPr>
            <p:cNvSpPr/>
            <p:nvPr/>
          </p:nvSpPr>
          <p:spPr>
            <a:xfrm>
              <a:off x="6527575" y="867425"/>
              <a:ext cx="20975" cy="130025"/>
            </a:xfrm>
            <a:custGeom>
              <a:avLst/>
              <a:gdLst/>
              <a:ahLst/>
              <a:cxnLst/>
              <a:rect l="l" t="t" r="r" b="b"/>
              <a:pathLst>
                <a:path w="839" h="5201" extrusionOk="0">
                  <a:moveTo>
                    <a:pt x="767" y="1"/>
                  </a:moveTo>
                  <a:cubicBezTo>
                    <a:pt x="733" y="1"/>
                    <a:pt x="693" y="27"/>
                    <a:pt x="677" y="77"/>
                  </a:cubicBezTo>
                  <a:cubicBezTo>
                    <a:pt x="392" y="1713"/>
                    <a:pt x="179" y="3421"/>
                    <a:pt x="1" y="5094"/>
                  </a:cubicBezTo>
                  <a:cubicBezTo>
                    <a:pt x="19" y="5165"/>
                    <a:pt x="72" y="5200"/>
                    <a:pt x="125" y="5200"/>
                  </a:cubicBezTo>
                  <a:cubicBezTo>
                    <a:pt x="179" y="5200"/>
                    <a:pt x="232" y="5165"/>
                    <a:pt x="250" y="5094"/>
                  </a:cubicBezTo>
                  <a:cubicBezTo>
                    <a:pt x="321" y="3421"/>
                    <a:pt x="535" y="1749"/>
                    <a:pt x="819" y="112"/>
                  </a:cubicBezTo>
                  <a:cubicBezTo>
                    <a:pt x="838" y="36"/>
                    <a:pt x="806" y="1"/>
                    <a:pt x="7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24;p78">
              <a:extLst>
                <a:ext uri="{FF2B5EF4-FFF2-40B4-BE49-F238E27FC236}">
                  <a16:creationId xmlns="" xmlns:a16="http://schemas.microsoft.com/office/drawing/2014/main" id="{5AFAD77D-C0AC-414A-B48C-A2A095EBFB80}"/>
                </a:ext>
              </a:extLst>
            </p:cNvPr>
            <p:cNvSpPr/>
            <p:nvPr/>
          </p:nvSpPr>
          <p:spPr>
            <a:xfrm>
              <a:off x="6551600" y="867650"/>
              <a:ext cx="22750" cy="147925"/>
            </a:xfrm>
            <a:custGeom>
              <a:avLst/>
              <a:gdLst/>
              <a:ahLst/>
              <a:cxnLst/>
              <a:rect l="l" t="t" r="r" b="b"/>
              <a:pathLst>
                <a:path w="910" h="5917" extrusionOk="0">
                  <a:moveTo>
                    <a:pt x="820" y="0"/>
                  </a:moveTo>
                  <a:cubicBezTo>
                    <a:pt x="784" y="0"/>
                    <a:pt x="748" y="20"/>
                    <a:pt x="748" y="68"/>
                  </a:cubicBezTo>
                  <a:cubicBezTo>
                    <a:pt x="428" y="1953"/>
                    <a:pt x="214" y="3875"/>
                    <a:pt x="1" y="5796"/>
                  </a:cubicBezTo>
                  <a:cubicBezTo>
                    <a:pt x="1" y="5871"/>
                    <a:pt x="70" y="5917"/>
                    <a:pt x="135" y="5917"/>
                  </a:cubicBezTo>
                  <a:cubicBezTo>
                    <a:pt x="194" y="5917"/>
                    <a:pt x="250" y="5880"/>
                    <a:pt x="250" y="5796"/>
                  </a:cubicBezTo>
                  <a:cubicBezTo>
                    <a:pt x="356" y="3875"/>
                    <a:pt x="570" y="1953"/>
                    <a:pt x="890" y="68"/>
                  </a:cubicBezTo>
                  <a:cubicBezTo>
                    <a:pt x="910" y="29"/>
                    <a:pt x="865"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5;p78">
              <a:extLst>
                <a:ext uri="{FF2B5EF4-FFF2-40B4-BE49-F238E27FC236}">
                  <a16:creationId xmlns="" xmlns:a16="http://schemas.microsoft.com/office/drawing/2014/main" id="{16481281-20FF-4A6A-8723-5617DF70CA1D}"/>
                </a:ext>
              </a:extLst>
            </p:cNvPr>
            <p:cNvSpPr/>
            <p:nvPr/>
          </p:nvSpPr>
          <p:spPr>
            <a:xfrm>
              <a:off x="6575625" y="870875"/>
              <a:ext cx="20475" cy="137825"/>
            </a:xfrm>
            <a:custGeom>
              <a:avLst/>
              <a:gdLst/>
              <a:ahLst/>
              <a:cxnLst/>
              <a:rect l="l" t="t" r="r" b="b"/>
              <a:pathLst>
                <a:path w="819" h="5513" extrusionOk="0">
                  <a:moveTo>
                    <a:pt x="734" y="1"/>
                  </a:moveTo>
                  <a:cubicBezTo>
                    <a:pt x="685" y="1"/>
                    <a:pt x="623" y="28"/>
                    <a:pt x="605" y="81"/>
                  </a:cubicBezTo>
                  <a:cubicBezTo>
                    <a:pt x="320" y="1860"/>
                    <a:pt x="143" y="3639"/>
                    <a:pt x="0" y="5418"/>
                  </a:cubicBezTo>
                  <a:cubicBezTo>
                    <a:pt x="0" y="5475"/>
                    <a:pt x="61" y="5512"/>
                    <a:pt x="118" y="5512"/>
                  </a:cubicBezTo>
                  <a:cubicBezTo>
                    <a:pt x="168" y="5512"/>
                    <a:pt x="214" y="5484"/>
                    <a:pt x="214" y="5418"/>
                  </a:cubicBezTo>
                  <a:cubicBezTo>
                    <a:pt x="320" y="3604"/>
                    <a:pt x="498" y="1824"/>
                    <a:pt x="783" y="81"/>
                  </a:cubicBezTo>
                  <a:cubicBezTo>
                    <a:pt x="819" y="28"/>
                    <a:pt x="783"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26;p78">
              <a:extLst>
                <a:ext uri="{FF2B5EF4-FFF2-40B4-BE49-F238E27FC236}">
                  <a16:creationId xmlns="" xmlns:a16="http://schemas.microsoft.com/office/drawing/2014/main" id="{EDC8F119-EFA6-4F5E-A7DF-8436E522CF34}"/>
                </a:ext>
              </a:extLst>
            </p:cNvPr>
            <p:cNvSpPr/>
            <p:nvPr/>
          </p:nvSpPr>
          <p:spPr>
            <a:xfrm>
              <a:off x="6602300" y="887225"/>
              <a:ext cx="17425" cy="114900"/>
            </a:xfrm>
            <a:custGeom>
              <a:avLst/>
              <a:gdLst/>
              <a:ahLst/>
              <a:cxnLst/>
              <a:rect l="l" t="t" r="r" b="b"/>
              <a:pathLst>
                <a:path w="697" h="4596" extrusionOk="0">
                  <a:moveTo>
                    <a:pt x="642" y="0"/>
                  </a:moveTo>
                  <a:cubicBezTo>
                    <a:pt x="617" y="0"/>
                    <a:pt x="586" y="19"/>
                    <a:pt x="570" y="67"/>
                  </a:cubicBezTo>
                  <a:cubicBezTo>
                    <a:pt x="392" y="1526"/>
                    <a:pt x="214" y="3021"/>
                    <a:pt x="1" y="4515"/>
                  </a:cubicBezTo>
                  <a:cubicBezTo>
                    <a:pt x="18" y="4568"/>
                    <a:pt x="72" y="4595"/>
                    <a:pt x="125" y="4595"/>
                  </a:cubicBezTo>
                  <a:cubicBezTo>
                    <a:pt x="179" y="4595"/>
                    <a:pt x="232" y="4568"/>
                    <a:pt x="250" y="4515"/>
                  </a:cubicBezTo>
                  <a:cubicBezTo>
                    <a:pt x="392" y="3021"/>
                    <a:pt x="534" y="1526"/>
                    <a:pt x="677" y="67"/>
                  </a:cubicBezTo>
                  <a:cubicBezTo>
                    <a:pt x="696" y="28"/>
                    <a:pt x="673"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7;p78">
              <a:extLst>
                <a:ext uri="{FF2B5EF4-FFF2-40B4-BE49-F238E27FC236}">
                  <a16:creationId xmlns="" xmlns:a16="http://schemas.microsoft.com/office/drawing/2014/main" id="{C301BC58-F08D-4256-B479-9C95426B86D9}"/>
                </a:ext>
              </a:extLst>
            </p:cNvPr>
            <p:cNvSpPr/>
            <p:nvPr/>
          </p:nvSpPr>
          <p:spPr>
            <a:xfrm>
              <a:off x="6630775" y="877425"/>
              <a:ext cx="25425" cy="138700"/>
            </a:xfrm>
            <a:custGeom>
              <a:avLst/>
              <a:gdLst/>
              <a:ahLst/>
              <a:cxnLst/>
              <a:rect l="l" t="t" r="r" b="b"/>
              <a:pathLst>
                <a:path w="1017" h="5548" extrusionOk="0">
                  <a:moveTo>
                    <a:pt x="927" y="1"/>
                  </a:moveTo>
                  <a:cubicBezTo>
                    <a:pt x="890" y="1"/>
                    <a:pt x="854" y="20"/>
                    <a:pt x="854" y="68"/>
                  </a:cubicBezTo>
                  <a:cubicBezTo>
                    <a:pt x="498" y="1847"/>
                    <a:pt x="249" y="3626"/>
                    <a:pt x="0" y="5441"/>
                  </a:cubicBezTo>
                  <a:cubicBezTo>
                    <a:pt x="18" y="5512"/>
                    <a:pt x="80" y="5548"/>
                    <a:pt x="143" y="5548"/>
                  </a:cubicBezTo>
                  <a:cubicBezTo>
                    <a:pt x="205" y="5548"/>
                    <a:pt x="267" y="5512"/>
                    <a:pt x="285" y="5441"/>
                  </a:cubicBezTo>
                  <a:cubicBezTo>
                    <a:pt x="427" y="3626"/>
                    <a:pt x="676" y="1847"/>
                    <a:pt x="997" y="68"/>
                  </a:cubicBezTo>
                  <a:cubicBezTo>
                    <a:pt x="1016" y="29"/>
                    <a:pt x="971"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8;p78">
              <a:extLst>
                <a:ext uri="{FF2B5EF4-FFF2-40B4-BE49-F238E27FC236}">
                  <a16:creationId xmlns="" xmlns:a16="http://schemas.microsoft.com/office/drawing/2014/main" id="{6429BEED-D9CE-4956-BAE2-5A87300C0FE3}"/>
                </a:ext>
              </a:extLst>
            </p:cNvPr>
            <p:cNvSpPr/>
            <p:nvPr/>
          </p:nvSpPr>
          <p:spPr>
            <a:xfrm>
              <a:off x="6657450" y="874675"/>
              <a:ext cx="17825" cy="145000"/>
            </a:xfrm>
            <a:custGeom>
              <a:avLst/>
              <a:gdLst/>
              <a:ahLst/>
              <a:cxnLst/>
              <a:rect l="l" t="t" r="r" b="b"/>
              <a:pathLst>
                <a:path w="713" h="5800" extrusionOk="0">
                  <a:moveTo>
                    <a:pt x="623" y="0"/>
                  </a:moveTo>
                  <a:cubicBezTo>
                    <a:pt x="579" y="0"/>
                    <a:pt x="534" y="36"/>
                    <a:pt x="534" y="107"/>
                  </a:cubicBezTo>
                  <a:cubicBezTo>
                    <a:pt x="356" y="1957"/>
                    <a:pt x="179" y="3843"/>
                    <a:pt x="1" y="5693"/>
                  </a:cubicBezTo>
                  <a:cubicBezTo>
                    <a:pt x="1" y="5764"/>
                    <a:pt x="54" y="5800"/>
                    <a:pt x="107" y="5800"/>
                  </a:cubicBezTo>
                  <a:cubicBezTo>
                    <a:pt x="161" y="5800"/>
                    <a:pt x="214" y="5764"/>
                    <a:pt x="214" y="5693"/>
                  </a:cubicBezTo>
                  <a:cubicBezTo>
                    <a:pt x="356" y="3843"/>
                    <a:pt x="534" y="1957"/>
                    <a:pt x="712" y="107"/>
                  </a:cubicBezTo>
                  <a:cubicBezTo>
                    <a:pt x="712" y="36"/>
                    <a:pt x="66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9;p78">
              <a:extLst>
                <a:ext uri="{FF2B5EF4-FFF2-40B4-BE49-F238E27FC236}">
                  <a16:creationId xmlns="" xmlns:a16="http://schemas.microsoft.com/office/drawing/2014/main" id="{1887E343-A4B3-4ECE-B9F6-AE855B062E7A}"/>
                </a:ext>
              </a:extLst>
            </p:cNvPr>
            <p:cNvSpPr/>
            <p:nvPr/>
          </p:nvSpPr>
          <p:spPr>
            <a:xfrm>
              <a:off x="6678800" y="901800"/>
              <a:ext cx="17825" cy="121450"/>
            </a:xfrm>
            <a:custGeom>
              <a:avLst/>
              <a:gdLst/>
              <a:ahLst/>
              <a:cxnLst/>
              <a:rect l="l" t="t" r="r" b="b"/>
              <a:pathLst>
                <a:path w="713" h="4858" extrusionOk="0">
                  <a:moveTo>
                    <a:pt x="659" y="0"/>
                  </a:moveTo>
                  <a:cubicBezTo>
                    <a:pt x="632" y="0"/>
                    <a:pt x="605" y="18"/>
                    <a:pt x="605" y="54"/>
                  </a:cubicBezTo>
                  <a:cubicBezTo>
                    <a:pt x="356" y="1619"/>
                    <a:pt x="143" y="3185"/>
                    <a:pt x="1" y="4750"/>
                  </a:cubicBezTo>
                  <a:cubicBezTo>
                    <a:pt x="18" y="4822"/>
                    <a:pt x="72" y="4857"/>
                    <a:pt x="125" y="4857"/>
                  </a:cubicBezTo>
                  <a:cubicBezTo>
                    <a:pt x="179" y="4857"/>
                    <a:pt x="232" y="4822"/>
                    <a:pt x="250" y="4750"/>
                  </a:cubicBezTo>
                  <a:cubicBezTo>
                    <a:pt x="321" y="3185"/>
                    <a:pt x="499" y="1619"/>
                    <a:pt x="712" y="54"/>
                  </a:cubicBezTo>
                  <a:cubicBezTo>
                    <a:pt x="712" y="18"/>
                    <a:pt x="686" y="0"/>
                    <a:pt x="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30;p78">
              <a:extLst>
                <a:ext uri="{FF2B5EF4-FFF2-40B4-BE49-F238E27FC236}">
                  <a16:creationId xmlns="" xmlns:a16="http://schemas.microsoft.com/office/drawing/2014/main" id="{1B29C307-AF73-4FD9-B0B7-803C5A4D9BC2}"/>
                </a:ext>
              </a:extLst>
            </p:cNvPr>
            <p:cNvSpPr/>
            <p:nvPr/>
          </p:nvSpPr>
          <p:spPr>
            <a:xfrm>
              <a:off x="6697900" y="879775"/>
              <a:ext cx="31625" cy="149150"/>
            </a:xfrm>
            <a:custGeom>
              <a:avLst/>
              <a:gdLst/>
              <a:ahLst/>
              <a:cxnLst/>
              <a:rect l="l" t="t" r="r" b="b"/>
              <a:pathLst>
                <a:path w="1265" h="5966" extrusionOk="0">
                  <a:moveTo>
                    <a:pt x="1185" y="1"/>
                  </a:moveTo>
                  <a:cubicBezTo>
                    <a:pt x="1140" y="1"/>
                    <a:pt x="1087" y="27"/>
                    <a:pt x="1087" y="81"/>
                  </a:cubicBezTo>
                  <a:cubicBezTo>
                    <a:pt x="909" y="1042"/>
                    <a:pt x="731" y="2002"/>
                    <a:pt x="553" y="2963"/>
                  </a:cubicBezTo>
                  <a:cubicBezTo>
                    <a:pt x="375" y="3924"/>
                    <a:pt x="162" y="4884"/>
                    <a:pt x="19" y="5845"/>
                  </a:cubicBezTo>
                  <a:cubicBezTo>
                    <a:pt x="1" y="5920"/>
                    <a:pt x="61" y="5965"/>
                    <a:pt x="128" y="5965"/>
                  </a:cubicBezTo>
                  <a:cubicBezTo>
                    <a:pt x="187" y="5965"/>
                    <a:pt x="252" y="5929"/>
                    <a:pt x="268" y="5845"/>
                  </a:cubicBezTo>
                  <a:cubicBezTo>
                    <a:pt x="446" y="4884"/>
                    <a:pt x="589" y="3924"/>
                    <a:pt x="731" y="2963"/>
                  </a:cubicBezTo>
                  <a:cubicBezTo>
                    <a:pt x="909" y="2002"/>
                    <a:pt x="1087" y="1042"/>
                    <a:pt x="1229" y="81"/>
                  </a:cubicBezTo>
                  <a:cubicBezTo>
                    <a:pt x="1265" y="27"/>
                    <a:pt x="1229" y="1"/>
                    <a:pt x="1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31;p78">
              <a:extLst>
                <a:ext uri="{FF2B5EF4-FFF2-40B4-BE49-F238E27FC236}">
                  <a16:creationId xmlns="" xmlns:a16="http://schemas.microsoft.com/office/drawing/2014/main" id="{73FC36D5-71F3-4701-A9B4-4942494992D8}"/>
                </a:ext>
              </a:extLst>
            </p:cNvPr>
            <p:cNvSpPr/>
            <p:nvPr/>
          </p:nvSpPr>
          <p:spPr>
            <a:xfrm>
              <a:off x="6730400" y="894900"/>
              <a:ext cx="21375" cy="122775"/>
            </a:xfrm>
            <a:custGeom>
              <a:avLst/>
              <a:gdLst/>
              <a:ahLst/>
              <a:cxnLst/>
              <a:rect l="l" t="t" r="r" b="b"/>
              <a:pathLst>
                <a:path w="855" h="4911" extrusionOk="0">
                  <a:moveTo>
                    <a:pt x="770" y="1"/>
                  </a:moveTo>
                  <a:cubicBezTo>
                    <a:pt x="721" y="1"/>
                    <a:pt x="659" y="27"/>
                    <a:pt x="641" y="81"/>
                  </a:cubicBezTo>
                  <a:cubicBezTo>
                    <a:pt x="427" y="1646"/>
                    <a:pt x="214" y="3212"/>
                    <a:pt x="0" y="4777"/>
                  </a:cubicBezTo>
                  <a:cubicBezTo>
                    <a:pt x="0" y="4866"/>
                    <a:pt x="54" y="4911"/>
                    <a:pt x="111" y="4911"/>
                  </a:cubicBezTo>
                  <a:cubicBezTo>
                    <a:pt x="169" y="4911"/>
                    <a:pt x="232" y="4866"/>
                    <a:pt x="249" y="4777"/>
                  </a:cubicBezTo>
                  <a:cubicBezTo>
                    <a:pt x="427" y="3212"/>
                    <a:pt x="641" y="1682"/>
                    <a:pt x="819" y="81"/>
                  </a:cubicBezTo>
                  <a:cubicBezTo>
                    <a:pt x="854" y="27"/>
                    <a:pt x="819" y="1"/>
                    <a:pt x="7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32;p78">
              <a:extLst>
                <a:ext uri="{FF2B5EF4-FFF2-40B4-BE49-F238E27FC236}">
                  <a16:creationId xmlns="" xmlns:a16="http://schemas.microsoft.com/office/drawing/2014/main" id="{16EA2FE4-DBC0-4164-A648-E2EEA1A04CD6}"/>
                </a:ext>
              </a:extLst>
            </p:cNvPr>
            <p:cNvSpPr/>
            <p:nvPr/>
          </p:nvSpPr>
          <p:spPr>
            <a:xfrm>
              <a:off x="6755300" y="899000"/>
              <a:ext cx="22275" cy="134025"/>
            </a:xfrm>
            <a:custGeom>
              <a:avLst/>
              <a:gdLst/>
              <a:ahLst/>
              <a:cxnLst/>
              <a:rect l="l" t="t" r="r" b="b"/>
              <a:pathLst>
                <a:path w="891" h="5361" extrusionOk="0">
                  <a:moveTo>
                    <a:pt x="786" y="1"/>
                  </a:moveTo>
                  <a:cubicBezTo>
                    <a:pt x="740" y="1"/>
                    <a:pt x="693" y="28"/>
                    <a:pt x="677" y="95"/>
                  </a:cubicBezTo>
                  <a:cubicBezTo>
                    <a:pt x="356" y="1802"/>
                    <a:pt x="143" y="3510"/>
                    <a:pt x="1" y="5254"/>
                  </a:cubicBezTo>
                  <a:cubicBezTo>
                    <a:pt x="18" y="5325"/>
                    <a:pt x="72" y="5361"/>
                    <a:pt x="125" y="5361"/>
                  </a:cubicBezTo>
                  <a:cubicBezTo>
                    <a:pt x="178" y="5361"/>
                    <a:pt x="232" y="5325"/>
                    <a:pt x="250" y="5254"/>
                  </a:cubicBezTo>
                  <a:cubicBezTo>
                    <a:pt x="428" y="3546"/>
                    <a:pt x="605" y="1802"/>
                    <a:pt x="890" y="95"/>
                  </a:cubicBezTo>
                  <a:cubicBezTo>
                    <a:pt x="890" y="37"/>
                    <a:pt x="839"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33;p78">
              <a:extLst>
                <a:ext uri="{FF2B5EF4-FFF2-40B4-BE49-F238E27FC236}">
                  <a16:creationId xmlns="" xmlns:a16="http://schemas.microsoft.com/office/drawing/2014/main" id="{A6A25A57-EAB0-4A5B-A6BD-850F85B8EB2E}"/>
                </a:ext>
              </a:extLst>
            </p:cNvPr>
            <p:cNvSpPr/>
            <p:nvPr/>
          </p:nvSpPr>
          <p:spPr>
            <a:xfrm>
              <a:off x="6784175" y="896025"/>
              <a:ext cx="26300" cy="138225"/>
            </a:xfrm>
            <a:custGeom>
              <a:avLst/>
              <a:gdLst/>
              <a:ahLst/>
              <a:cxnLst/>
              <a:rect l="l" t="t" r="r" b="b"/>
              <a:pathLst>
                <a:path w="1052" h="5529" extrusionOk="0">
                  <a:moveTo>
                    <a:pt x="945" y="0"/>
                  </a:moveTo>
                  <a:cubicBezTo>
                    <a:pt x="891" y="0"/>
                    <a:pt x="838" y="36"/>
                    <a:pt x="838" y="107"/>
                  </a:cubicBezTo>
                  <a:cubicBezTo>
                    <a:pt x="625" y="1886"/>
                    <a:pt x="304" y="3665"/>
                    <a:pt x="20" y="5408"/>
                  </a:cubicBezTo>
                  <a:cubicBezTo>
                    <a:pt x="1" y="5483"/>
                    <a:pt x="61" y="5529"/>
                    <a:pt x="128" y="5529"/>
                  </a:cubicBezTo>
                  <a:cubicBezTo>
                    <a:pt x="188" y="5529"/>
                    <a:pt x="252" y="5492"/>
                    <a:pt x="269" y="5408"/>
                  </a:cubicBezTo>
                  <a:cubicBezTo>
                    <a:pt x="625" y="3665"/>
                    <a:pt x="838" y="1850"/>
                    <a:pt x="1052" y="107"/>
                  </a:cubicBezTo>
                  <a:cubicBezTo>
                    <a:pt x="1052" y="36"/>
                    <a:pt x="998"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34;p78">
              <a:extLst>
                <a:ext uri="{FF2B5EF4-FFF2-40B4-BE49-F238E27FC236}">
                  <a16:creationId xmlns="" xmlns:a16="http://schemas.microsoft.com/office/drawing/2014/main" id="{CF98A773-25F6-475A-B511-F3165AEF7F98}"/>
                </a:ext>
              </a:extLst>
            </p:cNvPr>
            <p:cNvSpPr/>
            <p:nvPr/>
          </p:nvSpPr>
          <p:spPr>
            <a:xfrm>
              <a:off x="6704600" y="1254600"/>
              <a:ext cx="204775" cy="290300"/>
            </a:xfrm>
            <a:custGeom>
              <a:avLst/>
              <a:gdLst/>
              <a:ahLst/>
              <a:cxnLst/>
              <a:rect l="l" t="t" r="r" b="b"/>
              <a:pathLst>
                <a:path w="8191" h="11612" extrusionOk="0">
                  <a:moveTo>
                    <a:pt x="577" y="0"/>
                  </a:moveTo>
                  <a:cubicBezTo>
                    <a:pt x="519" y="0"/>
                    <a:pt x="463" y="36"/>
                    <a:pt x="463" y="103"/>
                  </a:cubicBezTo>
                  <a:cubicBezTo>
                    <a:pt x="0" y="3803"/>
                    <a:pt x="1495" y="7433"/>
                    <a:pt x="4412" y="9710"/>
                  </a:cubicBezTo>
                  <a:cubicBezTo>
                    <a:pt x="4911" y="10101"/>
                    <a:pt x="5409" y="10421"/>
                    <a:pt x="5942" y="10742"/>
                  </a:cubicBezTo>
                  <a:cubicBezTo>
                    <a:pt x="6476" y="11062"/>
                    <a:pt x="7081" y="11346"/>
                    <a:pt x="7650" y="11596"/>
                  </a:cubicBezTo>
                  <a:cubicBezTo>
                    <a:pt x="7683" y="11606"/>
                    <a:pt x="7715" y="11611"/>
                    <a:pt x="7745" y="11611"/>
                  </a:cubicBezTo>
                  <a:cubicBezTo>
                    <a:pt x="8016" y="11611"/>
                    <a:pt x="8191" y="11222"/>
                    <a:pt x="7935" y="11062"/>
                  </a:cubicBezTo>
                  <a:cubicBezTo>
                    <a:pt x="7472" y="10813"/>
                    <a:pt x="7010" y="10564"/>
                    <a:pt x="6512" y="10350"/>
                  </a:cubicBezTo>
                  <a:cubicBezTo>
                    <a:pt x="6049" y="10101"/>
                    <a:pt x="5587" y="9852"/>
                    <a:pt x="5124" y="9532"/>
                  </a:cubicBezTo>
                  <a:cubicBezTo>
                    <a:pt x="4377" y="9069"/>
                    <a:pt x="3701" y="8464"/>
                    <a:pt x="3096" y="7753"/>
                  </a:cubicBezTo>
                  <a:cubicBezTo>
                    <a:pt x="1957" y="6436"/>
                    <a:pt x="1175" y="4835"/>
                    <a:pt x="819" y="3092"/>
                  </a:cubicBezTo>
                  <a:cubicBezTo>
                    <a:pt x="641" y="2095"/>
                    <a:pt x="605" y="1135"/>
                    <a:pt x="712" y="139"/>
                  </a:cubicBezTo>
                  <a:cubicBezTo>
                    <a:pt x="712" y="45"/>
                    <a:pt x="643"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35;p78">
              <a:extLst>
                <a:ext uri="{FF2B5EF4-FFF2-40B4-BE49-F238E27FC236}">
                  <a16:creationId xmlns="" xmlns:a16="http://schemas.microsoft.com/office/drawing/2014/main" id="{ACFDAB23-59F5-47E7-AB20-D4B26A2E7EA1}"/>
                </a:ext>
              </a:extLst>
            </p:cNvPr>
            <p:cNvSpPr/>
            <p:nvPr/>
          </p:nvSpPr>
          <p:spPr>
            <a:xfrm>
              <a:off x="6886900" y="1471450"/>
              <a:ext cx="62200" cy="46450"/>
            </a:xfrm>
            <a:custGeom>
              <a:avLst/>
              <a:gdLst/>
              <a:ahLst/>
              <a:cxnLst/>
              <a:rect l="l" t="t" r="r" b="b"/>
              <a:pathLst>
                <a:path w="2488" h="1858" extrusionOk="0">
                  <a:moveTo>
                    <a:pt x="255" y="1"/>
                  </a:moveTo>
                  <a:cubicBezTo>
                    <a:pt x="113" y="1"/>
                    <a:pt x="1" y="209"/>
                    <a:pt x="145" y="324"/>
                  </a:cubicBezTo>
                  <a:cubicBezTo>
                    <a:pt x="785" y="822"/>
                    <a:pt x="1426" y="1356"/>
                    <a:pt x="2102" y="1819"/>
                  </a:cubicBezTo>
                  <a:cubicBezTo>
                    <a:pt x="2143" y="1846"/>
                    <a:pt x="2183" y="1857"/>
                    <a:pt x="2221" y="1857"/>
                  </a:cubicBezTo>
                  <a:cubicBezTo>
                    <a:pt x="2381" y="1857"/>
                    <a:pt x="2488" y="1649"/>
                    <a:pt x="2315" y="1534"/>
                  </a:cubicBezTo>
                  <a:cubicBezTo>
                    <a:pt x="1675" y="1000"/>
                    <a:pt x="999" y="538"/>
                    <a:pt x="358" y="40"/>
                  </a:cubicBezTo>
                  <a:cubicBezTo>
                    <a:pt x="324" y="12"/>
                    <a:pt x="289" y="1"/>
                    <a:pt x="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36;p78">
              <a:extLst>
                <a:ext uri="{FF2B5EF4-FFF2-40B4-BE49-F238E27FC236}">
                  <a16:creationId xmlns="" xmlns:a16="http://schemas.microsoft.com/office/drawing/2014/main" id="{7D7D0C7C-3D98-4396-BA1F-798606BBFA1B}"/>
                </a:ext>
              </a:extLst>
            </p:cNvPr>
            <p:cNvSpPr/>
            <p:nvPr/>
          </p:nvSpPr>
          <p:spPr>
            <a:xfrm>
              <a:off x="6991925" y="1513125"/>
              <a:ext cx="33575" cy="30600"/>
            </a:xfrm>
            <a:custGeom>
              <a:avLst/>
              <a:gdLst/>
              <a:ahLst/>
              <a:cxnLst/>
              <a:rect l="l" t="t" r="r" b="b"/>
              <a:pathLst>
                <a:path w="1343" h="1224" extrusionOk="0">
                  <a:moveTo>
                    <a:pt x="236" y="0"/>
                  </a:moveTo>
                  <a:cubicBezTo>
                    <a:pt x="187" y="0"/>
                    <a:pt x="142" y="27"/>
                    <a:pt x="107" y="80"/>
                  </a:cubicBezTo>
                  <a:cubicBezTo>
                    <a:pt x="0" y="116"/>
                    <a:pt x="0" y="258"/>
                    <a:pt x="71" y="329"/>
                  </a:cubicBezTo>
                  <a:lnTo>
                    <a:pt x="890" y="1148"/>
                  </a:lnTo>
                  <a:cubicBezTo>
                    <a:pt x="935" y="1202"/>
                    <a:pt x="989" y="1224"/>
                    <a:pt x="1042" y="1224"/>
                  </a:cubicBezTo>
                  <a:cubicBezTo>
                    <a:pt x="1198" y="1224"/>
                    <a:pt x="1343" y="1032"/>
                    <a:pt x="1210" y="899"/>
                  </a:cubicBezTo>
                  <a:lnTo>
                    <a:pt x="391" y="80"/>
                  </a:lnTo>
                  <a:cubicBezTo>
                    <a:pt x="338" y="27"/>
                    <a:pt x="28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7;p78">
              <a:extLst>
                <a:ext uri="{FF2B5EF4-FFF2-40B4-BE49-F238E27FC236}">
                  <a16:creationId xmlns="" xmlns:a16="http://schemas.microsoft.com/office/drawing/2014/main" id="{A28E26D5-2778-4F9C-BE64-FC60ADA0C751}"/>
                </a:ext>
              </a:extLst>
            </p:cNvPr>
            <p:cNvSpPr/>
            <p:nvPr/>
          </p:nvSpPr>
          <p:spPr>
            <a:xfrm>
              <a:off x="6974125" y="1557825"/>
              <a:ext cx="25825" cy="26700"/>
            </a:xfrm>
            <a:custGeom>
              <a:avLst/>
              <a:gdLst/>
              <a:ahLst/>
              <a:cxnLst/>
              <a:rect l="l" t="t" r="r" b="b"/>
              <a:pathLst>
                <a:path w="1033" h="1068" extrusionOk="0">
                  <a:moveTo>
                    <a:pt x="214" y="0"/>
                  </a:moveTo>
                  <a:cubicBezTo>
                    <a:pt x="143" y="0"/>
                    <a:pt x="72" y="0"/>
                    <a:pt x="36" y="71"/>
                  </a:cubicBezTo>
                  <a:cubicBezTo>
                    <a:pt x="0" y="143"/>
                    <a:pt x="0" y="214"/>
                    <a:pt x="72" y="249"/>
                  </a:cubicBezTo>
                  <a:lnTo>
                    <a:pt x="107" y="249"/>
                  </a:lnTo>
                  <a:cubicBezTo>
                    <a:pt x="214" y="285"/>
                    <a:pt x="285" y="356"/>
                    <a:pt x="356" y="392"/>
                  </a:cubicBezTo>
                  <a:lnTo>
                    <a:pt x="392" y="463"/>
                  </a:lnTo>
                  <a:lnTo>
                    <a:pt x="499" y="570"/>
                  </a:lnTo>
                  <a:lnTo>
                    <a:pt x="570" y="676"/>
                  </a:lnTo>
                  <a:cubicBezTo>
                    <a:pt x="570" y="676"/>
                    <a:pt x="605" y="712"/>
                    <a:pt x="605" y="712"/>
                  </a:cubicBezTo>
                  <a:lnTo>
                    <a:pt x="605" y="747"/>
                  </a:lnTo>
                  <a:cubicBezTo>
                    <a:pt x="641" y="819"/>
                    <a:pt x="676" y="890"/>
                    <a:pt x="712" y="997"/>
                  </a:cubicBezTo>
                  <a:cubicBezTo>
                    <a:pt x="748" y="1068"/>
                    <a:pt x="854" y="1068"/>
                    <a:pt x="926" y="1068"/>
                  </a:cubicBezTo>
                  <a:cubicBezTo>
                    <a:pt x="997" y="1032"/>
                    <a:pt x="1032" y="925"/>
                    <a:pt x="997" y="854"/>
                  </a:cubicBezTo>
                  <a:cubicBezTo>
                    <a:pt x="819" y="498"/>
                    <a:pt x="570" y="178"/>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8;p78">
              <a:extLst>
                <a:ext uri="{FF2B5EF4-FFF2-40B4-BE49-F238E27FC236}">
                  <a16:creationId xmlns="" xmlns:a16="http://schemas.microsoft.com/office/drawing/2014/main" id="{250331CD-53A6-4733-B6EF-BE2158049E89}"/>
                </a:ext>
              </a:extLst>
            </p:cNvPr>
            <p:cNvSpPr/>
            <p:nvPr/>
          </p:nvSpPr>
          <p:spPr>
            <a:xfrm>
              <a:off x="6939300" y="1561625"/>
              <a:ext cx="26050" cy="16700"/>
            </a:xfrm>
            <a:custGeom>
              <a:avLst/>
              <a:gdLst/>
              <a:ahLst/>
              <a:cxnLst/>
              <a:rect l="l" t="t" r="r" b="b"/>
              <a:pathLst>
                <a:path w="1042" h="668" extrusionOk="0">
                  <a:moveTo>
                    <a:pt x="238" y="0"/>
                  </a:moveTo>
                  <a:cubicBezTo>
                    <a:pt x="98" y="0"/>
                    <a:pt x="0" y="192"/>
                    <a:pt x="148" y="311"/>
                  </a:cubicBezTo>
                  <a:lnTo>
                    <a:pt x="717" y="631"/>
                  </a:lnTo>
                  <a:cubicBezTo>
                    <a:pt x="743" y="656"/>
                    <a:pt x="770" y="667"/>
                    <a:pt x="798" y="667"/>
                  </a:cubicBezTo>
                  <a:cubicBezTo>
                    <a:pt x="923" y="667"/>
                    <a:pt x="1042" y="440"/>
                    <a:pt x="895" y="382"/>
                  </a:cubicBezTo>
                  <a:lnTo>
                    <a:pt x="326" y="26"/>
                  </a:lnTo>
                  <a:cubicBezTo>
                    <a:pt x="296" y="8"/>
                    <a:pt x="266"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9;p78">
              <a:extLst>
                <a:ext uri="{FF2B5EF4-FFF2-40B4-BE49-F238E27FC236}">
                  <a16:creationId xmlns="" xmlns:a16="http://schemas.microsoft.com/office/drawing/2014/main" id="{86F1FB48-957F-4E64-9EB7-5AE1DC4D7A25}"/>
                </a:ext>
              </a:extLst>
            </p:cNvPr>
            <p:cNvSpPr/>
            <p:nvPr/>
          </p:nvSpPr>
          <p:spPr>
            <a:xfrm>
              <a:off x="7047950" y="1573825"/>
              <a:ext cx="16050" cy="16925"/>
            </a:xfrm>
            <a:custGeom>
              <a:avLst/>
              <a:gdLst/>
              <a:ahLst/>
              <a:cxnLst/>
              <a:rect l="l" t="t" r="r" b="b"/>
              <a:pathLst>
                <a:path w="642" h="677" extrusionOk="0">
                  <a:moveTo>
                    <a:pt x="179" y="1"/>
                  </a:moveTo>
                  <a:cubicBezTo>
                    <a:pt x="143" y="1"/>
                    <a:pt x="107" y="36"/>
                    <a:pt x="72" y="36"/>
                  </a:cubicBezTo>
                  <a:cubicBezTo>
                    <a:pt x="36" y="72"/>
                    <a:pt x="1" y="143"/>
                    <a:pt x="1" y="179"/>
                  </a:cubicBezTo>
                  <a:cubicBezTo>
                    <a:pt x="1" y="214"/>
                    <a:pt x="1" y="250"/>
                    <a:pt x="36" y="321"/>
                  </a:cubicBezTo>
                  <a:lnTo>
                    <a:pt x="321" y="641"/>
                  </a:lnTo>
                  <a:cubicBezTo>
                    <a:pt x="356" y="677"/>
                    <a:pt x="392" y="677"/>
                    <a:pt x="428" y="677"/>
                  </a:cubicBezTo>
                  <a:cubicBezTo>
                    <a:pt x="463" y="677"/>
                    <a:pt x="534" y="677"/>
                    <a:pt x="570" y="641"/>
                  </a:cubicBezTo>
                  <a:cubicBezTo>
                    <a:pt x="606" y="606"/>
                    <a:pt x="606" y="570"/>
                    <a:pt x="641" y="534"/>
                  </a:cubicBezTo>
                  <a:cubicBezTo>
                    <a:pt x="641" y="463"/>
                    <a:pt x="606" y="428"/>
                    <a:pt x="570" y="392"/>
                  </a:cubicBezTo>
                  <a:lnTo>
                    <a:pt x="321" y="72"/>
                  </a:lnTo>
                  <a:cubicBezTo>
                    <a:pt x="285" y="36"/>
                    <a:pt x="250"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40;p78">
              <a:extLst>
                <a:ext uri="{FF2B5EF4-FFF2-40B4-BE49-F238E27FC236}">
                  <a16:creationId xmlns="" xmlns:a16="http://schemas.microsoft.com/office/drawing/2014/main" id="{E5E82C34-DDE2-4825-AA93-7EFE594D54C6}"/>
                </a:ext>
              </a:extLst>
            </p:cNvPr>
            <p:cNvSpPr/>
            <p:nvPr/>
          </p:nvSpPr>
          <p:spPr>
            <a:xfrm>
              <a:off x="6794650" y="1398825"/>
              <a:ext cx="55850" cy="50950"/>
            </a:xfrm>
            <a:custGeom>
              <a:avLst/>
              <a:gdLst/>
              <a:ahLst/>
              <a:cxnLst/>
              <a:rect l="l" t="t" r="r" b="b"/>
              <a:pathLst>
                <a:path w="2234" h="2038" extrusionOk="0">
                  <a:moveTo>
                    <a:pt x="276" y="1"/>
                  </a:moveTo>
                  <a:cubicBezTo>
                    <a:pt x="149" y="1"/>
                    <a:pt x="0" y="169"/>
                    <a:pt x="134" y="276"/>
                  </a:cubicBezTo>
                  <a:lnTo>
                    <a:pt x="988" y="1130"/>
                  </a:lnTo>
                  <a:cubicBezTo>
                    <a:pt x="1273" y="1415"/>
                    <a:pt x="1558" y="1699"/>
                    <a:pt x="1842" y="1984"/>
                  </a:cubicBezTo>
                  <a:cubicBezTo>
                    <a:pt x="1878" y="2019"/>
                    <a:pt x="1931" y="2037"/>
                    <a:pt x="1985" y="2037"/>
                  </a:cubicBezTo>
                  <a:cubicBezTo>
                    <a:pt x="2038" y="2037"/>
                    <a:pt x="2091" y="2019"/>
                    <a:pt x="2127" y="1984"/>
                  </a:cubicBezTo>
                  <a:cubicBezTo>
                    <a:pt x="2198" y="1913"/>
                    <a:pt x="2234" y="1806"/>
                    <a:pt x="2163" y="1699"/>
                  </a:cubicBezTo>
                  <a:cubicBezTo>
                    <a:pt x="1878" y="1415"/>
                    <a:pt x="1558" y="1165"/>
                    <a:pt x="1273" y="881"/>
                  </a:cubicBezTo>
                  <a:cubicBezTo>
                    <a:pt x="953" y="596"/>
                    <a:pt x="668" y="312"/>
                    <a:pt x="384" y="62"/>
                  </a:cubicBezTo>
                  <a:cubicBezTo>
                    <a:pt x="357" y="19"/>
                    <a:pt x="318"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41;p78">
              <a:extLst>
                <a:ext uri="{FF2B5EF4-FFF2-40B4-BE49-F238E27FC236}">
                  <a16:creationId xmlns="" xmlns:a16="http://schemas.microsoft.com/office/drawing/2014/main" id="{0DC96093-90E3-4E72-AD77-90944214D55A}"/>
                </a:ext>
              </a:extLst>
            </p:cNvPr>
            <p:cNvSpPr/>
            <p:nvPr/>
          </p:nvSpPr>
          <p:spPr>
            <a:xfrm>
              <a:off x="5983175" y="2086825"/>
              <a:ext cx="193950" cy="50950"/>
            </a:xfrm>
            <a:custGeom>
              <a:avLst/>
              <a:gdLst/>
              <a:ahLst/>
              <a:cxnLst/>
              <a:rect l="l" t="t" r="r" b="b"/>
              <a:pathLst>
                <a:path w="7758" h="2038" extrusionOk="0">
                  <a:moveTo>
                    <a:pt x="243" y="0"/>
                  </a:moveTo>
                  <a:cubicBezTo>
                    <a:pt x="123" y="0"/>
                    <a:pt x="0" y="104"/>
                    <a:pt x="73" y="224"/>
                  </a:cubicBezTo>
                  <a:lnTo>
                    <a:pt x="73" y="260"/>
                  </a:lnTo>
                  <a:cubicBezTo>
                    <a:pt x="567" y="1111"/>
                    <a:pt x="1485" y="1602"/>
                    <a:pt x="2434" y="1602"/>
                  </a:cubicBezTo>
                  <a:cubicBezTo>
                    <a:pt x="2715" y="1602"/>
                    <a:pt x="2999" y="1559"/>
                    <a:pt x="3275" y="1470"/>
                  </a:cubicBezTo>
                  <a:cubicBezTo>
                    <a:pt x="3666" y="1292"/>
                    <a:pt x="4022" y="1185"/>
                    <a:pt x="4413" y="1114"/>
                  </a:cubicBezTo>
                  <a:cubicBezTo>
                    <a:pt x="4443" y="1112"/>
                    <a:pt x="4472" y="1110"/>
                    <a:pt x="4500" y="1110"/>
                  </a:cubicBezTo>
                  <a:cubicBezTo>
                    <a:pt x="4904" y="1110"/>
                    <a:pt x="5110" y="1343"/>
                    <a:pt x="5410" y="1576"/>
                  </a:cubicBezTo>
                  <a:cubicBezTo>
                    <a:pt x="5913" y="1884"/>
                    <a:pt x="6482" y="2038"/>
                    <a:pt x="7065" y="2038"/>
                  </a:cubicBezTo>
                  <a:cubicBezTo>
                    <a:pt x="7224" y="2038"/>
                    <a:pt x="7384" y="2026"/>
                    <a:pt x="7545" y="2003"/>
                  </a:cubicBezTo>
                  <a:cubicBezTo>
                    <a:pt x="7758" y="2003"/>
                    <a:pt x="7722" y="1612"/>
                    <a:pt x="7545" y="1576"/>
                  </a:cubicBezTo>
                  <a:cubicBezTo>
                    <a:pt x="7189" y="1541"/>
                    <a:pt x="6833" y="1541"/>
                    <a:pt x="6477" y="1470"/>
                  </a:cubicBezTo>
                  <a:cubicBezTo>
                    <a:pt x="6121" y="1399"/>
                    <a:pt x="5801" y="1256"/>
                    <a:pt x="5516" y="1007"/>
                  </a:cubicBezTo>
                  <a:cubicBezTo>
                    <a:pt x="5222" y="776"/>
                    <a:pt x="4852" y="656"/>
                    <a:pt x="4482" y="656"/>
                  </a:cubicBezTo>
                  <a:cubicBezTo>
                    <a:pt x="4226" y="656"/>
                    <a:pt x="3970" y="713"/>
                    <a:pt x="3737" y="829"/>
                  </a:cubicBezTo>
                  <a:cubicBezTo>
                    <a:pt x="3241" y="995"/>
                    <a:pt x="2788" y="1160"/>
                    <a:pt x="2294" y="1160"/>
                  </a:cubicBezTo>
                  <a:cubicBezTo>
                    <a:pt x="2151" y="1160"/>
                    <a:pt x="2004" y="1146"/>
                    <a:pt x="1852" y="1114"/>
                  </a:cubicBezTo>
                  <a:cubicBezTo>
                    <a:pt x="1247" y="972"/>
                    <a:pt x="713" y="616"/>
                    <a:pt x="393" y="82"/>
                  </a:cubicBezTo>
                  <a:cubicBezTo>
                    <a:pt x="358" y="24"/>
                    <a:pt x="301" y="0"/>
                    <a:pt x="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42;p78">
              <a:extLst>
                <a:ext uri="{FF2B5EF4-FFF2-40B4-BE49-F238E27FC236}">
                  <a16:creationId xmlns="" xmlns:a16="http://schemas.microsoft.com/office/drawing/2014/main" id="{69FECB23-9117-4769-8BE4-708CD8F57D63}"/>
                </a:ext>
              </a:extLst>
            </p:cNvPr>
            <p:cNvSpPr/>
            <p:nvPr/>
          </p:nvSpPr>
          <p:spPr>
            <a:xfrm>
              <a:off x="6004150" y="2191850"/>
              <a:ext cx="150525" cy="35025"/>
            </a:xfrm>
            <a:custGeom>
              <a:avLst/>
              <a:gdLst/>
              <a:ahLst/>
              <a:cxnLst/>
              <a:rect l="l" t="t" r="r" b="b"/>
              <a:pathLst>
                <a:path w="6021" h="1401" extrusionOk="0">
                  <a:moveTo>
                    <a:pt x="180" y="1"/>
                  </a:moveTo>
                  <a:cubicBezTo>
                    <a:pt x="96" y="1"/>
                    <a:pt x="1" y="84"/>
                    <a:pt x="52" y="186"/>
                  </a:cubicBezTo>
                  <a:cubicBezTo>
                    <a:pt x="464" y="864"/>
                    <a:pt x="1193" y="1273"/>
                    <a:pt x="1957" y="1273"/>
                  </a:cubicBezTo>
                  <a:cubicBezTo>
                    <a:pt x="2116" y="1273"/>
                    <a:pt x="2276" y="1255"/>
                    <a:pt x="2436" y="1218"/>
                  </a:cubicBezTo>
                  <a:cubicBezTo>
                    <a:pt x="3005" y="1076"/>
                    <a:pt x="3468" y="720"/>
                    <a:pt x="4073" y="720"/>
                  </a:cubicBezTo>
                  <a:cubicBezTo>
                    <a:pt x="4106" y="718"/>
                    <a:pt x="4140" y="717"/>
                    <a:pt x="4174" y="717"/>
                  </a:cubicBezTo>
                  <a:cubicBezTo>
                    <a:pt x="4673" y="717"/>
                    <a:pt x="5165" y="958"/>
                    <a:pt x="5531" y="1325"/>
                  </a:cubicBezTo>
                  <a:cubicBezTo>
                    <a:pt x="5585" y="1378"/>
                    <a:pt x="5645" y="1401"/>
                    <a:pt x="5702" y="1401"/>
                  </a:cubicBezTo>
                  <a:cubicBezTo>
                    <a:pt x="5874" y="1401"/>
                    <a:pt x="6021" y="1200"/>
                    <a:pt x="5887" y="1040"/>
                  </a:cubicBezTo>
                  <a:cubicBezTo>
                    <a:pt x="5432" y="516"/>
                    <a:pt x="4801" y="240"/>
                    <a:pt x="4163" y="240"/>
                  </a:cubicBezTo>
                  <a:cubicBezTo>
                    <a:pt x="3805" y="240"/>
                    <a:pt x="3445" y="327"/>
                    <a:pt x="3112" y="507"/>
                  </a:cubicBezTo>
                  <a:cubicBezTo>
                    <a:pt x="2730" y="712"/>
                    <a:pt x="2275" y="845"/>
                    <a:pt x="1828" y="845"/>
                  </a:cubicBezTo>
                  <a:cubicBezTo>
                    <a:pt x="1733" y="845"/>
                    <a:pt x="1639" y="839"/>
                    <a:pt x="1546" y="827"/>
                  </a:cubicBezTo>
                  <a:cubicBezTo>
                    <a:pt x="1048" y="756"/>
                    <a:pt x="586" y="471"/>
                    <a:pt x="265" y="44"/>
                  </a:cubicBezTo>
                  <a:cubicBezTo>
                    <a:pt x="245" y="14"/>
                    <a:pt x="214"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43;p78">
              <a:extLst>
                <a:ext uri="{FF2B5EF4-FFF2-40B4-BE49-F238E27FC236}">
                  <a16:creationId xmlns="" xmlns:a16="http://schemas.microsoft.com/office/drawing/2014/main" id="{845CE765-4F74-4B5B-AC8D-B97349F1EE08}"/>
                </a:ext>
              </a:extLst>
            </p:cNvPr>
            <p:cNvSpPr/>
            <p:nvPr/>
          </p:nvSpPr>
          <p:spPr>
            <a:xfrm>
              <a:off x="6809300" y="2162275"/>
              <a:ext cx="197475" cy="39550"/>
            </a:xfrm>
            <a:custGeom>
              <a:avLst/>
              <a:gdLst/>
              <a:ahLst/>
              <a:cxnLst/>
              <a:rect l="l" t="t" r="r" b="b"/>
              <a:pathLst>
                <a:path w="7899" h="1582" extrusionOk="0">
                  <a:moveTo>
                    <a:pt x="168" y="0"/>
                  </a:moveTo>
                  <a:cubicBezTo>
                    <a:pt x="90" y="0"/>
                    <a:pt x="0" y="54"/>
                    <a:pt x="47" y="124"/>
                  </a:cubicBezTo>
                  <a:cubicBezTo>
                    <a:pt x="189" y="693"/>
                    <a:pt x="651" y="1085"/>
                    <a:pt x="1185" y="1227"/>
                  </a:cubicBezTo>
                  <a:cubicBezTo>
                    <a:pt x="1467" y="1294"/>
                    <a:pt x="1749" y="1326"/>
                    <a:pt x="2028" y="1326"/>
                  </a:cubicBezTo>
                  <a:cubicBezTo>
                    <a:pt x="2486" y="1326"/>
                    <a:pt x="2935" y="1240"/>
                    <a:pt x="3356" y="1085"/>
                  </a:cubicBezTo>
                  <a:cubicBezTo>
                    <a:pt x="3850" y="920"/>
                    <a:pt x="4391" y="739"/>
                    <a:pt x="4928" y="739"/>
                  </a:cubicBezTo>
                  <a:cubicBezTo>
                    <a:pt x="5202" y="739"/>
                    <a:pt x="5475" y="786"/>
                    <a:pt x="5740" y="907"/>
                  </a:cubicBezTo>
                  <a:cubicBezTo>
                    <a:pt x="6265" y="1123"/>
                    <a:pt x="6763" y="1581"/>
                    <a:pt x="7352" y="1581"/>
                  </a:cubicBezTo>
                  <a:cubicBezTo>
                    <a:pt x="7441" y="1581"/>
                    <a:pt x="7532" y="1571"/>
                    <a:pt x="7625" y="1547"/>
                  </a:cubicBezTo>
                  <a:cubicBezTo>
                    <a:pt x="7899" y="1445"/>
                    <a:pt x="7844" y="1047"/>
                    <a:pt x="7556" y="1047"/>
                  </a:cubicBezTo>
                  <a:cubicBezTo>
                    <a:pt x="7544" y="1047"/>
                    <a:pt x="7531" y="1048"/>
                    <a:pt x="7519" y="1049"/>
                  </a:cubicBezTo>
                  <a:cubicBezTo>
                    <a:pt x="7453" y="1065"/>
                    <a:pt x="7388" y="1072"/>
                    <a:pt x="7323" y="1072"/>
                  </a:cubicBezTo>
                  <a:cubicBezTo>
                    <a:pt x="6797" y="1072"/>
                    <a:pt x="6322" y="599"/>
                    <a:pt x="5846" y="409"/>
                  </a:cubicBezTo>
                  <a:cubicBezTo>
                    <a:pt x="5547" y="314"/>
                    <a:pt x="5234" y="268"/>
                    <a:pt x="4919" y="268"/>
                  </a:cubicBezTo>
                  <a:cubicBezTo>
                    <a:pt x="4523" y="268"/>
                    <a:pt x="4124" y="341"/>
                    <a:pt x="3747" y="480"/>
                  </a:cubicBezTo>
                  <a:cubicBezTo>
                    <a:pt x="3071" y="729"/>
                    <a:pt x="2395" y="871"/>
                    <a:pt x="1683" y="942"/>
                  </a:cubicBezTo>
                  <a:cubicBezTo>
                    <a:pt x="1078" y="942"/>
                    <a:pt x="509" y="622"/>
                    <a:pt x="260" y="53"/>
                  </a:cubicBezTo>
                  <a:cubicBezTo>
                    <a:pt x="248" y="16"/>
                    <a:pt x="209" y="0"/>
                    <a:pt x="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44;p78">
              <a:extLst>
                <a:ext uri="{FF2B5EF4-FFF2-40B4-BE49-F238E27FC236}">
                  <a16:creationId xmlns="" xmlns:a16="http://schemas.microsoft.com/office/drawing/2014/main" id="{5B959950-5A3E-4736-B67D-AEB3CD32A398}"/>
                </a:ext>
              </a:extLst>
            </p:cNvPr>
            <p:cNvSpPr/>
            <p:nvPr/>
          </p:nvSpPr>
          <p:spPr>
            <a:xfrm>
              <a:off x="6739875" y="2243350"/>
              <a:ext cx="247225" cy="63925"/>
            </a:xfrm>
            <a:custGeom>
              <a:avLst/>
              <a:gdLst/>
              <a:ahLst/>
              <a:cxnLst/>
              <a:rect l="l" t="t" r="r" b="b"/>
              <a:pathLst>
                <a:path w="9889" h="2557" extrusionOk="0">
                  <a:moveTo>
                    <a:pt x="185" y="0"/>
                  </a:moveTo>
                  <a:cubicBezTo>
                    <a:pt x="96" y="0"/>
                    <a:pt x="1" y="95"/>
                    <a:pt x="48" y="190"/>
                  </a:cubicBezTo>
                  <a:lnTo>
                    <a:pt x="48" y="226"/>
                  </a:lnTo>
                  <a:cubicBezTo>
                    <a:pt x="511" y="1123"/>
                    <a:pt x="1451" y="1667"/>
                    <a:pt x="2425" y="1667"/>
                  </a:cubicBezTo>
                  <a:cubicBezTo>
                    <a:pt x="2725" y="1667"/>
                    <a:pt x="3028" y="1615"/>
                    <a:pt x="3322" y="1507"/>
                  </a:cubicBezTo>
                  <a:cubicBezTo>
                    <a:pt x="3900" y="1314"/>
                    <a:pt x="4436" y="1035"/>
                    <a:pt x="5012" y="1035"/>
                  </a:cubicBezTo>
                  <a:cubicBezTo>
                    <a:pt x="5180" y="1035"/>
                    <a:pt x="5351" y="1059"/>
                    <a:pt x="5528" y="1115"/>
                  </a:cubicBezTo>
                  <a:cubicBezTo>
                    <a:pt x="6311" y="1400"/>
                    <a:pt x="6844" y="1933"/>
                    <a:pt x="7556" y="2289"/>
                  </a:cubicBezTo>
                  <a:cubicBezTo>
                    <a:pt x="7912" y="2449"/>
                    <a:pt x="8294" y="2556"/>
                    <a:pt x="8663" y="2556"/>
                  </a:cubicBezTo>
                  <a:cubicBezTo>
                    <a:pt x="9032" y="2556"/>
                    <a:pt x="9388" y="2449"/>
                    <a:pt x="9691" y="2183"/>
                  </a:cubicBezTo>
                  <a:cubicBezTo>
                    <a:pt x="9889" y="2013"/>
                    <a:pt x="9726" y="1775"/>
                    <a:pt x="9526" y="1775"/>
                  </a:cubicBezTo>
                  <a:cubicBezTo>
                    <a:pt x="9475" y="1775"/>
                    <a:pt x="9421" y="1790"/>
                    <a:pt x="9370" y="1827"/>
                  </a:cubicBezTo>
                  <a:cubicBezTo>
                    <a:pt x="9159" y="1964"/>
                    <a:pt x="8928" y="2020"/>
                    <a:pt x="8692" y="2020"/>
                  </a:cubicBezTo>
                  <a:cubicBezTo>
                    <a:pt x="8136" y="2020"/>
                    <a:pt x="7554" y="1710"/>
                    <a:pt x="7129" y="1435"/>
                  </a:cubicBezTo>
                  <a:cubicBezTo>
                    <a:pt x="6447" y="1013"/>
                    <a:pt x="5736" y="532"/>
                    <a:pt x="4914" y="532"/>
                  </a:cubicBezTo>
                  <a:cubicBezTo>
                    <a:pt x="4835" y="532"/>
                    <a:pt x="4755" y="536"/>
                    <a:pt x="4674" y="546"/>
                  </a:cubicBezTo>
                  <a:cubicBezTo>
                    <a:pt x="3820" y="688"/>
                    <a:pt x="3108" y="1257"/>
                    <a:pt x="2254" y="1257"/>
                  </a:cubicBezTo>
                  <a:cubicBezTo>
                    <a:pt x="1436" y="1222"/>
                    <a:pt x="689" y="795"/>
                    <a:pt x="297" y="83"/>
                  </a:cubicBezTo>
                  <a:cubicBezTo>
                    <a:pt x="274" y="24"/>
                    <a:pt x="230" y="0"/>
                    <a:pt x="1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45;p78">
              <a:extLst>
                <a:ext uri="{FF2B5EF4-FFF2-40B4-BE49-F238E27FC236}">
                  <a16:creationId xmlns="" xmlns:a16="http://schemas.microsoft.com/office/drawing/2014/main" id="{B407E658-A791-43D7-9717-C828DE2064D7}"/>
                </a:ext>
              </a:extLst>
            </p:cNvPr>
            <p:cNvSpPr/>
            <p:nvPr/>
          </p:nvSpPr>
          <p:spPr>
            <a:xfrm>
              <a:off x="6729800" y="2343825"/>
              <a:ext cx="249025" cy="46700"/>
            </a:xfrm>
            <a:custGeom>
              <a:avLst/>
              <a:gdLst/>
              <a:ahLst/>
              <a:cxnLst/>
              <a:rect l="l" t="t" r="r" b="b"/>
              <a:pathLst>
                <a:path w="9961" h="1868" extrusionOk="0">
                  <a:moveTo>
                    <a:pt x="4592" y="1"/>
                  </a:moveTo>
                  <a:cubicBezTo>
                    <a:pt x="4064" y="1"/>
                    <a:pt x="3530" y="230"/>
                    <a:pt x="3013" y="476"/>
                  </a:cubicBezTo>
                  <a:cubicBezTo>
                    <a:pt x="2622" y="690"/>
                    <a:pt x="2195" y="797"/>
                    <a:pt x="1732" y="832"/>
                  </a:cubicBezTo>
                  <a:cubicBezTo>
                    <a:pt x="1270" y="832"/>
                    <a:pt x="843" y="654"/>
                    <a:pt x="451" y="405"/>
                  </a:cubicBezTo>
                  <a:cubicBezTo>
                    <a:pt x="404" y="371"/>
                    <a:pt x="356" y="357"/>
                    <a:pt x="312" y="357"/>
                  </a:cubicBezTo>
                  <a:cubicBezTo>
                    <a:pt x="125" y="357"/>
                    <a:pt x="1" y="617"/>
                    <a:pt x="202" y="761"/>
                  </a:cubicBezTo>
                  <a:cubicBezTo>
                    <a:pt x="612" y="1120"/>
                    <a:pt x="1133" y="1312"/>
                    <a:pt x="1671" y="1312"/>
                  </a:cubicBezTo>
                  <a:cubicBezTo>
                    <a:pt x="1880" y="1312"/>
                    <a:pt x="2092" y="1283"/>
                    <a:pt x="2301" y="1223"/>
                  </a:cubicBezTo>
                  <a:cubicBezTo>
                    <a:pt x="2978" y="1010"/>
                    <a:pt x="3547" y="547"/>
                    <a:pt x="4258" y="405"/>
                  </a:cubicBezTo>
                  <a:cubicBezTo>
                    <a:pt x="4321" y="396"/>
                    <a:pt x="4383" y="391"/>
                    <a:pt x="4444" y="391"/>
                  </a:cubicBezTo>
                  <a:cubicBezTo>
                    <a:pt x="5082" y="391"/>
                    <a:pt x="5664" y="870"/>
                    <a:pt x="6215" y="1259"/>
                  </a:cubicBezTo>
                  <a:cubicBezTo>
                    <a:pt x="6682" y="1626"/>
                    <a:pt x="7273" y="1867"/>
                    <a:pt x="7902" y="1867"/>
                  </a:cubicBezTo>
                  <a:cubicBezTo>
                    <a:pt x="7944" y="1867"/>
                    <a:pt x="7987" y="1866"/>
                    <a:pt x="8030" y="1864"/>
                  </a:cubicBezTo>
                  <a:cubicBezTo>
                    <a:pt x="8777" y="1828"/>
                    <a:pt x="9453" y="1473"/>
                    <a:pt x="9880" y="903"/>
                  </a:cubicBezTo>
                  <a:cubicBezTo>
                    <a:pt x="9961" y="796"/>
                    <a:pt x="9859" y="688"/>
                    <a:pt x="9758" y="688"/>
                  </a:cubicBezTo>
                  <a:cubicBezTo>
                    <a:pt x="9725" y="688"/>
                    <a:pt x="9693" y="699"/>
                    <a:pt x="9667" y="725"/>
                  </a:cubicBezTo>
                  <a:lnTo>
                    <a:pt x="9631" y="725"/>
                  </a:lnTo>
                  <a:cubicBezTo>
                    <a:pt x="9223" y="1215"/>
                    <a:pt x="8627" y="1476"/>
                    <a:pt x="8003" y="1476"/>
                  </a:cubicBezTo>
                  <a:cubicBezTo>
                    <a:pt x="7812" y="1476"/>
                    <a:pt x="7617" y="1452"/>
                    <a:pt x="7425" y="1401"/>
                  </a:cubicBezTo>
                  <a:cubicBezTo>
                    <a:pt x="6607" y="1152"/>
                    <a:pt x="6073" y="512"/>
                    <a:pt x="5290" y="156"/>
                  </a:cubicBezTo>
                  <a:cubicBezTo>
                    <a:pt x="5060" y="46"/>
                    <a:pt x="4826" y="1"/>
                    <a:pt x="45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46;p78">
              <a:extLst>
                <a:ext uri="{FF2B5EF4-FFF2-40B4-BE49-F238E27FC236}">
                  <a16:creationId xmlns="" xmlns:a16="http://schemas.microsoft.com/office/drawing/2014/main" id="{65F0F668-9426-4BA4-9BC3-E8F8BFC2193A}"/>
                </a:ext>
              </a:extLst>
            </p:cNvPr>
            <p:cNvSpPr/>
            <p:nvPr/>
          </p:nvSpPr>
          <p:spPr>
            <a:xfrm>
              <a:off x="6644025" y="2407300"/>
              <a:ext cx="305250" cy="72350"/>
            </a:xfrm>
            <a:custGeom>
              <a:avLst/>
              <a:gdLst/>
              <a:ahLst/>
              <a:cxnLst/>
              <a:rect l="l" t="t" r="r" b="b"/>
              <a:pathLst>
                <a:path w="12210" h="2894" extrusionOk="0">
                  <a:moveTo>
                    <a:pt x="1549" y="1"/>
                  </a:moveTo>
                  <a:cubicBezTo>
                    <a:pt x="1081" y="1"/>
                    <a:pt x="611" y="117"/>
                    <a:pt x="182" y="357"/>
                  </a:cubicBezTo>
                  <a:cubicBezTo>
                    <a:pt x="0" y="478"/>
                    <a:pt x="76" y="779"/>
                    <a:pt x="256" y="779"/>
                  </a:cubicBezTo>
                  <a:cubicBezTo>
                    <a:pt x="288" y="779"/>
                    <a:pt x="322" y="770"/>
                    <a:pt x="360" y="748"/>
                  </a:cubicBezTo>
                  <a:cubicBezTo>
                    <a:pt x="731" y="555"/>
                    <a:pt x="1127" y="461"/>
                    <a:pt x="1519" y="461"/>
                  </a:cubicBezTo>
                  <a:cubicBezTo>
                    <a:pt x="2067" y="461"/>
                    <a:pt x="2608" y="645"/>
                    <a:pt x="3064" y="997"/>
                  </a:cubicBezTo>
                  <a:cubicBezTo>
                    <a:pt x="3384" y="1317"/>
                    <a:pt x="3811" y="1495"/>
                    <a:pt x="4274" y="1567"/>
                  </a:cubicBezTo>
                  <a:cubicBezTo>
                    <a:pt x="4629" y="1567"/>
                    <a:pt x="5021" y="1495"/>
                    <a:pt x="5341" y="1353"/>
                  </a:cubicBezTo>
                  <a:cubicBezTo>
                    <a:pt x="5841" y="1178"/>
                    <a:pt x="6393" y="863"/>
                    <a:pt x="6924" y="863"/>
                  </a:cubicBezTo>
                  <a:cubicBezTo>
                    <a:pt x="7149" y="863"/>
                    <a:pt x="7371" y="920"/>
                    <a:pt x="7583" y="1068"/>
                  </a:cubicBezTo>
                  <a:cubicBezTo>
                    <a:pt x="7903" y="1389"/>
                    <a:pt x="8223" y="1744"/>
                    <a:pt x="8508" y="2100"/>
                  </a:cubicBezTo>
                  <a:cubicBezTo>
                    <a:pt x="8864" y="2420"/>
                    <a:pt x="9255" y="2670"/>
                    <a:pt x="9718" y="2812"/>
                  </a:cubicBezTo>
                  <a:cubicBezTo>
                    <a:pt x="9911" y="2866"/>
                    <a:pt x="10118" y="2893"/>
                    <a:pt x="10326" y="2893"/>
                  </a:cubicBezTo>
                  <a:cubicBezTo>
                    <a:pt x="11079" y="2893"/>
                    <a:pt x="11859" y="2540"/>
                    <a:pt x="12137" y="1816"/>
                  </a:cubicBezTo>
                  <a:cubicBezTo>
                    <a:pt x="12209" y="1695"/>
                    <a:pt x="12103" y="1592"/>
                    <a:pt x="11993" y="1592"/>
                  </a:cubicBezTo>
                  <a:cubicBezTo>
                    <a:pt x="11940" y="1592"/>
                    <a:pt x="11887" y="1616"/>
                    <a:pt x="11852" y="1673"/>
                  </a:cubicBezTo>
                  <a:lnTo>
                    <a:pt x="11888" y="1673"/>
                  </a:lnTo>
                  <a:cubicBezTo>
                    <a:pt x="11639" y="2029"/>
                    <a:pt x="11248" y="2314"/>
                    <a:pt x="10821" y="2385"/>
                  </a:cubicBezTo>
                  <a:cubicBezTo>
                    <a:pt x="10690" y="2413"/>
                    <a:pt x="10563" y="2426"/>
                    <a:pt x="10437" y="2426"/>
                  </a:cubicBezTo>
                  <a:cubicBezTo>
                    <a:pt x="10083" y="2426"/>
                    <a:pt x="9748" y="2320"/>
                    <a:pt x="9433" y="2136"/>
                  </a:cubicBezTo>
                  <a:cubicBezTo>
                    <a:pt x="8686" y="1709"/>
                    <a:pt x="8294" y="748"/>
                    <a:pt x="7440" y="464"/>
                  </a:cubicBezTo>
                  <a:cubicBezTo>
                    <a:pt x="7273" y="408"/>
                    <a:pt x="7108" y="384"/>
                    <a:pt x="6944" y="384"/>
                  </a:cubicBezTo>
                  <a:cubicBezTo>
                    <a:pt x="6377" y="384"/>
                    <a:pt x="5830" y="670"/>
                    <a:pt x="5306" y="891"/>
                  </a:cubicBezTo>
                  <a:cubicBezTo>
                    <a:pt x="5039" y="1039"/>
                    <a:pt x="4747" y="1113"/>
                    <a:pt x="4431" y="1113"/>
                  </a:cubicBezTo>
                  <a:cubicBezTo>
                    <a:pt x="4368" y="1113"/>
                    <a:pt x="4303" y="1110"/>
                    <a:pt x="4238" y="1104"/>
                  </a:cubicBezTo>
                  <a:cubicBezTo>
                    <a:pt x="3740" y="1068"/>
                    <a:pt x="3420" y="641"/>
                    <a:pt x="2993" y="392"/>
                  </a:cubicBezTo>
                  <a:cubicBezTo>
                    <a:pt x="2551" y="134"/>
                    <a:pt x="2051" y="1"/>
                    <a:pt x="1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7;p78">
              <a:extLst>
                <a:ext uri="{FF2B5EF4-FFF2-40B4-BE49-F238E27FC236}">
                  <a16:creationId xmlns="" xmlns:a16="http://schemas.microsoft.com/office/drawing/2014/main" id="{A3B1CA00-E00B-434B-BA66-EF327033AA8A}"/>
                </a:ext>
              </a:extLst>
            </p:cNvPr>
            <p:cNvSpPr/>
            <p:nvPr/>
          </p:nvSpPr>
          <p:spPr>
            <a:xfrm>
              <a:off x="6748400" y="2511275"/>
              <a:ext cx="186925" cy="61525"/>
            </a:xfrm>
            <a:custGeom>
              <a:avLst/>
              <a:gdLst/>
              <a:ahLst/>
              <a:cxnLst/>
              <a:rect l="l" t="t" r="r" b="b"/>
              <a:pathLst>
                <a:path w="7477" h="2461" extrusionOk="0">
                  <a:moveTo>
                    <a:pt x="1825" y="1"/>
                  </a:moveTo>
                  <a:cubicBezTo>
                    <a:pt x="1239" y="1"/>
                    <a:pt x="659" y="183"/>
                    <a:pt x="170" y="574"/>
                  </a:cubicBezTo>
                  <a:cubicBezTo>
                    <a:pt x="0" y="716"/>
                    <a:pt x="145" y="947"/>
                    <a:pt x="319" y="947"/>
                  </a:cubicBezTo>
                  <a:cubicBezTo>
                    <a:pt x="364" y="947"/>
                    <a:pt x="411" y="931"/>
                    <a:pt x="454" y="894"/>
                  </a:cubicBezTo>
                  <a:cubicBezTo>
                    <a:pt x="849" y="598"/>
                    <a:pt x="1312" y="456"/>
                    <a:pt x="1773" y="456"/>
                  </a:cubicBezTo>
                  <a:cubicBezTo>
                    <a:pt x="1976" y="456"/>
                    <a:pt x="2179" y="484"/>
                    <a:pt x="2376" y="539"/>
                  </a:cubicBezTo>
                  <a:cubicBezTo>
                    <a:pt x="3016" y="752"/>
                    <a:pt x="3443" y="1250"/>
                    <a:pt x="3906" y="1713"/>
                  </a:cubicBezTo>
                  <a:cubicBezTo>
                    <a:pt x="4297" y="2140"/>
                    <a:pt x="4866" y="2424"/>
                    <a:pt x="5471" y="2460"/>
                  </a:cubicBezTo>
                  <a:cubicBezTo>
                    <a:pt x="6183" y="2460"/>
                    <a:pt x="6788" y="1997"/>
                    <a:pt x="7357" y="1571"/>
                  </a:cubicBezTo>
                  <a:cubicBezTo>
                    <a:pt x="7477" y="1481"/>
                    <a:pt x="7370" y="1341"/>
                    <a:pt x="7248" y="1341"/>
                  </a:cubicBezTo>
                  <a:cubicBezTo>
                    <a:pt x="7225" y="1341"/>
                    <a:pt x="7202" y="1346"/>
                    <a:pt x="7179" y="1357"/>
                  </a:cubicBezTo>
                  <a:cubicBezTo>
                    <a:pt x="6704" y="1692"/>
                    <a:pt x="6141" y="2050"/>
                    <a:pt x="5560" y="2050"/>
                  </a:cubicBezTo>
                  <a:cubicBezTo>
                    <a:pt x="5401" y="2050"/>
                    <a:pt x="5240" y="2023"/>
                    <a:pt x="5080" y="1962"/>
                  </a:cubicBezTo>
                  <a:cubicBezTo>
                    <a:pt x="4511" y="1713"/>
                    <a:pt x="4084" y="1179"/>
                    <a:pt x="3657" y="788"/>
                  </a:cubicBezTo>
                  <a:cubicBezTo>
                    <a:pt x="3194" y="325"/>
                    <a:pt x="2625" y="76"/>
                    <a:pt x="1984" y="5"/>
                  </a:cubicBezTo>
                  <a:cubicBezTo>
                    <a:pt x="1931" y="2"/>
                    <a:pt x="1878" y="1"/>
                    <a:pt x="1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8;p78">
              <a:extLst>
                <a:ext uri="{FF2B5EF4-FFF2-40B4-BE49-F238E27FC236}">
                  <a16:creationId xmlns="" xmlns:a16="http://schemas.microsoft.com/office/drawing/2014/main" id="{04CB1638-2639-4406-9832-BD105C765419}"/>
                </a:ext>
              </a:extLst>
            </p:cNvPr>
            <p:cNvSpPr/>
            <p:nvPr/>
          </p:nvSpPr>
          <p:spPr>
            <a:xfrm>
              <a:off x="5963600" y="2477975"/>
              <a:ext cx="950200" cy="175775"/>
            </a:xfrm>
            <a:custGeom>
              <a:avLst/>
              <a:gdLst/>
              <a:ahLst/>
              <a:cxnLst/>
              <a:rect l="l" t="t" r="r" b="b"/>
              <a:pathLst>
                <a:path w="38008" h="7031" extrusionOk="0">
                  <a:moveTo>
                    <a:pt x="1821" y="0"/>
                  </a:moveTo>
                  <a:cubicBezTo>
                    <a:pt x="1451" y="0"/>
                    <a:pt x="1087" y="70"/>
                    <a:pt x="749" y="234"/>
                  </a:cubicBezTo>
                  <a:cubicBezTo>
                    <a:pt x="500" y="341"/>
                    <a:pt x="286" y="519"/>
                    <a:pt x="108" y="732"/>
                  </a:cubicBezTo>
                  <a:cubicBezTo>
                    <a:pt x="1" y="867"/>
                    <a:pt x="138" y="1042"/>
                    <a:pt x="272" y="1042"/>
                  </a:cubicBezTo>
                  <a:cubicBezTo>
                    <a:pt x="316" y="1042"/>
                    <a:pt x="358" y="1024"/>
                    <a:pt x="393" y="981"/>
                  </a:cubicBezTo>
                  <a:cubicBezTo>
                    <a:pt x="780" y="594"/>
                    <a:pt x="1266" y="444"/>
                    <a:pt x="1773" y="444"/>
                  </a:cubicBezTo>
                  <a:cubicBezTo>
                    <a:pt x="2480" y="444"/>
                    <a:pt x="3229" y="736"/>
                    <a:pt x="3809" y="1088"/>
                  </a:cubicBezTo>
                  <a:cubicBezTo>
                    <a:pt x="4983" y="1871"/>
                    <a:pt x="5944" y="3080"/>
                    <a:pt x="7367" y="3436"/>
                  </a:cubicBezTo>
                  <a:cubicBezTo>
                    <a:pt x="7673" y="3521"/>
                    <a:pt x="7980" y="3558"/>
                    <a:pt x="8286" y="3558"/>
                  </a:cubicBezTo>
                  <a:cubicBezTo>
                    <a:pt x="9257" y="3558"/>
                    <a:pt x="10218" y="3192"/>
                    <a:pt x="11138" y="2867"/>
                  </a:cubicBezTo>
                  <a:cubicBezTo>
                    <a:pt x="11743" y="2653"/>
                    <a:pt x="12384" y="2511"/>
                    <a:pt x="13024" y="2440"/>
                  </a:cubicBezTo>
                  <a:cubicBezTo>
                    <a:pt x="13078" y="2437"/>
                    <a:pt x="13132" y="2435"/>
                    <a:pt x="13185" y="2435"/>
                  </a:cubicBezTo>
                  <a:cubicBezTo>
                    <a:pt x="13771" y="2435"/>
                    <a:pt x="14350" y="2612"/>
                    <a:pt x="14839" y="2938"/>
                  </a:cubicBezTo>
                  <a:cubicBezTo>
                    <a:pt x="15871" y="3685"/>
                    <a:pt x="16689" y="4788"/>
                    <a:pt x="18077" y="4824"/>
                  </a:cubicBezTo>
                  <a:cubicBezTo>
                    <a:pt x="19464" y="4824"/>
                    <a:pt x="20532" y="4006"/>
                    <a:pt x="21848" y="3863"/>
                  </a:cubicBezTo>
                  <a:cubicBezTo>
                    <a:pt x="21928" y="3855"/>
                    <a:pt x="22007" y="3852"/>
                    <a:pt x="22084" y="3852"/>
                  </a:cubicBezTo>
                  <a:cubicBezTo>
                    <a:pt x="23413" y="3852"/>
                    <a:pt x="24336" y="4960"/>
                    <a:pt x="25513" y="5464"/>
                  </a:cubicBezTo>
                  <a:cubicBezTo>
                    <a:pt x="25907" y="5641"/>
                    <a:pt x="26299" y="5708"/>
                    <a:pt x="26688" y="5708"/>
                  </a:cubicBezTo>
                  <a:cubicBezTo>
                    <a:pt x="27633" y="5708"/>
                    <a:pt x="28566" y="5310"/>
                    <a:pt x="29498" y="5109"/>
                  </a:cubicBezTo>
                  <a:cubicBezTo>
                    <a:pt x="29730" y="5051"/>
                    <a:pt x="29962" y="5023"/>
                    <a:pt x="30191" y="5023"/>
                  </a:cubicBezTo>
                  <a:cubicBezTo>
                    <a:pt x="30666" y="5023"/>
                    <a:pt x="31130" y="5142"/>
                    <a:pt x="31562" y="5358"/>
                  </a:cubicBezTo>
                  <a:cubicBezTo>
                    <a:pt x="32202" y="5713"/>
                    <a:pt x="32736" y="6212"/>
                    <a:pt x="33376" y="6567"/>
                  </a:cubicBezTo>
                  <a:cubicBezTo>
                    <a:pt x="33947" y="6879"/>
                    <a:pt x="34577" y="7030"/>
                    <a:pt x="35208" y="7030"/>
                  </a:cubicBezTo>
                  <a:cubicBezTo>
                    <a:pt x="35875" y="7030"/>
                    <a:pt x="36545" y="6861"/>
                    <a:pt x="37148" y="6532"/>
                  </a:cubicBezTo>
                  <a:cubicBezTo>
                    <a:pt x="37397" y="6354"/>
                    <a:pt x="37682" y="6176"/>
                    <a:pt x="37895" y="5927"/>
                  </a:cubicBezTo>
                  <a:cubicBezTo>
                    <a:pt x="38007" y="5843"/>
                    <a:pt x="37921" y="5671"/>
                    <a:pt x="37792" y="5671"/>
                  </a:cubicBezTo>
                  <a:cubicBezTo>
                    <a:pt x="37757" y="5671"/>
                    <a:pt x="37720" y="5683"/>
                    <a:pt x="37682" y="5713"/>
                  </a:cubicBezTo>
                  <a:lnTo>
                    <a:pt x="37717" y="5749"/>
                  </a:lnTo>
                  <a:cubicBezTo>
                    <a:pt x="37056" y="6342"/>
                    <a:pt x="36205" y="6657"/>
                    <a:pt x="35341" y="6657"/>
                  </a:cubicBezTo>
                  <a:cubicBezTo>
                    <a:pt x="34857" y="6657"/>
                    <a:pt x="34370" y="6558"/>
                    <a:pt x="33910" y="6354"/>
                  </a:cubicBezTo>
                  <a:cubicBezTo>
                    <a:pt x="33270" y="5962"/>
                    <a:pt x="32629" y="5571"/>
                    <a:pt x="32060" y="5144"/>
                  </a:cubicBezTo>
                  <a:cubicBezTo>
                    <a:pt x="31538" y="4785"/>
                    <a:pt x="30927" y="4606"/>
                    <a:pt x="30308" y="4606"/>
                  </a:cubicBezTo>
                  <a:cubicBezTo>
                    <a:pt x="30251" y="4606"/>
                    <a:pt x="30195" y="4607"/>
                    <a:pt x="30139" y="4610"/>
                  </a:cubicBezTo>
                  <a:cubicBezTo>
                    <a:pt x="29011" y="4668"/>
                    <a:pt x="27906" y="5337"/>
                    <a:pt x="26768" y="5337"/>
                  </a:cubicBezTo>
                  <a:cubicBezTo>
                    <a:pt x="26506" y="5337"/>
                    <a:pt x="26242" y="5302"/>
                    <a:pt x="25976" y="5215"/>
                  </a:cubicBezTo>
                  <a:cubicBezTo>
                    <a:pt x="24695" y="4788"/>
                    <a:pt x="23770" y="3579"/>
                    <a:pt x="22382" y="3472"/>
                  </a:cubicBezTo>
                  <a:cubicBezTo>
                    <a:pt x="22302" y="3465"/>
                    <a:pt x="22223" y="3462"/>
                    <a:pt x="22144" y="3462"/>
                  </a:cubicBezTo>
                  <a:cubicBezTo>
                    <a:pt x="20922" y="3462"/>
                    <a:pt x="19813" y="4196"/>
                    <a:pt x="18610" y="4397"/>
                  </a:cubicBezTo>
                  <a:cubicBezTo>
                    <a:pt x="18505" y="4409"/>
                    <a:pt x="18400" y="4415"/>
                    <a:pt x="18295" y="4415"/>
                  </a:cubicBezTo>
                  <a:cubicBezTo>
                    <a:pt x="17762" y="4415"/>
                    <a:pt x="17242" y="4261"/>
                    <a:pt x="16796" y="3934"/>
                  </a:cubicBezTo>
                  <a:cubicBezTo>
                    <a:pt x="16262" y="3579"/>
                    <a:pt x="15799" y="3080"/>
                    <a:pt x="15266" y="2689"/>
                  </a:cubicBezTo>
                  <a:cubicBezTo>
                    <a:pt x="14768" y="2298"/>
                    <a:pt x="14163" y="2049"/>
                    <a:pt x="13522" y="1977"/>
                  </a:cubicBezTo>
                  <a:cubicBezTo>
                    <a:pt x="13424" y="1972"/>
                    <a:pt x="13325" y="1969"/>
                    <a:pt x="13225" y="1969"/>
                  </a:cubicBezTo>
                  <a:cubicBezTo>
                    <a:pt x="12711" y="1969"/>
                    <a:pt x="12185" y="2048"/>
                    <a:pt x="11708" y="2226"/>
                  </a:cubicBezTo>
                  <a:cubicBezTo>
                    <a:pt x="10584" y="2548"/>
                    <a:pt x="9460" y="3101"/>
                    <a:pt x="8283" y="3101"/>
                  </a:cubicBezTo>
                  <a:cubicBezTo>
                    <a:pt x="8156" y="3101"/>
                    <a:pt x="8029" y="3094"/>
                    <a:pt x="7901" y="3080"/>
                  </a:cubicBezTo>
                  <a:cubicBezTo>
                    <a:pt x="6406" y="2903"/>
                    <a:pt x="5339" y="1622"/>
                    <a:pt x="4165" y="803"/>
                  </a:cubicBezTo>
                  <a:cubicBezTo>
                    <a:pt x="3523" y="359"/>
                    <a:pt x="2659"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9;p78">
              <a:extLst>
                <a:ext uri="{FF2B5EF4-FFF2-40B4-BE49-F238E27FC236}">
                  <a16:creationId xmlns="" xmlns:a16="http://schemas.microsoft.com/office/drawing/2014/main" id="{B98BF9D2-7F85-4996-9021-638C3C793C9A}"/>
                </a:ext>
              </a:extLst>
            </p:cNvPr>
            <p:cNvSpPr/>
            <p:nvPr/>
          </p:nvSpPr>
          <p:spPr>
            <a:xfrm>
              <a:off x="5961700" y="2413700"/>
              <a:ext cx="142550" cy="38400"/>
            </a:xfrm>
            <a:custGeom>
              <a:avLst/>
              <a:gdLst/>
              <a:ahLst/>
              <a:cxnLst/>
              <a:rect l="l" t="t" r="r" b="b"/>
              <a:pathLst>
                <a:path w="5702" h="1536" extrusionOk="0">
                  <a:moveTo>
                    <a:pt x="2849" y="1"/>
                  </a:moveTo>
                  <a:cubicBezTo>
                    <a:pt x="2568" y="1"/>
                    <a:pt x="2284" y="33"/>
                    <a:pt x="1999" y="101"/>
                  </a:cubicBezTo>
                  <a:cubicBezTo>
                    <a:pt x="1670" y="171"/>
                    <a:pt x="1279" y="304"/>
                    <a:pt x="908" y="304"/>
                  </a:cubicBezTo>
                  <a:cubicBezTo>
                    <a:pt x="717" y="304"/>
                    <a:pt x="531" y="269"/>
                    <a:pt x="362" y="172"/>
                  </a:cubicBezTo>
                  <a:cubicBezTo>
                    <a:pt x="337" y="152"/>
                    <a:pt x="311" y="143"/>
                    <a:pt x="286" y="143"/>
                  </a:cubicBezTo>
                  <a:cubicBezTo>
                    <a:pt x="133" y="143"/>
                    <a:pt x="1" y="467"/>
                    <a:pt x="184" y="528"/>
                  </a:cubicBezTo>
                  <a:cubicBezTo>
                    <a:pt x="416" y="639"/>
                    <a:pt x="653" y="680"/>
                    <a:pt x="893" y="680"/>
                  </a:cubicBezTo>
                  <a:cubicBezTo>
                    <a:pt x="1573" y="680"/>
                    <a:pt x="2276" y="350"/>
                    <a:pt x="2960" y="350"/>
                  </a:cubicBezTo>
                  <a:cubicBezTo>
                    <a:pt x="3885" y="385"/>
                    <a:pt x="4739" y="777"/>
                    <a:pt x="5379" y="1488"/>
                  </a:cubicBezTo>
                  <a:cubicBezTo>
                    <a:pt x="5412" y="1522"/>
                    <a:pt x="5449" y="1535"/>
                    <a:pt x="5485" y="1535"/>
                  </a:cubicBezTo>
                  <a:cubicBezTo>
                    <a:pt x="5601" y="1535"/>
                    <a:pt x="5702" y="1384"/>
                    <a:pt x="5593" y="1275"/>
                  </a:cubicBezTo>
                  <a:cubicBezTo>
                    <a:pt x="4890" y="460"/>
                    <a:pt x="3900" y="1"/>
                    <a:pt x="2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50;p78">
              <a:extLst>
                <a:ext uri="{FF2B5EF4-FFF2-40B4-BE49-F238E27FC236}">
                  <a16:creationId xmlns="" xmlns:a16="http://schemas.microsoft.com/office/drawing/2014/main" id="{2BA478EE-F8B7-4C8D-ABDE-C030FBB8301F}"/>
                </a:ext>
              </a:extLst>
            </p:cNvPr>
            <p:cNvSpPr/>
            <p:nvPr/>
          </p:nvSpPr>
          <p:spPr>
            <a:xfrm>
              <a:off x="5966550" y="2347075"/>
              <a:ext cx="164775" cy="47325"/>
            </a:xfrm>
            <a:custGeom>
              <a:avLst/>
              <a:gdLst/>
              <a:ahLst/>
              <a:cxnLst/>
              <a:rect l="l" t="t" r="r" b="b"/>
              <a:pathLst>
                <a:path w="6591" h="1893" extrusionOk="0">
                  <a:moveTo>
                    <a:pt x="302" y="1"/>
                  </a:moveTo>
                  <a:cubicBezTo>
                    <a:pt x="151" y="1"/>
                    <a:pt x="0" y="130"/>
                    <a:pt x="97" y="275"/>
                  </a:cubicBezTo>
                  <a:cubicBezTo>
                    <a:pt x="433" y="888"/>
                    <a:pt x="1001" y="1073"/>
                    <a:pt x="1609" y="1073"/>
                  </a:cubicBezTo>
                  <a:cubicBezTo>
                    <a:pt x="2095" y="1073"/>
                    <a:pt x="2608" y="955"/>
                    <a:pt x="3050" y="844"/>
                  </a:cubicBezTo>
                  <a:cubicBezTo>
                    <a:pt x="3351" y="751"/>
                    <a:pt x="3671" y="706"/>
                    <a:pt x="3996" y="706"/>
                  </a:cubicBezTo>
                  <a:cubicBezTo>
                    <a:pt x="4286" y="706"/>
                    <a:pt x="4579" y="742"/>
                    <a:pt x="4865" y="809"/>
                  </a:cubicBezTo>
                  <a:cubicBezTo>
                    <a:pt x="5434" y="987"/>
                    <a:pt x="5932" y="1343"/>
                    <a:pt x="6288" y="1841"/>
                  </a:cubicBezTo>
                  <a:cubicBezTo>
                    <a:pt x="6324" y="1877"/>
                    <a:pt x="6363" y="1892"/>
                    <a:pt x="6399" y="1892"/>
                  </a:cubicBezTo>
                  <a:cubicBezTo>
                    <a:pt x="6505" y="1892"/>
                    <a:pt x="6590" y="1760"/>
                    <a:pt x="6537" y="1627"/>
                  </a:cubicBezTo>
                  <a:cubicBezTo>
                    <a:pt x="5937" y="760"/>
                    <a:pt x="4993" y="268"/>
                    <a:pt x="3969" y="268"/>
                  </a:cubicBezTo>
                  <a:cubicBezTo>
                    <a:pt x="3901" y="268"/>
                    <a:pt x="3831" y="271"/>
                    <a:pt x="3762" y="275"/>
                  </a:cubicBezTo>
                  <a:cubicBezTo>
                    <a:pt x="3121" y="346"/>
                    <a:pt x="2517" y="595"/>
                    <a:pt x="1912" y="667"/>
                  </a:cubicBezTo>
                  <a:cubicBezTo>
                    <a:pt x="1839" y="676"/>
                    <a:pt x="1768" y="680"/>
                    <a:pt x="1697" y="680"/>
                  </a:cubicBezTo>
                  <a:cubicBezTo>
                    <a:pt x="1210" y="680"/>
                    <a:pt x="768" y="470"/>
                    <a:pt x="488" y="97"/>
                  </a:cubicBezTo>
                  <a:cubicBezTo>
                    <a:pt x="443" y="29"/>
                    <a:pt x="37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51;p78">
              <a:extLst>
                <a:ext uri="{FF2B5EF4-FFF2-40B4-BE49-F238E27FC236}">
                  <a16:creationId xmlns="" xmlns:a16="http://schemas.microsoft.com/office/drawing/2014/main" id="{6FBA7BA8-5E04-4825-9199-41C50A2D5A90}"/>
                </a:ext>
              </a:extLst>
            </p:cNvPr>
            <p:cNvSpPr/>
            <p:nvPr/>
          </p:nvSpPr>
          <p:spPr>
            <a:xfrm>
              <a:off x="5964300" y="2273700"/>
              <a:ext cx="195925" cy="56100"/>
            </a:xfrm>
            <a:custGeom>
              <a:avLst/>
              <a:gdLst/>
              <a:ahLst/>
              <a:cxnLst/>
              <a:rect l="l" t="t" r="r" b="b"/>
              <a:pathLst>
                <a:path w="7837" h="2244" extrusionOk="0">
                  <a:moveTo>
                    <a:pt x="264" y="0"/>
                  </a:moveTo>
                  <a:cubicBezTo>
                    <a:pt x="138" y="0"/>
                    <a:pt x="0" y="100"/>
                    <a:pt x="45" y="257"/>
                  </a:cubicBezTo>
                  <a:cubicBezTo>
                    <a:pt x="247" y="1245"/>
                    <a:pt x="1208" y="1566"/>
                    <a:pt x="2142" y="1566"/>
                  </a:cubicBezTo>
                  <a:cubicBezTo>
                    <a:pt x="2520" y="1566"/>
                    <a:pt x="2894" y="1513"/>
                    <a:pt x="3211" y="1431"/>
                  </a:cubicBezTo>
                  <a:cubicBezTo>
                    <a:pt x="3951" y="1238"/>
                    <a:pt x="4690" y="958"/>
                    <a:pt x="5455" y="958"/>
                  </a:cubicBezTo>
                  <a:cubicBezTo>
                    <a:pt x="5537" y="958"/>
                    <a:pt x="5619" y="962"/>
                    <a:pt x="5702" y="969"/>
                  </a:cubicBezTo>
                  <a:cubicBezTo>
                    <a:pt x="6093" y="1040"/>
                    <a:pt x="6449" y="1182"/>
                    <a:pt x="6770" y="1396"/>
                  </a:cubicBezTo>
                  <a:cubicBezTo>
                    <a:pt x="7125" y="1609"/>
                    <a:pt x="7446" y="1858"/>
                    <a:pt x="7659" y="2214"/>
                  </a:cubicBezTo>
                  <a:cubicBezTo>
                    <a:pt x="7680" y="2235"/>
                    <a:pt x="7704" y="2243"/>
                    <a:pt x="7726" y="2243"/>
                  </a:cubicBezTo>
                  <a:cubicBezTo>
                    <a:pt x="7781" y="2243"/>
                    <a:pt x="7827" y="2193"/>
                    <a:pt x="7801" y="2143"/>
                  </a:cubicBezTo>
                  <a:lnTo>
                    <a:pt x="7801" y="2143"/>
                  </a:lnTo>
                  <a:lnTo>
                    <a:pt x="7837" y="2178"/>
                  </a:lnTo>
                  <a:cubicBezTo>
                    <a:pt x="7659" y="1858"/>
                    <a:pt x="7481" y="1573"/>
                    <a:pt x="7232" y="1360"/>
                  </a:cubicBezTo>
                  <a:cubicBezTo>
                    <a:pt x="6983" y="1111"/>
                    <a:pt x="6663" y="897"/>
                    <a:pt x="6307" y="791"/>
                  </a:cubicBezTo>
                  <a:cubicBezTo>
                    <a:pt x="5951" y="666"/>
                    <a:pt x="5569" y="604"/>
                    <a:pt x="5186" y="604"/>
                  </a:cubicBezTo>
                  <a:cubicBezTo>
                    <a:pt x="4804" y="604"/>
                    <a:pt x="4421" y="666"/>
                    <a:pt x="4065" y="791"/>
                  </a:cubicBezTo>
                  <a:cubicBezTo>
                    <a:pt x="3443" y="1009"/>
                    <a:pt x="2793" y="1118"/>
                    <a:pt x="2116" y="1118"/>
                  </a:cubicBezTo>
                  <a:cubicBezTo>
                    <a:pt x="2019" y="1118"/>
                    <a:pt x="1922" y="1115"/>
                    <a:pt x="1824" y="1111"/>
                  </a:cubicBezTo>
                  <a:cubicBezTo>
                    <a:pt x="1219" y="1111"/>
                    <a:pt x="650" y="719"/>
                    <a:pt x="436" y="115"/>
                  </a:cubicBezTo>
                  <a:cubicBezTo>
                    <a:pt x="410" y="35"/>
                    <a:pt x="339"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52;p78">
              <a:extLst>
                <a:ext uri="{FF2B5EF4-FFF2-40B4-BE49-F238E27FC236}">
                  <a16:creationId xmlns="" xmlns:a16="http://schemas.microsoft.com/office/drawing/2014/main" id="{3DBD5BC6-185D-418A-B141-EABE50CF311B}"/>
                </a:ext>
              </a:extLst>
            </p:cNvPr>
            <p:cNvSpPr/>
            <p:nvPr/>
          </p:nvSpPr>
          <p:spPr>
            <a:xfrm>
              <a:off x="5983400" y="2562200"/>
              <a:ext cx="872225" cy="162450"/>
            </a:xfrm>
            <a:custGeom>
              <a:avLst/>
              <a:gdLst/>
              <a:ahLst/>
              <a:cxnLst/>
              <a:rect l="l" t="t" r="r" b="b"/>
              <a:pathLst>
                <a:path w="34889" h="6498" extrusionOk="0">
                  <a:moveTo>
                    <a:pt x="577" y="0"/>
                  </a:moveTo>
                  <a:cubicBezTo>
                    <a:pt x="444" y="0"/>
                    <a:pt x="308" y="10"/>
                    <a:pt x="170" y="32"/>
                  </a:cubicBezTo>
                  <a:cubicBezTo>
                    <a:pt x="1" y="66"/>
                    <a:pt x="25" y="390"/>
                    <a:pt x="212" y="390"/>
                  </a:cubicBezTo>
                  <a:cubicBezTo>
                    <a:pt x="222" y="390"/>
                    <a:pt x="231" y="389"/>
                    <a:pt x="241" y="387"/>
                  </a:cubicBezTo>
                  <a:lnTo>
                    <a:pt x="206" y="387"/>
                  </a:lnTo>
                  <a:cubicBezTo>
                    <a:pt x="335" y="366"/>
                    <a:pt x="462" y="356"/>
                    <a:pt x="587" y="356"/>
                  </a:cubicBezTo>
                  <a:cubicBezTo>
                    <a:pt x="1495" y="356"/>
                    <a:pt x="2297" y="888"/>
                    <a:pt x="3017" y="1419"/>
                  </a:cubicBezTo>
                  <a:cubicBezTo>
                    <a:pt x="3835" y="2024"/>
                    <a:pt x="4689" y="2700"/>
                    <a:pt x="5721" y="2949"/>
                  </a:cubicBezTo>
                  <a:cubicBezTo>
                    <a:pt x="6120" y="3046"/>
                    <a:pt x="6523" y="3081"/>
                    <a:pt x="6927" y="3081"/>
                  </a:cubicBezTo>
                  <a:cubicBezTo>
                    <a:pt x="7713" y="3081"/>
                    <a:pt x="8504" y="2949"/>
                    <a:pt x="9279" y="2878"/>
                  </a:cubicBezTo>
                  <a:cubicBezTo>
                    <a:pt x="9535" y="2846"/>
                    <a:pt x="9798" y="2829"/>
                    <a:pt x="10065" y="2829"/>
                  </a:cubicBezTo>
                  <a:cubicBezTo>
                    <a:pt x="10392" y="2829"/>
                    <a:pt x="10725" y="2855"/>
                    <a:pt x="11058" y="2914"/>
                  </a:cubicBezTo>
                  <a:cubicBezTo>
                    <a:pt x="11663" y="3056"/>
                    <a:pt x="12232" y="3305"/>
                    <a:pt x="12766" y="3661"/>
                  </a:cubicBezTo>
                  <a:cubicBezTo>
                    <a:pt x="13264" y="3946"/>
                    <a:pt x="13833" y="4230"/>
                    <a:pt x="14403" y="4408"/>
                  </a:cubicBezTo>
                  <a:cubicBezTo>
                    <a:pt x="14758" y="4503"/>
                    <a:pt x="15130" y="4550"/>
                    <a:pt x="15507" y="4550"/>
                  </a:cubicBezTo>
                  <a:cubicBezTo>
                    <a:pt x="15695" y="4550"/>
                    <a:pt x="15885" y="4539"/>
                    <a:pt x="16075" y="4515"/>
                  </a:cubicBezTo>
                  <a:cubicBezTo>
                    <a:pt x="17061" y="4457"/>
                    <a:pt x="18023" y="4139"/>
                    <a:pt x="19001" y="4139"/>
                  </a:cubicBezTo>
                  <a:cubicBezTo>
                    <a:pt x="19222" y="4139"/>
                    <a:pt x="19445" y="4155"/>
                    <a:pt x="19669" y="4195"/>
                  </a:cubicBezTo>
                  <a:cubicBezTo>
                    <a:pt x="20878" y="4372"/>
                    <a:pt x="21732" y="5262"/>
                    <a:pt x="22871" y="5511"/>
                  </a:cubicBezTo>
                  <a:cubicBezTo>
                    <a:pt x="23134" y="5575"/>
                    <a:pt x="23393" y="5601"/>
                    <a:pt x="23649" y="5601"/>
                  </a:cubicBezTo>
                  <a:cubicBezTo>
                    <a:pt x="24674" y="5601"/>
                    <a:pt x="25653" y="5191"/>
                    <a:pt x="26678" y="5191"/>
                  </a:cubicBezTo>
                  <a:cubicBezTo>
                    <a:pt x="28208" y="5191"/>
                    <a:pt x="29560" y="5938"/>
                    <a:pt x="31019" y="6294"/>
                  </a:cubicBezTo>
                  <a:cubicBezTo>
                    <a:pt x="31534" y="6415"/>
                    <a:pt x="32074" y="6497"/>
                    <a:pt x="32607" y="6497"/>
                  </a:cubicBezTo>
                  <a:cubicBezTo>
                    <a:pt x="33327" y="6497"/>
                    <a:pt x="34035" y="6347"/>
                    <a:pt x="34648" y="5938"/>
                  </a:cubicBezTo>
                  <a:cubicBezTo>
                    <a:pt x="34888" y="5788"/>
                    <a:pt x="34774" y="5435"/>
                    <a:pt x="34562" y="5435"/>
                  </a:cubicBezTo>
                  <a:cubicBezTo>
                    <a:pt x="34522" y="5435"/>
                    <a:pt x="34479" y="5448"/>
                    <a:pt x="34435" y="5476"/>
                  </a:cubicBezTo>
                  <a:cubicBezTo>
                    <a:pt x="33834" y="5847"/>
                    <a:pt x="33208" y="5987"/>
                    <a:pt x="32569" y="5987"/>
                  </a:cubicBezTo>
                  <a:cubicBezTo>
                    <a:pt x="30824" y="5987"/>
                    <a:pt x="28986" y="4946"/>
                    <a:pt x="27318" y="4764"/>
                  </a:cubicBezTo>
                  <a:cubicBezTo>
                    <a:pt x="27105" y="4740"/>
                    <a:pt x="26892" y="4728"/>
                    <a:pt x="26679" y="4728"/>
                  </a:cubicBezTo>
                  <a:cubicBezTo>
                    <a:pt x="26255" y="4728"/>
                    <a:pt x="25836" y="4776"/>
                    <a:pt x="25433" y="4871"/>
                  </a:cubicBezTo>
                  <a:cubicBezTo>
                    <a:pt x="24792" y="5049"/>
                    <a:pt x="24152" y="5155"/>
                    <a:pt x="23476" y="5155"/>
                  </a:cubicBezTo>
                  <a:cubicBezTo>
                    <a:pt x="22302" y="5084"/>
                    <a:pt x="21376" y="4195"/>
                    <a:pt x="20273" y="3874"/>
                  </a:cubicBezTo>
                  <a:cubicBezTo>
                    <a:pt x="19889" y="3750"/>
                    <a:pt x="19487" y="3704"/>
                    <a:pt x="19078" y="3704"/>
                  </a:cubicBezTo>
                  <a:cubicBezTo>
                    <a:pt x="18315" y="3704"/>
                    <a:pt x="17528" y="3865"/>
                    <a:pt x="16787" y="3981"/>
                  </a:cubicBezTo>
                  <a:cubicBezTo>
                    <a:pt x="16333" y="4061"/>
                    <a:pt x="15879" y="4101"/>
                    <a:pt x="15441" y="4101"/>
                  </a:cubicBezTo>
                  <a:cubicBezTo>
                    <a:pt x="15294" y="4101"/>
                    <a:pt x="15150" y="4097"/>
                    <a:pt x="15007" y="4088"/>
                  </a:cubicBezTo>
                  <a:cubicBezTo>
                    <a:pt x="14367" y="3981"/>
                    <a:pt x="13798" y="3732"/>
                    <a:pt x="13264" y="3412"/>
                  </a:cubicBezTo>
                  <a:cubicBezTo>
                    <a:pt x="12766" y="3127"/>
                    <a:pt x="12268" y="2878"/>
                    <a:pt x="11734" y="2665"/>
                  </a:cubicBezTo>
                  <a:cubicBezTo>
                    <a:pt x="11257" y="2486"/>
                    <a:pt x="10755" y="2407"/>
                    <a:pt x="10270" y="2407"/>
                  </a:cubicBezTo>
                  <a:cubicBezTo>
                    <a:pt x="10176" y="2407"/>
                    <a:pt x="10083" y="2410"/>
                    <a:pt x="9991" y="2416"/>
                  </a:cubicBezTo>
                  <a:cubicBezTo>
                    <a:pt x="8902" y="2416"/>
                    <a:pt x="7842" y="2675"/>
                    <a:pt x="6785" y="2675"/>
                  </a:cubicBezTo>
                  <a:cubicBezTo>
                    <a:pt x="6667" y="2675"/>
                    <a:pt x="6550" y="2672"/>
                    <a:pt x="6433" y="2665"/>
                  </a:cubicBezTo>
                  <a:cubicBezTo>
                    <a:pt x="5223" y="2558"/>
                    <a:pt x="4191" y="1775"/>
                    <a:pt x="3195" y="1063"/>
                  </a:cubicBezTo>
                  <a:cubicBezTo>
                    <a:pt x="2413" y="532"/>
                    <a:pt x="1548"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53;p78">
              <a:extLst>
                <a:ext uri="{FF2B5EF4-FFF2-40B4-BE49-F238E27FC236}">
                  <a16:creationId xmlns="" xmlns:a16="http://schemas.microsoft.com/office/drawing/2014/main" id="{CAE406EC-1590-43DB-881B-32F1089F488E}"/>
                </a:ext>
              </a:extLst>
            </p:cNvPr>
            <p:cNvSpPr/>
            <p:nvPr/>
          </p:nvSpPr>
          <p:spPr>
            <a:xfrm>
              <a:off x="6007925" y="2651150"/>
              <a:ext cx="803950" cy="155175"/>
            </a:xfrm>
            <a:custGeom>
              <a:avLst/>
              <a:gdLst/>
              <a:ahLst/>
              <a:cxnLst/>
              <a:rect l="l" t="t" r="r" b="b"/>
              <a:pathLst>
                <a:path w="32158" h="6207" extrusionOk="0">
                  <a:moveTo>
                    <a:pt x="222" y="0"/>
                  </a:moveTo>
                  <a:cubicBezTo>
                    <a:pt x="114" y="0"/>
                    <a:pt x="0" y="150"/>
                    <a:pt x="79" y="281"/>
                  </a:cubicBezTo>
                  <a:lnTo>
                    <a:pt x="114" y="316"/>
                  </a:lnTo>
                  <a:cubicBezTo>
                    <a:pt x="1290" y="1828"/>
                    <a:pt x="3100" y="2674"/>
                    <a:pt x="5005" y="2674"/>
                  </a:cubicBezTo>
                  <a:cubicBezTo>
                    <a:pt x="5118" y="2674"/>
                    <a:pt x="5231" y="2671"/>
                    <a:pt x="5345" y="2665"/>
                  </a:cubicBezTo>
                  <a:cubicBezTo>
                    <a:pt x="5878" y="2594"/>
                    <a:pt x="6412" y="2487"/>
                    <a:pt x="6910" y="2309"/>
                  </a:cubicBezTo>
                  <a:cubicBezTo>
                    <a:pt x="7480" y="2095"/>
                    <a:pt x="8084" y="1953"/>
                    <a:pt x="8725" y="1918"/>
                  </a:cubicBezTo>
                  <a:cubicBezTo>
                    <a:pt x="8757" y="1916"/>
                    <a:pt x="8788" y="1916"/>
                    <a:pt x="8820" y="1916"/>
                  </a:cubicBezTo>
                  <a:cubicBezTo>
                    <a:pt x="9780" y="1916"/>
                    <a:pt x="10672" y="2433"/>
                    <a:pt x="11465" y="2949"/>
                  </a:cubicBezTo>
                  <a:cubicBezTo>
                    <a:pt x="12247" y="3519"/>
                    <a:pt x="13137" y="3946"/>
                    <a:pt x="14098" y="4195"/>
                  </a:cubicBezTo>
                  <a:cubicBezTo>
                    <a:pt x="14354" y="4248"/>
                    <a:pt x="14611" y="4268"/>
                    <a:pt x="14867" y="4268"/>
                  </a:cubicBezTo>
                  <a:cubicBezTo>
                    <a:pt x="15821" y="4268"/>
                    <a:pt x="16774" y="3981"/>
                    <a:pt x="17727" y="3981"/>
                  </a:cubicBezTo>
                  <a:cubicBezTo>
                    <a:pt x="20004" y="4052"/>
                    <a:pt x="21783" y="5903"/>
                    <a:pt x="24060" y="6080"/>
                  </a:cubicBezTo>
                  <a:cubicBezTo>
                    <a:pt x="24201" y="6091"/>
                    <a:pt x="24341" y="6096"/>
                    <a:pt x="24480" y="6096"/>
                  </a:cubicBezTo>
                  <a:cubicBezTo>
                    <a:pt x="25721" y="6096"/>
                    <a:pt x="26937" y="5703"/>
                    <a:pt x="28152" y="5511"/>
                  </a:cubicBezTo>
                  <a:cubicBezTo>
                    <a:pt x="28525" y="5455"/>
                    <a:pt x="28913" y="5416"/>
                    <a:pt x="29301" y="5416"/>
                  </a:cubicBezTo>
                  <a:cubicBezTo>
                    <a:pt x="30131" y="5416"/>
                    <a:pt x="30960" y="5593"/>
                    <a:pt x="31639" y="6152"/>
                  </a:cubicBezTo>
                  <a:cubicBezTo>
                    <a:pt x="31684" y="6190"/>
                    <a:pt x="31731" y="6207"/>
                    <a:pt x="31777" y="6207"/>
                  </a:cubicBezTo>
                  <a:cubicBezTo>
                    <a:pt x="31984" y="6207"/>
                    <a:pt x="32157" y="5864"/>
                    <a:pt x="31924" y="5689"/>
                  </a:cubicBezTo>
                  <a:cubicBezTo>
                    <a:pt x="31153" y="5064"/>
                    <a:pt x="30281" y="4860"/>
                    <a:pt x="29377" y="4860"/>
                  </a:cubicBezTo>
                  <a:cubicBezTo>
                    <a:pt x="28068" y="4860"/>
                    <a:pt x="26689" y="5286"/>
                    <a:pt x="25448" y="5476"/>
                  </a:cubicBezTo>
                  <a:cubicBezTo>
                    <a:pt x="25128" y="5529"/>
                    <a:pt x="24807" y="5556"/>
                    <a:pt x="24492" y="5556"/>
                  </a:cubicBezTo>
                  <a:cubicBezTo>
                    <a:pt x="24176" y="5556"/>
                    <a:pt x="23865" y="5529"/>
                    <a:pt x="23562" y="5476"/>
                  </a:cubicBezTo>
                  <a:cubicBezTo>
                    <a:pt x="23028" y="5369"/>
                    <a:pt x="22495" y="5191"/>
                    <a:pt x="21997" y="4977"/>
                  </a:cubicBezTo>
                  <a:cubicBezTo>
                    <a:pt x="21036" y="4479"/>
                    <a:pt x="20004" y="4052"/>
                    <a:pt x="18972" y="3697"/>
                  </a:cubicBezTo>
                  <a:cubicBezTo>
                    <a:pt x="18530" y="3579"/>
                    <a:pt x="18064" y="3510"/>
                    <a:pt x="17593" y="3510"/>
                  </a:cubicBezTo>
                  <a:cubicBezTo>
                    <a:pt x="17495" y="3510"/>
                    <a:pt x="17398" y="3513"/>
                    <a:pt x="17300" y="3519"/>
                  </a:cubicBezTo>
                  <a:cubicBezTo>
                    <a:pt x="16731" y="3554"/>
                    <a:pt x="16126" y="3661"/>
                    <a:pt x="15521" y="3732"/>
                  </a:cubicBezTo>
                  <a:cubicBezTo>
                    <a:pt x="15307" y="3772"/>
                    <a:pt x="15084" y="3792"/>
                    <a:pt x="14858" y="3792"/>
                  </a:cubicBezTo>
                  <a:cubicBezTo>
                    <a:pt x="14481" y="3792"/>
                    <a:pt x="14098" y="3737"/>
                    <a:pt x="13742" y="3625"/>
                  </a:cubicBezTo>
                  <a:cubicBezTo>
                    <a:pt x="13279" y="3483"/>
                    <a:pt x="12852" y="3270"/>
                    <a:pt x="12425" y="3021"/>
                  </a:cubicBezTo>
                  <a:cubicBezTo>
                    <a:pt x="11607" y="2451"/>
                    <a:pt x="10753" y="1989"/>
                    <a:pt x="9828" y="1633"/>
                  </a:cubicBezTo>
                  <a:cubicBezTo>
                    <a:pt x="9463" y="1529"/>
                    <a:pt x="9099" y="1463"/>
                    <a:pt x="8734" y="1463"/>
                  </a:cubicBezTo>
                  <a:cubicBezTo>
                    <a:pt x="8601" y="1463"/>
                    <a:pt x="8467" y="1471"/>
                    <a:pt x="8334" y="1491"/>
                  </a:cubicBezTo>
                  <a:cubicBezTo>
                    <a:pt x="7729" y="1597"/>
                    <a:pt x="7195" y="1740"/>
                    <a:pt x="6626" y="1953"/>
                  </a:cubicBezTo>
                  <a:cubicBezTo>
                    <a:pt x="6060" y="2136"/>
                    <a:pt x="5466" y="2225"/>
                    <a:pt x="4867" y="2225"/>
                  </a:cubicBezTo>
                  <a:cubicBezTo>
                    <a:pt x="4300" y="2225"/>
                    <a:pt x="3729" y="2145"/>
                    <a:pt x="3174" y="1989"/>
                  </a:cubicBezTo>
                  <a:cubicBezTo>
                    <a:pt x="2036" y="1633"/>
                    <a:pt x="1075" y="957"/>
                    <a:pt x="328" y="67"/>
                  </a:cubicBezTo>
                  <a:cubicBezTo>
                    <a:pt x="299" y="20"/>
                    <a:pt x="261"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54;p78">
              <a:extLst>
                <a:ext uri="{FF2B5EF4-FFF2-40B4-BE49-F238E27FC236}">
                  <a16:creationId xmlns="" xmlns:a16="http://schemas.microsoft.com/office/drawing/2014/main" id="{961A1ECC-5D2B-486F-8BDB-C6E721BBAF17}"/>
                </a:ext>
              </a:extLst>
            </p:cNvPr>
            <p:cNvSpPr/>
            <p:nvPr/>
          </p:nvSpPr>
          <p:spPr>
            <a:xfrm>
              <a:off x="6098775" y="1223675"/>
              <a:ext cx="361700" cy="317750"/>
            </a:xfrm>
            <a:custGeom>
              <a:avLst/>
              <a:gdLst/>
              <a:ahLst/>
              <a:cxnLst/>
              <a:rect l="l" t="t" r="r" b="b"/>
              <a:pathLst>
                <a:path w="14468" h="12710" extrusionOk="0">
                  <a:moveTo>
                    <a:pt x="14323" y="1"/>
                  </a:moveTo>
                  <a:cubicBezTo>
                    <a:pt x="14255" y="1"/>
                    <a:pt x="14181" y="45"/>
                    <a:pt x="14164" y="130"/>
                  </a:cubicBezTo>
                  <a:lnTo>
                    <a:pt x="14200" y="130"/>
                  </a:lnTo>
                  <a:cubicBezTo>
                    <a:pt x="13986" y="2763"/>
                    <a:pt x="12278" y="5005"/>
                    <a:pt x="10179" y="6499"/>
                  </a:cubicBezTo>
                  <a:cubicBezTo>
                    <a:pt x="9147" y="7246"/>
                    <a:pt x="8009" y="7816"/>
                    <a:pt x="6799" y="8243"/>
                  </a:cubicBezTo>
                  <a:cubicBezTo>
                    <a:pt x="5625" y="8705"/>
                    <a:pt x="4415" y="9061"/>
                    <a:pt x="3312" y="9595"/>
                  </a:cubicBezTo>
                  <a:cubicBezTo>
                    <a:pt x="2067" y="10164"/>
                    <a:pt x="857" y="10982"/>
                    <a:pt x="181" y="12228"/>
                  </a:cubicBezTo>
                  <a:cubicBezTo>
                    <a:pt x="1" y="12459"/>
                    <a:pt x="230" y="12709"/>
                    <a:pt x="464" y="12709"/>
                  </a:cubicBezTo>
                  <a:cubicBezTo>
                    <a:pt x="554" y="12709"/>
                    <a:pt x="645" y="12672"/>
                    <a:pt x="714" y="12583"/>
                  </a:cubicBezTo>
                  <a:cubicBezTo>
                    <a:pt x="1462" y="11623"/>
                    <a:pt x="2422" y="10876"/>
                    <a:pt x="3490" y="10342"/>
                  </a:cubicBezTo>
                  <a:cubicBezTo>
                    <a:pt x="4628" y="9773"/>
                    <a:pt x="5803" y="9310"/>
                    <a:pt x="6977" y="8848"/>
                  </a:cubicBezTo>
                  <a:cubicBezTo>
                    <a:pt x="9396" y="7851"/>
                    <a:pt x="11673" y="6392"/>
                    <a:pt x="13132" y="4151"/>
                  </a:cubicBezTo>
                  <a:cubicBezTo>
                    <a:pt x="13915" y="2977"/>
                    <a:pt x="14378" y="1589"/>
                    <a:pt x="14449" y="166"/>
                  </a:cubicBezTo>
                  <a:cubicBezTo>
                    <a:pt x="14467" y="54"/>
                    <a:pt x="14398" y="1"/>
                    <a:pt x="1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55;p78">
              <a:extLst>
                <a:ext uri="{FF2B5EF4-FFF2-40B4-BE49-F238E27FC236}">
                  <a16:creationId xmlns="" xmlns:a16="http://schemas.microsoft.com/office/drawing/2014/main" id="{FE6E6451-A2FB-4496-AB38-9341F76EF2C1}"/>
                </a:ext>
              </a:extLst>
            </p:cNvPr>
            <p:cNvSpPr/>
            <p:nvPr/>
          </p:nvSpPr>
          <p:spPr>
            <a:xfrm>
              <a:off x="6081925" y="1569050"/>
              <a:ext cx="17825" cy="25275"/>
            </a:xfrm>
            <a:custGeom>
              <a:avLst/>
              <a:gdLst/>
              <a:ahLst/>
              <a:cxnLst/>
              <a:rect l="l" t="t" r="r" b="b"/>
              <a:pathLst>
                <a:path w="713" h="1011" extrusionOk="0">
                  <a:moveTo>
                    <a:pt x="450" y="0"/>
                  </a:moveTo>
                  <a:cubicBezTo>
                    <a:pt x="363" y="0"/>
                    <a:pt x="277" y="41"/>
                    <a:pt x="250" y="121"/>
                  </a:cubicBezTo>
                  <a:cubicBezTo>
                    <a:pt x="214" y="227"/>
                    <a:pt x="179" y="298"/>
                    <a:pt x="143" y="405"/>
                  </a:cubicBezTo>
                  <a:cubicBezTo>
                    <a:pt x="108" y="512"/>
                    <a:pt x="72" y="583"/>
                    <a:pt x="36" y="690"/>
                  </a:cubicBezTo>
                  <a:cubicBezTo>
                    <a:pt x="1" y="761"/>
                    <a:pt x="1" y="832"/>
                    <a:pt x="36" y="868"/>
                  </a:cubicBezTo>
                  <a:cubicBezTo>
                    <a:pt x="72" y="939"/>
                    <a:pt x="108" y="975"/>
                    <a:pt x="179" y="1010"/>
                  </a:cubicBezTo>
                  <a:lnTo>
                    <a:pt x="357" y="1010"/>
                  </a:lnTo>
                  <a:lnTo>
                    <a:pt x="392" y="975"/>
                  </a:lnTo>
                  <a:cubicBezTo>
                    <a:pt x="428" y="939"/>
                    <a:pt x="428" y="903"/>
                    <a:pt x="463" y="868"/>
                  </a:cubicBezTo>
                  <a:cubicBezTo>
                    <a:pt x="499" y="761"/>
                    <a:pt x="535" y="654"/>
                    <a:pt x="570" y="583"/>
                  </a:cubicBezTo>
                  <a:cubicBezTo>
                    <a:pt x="606" y="476"/>
                    <a:pt x="641" y="370"/>
                    <a:pt x="641" y="263"/>
                  </a:cubicBezTo>
                  <a:cubicBezTo>
                    <a:pt x="712" y="156"/>
                    <a:pt x="641" y="49"/>
                    <a:pt x="535" y="14"/>
                  </a:cubicBezTo>
                  <a:cubicBezTo>
                    <a:pt x="508" y="5"/>
                    <a:pt x="479" y="0"/>
                    <a:pt x="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56;p78">
              <a:extLst>
                <a:ext uri="{FF2B5EF4-FFF2-40B4-BE49-F238E27FC236}">
                  <a16:creationId xmlns="" xmlns:a16="http://schemas.microsoft.com/office/drawing/2014/main" id="{57DA0185-E2CF-4206-901E-53868DC6488D}"/>
                </a:ext>
              </a:extLst>
            </p:cNvPr>
            <p:cNvSpPr/>
            <p:nvPr/>
          </p:nvSpPr>
          <p:spPr>
            <a:xfrm>
              <a:off x="6144200" y="1529350"/>
              <a:ext cx="24925" cy="27600"/>
            </a:xfrm>
            <a:custGeom>
              <a:avLst/>
              <a:gdLst/>
              <a:ahLst/>
              <a:cxnLst/>
              <a:rect l="l" t="t" r="r" b="b"/>
              <a:pathLst>
                <a:path w="997" h="1104" extrusionOk="0">
                  <a:moveTo>
                    <a:pt x="854" y="1"/>
                  </a:moveTo>
                  <a:cubicBezTo>
                    <a:pt x="641" y="36"/>
                    <a:pt x="463" y="143"/>
                    <a:pt x="321" y="321"/>
                  </a:cubicBezTo>
                  <a:cubicBezTo>
                    <a:pt x="143" y="463"/>
                    <a:pt x="36" y="677"/>
                    <a:pt x="1" y="890"/>
                  </a:cubicBezTo>
                  <a:cubicBezTo>
                    <a:pt x="1" y="961"/>
                    <a:pt x="72" y="1068"/>
                    <a:pt x="143" y="1104"/>
                  </a:cubicBezTo>
                  <a:cubicBezTo>
                    <a:pt x="250" y="1104"/>
                    <a:pt x="356" y="1068"/>
                    <a:pt x="392" y="961"/>
                  </a:cubicBezTo>
                  <a:lnTo>
                    <a:pt x="427" y="855"/>
                  </a:lnTo>
                  <a:lnTo>
                    <a:pt x="427" y="783"/>
                  </a:lnTo>
                  <a:lnTo>
                    <a:pt x="427" y="748"/>
                  </a:lnTo>
                  <a:cubicBezTo>
                    <a:pt x="427" y="748"/>
                    <a:pt x="427" y="748"/>
                    <a:pt x="427" y="712"/>
                  </a:cubicBezTo>
                  <a:lnTo>
                    <a:pt x="463" y="677"/>
                  </a:lnTo>
                  <a:cubicBezTo>
                    <a:pt x="499" y="641"/>
                    <a:pt x="534" y="606"/>
                    <a:pt x="534" y="570"/>
                  </a:cubicBezTo>
                  <a:lnTo>
                    <a:pt x="605" y="499"/>
                  </a:lnTo>
                  <a:cubicBezTo>
                    <a:pt x="605" y="463"/>
                    <a:pt x="641" y="463"/>
                    <a:pt x="677" y="428"/>
                  </a:cubicBezTo>
                  <a:lnTo>
                    <a:pt x="712" y="428"/>
                  </a:lnTo>
                  <a:lnTo>
                    <a:pt x="783" y="392"/>
                  </a:lnTo>
                  <a:lnTo>
                    <a:pt x="890" y="356"/>
                  </a:lnTo>
                  <a:cubicBezTo>
                    <a:pt x="961" y="321"/>
                    <a:pt x="997" y="214"/>
                    <a:pt x="997" y="143"/>
                  </a:cubicBezTo>
                  <a:cubicBezTo>
                    <a:pt x="968" y="85"/>
                    <a:pt x="891" y="27"/>
                    <a:pt x="825" y="27"/>
                  </a:cubicBezTo>
                  <a:cubicBezTo>
                    <a:pt x="811" y="27"/>
                    <a:pt x="796" y="30"/>
                    <a:pt x="783" y="36"/>
                  </a:cubicBez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7;p78">
              <a:extLst>
                <a:ext uri="{FF2B5EF4-FFF2-40B4-BE49-F238E27FC236}">
                  <a16:creationId xmlns="" xmlns:a16="http://schemas.microsoft.com/office/drawing/2014/main" id="{CEC61807-79E7-46F9-AF77-B30CA1A6C45F}"/>
                </a:ext>
              </a:extLst>
            </p:cNvPr>
            <p:cNvSpPr/>
            <p:nvPr/>
          </p:nvSpPr>
          <p:spPr>
            <a:xfrm>
              <a:off x="6121075" y="1593000"/>
              <a:ext cx="17825" cy="19175"/>
            </a:xfrm>
            <a:custGeom>
              <a:avLst/>
              <a:gdLst/>
              <a:ahLst/>
              <a:cxnLst/>
              <a:rect l="l" t="t" r="r" b="b"/>
              <a:pathLst>
                <a:path w="713" h="767" extrusionOk="0">
                  <a:moveTo>
                    <a:pt x="534" y="1"/>
                  </a:moveTo>
                  <a:cubicBezTo>
                    <a:pt x="522" y="1"/>
                    <a:pt x="510" y="5"/>
                    <a:pt x="499" y="17"/>
                  </a:cubicBezTo>
                  <a:cubicBezTo>
                    <a:pt x="463" y="17"/>
                    <a:pt x="427" y="52"/>
                    <a:pt x="392" y="88"/>
                  </a:cubicBezTo>
                  <a:lnTo>
                    <a:pt x="392" y="52"/>
                  </a:lnTo>
                  <a:lnTo>
                    <a:pt x="36" y="479"/>
                  </a:lnTo>
                  <a:cubicBezTo>
                    <a:pt x="0" y="515"/>
                    <a:pt x="0" y="586"/>
                    <a:pt x="0" y="621"/>
                  </a:cubicBezTo>
                  <a:cubicBezTo>
                    <a:pt x="0" y="657"/>
                    <a:pt x="36" y="693"/>
                    <a:pt x="72" y="728"/>
                  </a:cubicBezTo>
                  <a:cubicBezTo>
                    <a:pt x="99" y="755"/>
                    <a:pt x="136" y="767"/>
                    <a:pt x="174" y="767"/>
                  </a:cubicBezTo>
                  <a:cubicBezTo>
                    <a:pt x="236" y="767"/>
                    <a:pt x="299" y="737"/>
                    <a:pt x="321" y="693"/>
                  </a:cubicBezTo>
                  <a:cubicBezTo>
                    <a:pt x="427" y="550"/>
                    <a:pt x="534" y="408"/>
                    <a:pt x="641" y="266"/>
                  </a:cubicBezTo>
                  <a:cubicBezTo>
                    <a:pt x="712" y="194"/>
                    <a:pt x="676" y="88"/>
                    <a:pt x="605" y="17"/>
                  </a:cubicBezTo>
                  <a:cubicBezTo>
                    <a:pt x="582" y="17"/>
                    <a:pt x="558"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8;p78">
              <a:extLst>
                <a:ext uri="{FF2B5EF4-FFF2-40B4-BE49-F238E27FC236}">
                  <a16:creationId xmlns="" xmlns:a16="http://schemas.microsoft.com/office/drawing/2014/main" id="{8ABC79AA-754D-4E92-940C-3D223C1C2246}"/>
                </a:ext>
              </a:extLst>
            </p:cNvPr>
            <p:cNvSpPr/>
            <p:nvPr/>
          </p:nvSpPr>
          <p:spPr>
            <a:xfrm>
              <a:off x="6216250" y="1489775"/>
              <a:ext cx="34725" cy="26350"/>
            </a:xfrm>
            <a:custGeom>
              <a:avLst/>
              <a:gdLst/>
              <a:ahLst/>
              <a:cxnLst/>
              <a:rect l="l" t="t" r="r" b="b"/>
              <a:pathLst>
                <a:path w="1389" h="1054" extrusionOk="0">
                  <a:moveTo>
                    <a:pt x="1224" y="0"/>
                  </a:moveTo>
                  <a:cubicBezTo>
                    <a:pt x="1184" y="0"/>
                    <a:pt x="1139" y="18"/>
                    <a:pt x="1104" y="54"/>
                  </a:cubicBezTo>
                  <a:lnTo>
                    <a:pt x="1068" y="54"/>
                  </a:lnTo>
                  <a:lnTo>
                    <a:pt x="819" y="196"/>
                  </a:lnTo>
                  <a:lnTo>
                    <a:pt x="748" y="267"/>
                  </a:lnTo>
                  <a:lnTo>
                    <a:pt x="605" y="338"/>
                  </a:lnTo>
                  <a:lnTo>
                    <a:pt x="72" y="694"/>
                  </a:lnTo>
                  <a:cubicBezTo>
                    <a:pt x="1" y="765"/>
                    <a:pt x="1" y="908"/>
                    <a:pt x="72" y="979"/>
                  </a:cubicBezTo>
                  <a:cubicBezTo>
                    <a:pt x="138" y="1023"/>
                    <a:pt x="204" y="1053"/>
                    <a:pt x="270" y="1053"/>
                  </a:cubicBezTo>
                  <a:cubicBezTo>
                    <a:pt x="310" y="1053"/>
                    <a:pt x="351" y="1042"/>
                    <a:pt x="392" y="1014"/>
                  </a:cubicBezTo>
                  <a:cubicBezTo>
                    <a:pt x="712" y="765"/>
                    <a:pt x="1032" y="516"/>
                    <a:pt x="1317" y="267"/>
                  </a:cubicBezTo>
                  <a:cubicBezTo>
                    <a:pt x="1388" y="196"/>
                    <a:pt x="1388" y="125"/>
                    <a:pt x="1317" y="54"/>
                  </a:cubicBezTo>
                  <a:cubicBezTo>
                    <a:pt x="1299" y="18"/>
                    <a:pt x="1264" y="0"/>
                    <a:pt x="1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9;p78">
              <a:extLst>
                <a:ext uri="{FF2B5EF4-FFF2-40B4-BE49-F238E27FC236}">
                  <a16:creationId xmlns="" xmlns:a16="http://schemas.microsoft.com/office/drawing/2014/main" id="{D9D54F6C-3E00-426B-9409-FD13271CF116}"/>
                </a:ext>
              </a:extLst>
            </p:cNvPr>
            <p:cNvSpPr/>
            <p:nvPr/>
          </p:nvSpPr>
          <p:spPr>
            <a:xfrm>
              <a:off x="6195800" y="1559900"/>
              <a:ext cx="18700" cy="27300"/>
            </a:xfrm>
            <a:custGeom>
              <a:avLst/>
              <a:gdLst/>
              <a:ahLst/>
              <a:cxnLst/>
              <a:rect l="l" t="t" r="r" b="b"/>
              <a:pathLst>
                <a:path w="748" h="1092" extrusionOk="0">
                  <a:moveTo>
                    <a:pt x="529" y="1"/>
                  </a:moveTo>
                  <a:cubicBezTo>
                    <a:pt x="492" y="1"/>
                    <a:pt x="457" y="9"/>
                    <a:pt x="427" y="24"/>
                  </a:cubicBezTo>
                  <a:lnTo>
                    <a:pt x="463" y="24"/>
                  </a:lnTo>
                  <a:cubicBezTo>
                    <a:pt x="178" y="238"/>
                    <a:pt x="36" y="558"/>
                    <a:pt x="36" y="878"/>
                  </a:cubicBezTo>
                  <a:cubicBezTo>
                    <a:pt x="0" y="985"/>
                    <a:pt x="71" y="1091"/>
                    <a:pt x="178" y="1091"/>
                  </a:cubicBezTo>
                  <a:cubicBezTo>
                    <a:pt x="285" y="1091"/>
                    <a:pt x="392" y="1020"/>
                    <a:pt x="392" y="914"/>
                  </a:cubicBezTo>
                  <a:cubicBezTo>
                    <a:pt x="392" y="878"/>
                    <a:pt x="392" y="842"/>
                    <a:pt x="392" y="807"/>
                  </a:cubicBezTo>
                  <a:cubicBezTo>
                    <a:pt x="392" y="807"/>
                    <a:pt x="392" y="771"/>
                    <a:pt x="392" y="771"/>
                  </a:cubicBezTo>
                  <a:cubicBezTo>
                    <a:pt x="392" y="771"/>
                    <a:pt x="392" y="736"/>
                    <a:pt x="392" y="736"/>
                  </a:cubicBezTo>
                  <a:cubicBezTo>
                    <a:pt x="392" y="664"/>
                    <a:pt x="427" y="629"/>
                    <a:pt x="463" y="558"/>
                  </a:cubicBezTo>
                  <a:lnTo>
                    <a:pt x="498" y="487"/>
                  </a:lnTo>
                  <a:lnTo>
                    <a:pt x="534" y="415"/>
                  </a:lnTo>
                  <a:lnTo>
                    <a:pt x="569" y="380"/>
                  </a:lnTo>
                  <a:lnTo>
                    <a:pt x="676" y="309"/>
                  </a:lnTo>
                  <a:cubicBezTo>
                    <a:pt x="747" y="238"/>
                    <a:pt x="747" y="131"/>
                    <a:pt x="676" y="60"/>
                  </a:cubicBezTo>
                  <a:cubicBezTo>
                    <a:pt x="635" y="18"/>
                    <a:pt x="581" y="1"/>
                    <a:pt x="5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60;p78">
              <a:extLst>
                <a:ext uri="{FF2B5EF4-FFF2-40B4-BE49-F238E27FC236}">
                  <a16:creationId xmlns="" xmlns:a16="http://schemas.microsoft.com/office/drawing/2014/main" id="{C0B6C3BC-C31C-4F60-A798-C2CE2B71F17A}"/>
                </a:ext>
              </a:extLst>
            </p:cNvPr>
            <p:cNvSpPr/>
            <p:nvPr/>
          </p:nvSpPr>
          <p:spPr>
            <a:xfrm>
              <a:off x="6281175" y="1540025"/>
              <a:ext cx="9825" cy="10700"/>
            </a:xfrm>
            <a:custGeom>
              <a:avLst/>
              <a:gdLst/>
              <a:ahLst/>
              <a:cxnLst/>
              <a:rect l="l" t="t" r="r" b="b"/>
              <a:pathLst>
                <a:path w="393" h="428" extrusionOk="0">
                  <a:moveTo>
                    <a:pt x="250" y="1"/>
                  </a:moveTo>
                  <a:cubicBezTo>
                    <a:pt x="250" y="1"/>
                    <a:pt x="214" y="1"/>
                    <a:pt x="179" y="36"/>
                  </a:cubicBezTo>
                  <a:lnTo>
                    <a:pt x="37" y="179"/>
                  </a:lnTo>
                  <a:cubicBezTo>
                    <a:pt x="1" y="179"/>
                    <a:pt x="1" y="214"/>
                    <a:pt x="1" y="214"/>
                  </a:cubicBezTo>
                  <a:cubicBezTo>
                    <a:pt x="1" y="250"/>
                    <a:pt x="1" y="250"/>
                    <a:pt x="1" y="285"/>
                  </a:cubicBezTo>
                  <a:cubicBezTo>
                    <a:pt x="1" y="285"/>
                    <a:pt x="1" y="321"/>
                    <a:pt x="1" y="321"/>
                  </a:cubicBezTo>
                  <a:cubicBezTo>
                    <a:pt x="1" y="321"/>
                    <a:pt x="1" y="356"/>
                    <a:pt x="1" y="356"/>
                  </a:cubicBezTo>
                  <a:cubicBezTo>
                    <a:pt x="37" y="392"/>
                    <a:pt x="37" y="428"/>
                    <a:pt x="72" y="428"/>
                  </a:cubicBezTo>
                  <a:cubicBezTo>
                    <a:pt x="108" y="428"/>
                    <a:pt x="143" y="392"/>
                    <a:pt x="179" y="392"/>
                  </a:cubicBezTo>
                  <a:cubicBezTo>
                    <a:pt x="250" y="321"/>
                    <a:pt x="286" y="285"/>
                    <a:pt x="357" y="250"/>
                  </a:cubicBezTo>
                  <a:lnTo>
                    <a:pt x="392" y="214"/>
                  </a:lnTo>
                  <a:cubicBezTo>
                    <a:pt x="392" y="179"/>
                    <a:pt x="392" y="179"/>
                    <a:pt x="392" y="143"/>
                  </a:cubicBezTo>
                  <a:cubicBezTo>
                    <a:pt x="392" y="143"/>
                    <a:pt x="392" y="107"/>
                    <a:pt x="392" y="107"/>
                  </a:cubicBezTo>
                  <a:cubicBezTo>
                    <a:pt x="392" y="72"/>
                    <a:pt x="357" y="72"/>
                    <a:pt x="357" y="36"/>
                  </a:cubicBezTo>
                  <a:cubicBezTo>
                    <a:pt x="321" y="36"/>
                    <a:pt x="286"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61;p78">
              <a:extLst>
                <a:ext uri="{FF2B5EF4-FFF2-40B4-BE49-F238E27FC236}">
                  <a16:creationId xmlns="" xmlns:a16="http://schemas.microsoft.com/office/drawing/2014/main" id="{581949B2-BA55-4449-A904-670D1FD6AD9F}"/>
                </a:ext>
              </a:extLst>
            </p:cNvPr>
            <p:cNvSpPr/>
            <p:nvPr/>
          </p:nvSpPr>
          <p:spPr>
            <a:xfrm>
              <a:off x="6363900" y="1472425"/>
              <a:ext cx="12500" cy="8925"/>
            </a:xfrm>
            <a:custGeom>
              <a:avLst/>
              <a:gdLst/>
              <a:ahLst/>
              <a:cxnLst/>
              <a:rect l="l" t="t" r="r" b="b"/>
              <a:pathLst>
                <a:path w="500" h="357" extrusionOk="0">
                  <a:moveTo>
                    <a:pt x="286" y="1"/>
                  </a:moveTo>
                  <a:cubicBezTo>
                    <a:pt x="37" y="1"/>
                    <a:pt x="1" y="356"/>
                    <a:pt x="250" y="356"/>
                  </a:cubicBezTo>
                  <a:cubicBezTo>
                    <a:pt x="464" y="356"/>
                    <a:pt x="499" y="1"/>
                    <a:pt x="2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62;p78">
              <a:extLst>
                <a:ext uri="{FF2B5EF4-FFF2-40B4-BE49-F238E27FC236}">
                  <a16:creationId xmlns="" xmlns:a16="http://schemas.microsoft.com/office/drawing/2014/main" id="{A5F6DCD1-EECA-4F2A-95E8-4CB1E449BEC2}"/>
                </a:ext>
              </a:extLst>
            </p:cNvPr>
            <p:cNvSpPr/>
            <p:nvPr/>
          </p:nvSpPr>
          <p:spPr>
            <a:xfrm>
              <a:off x="7015875" y="1629575"/>
              <a:ext cx="36550" cy="72600"/>
            </a:xfrm>
            <a:custGeom>
              <a:avLst/>
              <a:gdLst/>
              <a:ahLst/>
              <a:cxnLst/>
              <a:rect l="l" t="t" r="r" b="b"/>
              <a:pathLst>
                <a:path w="1462" h="2904" extrusionOk="0">
                  <a:moveTo>
                    <a:pt x="248" y="1"/>
                  </a:moveTo>
                  <a:cubicBezTo>
                    <a:pt x="122" y="1"/>
                    <a:pt x="0" y="152"/>
                    <a:pt x="110" y="261"/>
                  </a:cubicBezTo>
                  <a:cubicBezTo>
                    <a:pt x="714" y="902"/>
                    <a:pt x="999" y="1791"/>
                    <a:pt x="892" y="2645"/>
                  </a:cubicBezTo>
                  <a:cubicBezTo>
                    <a:pt x="892" y="2814"/>
                    <a:pt x="1011" y="2904"/>
                    <a:pt x="1129" y="2904"/>
                  </a:cubicBezTo>
                  <a:cubicBezTo>
                    <a:pt x="1234" y="2904"/>
                    <a:pt x="1338" y="2832"/>
                    <a:pt x="1355" y="2681"/>
                  </a:cubicBezTo>
                  <a:cubicBezTo>
                    <a:pt x="1462" y="1720"/>
                    <a:pt x="1070" y="724"/>
                    <a:pt x="359" y="48"/>
                  </a:cubicBezTo>
                  <a:cubicBezTo>
                    <a:pt x="325" y="15"/>
                    <a:pt x="287"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63;p78">
              <a:extLst>
                <a:ext uri="{FF2B5EF4-FFF2-40B4-BE49-F238E27FC236}">
                  <a16:creationId xmlns="" xmlns:a16="http://schemas.microsoft.com/office/drawing/2014/main" id="{B44EE448-547E-4411-A979-FB3C31A510B2}"/>
                </a:ext>
              </a:extLst>
            </p:cNvPr>
            <p:cNvSpPr/>
            <p:nvPr/>
          </p:nvSpPr>
          <p:spPr>
            <a:xfrm>
              <a:off x="7078200" y="1685900"/>
              <a:ext cx="7150" cy="27600"/>
            </a:xfrm>
            <a:custGeom>
              <a:avLst/>
              <a:gdLst/>
              <a:ahLst/>
              <a:cxnLst/>
              <a:rect l="l" t="t" r="r" b="b"/>
              <a:pathLst>
                <a:path w="286" h="1104" extrusionOk="0">
                  <a:moveTo>
                    <a:pt x="178" y="1"/>
                  </a:moveTo>
                  <a:cubicBezTo>
                    <a:pt x="125" y="1"/>
                    <a:pt x="72" y="36"/>
                    <a:pt x="72" y="108"/>
                  </a:cubicBezTo>
                  <a:lnTo>
                    <a:pt x="72" y="72"/>
                  </a:lnTo>
                  <a:cubicBezTo>
                    <a:pt x="72" y="392"/>
                    <a:pt x="36" y="677"/>
                    <a:pt x="0" y="997"/>
                  </a:cubicBezTo>
                  <a:cubicBezTo>
                    <a:pt x="0" y="1068"/>
                    <a:pt x="45" y="1104"/>
                    <a:pt x="98" y="1104"/>
                  </a:cubicBezTo>
                  <a:cubicBezTo>
                    <a:pt x="152" y="1104"/>
                    <a:pt x="214" y="1068"/>
                    <a:pt x="249" y="997"/>
                  </a:cubicBezTo>
                  <a:cubicBezTo>
                    <a:pt x="249" y="713"/>
                    <a:pt x="249" y="392"/>
                    <a:pt x="285" y="108"/>
                  </a:cubicBezTo>
                  <a:cubicBezTo>
                    <a:pt x="285" y="36"/>
                    <a:pt x="232" y="1"/>
                    <a:pt x="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64;p78">
              <a:extLst>
                <a:ext uri="{FF2B5EF4-FFF2-40B4-BE49-F238E27FC236}">
                  <a16:creationId xmlns="" xmlns:a16="http://schemas.microsoft.com/office/drawing/2014/main" id="{67F91BC6-84B3-479A-B73B-681E321858F1}"/>
                </a:ext>
              </a:extLst>
            </p:cNvPr>
            <p:cNvSpPr/>
            <p:nvPr/>
          </p:nvSpPr>
          <p:spPr>
            <a:xfrm>
              <a:off x="7053300" y="1808675"/>
              <a:ext cx="8025" cy="15125"/>
            </a:xfrm>
            <a:custGeom>
              <a:avLst/>
              <a:gdLst/>
              <a:ahLst/>
              <a:cxnLst/>
              <a:rect l="l" t="t" r="r" b="b"/>
              <a:pathLst>
                <a:path w="321" h="605" extrusionOk="0">
                  <a:moveTo>
                    <a:pt x="178" y="0"/>
                  </a:moveTo>
                  <a:cubicBezTo>
                    <a:pt x="107" y="0"/>
                    <a:pt x="36" y="71"/>
                    <a:pt x="36" y="142"/>
                  </a:cubicBezTo>
                  <a:cubicBezTo>
                    <a:pt x="36" y="249"/>
                    <a:pt x="36" y="356"/>
                    <a:pt x="0" y="463"/>
                  </a:cubicBezTo>
                  <a:cubicBezTo>
                    <a:pt x="0" y="534"/>
                    <a:pt x="36" y="605"/>
                    <a:pt x="142" y="605"/>
                  </a:cubicBezTo>
                  <a:cubicBezTo>
                    <a:pt x="214" y="605"/>
                    <a:pt x="285" y="569"/>
                    <a:pt x="285" y="463"/>
                  </a:cubicBezTo>
                  <a:lnTo>
                    <a:pt x="320" y="178"/>
                  </a:lnTo>
                  <a:cubicBezTo>
                    <a:pt x="320" y="142"/>
                    <a:pt x="285" y="107"/>
                    <a:pt x="285" y="71"/>
                  </a:cubicBezTo>
                  <a:cubicBezTo>
                    <a:pt x="249" y="36"/>
                    <a:pt x="214" y="0"/>
                    <a:pt x="178"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65;p78">
              <a:extLst>
                <a:ext uri="{FF2B5EF4-FFF2-40B4-BE49-F238E27FC236}">
                  <a16:creationId xmlns="" xmlns:a16="http://schemas.microsoft.com/office/drawing/2014/main" id="{3846DEFF-12F3-49B6-9B60-5CBD3A4BFDCA}"/>
                </a:ext>
              </a:extLst>
            </p:cNvPr>
            <p:cNvSpPr/>
            <p:nvPr/>
          </p:nvSpPr>
          <p:spPr>
            <a:xfrm>
              <a:off x="7037275" y="1923425"/>
              <a:ext cx="6250" cy="5350"/>
            </a:xfrm>
            <a:custGeom>
              <a:avLst/>
              <a:gdLst/>
              <a:ahLst/>
              <a:cxnLst/>
              <a:rect l="l" t="t" r="r" b="b"/>
              <a:pathLst>
                <a:path w="250" h="214" extrusionOk="0">
                  <a:moveTo>
                    <a:pt x="107" y="0"/>
                  </a:moveTo>
                  <a:cubicBezTo>
                    <a:pt x="1" y="36"/>
                    <a:pt x="1" y="213"/>
                    <a:pt x="107" y="213"/>
                  </a:cubicBezTo>
                  <a:cubicBezTo>
                    <a:pt x="250" y="213"/>
                    <a:pt x="250" y="36"/>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66;p78">
              <a:extLst>
                <a:ext uri="{FF2B5EF4-FFF2-40B4-BE49-F238E27FC236}">
                  <a16:creationId xmlns="" xmlns:a16="http://schemas.microsoft.com/office/drawing/2014/main" id="{54AF13F1-781F-4D34-8C0A-47CA5FC12A30}"/>
                </a:ext>
              </a:extLst>
            </p:cNvPr>
            <p:cNvSpPr/>
            <p:nvPr/>
          </p:nvSpPr>
          <p:spPr>
            <a:xfrm>
              <a:off x="6524025" y="1423500"/>
              <a:ext cx="24925" cy="18700"/>
            </a:xfrm>
            <a:custGeom>
              <a:avLst/>
              <a:gdLst/>
              <a:ahLst/>
              <a:cxnLst/>
              <a:rect l="l" t="t" r="r" b="b"/>
              <a:pathLst>
                <a:path w="997" h="748" extrusionOk="0">
                  <a:moveTo>
                    <a:pt x="534" y="1"/>
                  </a:moveTo>
                  <a:cubicBezTo>
                    <a:pt x="72" y="1"/>
                    <a:pt x="1" y="677"/>
                    <a:pt x="499" y="748"/>
                  </a:cubicBezTo>
                  <a:cubicBezTo>
                    <a:pt x="961" y="748"/>
                    <a:pt x="997" y="72"/>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7;p78">
              <a:extLst>
                <a:ext uri="{FF2B5EF4-FFF2-40B4-BE49-F238E27FC236}">
                  <a16:creationId xmlns="" xmlns:a16="http://schemas.microsoft.com/office/drawing/2014/main" id="{E8BB67C5-A0B4-4142-8B88-3E81C2BCD7F5}"/>
                </a:ext>
              </a:extLst>
            </p:cNvPr>
            <p:cNvSpPr/>
            <p:nvPr/>
          </p:nvSpPr>
          <p:spPr>
            <a:xfrm>
              <a:off x="6616525" y="1335650"/>
              <a:ext cx="15150" cy="15825"/>
            </a:xfrm>
            <a:custGeom>
              <a:avLst/>
              <a:gdLst/>
              <a:ahLst/>
              <a:cxnLst/>
              <a:rect l="l" t="t" r="r" b="b"/>
              <a:pathLst>
                <a:path w="606" h="633" extrusionOk="0">
                  <a:moveTo>
                    <a:pt x="197" y="1"/>
                  </a:moveTo>
                  <a:cubicBezTo>
                    <a:pt x="179" y="1"/>
                    <a:pt x="161" y="10"/>
                    <a:pt x="143" y="28"/>
                  </a:cubicBezTo>
                  <a:cubicBezTo>
                    <a:pt x="108" y="28"/>
                    <a:pt x="72" y="28"/>
                    <a:pt x="72" y="63"/>
                  </a:cubicBezTo>
                  <a:lnTo>
                    <a:pt x="37" y="99"/>
                  </a:lnTo>
                  <a:cubicBezTo>
                    <a:pt x="1" y="134"/>
                    <a:pt x="1" y="170"/>
                    <a:pt x="1" y="206"/>
                  </a:cubicBezTo>
                  <a:lnTo>
                    <a:pt x="1" y="277"/>
                  </a:lnTo>
                  <a:cubicBezTo>
                    <a:pt x="1" y="312"/>
                    <a:pt x="1" y="348"/>
                    <a:pt x="37" y="383"/>
                  </a:cubicBezTo>
                  <a:lnTo>
                    <a:pt x="179" y="561"/>
                  </a:lnTo>
                  <a:cubicBezTo>
                    <a:pt x="214" y="597"/>
                    <a:pt x="214" y="597"/>
                    <a:pt x="250" y="597"/>
                  </a:cubicBezTo>
                  <a:cubicBezTo>
                    <a:pt x="286" y="633"/>
                    <a:pt x="321" y="633"/>
                    <a:pt x="357" y="633"/>
                  </a:cubicBezTo>
                  <a:lnTo>
                    <a:pt x="428" y="633"/>
                  </a:lnTo>
                  <a:cubicBezTo>
                    <a:pt x="463" y="633"/>
                    <a:pt x="499" y="633"/>
                    <a:pt x="499" y="597"/>
                  </a:cubicBezTo>
                  <a:lnTo>
                    <a:pt x="570" y="561"/>
                  </a:lnTo>
                  <a:cubicBezTo>
                    <a:pt x="570" y="526"/>
                    <a:pt x="606" y="490"/>
                    <a:pt x="606" y="455"/>
                  </a:cubicBezTo>
                  <a:lnTo>
                    <a:pt x="606" y="383"/>
                  </a:lnTo>
                  <a:cubicBezTo>
                    <a:pt x="570" y="348"/>
                    <a:pt x="570" y="312"/>
                    <a:pt x="535" y="277"/>
                  </a:cubicBezTo>
                  <a:lnTo>
                    <a:pt x="392" y="99"/>
                  </a:lnTo>
                  <a:cubicBezTo>
                    <a:pt x="392" y="63"/>
                    <a:pt x="357" y="63"/>
                    <a:pt x="321" y="28"/>
                  </a:cubicBezTo>
                  <a:lnTo>
                    <a:pt x="250" y="28"/>
                  </a:lnTo>
                  <a:cubicBezTo>
                    <a:pt x="232" y="10"/>
                    <a:pt x="214"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8;p78">
              <a:extLst>
                <a:ext uri="{FF2B5EF4-FFF2-40B4-BE49-F238E27FC236}">
                  <a16:creationId xmlns="" xmlns:a16="http://schemas.microsoft.com/office/drawing/2014/main" id="{C6FCF9DE-24B0-4A98-B0CA-467F27E61342}"/>
                </a:ext>
              </a:extLst>
            </p:cNvPr>
            <p:cNvSpPr/>
            <p:nvPr/>
          </p:nvSpPr>
          <p:spPr>
            <a:xfrm>
              <a:off x="6471550" y="1557825"/>
              <a:ext cx="11575" cy="9800"/>
            </a:xfrm>
            <a:custGeom>
              <a:avLst/>
              <a:gdLst/>
              <a:ahLst/>
              <a:cxnLst/>
              <a:rect l="l" t="t" r="r" b="b"/>
              <a:pathLst>
                <a:path w="463" h="392" extrusionOk="0">
                  <a:moveTo>
                    <a:pt x="249" y="0"/>
                  </a:moveTo>
                  <a:cubicBezTo>
                    <a:pt x="36" y="36"/>
                    <a:pt x="0" y="321"/>
                    <a:pt x="214" y="392"/>
                  </a:cubicBezTo>
                  <a:cubicBezTo>
                    <a:pt x="427" y="356"/>
                    <a:pt x="463" y="71"/>
                    <a:pt x="249" y="0"/>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9;p78">
              <a:extLst>
                <a:ext uri="{FF2B5EF4-FFF2-40B4-BE49-F238E27FC236}">
                  <a16:creationId xmlns="" xmlns:a16="http://schemas.microsoft.com/office/drawing/2014/main" id="{D05B73FC-8967-48B7-86CB-E50A0FE56BEA}"/>
                </a:ext>
              </a:extLst>
            </p:cNvPr>
            <p:cNvSpPr/>
            <p:nvPr/>
          </p:nvSpPr>
          <p:spPr>
            <a:xfrm>
              <a:off x="6648550" y="1588950"/>
              <a:ext cx="12475" cy="8925"/>
            </a:xfrm>
            <a:custGeom>
              <a:avLst/>
              <a:gdLst/>
              <a:ahLst/>
              <a:cxnLst/>
              <a:rect l="l" t="t" r="r" b="b"/>
              <a:pathLst>
                <a:path w="499" h="357" extrusionOk="0">
                  <a:moveTo>
                    <a:pt x="250" y="1"/>
                  </a:moveTo>
                  <a:cubicBezTo>
                    <a:pt x="36" y="1"/>
                    <a:pt x="1" y="321"/>
                    <a:pt x="250" y="356"/>
                  </a:cubicBezTo>
                  <a:cubicBezTo>
                    <a:pt x="463" y="356"/>
                    <a:pt x="499" y="36"/>
                    <a:pt x="250" y="1"/>
                  </a:cubicBezTo>
                  <a:close/>
                </a:path>
              </a:pathLst>
            </a:custGeom>
            <a:solidFill>
              <a:srgbClr val="255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70;p78">
              <a:extLst>
                <a:ext uri="{FF2B5EF4-FFF2-40B4-BE49-F238E27FC236}">
                  <a16:creationId xmlns="" xmlns:a16="http://schemas.microsoft.com/office/drawing/2014/main" id="{A8BB8F3B-6B17-4B47-B33E-6DDF3D8DF4A5}"/>
                </a:ext>
              </a:extLst>
            </p:cNvPr>
            <p:cNvSpPr/>
            <p:nvPr/>
          </p:nvSpPr>
          <p:spPr>
            <a:xfrm>
              <a:off x="6839175" y="1612900"/>
              <a:ext cx="11925" cy="8175"/>
            </a:xfrm>
            <a:custGeom>
              <a:avLst/>
              <a:gdLst/>
              <a:ahLst/>
              <a:cxnLst/>
              <a:rect l="l" t="t" r="r" b="b"/>
              <a:pathLst>
                <a:path w="477" h="327" extrusionOk="0">
                  <a:moveTo>
                    <a:pt x="210" y="1"/>
                  </a:moveTo>
                  <a:cubicBezTo>
                    <a:pt x="23" y="1"/>
                    <a:pt x="0" y="324"/>
                    <a:pt x="204" y="324"/>
                  </a:cubicBezTo>
                  <a:cubicBezTo>
                    <a:pt x="216" y="325"/>
                    <a:pt x="227" y="326"/>
                    <a:pt x="238" y="326"/>
                  </a:cubicBezTo>
                  <a:cubicBezTo>
                    <a:pt x="455" y="326"/>
                    <a:pt x="476" y="3"/>
                    <a:pt x="239" y="3"/>
                  </a:cubicBezTo>
                  <a:cubicBezTo>
                    <a:pt x="229" y="2"/>
                    <a:pt x="219"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71;p78">
              <a:extLst>
                <a:ext uri="{FF2B5EF4-FFF2-40B4-BE49-F238E27FC236}">
                  <a16:creationId xmlns="" xmlns:a16="http://schemas.microsoft.com/office/drawing/2014/main" id="{CCCDE487-197E-4219-A283-DA4A6B26DF23}"/>
                </a:ext>
              </a:extLst>
            </p:cNvPr>
            <p:cNvSpPr/>
            <p:nvPr/>
          </p:nvSpPr>
          <p:spPr>
            <a:xfrm>
              <a:off x="6960775" y="1700375"/>
              <a:ext cx="19600" cy="20925"/>
            </a:xfrm>
            <a:custGeom>
              <a:avLst/>
              <a:gdLst/>
              <a:ahLst/>
              <a:cxnLst/>
              <a:rect l="l" t="t" r="r" b="b"/>
              <a:pathLst>
                <a:path w="784" h="837" extrusionOk="0">
                  <a:moveTo>
                    <a:pt x="268" y="0"/>
                  </a:moveTo>
                  <a:cubicBezTo>
                    <a:pt x="250" y="0"/>
                    <a:pt x="232" y="9"/>
                    <a:pt x="214" y="27"/>
                  </a:cubicBezTo>
                  <a:cubicBezTo>
                    <a:pt x="179" y="27"/>
                    <a:pt x="143" y="62"/>
                    <a:pt x="107" y="98"/>
                  </a:cubicBezTo>
                  <a:lnTo>
                    <a:pt x="36" y="134"/>
                  </a:lnTo>
                  <a:cubicBezTo>
                    <a:pt x="1" y="169"/>
                    <a:pt x="1" y="240"/>
                    <a:pt x="1" y="311"/>
                  </a:cubicBezTo>
                  <a:lnTo>
                    <a:pt x="1" y="383"/>
                  </a:lnTo>
                  <a:cubicBezTo>
                    <a:pt x="1" y="454"/>
                    <a:pt x="1" y="489"/>
                    <a:pt x="72" y="525"/>
                  </a:cubicBezTo>
                  <a:lnTo>
                    <a:pt x="214" y="703"/>
                  </a:lnTo>
                  <a:cubicBezTo>
                    <a:pt x="214" y="738"/>
                    <a:pt x="250" y="774"/>
                    <a:pt x="321" y="774"/>
                  </a:cubicBezTo>
                  <a:cubicBezTo>
                    <a:pt x="357" y="810"/>
                    <a:pt x="392" y="810"/>
                    <a:pt x="428" y="810"/>
                  </a:cubicBezTo>
                  <a:cubicBezTo>
                    <a:pt x="446" y="827"/>
                    <a:pt x="463" y="836"/>
                    <a:pt x="481" y="836"/>
                  </a:cubicBezTo>
                  <a:cubicBezTo>
                    <a:pt x="499" y="836"/>
                    <a:pt x="517" y="827"/>
                    <a:pt x="534" y="810"/>
                  </a:cubicBezTo>
                  <a:cubicBezTo>
                    <a:pt x="606" y="810"/>
                    <a:pt x="641" y="774"/>
                    <a:pt x="677" y="774"/>
                  </a:cubicBezTo>
                  <a:lnTo>
                    <a:pt x="712" y="703"/>
                  </a:lnTo>
                  <a:cubicBezTo>
                    <a:pt x="748" y="667"/>
                    <a:pt x="784" y="596"/>
                    <a:pt x="784" y="525"/>
                  </a:cubicBezTo>
                  <a:lnTo>
                    <a:pt x="784" y="454"/>
                  </a:lnTo>
                  <a:cubicBezTo>
                    <a:pt x="748" y="418"/>
                    <a:pt x="748" y="347"/>
                    <a:pt x="712" y="311"/>
                  </a:cubicBezTo>
                  <a:lnTo>
                    <a:pt x="570" y="134"/>
                  </a:lnTo>
                  <a:cubicBezTo>
                    <a:pt x="534" y="98"/>
                    <a:pt x="499" y="62"/>
                    <a:pt x="463" y="62"/>
                  </a:cubicBezTo>
                  <a:cubicBezTo>
                    <a:pt x="428" y="27"/>
                    <a:pt x="357" y="27"/>
                    <a:pt x="321" y="27"/>
                  </a:cubicBezTo>
                  <a:cubicBezTo>
                    <a:pt x="303" y="9"/>
                    <a:pt x="285" y="0"/>
                    <a:pt x="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72;p78">
              <a:extLst>
                <a:ext uri="{FF2B5EF4-FFF2-40B4-BE49-F238E27FC236}">
                  <a16:creationId xmlns="" xmlns:a16="http://schemas.microsoft.com/office/drawing/2014/main" id="{B77790D7-85F8-46AF-BF9E-C18956131C1A}"/>
                </a:ext>
              </a:extLst>
            </p:cNvPr>
            <p:cNvSpPr/>
            <p:nvPr/>
          </p:nvSpPr>
          <p:spPr>
            <a:xfrm>
              <a:off x="6995475" y="2080850"/>
              <a:ext cx="15150" cy="12475"/>
            </a:xfrm>
            <a:custGeom>
              <a:avLst/>
              <a:gdLst/>
              <a:ahLst/>
              <a:cxnLst/>
              <a:rect l="l" t="t" r="r" b="b"/>
              <a:pathLst>
                <a:path w="606" h="499" extrusionOk="0">
                  <a:moveTo>
                    <a:pt x="321" y="1"/>
                  </a:moveTo>
                  <a:cubicBezTo>
                    <a:pt x="36" y="1"/>
                    <a:pt x="0" y="428"/>
                    <a:pt x="285" y="499"/>
                  </a:cubicBezTo>
                  <a:cubicBezTo>
                    <a:pt x="570" y="463"/>
                    <a:pt x="605" y="36"/>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73;p78">
              <a:extLst>
                <a:ext uri="{FF2B5EF4-FFF2-40B4-BE49-F238E27FC236}">
                  <a16:creationId xmlns="" xmlns:a16="http://schemas.microsoft.com/office/drawing/2014/main" id="{69F047D1-EF28-4177-9043-43EE12D6B9F4}"/>
                </a:ext>
              </a:extLst>
            </p:cNvPr>
            <p:cNvSpPr/>
            <p:nvPr/>
          </p:nvSpPr>
          <p:spPr>
            <a:xfrm>
              <a:off x="5535775" y="1730700"/>
              <a:ext cx="323800" cy="489825"/>
            </a:xfrm>
            <a:custGeom>
              <a:avLst/>
              <a:gdLst/>
              <a:ahLst/>
              <a:cxnLst/>
              <a:rect l="l" t="t" r="r" b="b"/>
              <a:pathLst>
                <a:path w="12952" h="19593" extrusionOk="0">
                  <a:moveTo>
                    <a:pt x="7366" y="0"/>
                  </a:moveTo>
                  <a:cubicBezTo>
                    <a:pt x="5712" y="0"/>
                    <a:pt x="4050" y="175"/>
                    <a:pt x="2455" y="379"/>
                  </a:cubicBezTo>
                  <a:lnTo>
                    <a:pt x="1850" y="451"/>
                  </a:lnTo>
                  <a:cubicBezTo>
                    <a:pt x="1530" y="451"/>
                    <a:pt x="1246" y="557"/>
                    <a:pt x="1032" y="771"/>
                  </a:cubicBezTo>
                  <a:cubicBezTo>
                    <a:pt x="712" y="1162"/>
                    <a:pt x="1032" y="1731"/>
                    <a:pt x="1281" y="2123"/>
                  </a:cubicBezTo>
                  <a:lnTo>
                    <a:pt x="5266" y="7638"/>
                  </a:lnTo>
                  <a:cubicBezTo>
                    <a:pt x="5586" y="8029"/>
                    <a:pt x="5835" y="8492"/>
                    <a:pt x="5978" y="9025"/>
                  </a:cubicBezTo>
                  <a:cubicBezTo>
                    <a:pt x="6120" y="9986"/>
                    <a:pt x="5408" y="10876"/>
                    <a:pt x="4732" y="11623"/>
                  </a:cubicBezTo>
                  <a:lnTo>
                    <a:pt x="961" y="15821"/>
                  </a:lnTo>
                  <a:cubicBezTo>
                    <a:pt x="498" y="16355"/>
                    <a:pt x="0" y="17174"/>
                    <a:pt x="427" y="17707"/>
                  </a:cubicBezTo>
                  <a:cubicBezTo>
                    <a:pt x="641" y="17956"/>
                    <a:pt x="961" y="18099"/>
                    <a:pt x="1281" y="18170"/>
                  </a:cubicBezTo>
                  <a:cubicBezTo>
                    <a:pt x="4768" y="18846"/>
                    <a:pt x="8291" y="19344"/>
                    <a:pt x="11849" y="19557"/>
                  </a:cubicBezTo>
                  <a:cubicBezTo>
                    <a:pt x="11908" y="19581"/>
                    <a:pt x="11966" y="19592"/>
                    <a:pt x="12022" y="19592"/>
                  </a:cubicBezTo>
                  <a:cubicBezTo>
                    <a:pt x="12300" y="19592"/>
                    <a:pt x="12513" y="19320"/>
                    <a:pt x="12453" y="19024"/>
                  </a:cubicBezTo>
                  <a:lnTo>
                    <a:pt x="12880" y="2123"/>
                  </a:lnTo>
                  <a:cubicBezTo>
                    <a:pt x="12952" y="1731"/>
                    <a:pt x="12880" y="1340"/>
                    <a:pt x="12667" y="1020"/>
                  </a:cubicBezTo>
                  <a:cubicBezTo>
                    <a:pt x="12453" y="771"/>
                    <a:pt x="12169" y="628"/>
                    <a:pt x="11849" y="557"/>
                  </a:cubicBezTo>
                  <a:cubicBezTo>
                    <a:pt x="10400" y="148"/>
                    <a:pt x="888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74;p78">
              <a:extLst>
                <a:ext uri="{FF2B5EF4-FFF2-40B4-BE49-F238E27FC236}">
                  <a16:creationId xmlns="" xmlns:a16="http://schemas.microsoft.com/office/drawing/2014/main" id="{6FDA4A7C-AD92-41E2-8A3F-B17D8A1117D5}"/>
                </a:ext>
              </a:extLst>
            </p:cNvPr>
            <p:cNvSpPr/>
            <p:nvPr/>
          </p:nvSpPr>
          <p:spPr>
            <a:xfrm>
              <a:off x="7102225" y="1903125"/>
              <a:ext cx="364725" cy="459200"/>
            </a:xfrm>
            <a:custGeom>
              <a:avLst/>
              <a:gdLst/>
              <a:ahLst/>
              <a:cxnLst/>
              <a:rect l="l" t="t" r="r" b="b"/>
              <a:pathLst>
                <a:path w="14589" h="18368" extrusionOk="0">
                  <a:moveTo>
                    <a:pt x="7045" y="0"/>
                  </a:moveTo>
                  <a:cubicBezTo>
                    <a:pt x="6169" y="0"/>
                    <a:pt x="5291" y="45"/>
                    <a:pt x="4412" y="136"/>
                  </a:cubicBezTo>
                  <a:cubicBezTo>
                    <a:pt x="4056" y="136"/>
                    <a:pt x="3701" y="243"/>
                    <a:pt x="3416" y="421"/>
                  </a:cubicBezTo>
                  <a:cubicBezTo>
                    <a:pt x="3096" y="705"/>
                    <a:pt x="2918" y="1097"/>
                    <a:pt x="2847" y="1524"/>
                  </a:cubicBezTo>
                  <a:cubicBezTo>
                    <a:pt x="2135" y="4157"/>
                    <a:pt x="1566" y="6861"/>
                    <a:pt x="1210" y="9565"/>
                  </a:cubicBezTo>
                  <a:cubicBezTo>
                    <a:pt x="1139" y="10099"/>
                    <a:pt x="996" y="10632"/>
                    <a:pt x="890" y="11166"/>
                  </a:cubicBezTo>
                  <a:cubicBezTo>
                    <a:pt x="498" y="12838"/>
                    <a:pt x="0" y="14546"/>
                    <a:pt x="107" y="16147"/>
                  </a:cubicBezTo>
                  <a:cubicBezTo>
                    <a:pt x="107" y="16468"/>
                    <a:pt x="214" y="16752"/>
                    <a:pt x="391" y="17037"/>
                  </a:cubicBezTo>
                  <a:cubicBezTo>
                    <a:pt x="641" y="17215"/>
                    <a:pt x="925" y="17322"/>
                    <a:pt x="1210" y="17357"/>
                  </a:cubicBezTo>
                  <a:cubicBezTo>
                    <a:pt x="2170" y="17505"/>
                    <a:pt x="6091" y="18367"/>
                    <a:pt x="8559" y="18367"/>
                  </a:cubicBezTo>
                  <a:cubicBezTo>
                    <a:pt x="9660" y="18367"/>
                    <a:pt x="10472" y="18196"/>
                    <a:pt x="10603" y="17713"/>
                  </a:cubicBezTo>
                  <a:cubicBezTo>
                    <a:pt x="10674" y="17179"/>
                    <a:pt x="10568" y="16610"/>
                    <a:pt x="10319" y="16147"/>
                  </a:cubicBezTo>
                  <a:lnTo>
                    <a:pt x="8540" y="12020"/>
                  </a:lnTo>
                  <a:cubicBezTo>
                    <a:pt x="8148" y="11308"/>
                    <a:pt x="7935" y="10490"/>
                    <a:pt x="7863" y="9707"/>
                  </a:cubicBezTo>
                  <a:cubicBezTo>
                    <a:pt x="7863" y="7999"/>
                    <a:pt x="9216" y="6683"/>
                    <a:pt x="10461" y="5580"/>
                  </a:cubicBezTo>
                  <a:lnTo>
                    <a:pt x="13877" y="2520"/>
                  </a:lnTo>
                  <a:cubicBezTo>
                    <a:pt x="14197" y="2235"/>
                    <a:pt x="14588" y="1773"/>
                    <a:pt x="14410" y="1346"/>
                  </a:cubicBezTo>
                  <a:cubicBezTo>
                    <a:pt x="14232" y="1061"/>
                    <a:pt x="13912" y="883"/>
                    <a:pt x="13592" y="848"/>
                  </a:cubicBezTo>
                  <a:cubicBezTo>
                    <a:pt x="11451" y="287"/>
                    <a:pt x="9256" y="0"/>
                    <a:pt x="7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2307;p63">
            <a:extLst>
              <a:ext uri="{FF2B5EF4-FFF2-40B4-BE49-F238E27FC236}">
                <a16:creationId xmlns="" xmlns:a16="http://schemas.microsoft.com/office/drawing/2014/main" id="{F09E7748-C32F-471D-9565-555B86072A4B}"/>
              </a:ext>
            </a:extLst>
          </p:cNvPr>
          <p:cNvGrpSpPr/>
          <p:nvPr/>
        </p:nvGrpSpPr>
        <p:grpSpPr>
          <a:xfrm rot="20582233">
            <a:off x="486731" y="1604842"/>
            <a:ext cx="405721" cy="396334"/>
            <a:chOff x="3963749" y="540574"/>
            <a:chExt cx="1216471" cy="1151860"/>
          </a:xfrm>
        </p:grpSpPr>
        <p:sp>
          <p:nvSpPr>
            <p:cNvPr id="110" name="Google Shape;2308;p63">
              <a:extLst>
                <a:ext uri="{FF2B5EF4-FFF2-40B4-BE49-F238E27FC236}">
                  <a16:creationId xmlns="" xmlns:a16="http://schemas.microsoft.com/office/drawing/2014/main" id="{C48A75F7-ACC2-4A89-84D2-D5D118CAC411}"/>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9;p63">
              <a:extLst>
                <a:ext uri="{FF2B5EF4-FFF2-40B4-BE49-F238E27FC236}">
                  <a16:creationId xmlns="" xmlns:a16="http://schemas.microsoft.com/office/drawing/2014/main" id="{7CC8F8B6-D645-487B-B772-9FB2EC738011}"/>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2307;p63">
            <a:extLst>
              <a:ext uri="{FF2B5EF4-FFF2-40B4-BE49-F238E27FC236}">
                <a16:creationId xmlns="" xmlns:a16="http://schemas.microsoft.com/office/drawing/2014/main" id="{DFFD99D8-2349-44F6-8E2F-72EA7EBA5CD2}"/>
              </a:ext>
            </a:extLst>
          </p:cNvPr>
          <p:cNvGrpSpPr/>
          <p:nvPr/>
        </p:nvGrpSpPr>
        <p:grpSpPr>
          <a:xfrm rot="20582233">
            <a:off x="498761" y="2644864"/>
            <a:ext cx="405721" cy="396334"/>
            <a:chOff x="3963749" y="540574"/>
            <a:chExt cx="1216471" cy="1151860"/>
          </a:xfrm>
        </p:grpSpPr>
        <p:sp>
          <p:nvSpPr>
            <p:cNvPr id="113" name="Google Shape;2308;p63">
              <a:extLst>
                <a:ext uri="{FF2B5EF4-FFF2-40B4-BE49-F238E27FC236}">
                  <a16:creationId xmlns="" xmlns:a16="http://schemas.microsoft.com/office/drawing/2014/main" id="{A99431FE-15F3-4EFF-8AC4-E6422203CA6B}"/>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9;p63">
              <a:extLst>
                <a:ext uri="{FF2B5EF4-FFF2-40B4-BE49-F238E27FC236}">
                  <a16:creationId xmlns="" xmlns:a16="http://schemas.microsoft.com/office/drawing/2014/main" id="{CE649720-E61B-4B83-8E07-5F8D220A610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2197510" y="471515"/>
            <a:ext cx="4572000" cy="830997"/>
          </a:xfrm>
          <a:prstGeom prst="rect">
            <a:avLst/>
          </a:prstGeom>
        </p:spPr>
        <p:txBody>
          <a:bodyPr>
            <a:spAutoFit/>
          </a:bodyPr>
          <a:lstStyle/>
          <a:p>
            <a:pPr algn="ctr"/>
            <a:r>
              <a:rPr lang="en-US" sz="2400" b="1" dirty="0">
                <a:solidFill>
                  <a:srgbClr val="0000FF"/>
                </a:solidFill>
                <a:latin typeface="Times New Roman" pitchFamily="18" charset="0"/>
                <a:cs typeface="Times New Roman" pitchFamily="18" charset="0"/>
              </a:rPr>
              <a:t>TÌNH HUỐNG</a:t>
            </a:r>
          </a:p>
          <a:p>
            <a:pPr algn="ctr"/>
            <a:r>
              <a:rPr lang="en-US" sz="2400" b="1" dirty="0">
                <a:solidFill>
                  <a:srgbClr val="0000FF"/>
                </a:solidFill>
                <a:latin typeface="Times New Roman" pitchFamily="18" charset="0"/>
                <a:cs typeface="Times New Roman" pitchFamily="18" charset="0"/>
              </a:rPr>
              <a:t> NÓNG GIẬN/ LO LẮNG</a:t>
            </a:r>
          </a:p>
        </p:txBody>
      </p:sp>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2462799" y="1823749"/>
            <a:ext cx="647082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Tình</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huống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1</a:t>
            </a:r>
          </a:p>
        </p:txBody>
      </p:sp>
      <p:sp>
        <p:nvSpPr>
          <p:cNvPr id="2" name="TextBox 1"/>
          <p:cNvSpPr txBox="1"/>
          <p:nvPr/>
        </p:nvSpPr>
        <p:spPr>
          <a:xfrm>
            <a:off x="1508332" y="2399954"/>
            <a:ext cx="7635668" cy="2677656"/>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     Theo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p:txBody>
      </p:sp>
      <p:sp>
        <p:nvSpPr>
          <p:cNvPr id="5" name="TextBox 4"/>
          <p:cNvSpPr txBox="1"/>
          <p:nvPr/>
        </p:nvSpPr>
        <p:spPr>
          <a:xfrm>
            <a:off x="904698" y="1302512"/>
            <a:ext cx="823930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401231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96" y="1889518"/>
            <a:ext cx="8495071" cy="2677656"/>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vi-VN" sz="2800" i="1" dirty="0">
                <a:latin typeface="Times New Roman" pitchFamily="18" charset="0"/>
                <a:cs typeface="Times New Roman" pitchFamily="18" charset="0"/>
              </a:rPr>
              <a:t>Khi bị bạn trêu ghẹo, nếu cảm thấy khó chịu, muốn chấm dứt tình trạng này, các </a:t>
            </a:r>
            <a:r>
              <a:rPr lang="en-US" sz="2800" i="1" dirty="0" err="1">
                <a:latin typeface="Times New Roman" pitchFamily="18" charset="0"/>
                <a:cs typeface="Times New Roman" pitchFamily="18" charset="0"/>
              </a:rPr>
              <a:t>em</a:t>
            </a:r>
            <a:r>
              <a:rPr lang="vi-VN" sz="2800" i="1" dirty="0">
                <a:latin typeface="Times New Roman" pitchFamily="18" charset="0"/>
                <a:cs typeface="Times New Roman" pitchFamily="18" charset="0"/>
              </a:rPr>
              <a:t> cần phải bình tĩnh, lảng tránh đi ra nơi khác, không nên phản ứng gay gắt càng kích thích đối tượng trêu ghẹo. Dùng lời lẽ nhẹ nhàng yêu cầu không trêu ghẹo. Nếu tình trạng vẫn tiếp diễn cần phản ảnh đến giáo viên chủ nhiệm, với cha mẹ…</a:t>
            </a:r>
            <a:endParaRPr lang="en-US" sz="2800" i="1" dirty="0">
              <a:latin typeface="Times New Roman" pitchFamily="18" charset="0"/>
              <a:cs typeface="Times New Roman" pitchFamily="18" charset="0"/>
            </a:endParaRPr>
          </a:p>
        </p:txBody>
      </p:sp>
      <p:sp>
        <p:nvSpPr>
          <p:cNvPr id="5" name="Rectangle 4"/>
          <p:cNvSpPr/>
          <p:nvPr/>
        </p:nvSpPr>
        <p:spPr>
          <a:xfrm>
            <a:off x="1989237" y="1133336"/>
            <a:ext cx="4929555" cy="646331"/>
          </a:xfrm>
          <a:prstGeom prst="rect">
            <a:avLst/>
          </a:prstGeom>
          <a:noFill/>
        </p:spPr>
        <p:txBody>
          <a:bodyPr wrap="none" lIns="91440" tIns="45720" rIns="91440" bIns="45720">
            <a:spAutoFit/>
          </a:bodyPr>
          <a:lstStyle/>
          <a:p>
            <a:pPr algn="ct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Giải</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quyết</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tình</a:t>
            </a:r>
            <a:r>
              <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rPr>
              <a:t> </a:t>
            </a:r>
            <a:r>
              <a:rPr lang="en-US" sz="3600" b="1" cap="none" spc="0" dirty="0" err="1">
                <a:ln w="17780" cmpd="sng">
                  <a:solidFill>
                    <a:srgbClr val="FFFFFF"/>
                  </a:solidFill>
                  <a:prstDash val="solid"/>
                  <a:miter lim="800000"/>
                </a:ln>
                <a:solidFill>
                  <a:srgbClr val="0000FF"/>
                </a:solidFill>
                <a:effectLst>
                  <a:outerShdw blurRad="50800" algn="tl" rotWithShape="0">
                    <a:srgbClr val="000000"/>
                  </a:outerShdw>
                </a:effectLst>
              </a:rPr>
              <a:t>huống</a:t>
            </a:r>
            <a:endParaRPr lang="en-US" sz="3600" b="1" cap="none" spc="0" dirty="0">
              <a:ln w="17780" cmpd="sng">
                <a:solidFill>
                  <a:srgbClr val="FFFFFF"/>
                </a:solidFill>
                <a:prstDash val="solid"/>
                <a:miter lim="800000"/>
              </a:ln>
              <a:solidFill>
                <a:srgbClr val="0000FF"/>
              </a:solidFill>
              <a:effectLst>
                <a:outerShdw blurRad="50800" algn="tl" rotWithShape="0">
                  <a:srgbClr val="000000"/>
                </a:outerShdw>
              </a:effectLst>
            </a:endParaRPr>
          </a:p>
        </p:txBody>
      </p:sp>
      <p:sp>
        <p:nvSpPr>
          <p:cNvPr id="6" name="TextBox 5"/>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83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0" y="10048"/>
            <a:ext cx="91440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Nhiệm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vụ</a:t>
            </a:r>
            <a:r>
              <a:rPr lang="en-US" sz="2800" dirty="0">
                <a:solidFill>
                  <a:srgbClr val="FF0000"/>
                </a:solidFill>
                <a:latin typeface="Times New Roman" pitchFamily="18" charset="0"/>
                <a:cs typeface="Times New Roman" pitchFamily="18" charset="0"/>
              </a:rPr>
              <a:t> 10: </a:t>
            </a:r>
            <a:r>
              <a:rPr lang="en-US" sz="2800" dirty="0" err="1">
                <a:solidFill>
                  <a:srgbClr val="FF0000"/>
                </a:solidFill>
                <a:latin typeface="Times New Roman" pitchFamily="18" charset="0"/>
                <a:cs typeface="Times New Roman" pitchFamily="18" charset="0"/>
              </a:rPr>
              <a:t>Xử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huống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kiểm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soát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lo </a:t>
            </a:r>
            <a:r>
              <a:rPr lang="en-US" sz="2800" dirty="0" err="1">
                <a:solidFill>
                  <a:srgbClr val="FF0000"/>
                </a:solidFill>
                <a:latin typeface="Times New Roman" pitchFamily="18" charset="0"/>
                <a:cs typeface="Times New Roman" pitchFamily="18" charset="0"/>
              </a:rPr>
              <a:t>lắng</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1789351" y="1375284"/>
            <a:ext cx="647082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Tình</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3200" b="1" cap="none" spc="0" dirty="0" err="1">
                <a:ln w="11430"/>
                <a:effectLst>
                  <a:outerShdw blurRad="50800" dist="39000" dir="5460000" algn="tl">
                    <a:srgbClr val="000000">
                      <a:alpha val="38000"/>
                    </a:srgbClr>
                  </a:outerShdw>
                </a:effectLst>
                <a:latin typeface="Times New Roman" pitchFamily="18" charset="0"/>
                <a:cs typeface="Times New Roman" pitchFamily="18" charset="0"/>
              </a:rPr>
              <a:t>huống</a:t>
            </a:r>
            <a:r>
              <a:rPr lang="en-US" sz="3200" b="1" cap="none" spc="0" dirty="0">
                <a:ln w="11430"/>
                <a:effectLst>
                  <a:outerShdw blurRad="50800" dist="39000" dir="5460000" algn="tl">
                    <a:srgbClr val="000000">
                      <a:alpha val="38000"/>
                    </a:srgbClr>
                  </a:outerShdw>
                </a:effectLst>
                <a:latin typeface="Times New Roman" pitchFamily="18" charset="0"/>
                <a:cs typeface="Times New Roman" pitchFamily="18" charset="0"/>
              </a:rPr>
              <a:t> 2</a:t>
            </a:r>
          </a:p>
        </p:txBody>
      </p:sp>
      <p:sp>
        <p:nvSpPr>
          <p:cNvPr id="2" name="TextBox 1"/>
          <p:cNvSpPr txBox="1"/>
          <p:nvPr/>
        </p:nvSpPr>
        <p:spPr>
          <a:xfrm>
            <a:off x="115556" y="1999607"/>
            <a:ext cx="8912887" cy="3108543"/>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lo </a:t>
            </a:r>
            <a:r>
              <a:rPr lang="en-US" sz="2800" dirty="0" err="1">
                <a:latin typeface="Times New Roman" pitchFamily="18" charset="0"/>
                <a:cs typeface="Times New Roman" pitchFamily="18" charset="0"/>
              </a:rPr>
              <a:t>lắng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hộp</a:t>
            </a:r>
            <a:r>
              <a:rPr lang="en-US" sz="2800" dirty="0">
                <a:latin typeface="Times New Roman" pitchFamily="18" charset="0"/>
                <a:cs typeface="Times New Roman" pitchFamily="18" charset="0"/>
              </a:rPr>
              <a:t>, lo </a:t>
            </a:r>
            <a:r>
              <a:rPr lang="en-US" sz="2800" dirty="0" err="1">
                <a:latin typeface="Times New Roman" pitchFamily="18" charset="0"/>
                <a:cs typeface="Times New Roman" pitchFamily="18" charset="0"/>
              </a:rPr>
              <a:t>sợ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Kim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p:txBody>
      </p:sp>
      <p:sp>
        <p:nvSpPr>
          <p:cNvPr id="116" name="TextBox 115"/>
          <p:cNvSpPr txBox="1"/>
          <p:nvPr/>
        </p:nvSpPr>
        <p:spPr>
          <a:xfrm>
            <a:off x="83696" y="629272"/>
            <a:ext cx="9060304"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2:</a:t>
            </a:r>
          </a:p>
        </p:txBody>
      </p:sp>
    </p:spTree>
    <p:extLst>
      <p:ext uri="{BB962C8B-B14F-4D97-AF65-F5344CB8AC3E}">
        <p14:creationId xmlns:p14="http://schemas.microsoft.com/office/powerpoint/2010/main" val="2346850959"/>
      </p:ext>
    </p:extLst>
  </p:cSld>
  <p:clrMapOvr>
    <a:masterClrMapping/>
  </p:clrMapOvr>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1539</TotalTime>
  <Words>1555</Words>
  <Application>Microsoft Office PowerPoint</Application>
  <PresentationFormat>On-screen Show (16:9)</PresentationFormat>
  <Paragraphs>158</Paragraphs>
  <Slides>22</Slides>
  <Notes>11</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4" baseType="lpstr">
      <vt:lpstr>Arial</vt:lpstr>
      <vt:lpstr>VNI-Tubes</vt:lpstr>
      <vt:lpstr>Nanum Pen Script</vt:lpstr>
      <vt:lpstr>Times New Roman</vt:lpstr>
      <vt:lpstr>Calibri</vt:lpstr>
      <vt:lpstr>Nunito</vt:lpstr>
      <vt:lpstr>宋体</vt:lpstr>
      <vt:lpstr>Wingdings</vt:lpstr>
      <vt:lpstr>微软雅黑</vt:lpstr>
      <vt:lpstr>.VnTimeH</vt:lpstr>
      <vt:lpstr>World Environment Day by Slidesgo</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2</dc:title>
  <dc:creator>Admin</dc:creator>
  <cp:lastModifiedBy>STHC SCHOOL</cp:lastModifiedBy>
  <cp:revision>90</cp:revision>
  <dcterms:modified xsi:type="dcterms:W3CDTF">2021-10-30T13:42:51Z</dcterms:modified>
</cp:coreProperties>
</file>