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346" r:id="rId2"/>
    <p:sldId id="366" r:id="rId3"/>
    <p:sldId id="368" r:id="rId4"/>
    <p:sldId id="330" r:id="rId5"/>
    <p:sldId id="341" r:id="rId6"/>
    <p:sldId id="342" r:id="rId7"/>
    <p:sldId id="339" r:id="rId8"/>
    <p:sldId id="340" r:id="rId9"/>
  </p:sldIdLst>
  <p:sldSz cx="9144000" cy="5143500" type="screen16x9"/>
  <p:notesSz cx="6858000" cy="9144000"/>
  <p:embeddedFontLst>
    <p:embeddedFont>
      <p:font typeface="Nanum Pen Script" panose="020B0604020202020204" charset="-12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宋体" panose="02010600030101010101" pitchFamily="2" charset="-122"/>
      <p:regular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E4F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EF87324-3DEF-4377-9830-722AA06DD344}">
  <a:tblStyle styleId="{AEF87324-3DEF-4377-9830-722AA06DD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5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0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5905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8793608e4a_1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8793608e4a_1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6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62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54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51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CUSTOM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10/24/2021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5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 ">
  <p:cSld name="Title + text 3 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25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71" r:id="rId3"/>
    <p:sldLayoutId id="2147483677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thienvan\NGLL%20thang%209%20tuan%204\Nh&#7841;c%20beat%20-%20L&#7899;p%20ch&#250;ng%20ta%20&#273;o&#224;n%20k&#7871;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blue_parakeet_md_w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03" flipH="1">
            <a:off x="7916177" y="1657396"/>
            <a:ext cx="1066800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0100" y="1847193"/>
            <a:ext cx="6913522" cy="788927"/>
            <a:chOff x="-96" y="540"/>
            <a:chExt cx="2928" cy="1680"/>
          </a:xfrm>
        </p:grpSpPr>
        <p:sp>
          <p:nvSpPr>
            <p:cNvPr id="206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-96" y="1452"/>
              <a:ext cx="2928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4000" b="1" kern="10" dirty="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FFFF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CHĂM SÓC CUỘC SỐNG CÁ NHÂN</a:t>
              </a:r>
            </a:p>
          </p:txBody>
        </p:sp>
        <p:sp>
          <p:nvSpPr>
            <p:cNvPr id="206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14" y="540"/>
              <a:ext cx="2676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050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blipFill dpi="0" rotWithShape="1">
                    <a:blip r:embed="rId4">
                      <a:alphaModFix amt="99000"/>
                    </a:blip>
                    <a:srcRect/>
                    <a:tile tx="0" ty="0" sx="100000" sy="100000" flip="none" algn="tl"/>
                  </a:blipFill>
                  <a:effectLst>
                    <a:outerShdw dist="35921" dir="2700000" algn="ctr" rotWithShape="0">
                      <a:srgbClr val="111111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CHỦ ĐỀ 2</a:t>
              </a:r>
            </a:p>
          </p:txBody>
        </p:sp>
      </p:grp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381000" y="480060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20" descr="blue_parakeet_md_w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004">
            <a:off x="-152400" y="1638556"/>
            <a:ext cx="1066800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Nhạc beat - Lớp chúng ta đoàn kế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60283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099" y="125759"/>
            <a:ext cx="86373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PHÒNG GIÁO DỤC VÀ ĐÀO TẠO QUẬN GÒ VẤP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9832" y="808233"/>
            <a:ext cx="83599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 ĐỘNG TRẢI NGHIỆM HƯỚNG NGHIỆP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5" y="2739936"/>
            <a:ext cx="1711368" cy="218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55" y="2901843"/>
            <a:ext cx="3188212" cy="189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03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379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 vol="80000">
                <p:cTn id="24" fill="hold" display="0" nodeType="clickEffect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992;p78">
            <a:extLst>
              <a:ext uri="{FF2B5EF4-FFF2-40B4-BE49-F238E27FC236}">
                <a16:creationId xmlns:a16="http://schemas.microsoft.com/office/drawing/2014/main" xmlns="" id="{D4BBCFA3-D9C2-40F0-A78F-A308D23AF234}"/>
              </a:ext>
            </a:extLst>
          </p:cNvPr>
          <p:cNvGrpSpPr/>
          <p:nvPr/>
        </p:nvGrpSpPr>
        <p:grpSpPr>
          <a:xfrm rot="1896831">
            <a:off x="-203241" y="3978889"/>
            <a:ext cx="1407694" cy="1719962"/>
            <a:chOff x="5535775" y="779325"/>
            <a:chExt cx="1931175" cy="2145925"/>
          </a:xfrm>
        </p:grpSpPr>
        <p:sp>
          <p:nvSpPr>
            <p:cNvPr id="26" name="Google Shape;2993;p78">
              <a:extLst>
                <a:ext uri="{FF2B5EF4-FFF2-40B4-BE49-F238E27FC236}">
                  <a16:creationId xmlns:a16="http://schemas.microsoft.com/office/drawing/2014/main" xmlns="" id="{DF34EEE8-A61E-4D4D-8A09-89472ECBCA6E}"/>
                </a:ext>
              </a:extLst>
            </p:cNvPr>
            <p:cNvSpPr/>
            <p:nvPr/>
          </p:nvSpPr>
          <p:spPr>
            <a:xfrm>
              <a:off x="5962750" y="1698925"/>
              <a:ext cx="221500" cy="289800"/>
            </a:xfrm>
            <a:custGeom>
              <a:avLst/>
              <a:gdLst/>
              <a:ahLst/>
              <a:cxnLst/>
              <a:rect l="l" t="t" r="r" b="b"/>
              <a:pathLst>
                <a:path w="8860" h="11592" extrusionOk="0">
                  <a:moveTo>
                    <a:pt x="4658" y="0"/>
                  </a:moveTo>
                  <a:cubicBezTo>
                    <a:pt x="4287" y="0"/>
                    <a:pt x="3887" y="40"/>
                    <a:pt x="3487" y="120"/>
                  </a:cubicBezTo>
                  <a:cubicBezTo>
                    <a:pt x="2918" y="227"/>
                    <a:pt x="2384" y="369"/>
                    <a:pt x="1886" y="619"/>
                  </a:cubicBezTo>
                  <a:cubicBezTo>
                    <a:pt x="1388" y="868"/>
                    <a:pt x="961" y="1188"/>
                    <a:pt x="605" y="1579"/>
                  </a:cubicBezTo>
                  <a:cubicBezTo>
                    <a:pt x="249" y="1971"/>
                    <a:pt x="71" y="2433"/>
                    <a:pt x="0" y="3002"/>
                  </a:cubicBezTo>
                  <a:cubicBezTo>
                    <a:pt x="0" y="3145"/>
                    <a:pt x="71" y="3323"/>
                    <a:pt x="213" y="3465"/>
                  </a:cubicBezTo>
                  <a:cubicBezTo>
                    <a:pt x="332" y="3613"/>
                    <a:pt x="451" y="3687"/>
                    <a:pt x="549" y="3687"/>
                  </a:cubicBezTo>
                  <a:cubicBezTo>
                    <a:pt x="568" y="3687"/>
                    <a:pt x="587" y="3684"/>
                    <a:pt x="605" y="3678"/>
                  </a:cubicBezTo>
                  <a:cubicBezTo>
                    <a:pt x="783" y="3643"/>
                    <a:pt x="925" y="3536"/>
                    <a:pt x="1032" y="3394"/>
                  </a:cubicBezTo>
                  <a:cubicBezTo>
                    <a:pt x="1174" y="3216"/>
                    <a:pt x="1210" y="3038"/>
                    <a:pt x="1174" y="2825"/>
                  </a:cubicBezTo>
                  <a:cubicBezTo>
                    <a:pt x="1530" y="2504"/>
                    <a:pt x="1886" y="2220"/>
                    <a:pt x="2277" y="2006"/>
                  </a:cubicBezTo>
                  <a:cubicBezTo>
                    <a:pt x="2669" y="1757"/>
                    <a:pt x="3060" y="1615"/>
                    <a:pt x="3451" y="1544"/>
                  </a:cubicBezTo>
                  <a:cubicBezTo>
                    <a:pt x="3727" y="1475"/>
                    <a:pt x="3988" y="1435"/>
                    <a:pt x="4234" y="1435"/>
                  </a:cubicBezTo>
                  <a:cubicBezTo>
                    <a:pt x="4369" y="1435"/>
                    <a:pt x="4499" y="1447"/>
                    <a:pt x="4626" y="1472"/>
                  </a:cubicBezTo>
                  <a:cubicBezTo>
                    <a:pt x="4981" y="1508"/>
                    <a:pt x="5302" y="1615"/>
                    <a:pt x="5622" y="1828"/>
                  </a:cubicBezTo>
                  <a:cubicBezTo>
                    <a:pt x="5800" y="1971"/>
                    <a:pt x="5942" y="2184"/>
                    <a:pt x="6013" y="2398"/>
                  </a:cubicBezTo>
                  <a:cubicBezTo>
                    <a:pt x="6120" y="2611"/>
                    <a:pt x="6191" y="2860"/>
                    <a:pt x="6191" y="3109"/>
                  </a:cubicBezTo>
                  <a:cubicBezTo>
                    <a:pt x="6191" y="3358"/>
                    <a:pt x="6155" y="3607"/>
                    <a:pt x="6120" y="3821"/>
                  </a:cubicBezTo>
                  <a:cubicBezTo>
                    <a:pt x="6049" y="4070"/>
                    <a:pt x="5978" y="4283"/>
                    <a:pt x="5906" y="4426"/>
                  </a:cubicBezTo>
                  <a:cubicBezTo>
                    <a:pt x="5693" y="4853"/>
                    <a:pt x="5337" y="5244"/>
                    <a:pt x="4875" y="5564"/>
                  </a:cubicBezTo>
                  <a:cubicBezTo>
                    <a:pt x="4448" y="5884"/>
                    <a:pt x="3878" y="6062"/>
                    <a:pt x="3238" y="6134"/>
                  </a:cubicBezTo>
                  <a:cubicBezTo>
                    <a:pt x="3273" y="5671"/>
                    <a:pt x="3309" y="5208"/>
                    <a:pt x="3345" y="4781"/>
                  </a:cubicBezTo>
                  <a:lnTo>
                    <a:pt x="3487" y="3429"/>
                  </a:lnTo>
                  <a:cubicBezTo>
                    <a:pt x="3487" y="3145"/>
                    <a:pt x="3416" y="2931"/>
                    <a:pt x="3345" y="2789"/>
                  </a:cubicBezTo>
                  <a:cubicBezTo>
                    <a:pt x="3273" y="2647"/>
                    <a:pt x="3096" y="2540"/>
                    <a:pt x="2846" y="2469"/>
                  </a:cubicBezTo>
                  <a:cubicBezTo>
                    <a:pt x="2775" y="2469"/>
                    <a:pt x="2669" y="2504"/>
                    <a:pt x="2526" y="2575"/>
                  </a:cubicBezTo>
                  <a:cubicBezTo>
                    <a:pt x="2384" y="2611"/>
                    <a:pt x="2313" y="2718"/>
                    <a:pt x="2313" y="2860"/>
                  </a:cubicBezTo>
                  <a:cubicBezTo>
                    <a:pt x="2242" y="3394"/>
                    <a:pt x="2170" y="4034"/>
                    <a:pt x="2099" y="4710"/>
                  </a:cubicBezTo>
                  <a:lnTo>
                    <a:pt x="1921" y="6774"/>
                  </a:lnTo>
                  <a:cubicBezTo>
                    <a:pt x="1850" y="7450"/>
                    <a:pt x="1815" y="8126"/>
                    <a:pt x="1779" y="8802"/>
                  </a:cubicBezTo>
                  <a:cubicBezTo>
                    <a:pt x="1743" y="9443"/>
                    <a:pt x="1743" y="10047"/>
                    <a:pt x="1743" y="10581"/>
                  </a:cubicBezTo>
                  <a:cubicBezTo>
                    <a:pt x="1743" y="10617"/>
                    <a:pt x="1743" y="10723"/>
                    <a:pt x="1779" y="10830"/>
                  </a:cubicBezTo>
                  <a:cubicBezTo>
                    <a:pt x="1815" y="10937"/>
                    <a:pt x="1850" y="11044"/>
                    <a:pt x="1921" y="11150"/>
                  </a:cubicBezTo>
                  <a:cubicBezTo>
                    <a:pt x="1957" y="11257"/>
                    <a:pt x="2028" y="11364"/>
                    <a:pt x="2099" y="11435"/>
                  </a:cubicBezTo>
                  <a:cubicBezTo>
                    <a:pt x="2170" y="11506"/>
                    <a:pt x="2242" y="11577"/>
                    <a:pt x="2313" y="11577"/>
                  </a:cubicBezTo>
                  <a:cubicBezTo>
                    <a:pt x="2360" y="11587"/>
                    <a:pt x="2406" y="11591"/>
                    <a:pt x="2448" y="11591"/>
                  </a:cubicBezTo>
                  <a:cubicBezTo>
                    <a:pt x="2564" y="11591"/>
                    <a:pt x="2662" y="11558"/>
                    <a:pt x="2740" y="11506"/>
                  </a:cubicBezTo>
                  <a:cubicBezTo>
                    <a:pt x="2882" y="11435"/>
                    <a:pt x="2918" y="11293"/>
                    <a:pt x="2953" y="11115"/>
                  </a:cubicBezTo>
                  <a:cubicBezTo>
                    <a:pt x="2953" y="10581"/>
                    <a:pt x="2989" y="10047"/>
                    <a:pt x="3024" y="9478"/>
                  </a:cubicBezTo>
                  <a:cubicBezTo>
                    <a:pt x="3060" y="8909"/>
                    <a:pt x="3096" y="8375"/>
                    <a:pt x="3131" y="7806"/>
                  </a:cubicBezTo>
                  <a:cubicBezTo>
                    <a:pt x="3487" y="8055"/>
                    <a:pt x="3878" y="8340"/>
                    <a:pt x="4270" y="8624"/>
                  </a:cubicBezTo>
                  <a:cubicBezTo>
                    <a:pt x="4661" y="8909"/>
                    <a:pt x="5088" y="9229"/>
                    <a:pt x="5479" y="9549"/>
                  </a:cubicBezTo>
                  <a:cubicBezTo>
                    <a:pt x="5871" y="9834"/>
                    <a:pt x="6262" y="10154"/>
                    <a:pt x="6618" y="10439"/>
                  </a:cubicBezTo>
                  <a:cubicBezTo>
                    <a:pt x="6974" y="10759"/>
                    <a:pt x="7330" y="11044"/>
                    <a:pt x="7614" y="11328"/>
                  </a:cubicBezTo>
                  <a:cubicBezTo>
                    <a:pt x="7792" y="11471"/>
                    <a:pt x="7970" y="11542"/>
                    <a:pt x="8184" y="11542"/>
                  </a:cubicBezTo>
                  <a:cubicBezTo>
                    <a:pt x="8397" y="11542"/>
                    <a:pt x="8539" y="11435"/>
                    <a:pt x="8646" y="11257"/>
                  </a:cubicBezTo>
                  <a:cubicBezTo>
                    <a:pt x="8824" y="10937"/>
                    <a:pt x="8860" y="10688"/>
                    <a:pt x="8753" y="10546"/>
                  </a:cubicBezTo>
                  <a:cubicBezTo>
                    <a:pt x="8682" y="10368"/>
                    <a:pt x="8575" y="10225"/>
                    <a:pt x="8504" y="10154"/>
                  </a:cubicBezTo>
                  <a:cubicBezTo>
                    <a:pt x="7899" y="9620"/>
                    <a:pt x="7294" y="9122"/>
                    <a:pt x="6689" y="8660"/>
                  </a:cubicBezTo>
                  <a:cubicBezTo>
                    <a:pt x="6084" y="8197"/>
                    <a:pt x="5408" y="7699"/>
                    <a:pt x="4732" y="7201"/>
                  </a:cubicBezTo>
                  <a:cubicBezTo>
                    <a:pt x="5764" y="6667"/>
                    <a:pt x="6547" y="5991"/>
                    <a:pt x="7045" y="5173"/>
                  </a:cubicBezTo>
                  <a:cubicBezTo>
                    <a:pt x="7579" y="4354"/>
                    <a:pt x="7721" y="3429"/>
                    <a:pt x="7508" y="2362"/>
                  </a:cubicBezTo>
                  <a:cubicBezTo>
                    <a:pt x="7401" y="1722"/>
                    <a:pt x="7116" y="1223"/>
                    <a:pt x="6689" y="761"/>
                  </a:cubicBezTo>
                  <a:cubicBezTo>
                    <a:pt x="6262" y="334"/>
                    <a:pt x="5693" y="85"/>
                    <a:pt x="5017" y="14"/>
                  </a:cubicBezTo>
                  <a:cubicBezTo>
                    <a:pt x="4901" y="5"/>
                    <a:pt x="4781" y="0"/>
                    <a:pt x="4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94;p78">
              <a:extLst>
                <a:ext uri="{FF2B5EF4-FFF2-40B4-BE49-F238E27FC236}">
                  <a16:creationId xmlns:a16="http://schemas.microsoft.com/office/drawing/2014/main" xmlns="" id="{C5646FAF-6F87-4078-9D42-EE785D33FFCB}"/>
                </a:ext>
              </a:extLst>
            </p:cNvPr>
            <p:cNvSpPr/>
            <p:nvPr/>
          </p:nvSpPr>
          <p:spPr>
            <a:xfrm>
              <a:off x="6199350" y="1758850"/>
              <a:ext cx="202825" cy="221825"/>
            </a:xfrm>
            <a:custGeom>
              <a:avLst/>
              <a:gdLst/>
              <a:ahLst/>
              <a:cxnLst/>
              <a:rect l="l" t="t" r="r" b="b"/>
              <a:pathLst>
                <a:path w="8113" h="8873" extrusionOk="0">
                  <a:moveTo>
                    <a:pt x="4840" y="1"/>
                  </a:moveTo>
                  <a:cubicBezTo>
                    <a:pt x="4590" y="1"/>
                    <a:pt x="4270" y="1"/>
                    <a:pt x="3879" y="36"/>
                  </a:cubicBezTo>
                  <a:cubicBezTo>
                    <a:pt x="3523" y="36"/>
                    <a:pt x="3167" y="36"/>
                    <a:pt x="2776" y="72"/>
                  </a:cubicBezTo>
                  <a:cubicBezTo>
                    <a:pt x="2384" y="107"/>
                    <a:pt x="1993" y="143"/>
                    <a:pt x="1637" y="178"/>
                  </a:cubicBezTo>
                  <a:cubicBezTo>
                    <a:pt x="1246" y="214"/>
                    <a:pt x="961" y="250"/>
                    <a:pt x="677" y="285"/>
                  </a:cubicBezTo>
                  <a:cubicBezTo>
                    <a:pt x="534" y="321"/>
                    <a:pt x="427" y="428"/>
                    <a:pt x="356" y="534"/>
                  </a:cubicBezTo>
                  <a:cubicBezTo>
                    <a:pt x="285" y="605"/>
                    <a:pt x="250" y="712"/>
                    <a:pt x="250" y="854"/>
                  </a:cubicBezTo>
                  <a:cubicBezTo>
                    <a:pt x="214" y="997"/>
                    <a:pt x="285" y="1139"/>
                    <a:pt x="392" y="1281"/>
                  </a:cubicBezTo>
                  <a:cubicBezTo>
                    <a:pt x="499" y="1424"/>
                    <a:pt x="641" y="1495"/>
                    <a:pt x="783" y="1566"/>
                  </a:cubicBezTo>
                  <a:cubicBezTo>
                    <a:pt x="712" y="1957"/>
                    <a:pt x="677" y="2384"/>
                    <a:pt x="605" y="2776"/>
                  </a:cubicBezTo>
                  <a:cubicBezTo>
                    <a:pt x="570" y="3203"/>
                    <a:pt x="499" y="3594"/>
                    <a:pt x="463" y="4021"/>
                  </a:cubicBezTo>
                  <a:cubicBezTo>
                    <a:pt x="214" y="4092"/>
                    <a:pt x="72" y="4270"/>
                    <a:pt x="36" y="4519"/>
                  </a:cubicBezTo>
                  <a:cubicBezTo>
                    <a:pt x="1" y="4768"/>
                    <a:pt x="107" y="4982"/>
                    <a:pt x="356" y="5160"/>
                  </a:cubicBezTo>
                  <a:cubicBezTo>
                    <a:pt x="250" y="5836"/>
                    <a:pt x="214" y="6547"/>
                    <a:pt x="178" y="7223"/>
                  </a:cubicBezTo>
                  <a:cubicBezTo>
                    <a:pt x="143" y="7722"/>
                    <a:pt x="250" y="8113"/>
                    <a:pt x="463" y="8398"/>
                  </a:cubicBezTo>
                  <a:cubicBezTo>
                    <a:pt x="677" y="8682"/>
                    <a:pt x="1032" y="8825"/>
                    <a:pt x="1495" y="8860"/>
                  </a:cubicBezTo>
                  <a:cubicBezTo>
                    <a:pt x="1680" y="8869"/>
                    <a:pt x="1868" y="8873"/>
                    <a:pt x="2060" y="8873"/>
                  </a:cubicBezTo>
                  <a:cubicBezTo>
                    <a:pt x="2681" y="8873"/>
                    <a:pt x="3333" y="8827"/>
                    <a:pt x="3986" y="8718"/>
                  </a:cubicBezTo>
                  <a:cubicBezTo>
                    <a:pt x="4840" y="8576"/>
                    <a:pt x="5729" y="8398"/>
                    <a:pt x="6619" y="8184"/>
                  </a:cubicBezTo>
                  <a:cubicBezTo>
                    <a:pt x="6761" y="8184"/>
                    <a:pt x="6903" y="8113"/>
                    <a:pt x="7046" y="8077"/>
                  </a:cubicBezTo>
                  <a:cubicBezTo>
                    <a:pt x="7223" y="8006"/>
                    <a:pt x="7401" y="7935"/>
                    <a:pt x="7544" y="7864"/>
                  </a:cubicBezTo>
                  <a:cubicBezTo>
                    <a:pt x="7686" y="7757"/>
                    <a:pt x="7828" y="7686"/>
                    <a:pt x="7935" y="7615"/>
                  </a:cubicBezTo>
                  <a:cubicBezTo>
                    <a:pt x="8042" y="7544"/>
                    <a:pt x="8077" y="7473"/>
                    <a:pt x="8113" y="7437"/>
                  </a:cubicBezTo>
                  <a:cubicBezTo>
                    <a:pt x="8113" y="7259"/>
                    <a:pt x="8077" y="7152"/>
                    <a:pt x="8006" y="7046"/>
                  </a:cubicBezTo>
                  <a:cubicBezTo>
                    <a:pt x="7935" y="6974"/>
                    <a:pt x="7828" y="6903"/>
                    <a:pt x="7686" y="6868"/>
                  </a:cubicBezTo>
                  <a:cubicBezTo>
                    <a:pt x="7544" y="6832"/>
                    <a:pt x="7401" y="6832"/>
                    <a:pt x="7223" y="6832"/>
                  </a:cubicBezTo>
                  <a:cubicBezTo>
                    <a:pt x="7046" y="6868"/>
                    <a:pt x="6903" y="6868"/>
                    <a:pt x="6725" y="6903"/>
                  </a:cubicBezTo>
                  <a:cubicBezTo>
                    <a:pt x="6441" y="6939"/>
                    <a:pt x="6049" y="7010"/>
                    <a:pt x="5587" y="7081"/>
                  </a:cubicBezTo>
                  <a:cubicBezTo>
                    <a:pt x="5124" y="7152"/>
                    <a:pt x="4662" y="7188"/>
                    <a:pt x="4199" y="7259"/>
                  </a:cubicBezTo>
                  <a:cubicBezTo>
                    <a:pt x="3701" y="7330"/>
                    <a:pt x="3203" y="7366"/>
                    <a:pt x="2740" y="7401"/>
                  </a:cubicBezTo>
                  <a:cubicBezTo>
                    <a:pt x="2586" y="7413"/>
                    <a:pt x="2444" y="7417"/>
                    <a:pt x="2309" y="7417"/>
                  </a:cubicBezTo>
                  <a:cubicBezTo>
                    <a:pt x="2040" y="7417"/>
                    <a:pt x="1803" y="7401"/>
                    <a:pt x="1566" y="7401"/>
                  </a:cubicBezTo>
                  <a:cubicBezTo>
                    <a:pt x="1602" y="6690"/>
                    <a:pt x="1673" y="5943"/>
                    <a:pt x="1744" y="5231"/>
                  </a:cubicBezTo>
                  <a:cubicBezTo>
                    <a:pt x="2456" y="5195"/>
                    <a:pt x="3132" y="5160"/>
                    <a:pt x="3808" y="5124"/>
                  </a:cubicBezTo>
                  <a:cubicBezTo>
                    <a:pt x="4484" y="5089"/>
                    <a:pt x="5124" y="5053"/>
                    <a:pt x="5765" y="5017"/>
                  </a:cubicBezTo>
                  <a:cubicBezTo>
                    <a:pt x="6120" y="4982"/>
                    <a:pt x="6405" y="4946"/>
                    <a:pt x="6583" y="4840"/>
                  </a:cubicBezTo>
                  <a:cubicBezTo>
                    <a:pt x="6761" y="4697"/>
                    <a:pt x="6832" y="4555"/>
                    <a:pt x="6796" y="4413"/>
                  </a:cubicBezTo>
                  <a:cubicBezTo>
                    <a:pt x="6583" y="4164"/>
                    <a:pt x="6334" y="3986"/>
                    <a:pt x="6085" y="3843"/>
                  </a:cubicBezTo>
                  <a:cubicBezTo>
                    <a:pt x="5800" y="3737"/>
                    <a:pt x="5516" y="3665"/>
                    <a:pt x="5231" y="3665"/>
                  </a:cubicBezTo>
                  <a:cubicBezTo>
                    <a:pt x="4840" y="3665"/>
                    <a:pt x="4341" y="3701"/>
                    <a:pt x="3737" y="3737"/>
                  </a:cubicBezTo>
                  <a:cubicBezTo>
                    <a:pt x="3096" y="3737"/>
                    <a:pt x="2491" y="3772"/>
                    <a:pt x="1886" y="3843"/>
                  </a:cubicBezTo>
                  <a:lnTo>
                    <a:pt x="2029" y="2740"/>
                  </a:lnTo>
                  <a:cubicBezTo>
                    <a:pt x="2064" y="2384"/>
                    <a:pt x="2100" y="1993"/>
                    <a:pt x="2171" y="1637"/>
                  </a:cubicBezTo>
                  <a:cubicBezTo>
                    <a:pt x="2171" y="1602"/>
                    <a:pt x="2171" y="1602"/>
                    <a:pt x="2171" y="1566"/>
                  </a:cubicBezTo>
                  <a:lnTo>
                    <a:pt x="2171" y="1459"/>
                  </a:lnTo>
                  <a:cubicBezTo>
                    <a:pt x="2456" y="1424"/>
                    <a:pt x="2740" y="1424"/>
                    <a:pt x="3060" y="1424"/>
                  </a:cubicBezTo>
                  <a:cubicBezTo>
                    <a:pt x="3381" y="1388"/>
                    <a:pt x="3701" y="1388"/>
                    <a:pt x="4021" y="1353"/>
                  </a:cubicBezTo>
                  <a:lnTo>
                    <a:pt x="4946" y="1353"/>
                  </a:lnTo>
                  <a:cubicBezTo>
                    <a:pt x="5266" y="1317"/>
                    <a:pt x="5516" y="1317"/>
                    <a:pt x="5729" y="1281"/>
                  </a:cubicBezTo>
                  <a:cubicBezTo>
                    <a:pt x="5943" y="1281"/>
                    <a:pt x="6120" y="1246"/>
                    <a:pt x="6263" y="1139"/>
                  </a:cubicBezTo>
                  <a:cubicBezTo>
                    <a:pt x="6405" y="1068"/>
                    <a:pt x="6441" y="926"/>
                    <a:pt x="6405" y="712"/>
                  </a:cubicBezTo>
                  <a:cubicBezTo>
                    <a:pt x="6192" y="463"/>
                    <a:pt x="5943" y="285"/>
                    <a:pt x="5658" y="178"/>
                  </a:cubicBezTo>
                  <a:cubicBezTo>
                    <a:pt x="5409" y="72"/>
                    <a:pt x="5124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95;p78">
              <a:extLst>
                <a:ext uri="{FF2B5EF4-FFF2-40B4-BE49-F238E27FC236}">
                  <a16:creationId xmlns:a16="http://schemas.microsoft.com/office/drawing/2014/main" xmlns="" id="{416C24C3-4ACF-4A31-A581-53807655E938}"/>
                </a:ext>
              </a:extLst>
            </p:cNvPr>
            <p:cNvSpPr/>
            <p:nvPr/>
          </p:nvSpPr>
          <p:spPr>
            <a:xfrm>
              <a:off x="6422625" y="1802675"/>
              <a:ext cx="196600" cy="197850"/>
            </a:xfrm>
            <a:custGeom>
              <a:avLst/>
              <a:gdLst/>
              <a:ahLst/>
              <a:cxnLst/>
              <a:rect l="l" t="t" r="r" b="b"/>
              <a:pathLst>
                <a:path w="7864" h="7914" extrusionOk="0">
                  <a:moveTo>
                    <a:pt x="7139" y="0"/>
                  </a:moveTo>
                  <a:cubicBezTo>
                    <a:pt x="7066" y="0"/>
                    <a:pt x="6987" y="20"/>
                    <a:pt x="6903" y="62"/>
                  </a:cubicBezTo>
                  <a:cubicBezTo>
                    <a:pt x="6725" y="169"/>
                    <a:pt x="6583" y="311"/>
                    <a:pt x="6547" y="489"/>
                  </a:cubicBezTo>
                  <a:cubicBezTo>
                    <a:pt x="6476" y="703"/>
                    <a:pt x="6440" y="845"/>
                    <a:pt x="6476" y="987"/>
                  </a:cubicBezTo>
                  <a:cubicBezTo>
                    <a:pt x="6512" y="1450"/>
                    <a:pt x="6547" y="1948"/>
                    <a:pt x="6547" y="2446"/>
                  </a:cubicBezTo>
                  <a:cubicBezTo>
                    <a:pt x="6547" y="2944"/>
                    <a:pt x="6547" y="3407"/>
                    <a:pt x="6440" y="3869"/>
                  </a:cubicBezTo>
                  <a:cubicBezTo>
                    <a:pt x="6369" y="4296"/>
                    <a:pt x="6227" y="4723"/>
                    <a:pt x="6013" y="5079"/>
                  </a:cubicBezTo>
                  <a:cubicBezTo>
                    <a:pt x="5800" y="5435"/>
                    <a:pt x="5515" y="5755"/>
                    <a:pt x="5124" y="5969"/>
                  </a:cubicBezTo>
                  <a:cubicBezTo>
                    <a:pt x="4875" y="6111"/>
                    <a:pt x="4555" y="6218"/>
                    <a:pt x="4199" y="6324"/>
                  </a:cubicBezTo>
                  <a:cubicBezTo>
                    <a:pt x="3879" y="6431"/>
                    <a:pt x="3523" y="6502"/>
                    <a:pt x="3167" y="6538"/>
                  </a:cubicBezTo>
                  <a:cubicBezTo>
                    <a:pt x="3078" y="6547"/>
                    <a:pt x="2991" y="6551"/>
                    <a:pt x="2906" y="6551"/>
                  </a:cubicBezTo>
                  <a:cubicBezTo>
                    <a:pt x="2651" y="6551"/>
                    <a:pt x="2411" y="6511"/>
                    <a:pt x="2171" y="6431"/>
                  </a:cubicBezTo>
                  <a:cubicBezTo>
                    <a:pt x="1851" y="6324"/>
                    <a:pt x="1637" y="6111"/>
                    <a:pt x="1459" y="5826"/>
                  </a:cubicBezTo>
                  <a:cubicBezTo>
                    <a:pt x="1388" y="5648"/>
                    <a:pt x="1388" y="5399"/>
                    <a:pt x="1424" y="5079"/>
                  </a:cubicBezTo>
                  <a:cubicBezTo>
                    <a:pt x="1495" y="4723"/>
                    <a:pt x="1566" y="4367"/>
                    <a:pt x="1673" y="3940"/>
                  </a:cubicBezTo>
                  <a:cubicBezTo>
                    <a:pt x="1815" y="3549"/>
                    <a:pt x="1957" y="3087"/>
                    <a:pt x="2135" y="2660"/>
                  </a:cubicBezTo>
                  <a:cubicBezTo>
                    <a:pt x="2313" y="2197"/>
                    <a:pt x="2455" y="1734"/>
                    <a:pt x="2633" y="1308"/>
                  </a:cubicBezTo>
                  <a:cubicBezTo>
                    <a:pt x="2669" y="1165"/>
                    <a:pt x="2669" y="1023"/>
                    <a:pt x="2633" y="916"/>
                  </a:cubicBezTo>
                  <a:cubicBezTo>
                    <a:pt x="2598" y="809"/>
                    <a:pt x="2562" y="703"/>
                    <a:pt x="2491" y="596"/>
                  </a:cubicBezTo>
                  <a:cubicBezTo>
                    <a:pt x="2420" y="525"/>
                    <a:pt x="2349" y="454"/>
                    <a:pt x="2277" y="418"/>
                  </a:cubicBezTo>
                  <a:cubicBezTo>
                    <a:pt x="2206" y="347"/>
                    <a:pt x="2135" y="311"/>
                    <a:pt x="2100" y="311"/>
                  </a:cubicBezTo>
                  <a:cubicBezTo>
                    <a:pt x="2028" y="276"/>
                    <a:pt x="1922" y="276"/>
                    <a:pt x="1851" y="276"/>
                  </a:cubicBezTo>
                  <a:cubicBezTo>
                    <a:pt x="1673" y="311"/>
                    <a:pt x="1530" y="382"/>
                    <a:pt x="1459" y="560"/>
                  </a:cubicBezTo>
                  <a:cubicBezTo>
                    <a:pt x="1281" y="987"/>
                    <a:pt x="1139" y="1343"/>
                    <a:pt x="997" y="1734"/>
                  </a:cubicBezTo>
                  <a:cubicBezTo>
                    <a:pt x="854" y="2090"/>
                    <a:pt x="712" y="2446"/>
                    <a:pt x="605" y="2802"/>
                  </a:cubicBezTo>
                  <a:cubicBezTo>
                    <a:pt x="463" y="3158"/>
                    <a:pt x="392" y="3549"/>
                    <a:pt x="285" y="3940"/>
                  </a:cubicBezTo>
                  <a:cubicBezTo>
                    <a:pt x="214" y="4332"/>
                    <a:pt x="107" y="4759"/>
                    <a:pt x="71" y="5221"/>
                  </a:cubicBezTo>
                  <a:cubicBezTo>
                    <a:pt x="0" y="5720"/>
                    <a:pt x="36" y="6146"/>
                    <a:pt x="249" y="6502"/>
                  </a:cubicBezTo>
                  <a:cubicBezTo>
                    <a:pt x="463" y="6858"/>
                    <a:pt x="712" y="7143"/>
                    <a:pt x="1068" y="7392"/>
                  </a:cubicBezTo>
                  <a:cubicBezTo>
                    <a:pt x="1388" y="7605"/>
                    <a:pt x="1744" y="7748"/>
                    <a:pt x="2135" y="7854"/>
                  </a:cubicBezTo>
                  <a:cubicBezTo>
                    <a:pt x="2385" y="7896"/>
                    <a:pt x="2635" y="7913"/>
                    <a:pt x="2886" y="7913"/>
                  </a:cubicBezTo>
                  <a:cubicBezTo>
                    <a:pt x="3062" y="7913"/>
                    <a:pt x="3239" y="7905"/>
                    <a:pt x="3416" y="7890"/>
                  </a:cubicBezTo>
                  <a:cubicBezTo>
                    <a:pt x="3843" y="7854"/>
                    <a:pt x="4306" y="7783"/>
                    <a:pt x="4733" y="7641"/>
                  </a:cubicBezTo>
                  <a:cubicBezTo>
                    <a:pt x="5160" y="7499"/>
                    <a:pt x="5587" y="7285"/>
                    <a:pt x="5978" y="7036"/>
                  </a:cubicBezTo>
                  <a:cubicBezTo>
                    <a:pt x="6334" y="6787"/>
                    <a:pt x="6690" y="6502"/>
                    <a:pt x="6974" y="6146"/>
                  </a:cubicBezTo>
                  <a:cubicBezTo>
                    <a:pt x="7259" y="5826"/>
                    <a:pt x="7437" y="5435"/>
                    <a:pt x="7579" y="5043"/>
                  </a:cubicBezTo>
                  <a:cubicBezTo>
                    <a:pt x="7650" y="4688"/>
                    <a:pt x="7757" y="4296"/>
                    <a:pt x="7793" y="3905"/>
                  </a:cubicBezTo>
                  <a:cubicBezTo>
                    <a:pt x="7828" y="3514"/>
                    <a:pt x="7864" y="3122"/>
                    <a:pt x="7864" y="2766"/>
                  </a:cubicBezTo>
                  <a:cubicBezTo>
                    <a:pt x="7864" y="2375"/>
                    <a:pt x="7864" y="2019"/>
                    <a:pt x="7828" y="1663"/>
                  </a:cubicBezTo>
                  <a:cubicBezTo>
                    <a:pt x="7793" y="1308"/>
                    <a:pt x="7793" y="1023"/>
                    <a:pt x="7757" y="774"/>
                  </a:cubicBezTo>
                  <a:cubicBezTo>
                    <a:pt x="7686" y="489"/>
                    <a:pt x="7579" y="311"/>
                    <a:pt x="7437" y="133"/>
                  </a:cubicBezTo>
                  <a:cubicBezTo>
                    <a:pt x="7351" y="47"/>
                    <a:pt x="7251" y="0"/>
                    <a:pt x="7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96;p78">
              <a:extLst>
                <a:ext uri="{FF2B5EF4-FFF2-40B4-BE49-F238E27FC236}">
                  <a16:creationId xmlns:a16="http://schemas.microsoft.com/office/drawing/2014/main" xmlns="" id="{043BFFB8-7000-459A-A101-9707D7F68190}"/>
                </a:ext>
              </a:extLst>
            </p:cNvPr>
            <p:cNvSpPr/>
            <p:nvPr/>
          </p:nvSpPr>
          <p:spPr>
            <a:xfrm>
              <a:off x="6662800" y="1754400"/>
              <a:ext cx="165475" cy="294250"/>
            </a:xfrm>
            <a:custGeom>
              <a:avLst/>
              <a:gdLst/>
              <a:ahLst/>
              <a:cxnLst/>
              <a:rect l="l" t="t" r="r" b="b"/>
              <a:pathLst>
                <a:path w="6619" h="11770" extrusionOk="0">
                  <a:moveTo>
                    <a:pt x="3025" y="1"/>
                  </a:moveTo>
                  <a:cubicBezTo>
                    <a:pt x="2633" y="1"/>
                    <a:pt x="2242" y="72"/>
                    <a:pt x="1886" y="179"/>
                  </a:cubicBezTo>
                  <a:cubicBezTo>
                    <a:pt x="1530" y="321"/>
                    <a:pt x="1245" y="499"/>
                    <a:pt x="961" y="748"/>
                  </a:cubicBezTo>
                  <a:cubicBezTo>
                    <a:pt x="676" y="961"/>
                    <a:pt x="463" y="1210"/>
                    <a:pt x="285" y="1495"/>
                  </a:cubicBezTo>
                  <a:cubicBezTo>
                    <a:pt x="142" y="1780"/>
                    <a:pt x="36" y="2100"/>
                    <a:pt x="0" y="2456"/>
                  </a:cubicBezTo>
                  <a:cubicBezTo>
                    <a:pt x="0" y="2776"/>
                    <a:pt x="36" y="3096"/>
                    <a:pt x="142" y="3452"/>
                  </a:cubicBezTo>
                  <a:cubicBezTo>
                    <a:pt x="285" y="3808"/>
                    <a:pt x="498" y="4128"/>
                    <a:pt x="783" y="4448"/>
                  </a:cubicBezTo>
                  <a:cubicBezTo>
                    <a:pt x="1423" y="4982"/>
                    <a:pt x="2064" y="5480"/>
                    <a:pt x="2669" y="5907"/>
                  </a:cubicBezTo>
                  <a:cubicBezTo>
                    <a:pt x="3309" y="6334"/>
                    <a:pt x="3878" y="6797"/>
                    <a:pt x="4412" y="7259"/>
                  </a:cubicBezTo>
                  <a:cubicBezTo>
                    <a:pt x="4768" y="7579"/>
                    <a:pt x="5017" y="7900"/>
                    <a:pt x="5124" y="8255"/>
                  </a:cubicBezTo>
                  <a:cubicBezTo>
                    <a:pt x="5266" y="8576"/>
                    <a:pt x="5266" y="8896"/>
                    <a:pt x="5195" y="9216"/>
                  </a:cubicBezTo>
                  <a:cubicBezTo>
                    <a:pt x="5088" y="9501"/>
                    <a:pt x="4946" y="9750"/>
                    <a:pt x="4697" y="9963"/>
                  </a:cubicBezTo>
                  <a:cubicBezTo>
                    <a:pt x="4448" y="10177"/>
                    <a:pt x="4128" y="10319"/>
                    <a:pt x="3772" y="10355"/>
                  </a:cubicBezTo>
                  <a:cubicBezTo>
                    <a:pt x="3606" y="10378"/>
                    <a:pt x="3444" y="10390"/>
                    <a:pt x="3287" y="10390"/>
                  </a:cubicBezTo>
                  <a:cubicBezTo>
                    <a:pt x="2973" y="10390"/>
                    <a:pt x="2681" y="10343"/>
                    <a:pt x="2420" y="10248"/>
                  </a:cubicBezTo>
                  <a:cubicBezTo>
                    <a:pt x="1993" y="10070"/>
                    <a:pt x="1601" y="9821"/>
                    <a:pt x="1317" y="9501"/>
                  </a:cubicBezTo>
                  <a:cubicBezTo>
                    <a:pt x="1249" y="9433"/>
                    <a:pt x="1153" y="9408"/>
                    <a:pt x="1037" y="9408"/>
                  </a:cubicBezTo>
                  <a:cubicBezTo>
                    <a:pt x="970" y="9408"/>
                    <a:pt x="897" y="9417"/>
                    <a:pt x="819" y="9430"/>
                  </a:cubicBezTo>
                  <a:cubicBezTo>
                    <a:pt x="605" y="9465"/>
                    <a:pt x="463" y="9536"/>
                    <a:pt x="356" y="9643"/>
                  </a:cubicBezTo>
                  <a:cubicBezTo>
                    <a:pt x="320" y="9714"/>
                    <a:pt x="285" y="9857"/>
                    <a:pt x="356" y="10070"/>
                  </a:cubicBezTo>
                  <a:cubicBezTo>
                    <a:pt x="427" y="10284"/>
                    <a:pt x="498" y="10426"/>
                    <a:pt x="569" y="10568"/>
                  </a:cubicBezTo>
                  <a:cubicBezTo>
                    <a:pt x="925" y="11031"/>
                    <a:pt x="1388" y="11351"/>
                    <a:pt x="1922" y="11564"/>
                  </a:cubicBezTo>
                  <a:cubicBezTo>
                    <a:pt x="2344" y="11696"/>
                    <a:pt x="2786" y="11770"/>
                    <a:pt x="3218" y="11770"/>
                  </a:cubicBezTo>
                  <a:cubicBezTo>
                    <a:pt x="3368" y="11770"/>
                    <a:pt x="3518" y="11761"/>
                    <a:pt x="3665" y="11742"/>
                  </a:cubicBezTo>
                  <a:cubicBezTo>
                    <a:pt x="4377" y="11671"/>
                    <a:pt x="4981" y="11458"/>
                    <a:pt x="5515" y="11031"/>
                  </a:cubicBezTo>
                  <a:cubicBezTo>
                    <a:pt x="6084" y="10604"/>
                    <a:pt x="6440" y="10034"/>
                    <a:pt x="6618" y="9252"/>
                  </a:cubicBezTo>
                  <a:cubicBezTo>
                    <a:pt x="6618" y="8860"/>
                    <a:pt x="6618" y="8504"/>
                    <a:pt x="6547" y="8184"/>
                  </a:cubicBezTo>
                  <a:cubicBezTo>
                    <a:pt x="6476" y="7864"/>
                    <a:pt x="6369" y="7579"/>
                    <a:pt x="6191" y="7330"/>
                  </a:cubicBezTo>
                  <a:cubicBezTo>
                    <a:pt x="6049" y="7081"/>
                    <a:pt x="5871" y="6832"/>
                    <a:pt x="5658" y="6619"/>
                  </a:cubicBezTo>
                  <a:cubicBezTo>
                    <a:pt x="5444" y="6405"/>
                    <a:pt x="5231" y="6192"/>
                    <a:pt x="4981" y="6014"/>
                  </a:cubicBezTo>
                  <a:cubicBezTo>
                    <a:pt x="4804" y="5871"/>
                    <a:pt x="4590" y="5694"/>
                    <a:pt x="4341" y="5516"/>
                  </a:cubicBezTo>
                  <a:cubicBezTo>
                    <a:pt x="4092" y="5302"/>
                    <a:pt x="3843" y="5124"/>
                    <a:pt x="3558" y="4911"/>
                  </a:cubicBezTo>
                  <a:cubicBezTo>
                    <a:pt x="3274" y="4697"/>
                    <a:pt x="3025" y="4484"/>
                    <a:pt x="2740" y="4306"/>
                  </a:cubicBezTo>
                  <a:cubicBezTo>
                    <a:pt x="2455" y="4057"/>
                    <a:pt x="2206" y="3843"/>
                    <a:pt x="1957" y="3665"/>
                  </a:cubicBezTo>
                  <a:cubicBezTo>
                    <a:pt x="1601" y="3345"/>
                    <a:pt x="1352" y="3025"/>
                    <a:pt x="1281" y="2705"/>
                  </a:cubicBezTo>
                  <a:cubicBezTo>
                    <a:pt x="1245" y="2349"/>
                    <a:pt x="1388" y="1993"/>
                    <a:pt x="1744" y="1673"/>
                  </a:cubicBezTo>
                  <a:cubicBezTo>
                    <a:pt x="1922" y="1531"/>
                    <a:pt x="2135" y="1388"/>
                    <a:pt x="2348" y="1317"/>
                  </a:cubicBezTo>
                  <a:cubicBezTo>
                    <a:pt x="2598" y="1246"/>
                    <a:pt x="2847" y="1210"/>
                    <a:pt x="3060" y="1210"/>
                  </a:cubicBezTo>
                  <a:cubicBezTo>
                    <a:pt x="3202" y="1246"/>
                    <a:pt x="3380" y="1282"/>
                    <a:pt x="3558" y="1353"/>
                  </a:cubicBezTo>
                  <a:cubicBezTo>
                    <a:pt x="3736" y="1424"/>
                    <a:pt x="3914" y="1495"/>
                    <a:pt x="4092" y="1602"/>
                  </a:cubicBezTo>
                  <a:cubicBezTo>
                    <a:pt x="4270" y="1709"/>
                    <a:pt x="4448" y="1815"/>
                    <a:pt x="4590" y="1922"/>
                  </a:cubicBezTo>
                  <a:cubicBezTo>
                    <a:pt x="4732" y="1993"/>
                    <a:pt x="4839" y="2100"/>
                    <a:pt x="4946" y="2207"/>
                  </a:cubicBezTo>
                  <a:cubicBezTo>
                    <a:pt x="5063" y="2294"/>
                    <a:pt x="5204" y="2358"/>
                    <a:pt x="5330" y="2358"/>
                  </a:cubicBezTo>
                  <a:cubicBezTo>
                    <a:pt x="5357" y="2358"/>
                    <a:pt x="5383" y="2355"/>
                    <a:pt x="5408" y="2349"/>
                  </a:cubicBezTo>
                  <a:cubicBezTo>
                    <a:pt x="5551" y="2349"/>
                    <a:pt x="5658" y="2278"/>
                    <a:pt x="5729" y="2207"/>
                  </a:cubicBezTo>
                  <a:cubicBezTo>
                    <a:pt x="5800" y="2100"/>
                    <a:pt x="5871" y="1993"/>
                    <a:pt x="5871" y="1886"/>
                  </a:cubicBezTo>
                  <a:cubicBezTo>
                    <a:pt x="5907" y="1744"/>
                    <a:pt x="5871" y="1637"/>
                    <a:pt x="5835" y="1531"/>
                  </a:cubicBezTo>
                  <a:cubicBezTo>
                    <a:pt x="5515" y="1139"/>
                    <a:pt x="5124" y="783"/>
                    <a:pt x="4626" y="499"/>
                  </a:cubicBezTo>
                  <a:cubicBezTo>
                    <a:pt x="4128" y="179"/>
                    <a:pt x="3594" y="36"/>
                    <a:pt x="3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97;p78">
              <a:extLst>
                <a:ext uri="{FF2B5EF4-FFF2-40B4-BE49-F238E27FC236}">
                  <a16:creationId xmlns:a16="http://schemas.microsoft.com/office/drawing/2014/main" xmlns="" id="{3D332F16-6F17-47BD-897A-EB71AD749DE5}"/>
                </a:ext>
              </a:extLst>
            </p:cNvPr>
            <p:cNvSpPr/>
            <p:nvPr/>
          </p:nvSpPr>
          <p:spPr>
            <a:xfrm>
              <a:off x="6854925" y="1811550"/>
              <a:ext cx="202850" cy="221625"/>
            </a:xfrm>
            <a:custGeom>
              <a:avLst/>
              <a:gdLst/>
              <a:ahLst/>
              <a:cxnLst/>
              <a:rect l="l" t="t" r="r" b="b"/>
              <a:pathLst>
                <a:path w="8114" h="8865" extrusionOk="0">
                  <a:moveTo>
                    <a:pt x="4382" y="1"/>
                  </a:moveTo>
                  <a:cubicBezTo>
                    <a:pt x="4226" y="1"/>
                    <a:pt x="4057" y="10"/>
                    <a:pt x="3879" y="27"/>
                  </a:cubicBezTo>
                  <a:cubicBezTo>
                    <a:pt x="3523" y="27"/>
                    <a:pt x="3132" y="63"/>
                    <a:pt x="2740" y="63"/>
                  </a:cubicBezTo>
                  <a:cubicBezTo>
                    <a:pt x="2349" y="99"/>
                    <a:pt x="1993" y="134"/>
                    <a:pt x="1602" y="170"/>
                  </a:cubicBezTo>
                  <a:cubicBezTo>
                    <a:pt x="1246" y="205"/>
                    <a:pt x="926" y="241"/>
                    <a:pt x="677" y="276"/>
                  </a:cubicBezTo>
                  <a:cubicBezTo>
                    <a:pt x="499" y="348"/>
                    <a:pt x="392" y="419"/>
                    <a:pt x="321" y="526"/>
                  </a:cubicBezTo>
                  <a:cubicBezTo>
                    <a:pt x="285" y="632"/>
                    <a:pt x="250" y="739"/>
                    <a:pt x="214" y="846"/>
                  </a:cubicBezTo>
                  <a:cubicBezTo>
                    <a:pt x="214" y="1024"/>
                    <a:pt x="250" y="1166"/>
                    <a:pt x="356" y="1273"/>
                  </a:cubicBezTo>
                  <a:cubicBezTo>
                    <a:pt x="463" y="1415"/>
                    <a:pt x="605" y="1522"/>
                    <a:pt x="748" y="1557"/>
                  </a:cubicBezTo>
                  <a:cubicBezTo>
                    <a:pt x="712" y="1949"/>
                    <a:pt x="641" y="2376"/>
                    <a:pt x="605" y="2803"/>
                  </a:cubicBezTo>
                  <a:cubicBezTo>
                    <a:pt x="570" y="3194"/>
                    <a:pt x="499" y="3621"/>
                    <a:pt x="428" y="4012"/>
                  </a:cubicBezTo>
                  <a:cubicBezTo>
                    <a:pt x="214" y="4084"/>
                    <a:pt x="72" y="4262"/>
                    <a:pt x="1" y="4546"/>
                  </a:cubicBezTo>
                  <a:cubicBezTo>
                    <a:pt x="1" y="4795"/>
                    <a:pt x="107" y="4973"/>
                    <a:pt x="321" y="5151"/>
                  </a:cubicBezTo>
                  <a:cubicBezTo>
                    <a:pt x="250" y="5863"/>
                    <a:pt x="179" y="6539"/>
                    <a:pt x="143" y="7250"/>
                  </a:cubicBezTo>
                  <a:cubicBezTo>
                    <a:pt x="143" y="7748"/>
                    <a:pt x="214" y="8104"/>
                    <a:pt x="428" y="8424"/>
                  </a:cubicBezTo>
                  <a:cubicBezTo>
                    <a:pt x="677" y="8674"/>
                    <a:pt x="997" y="8816"/>
                    <a:pt x="1459" y="8851"/>
                  </a:cubicBezTo>
                  <a:cubicBezTo>
                    <a:pt x="1664" y="8860"/>
                    <a:pt x="1869" y="8865"/>
                    <a:pt x="2074" y="8865"/>
                  </a:cubicBezTo>
                  <a:cubicBezTo>
                    <a:pt x="2689" y="8865"/>
                    <a:pt x="3310" y="8825"/>
                    <a:pt x="3950" y="8745"/>
                  </a:cubicBezTo>
                  <a:cubicBezTo>
                    <a:pt x="4840" y="8602"/>
                    <a:pt x="5694" y="8424"/>
                    <a:pt x="6583" y="8211"/>
                  </a:cubicBezTo>
                  <a:cubicBezTo>
                    <a:pt x="6725" y="8175"/>
                    <a:pt x="6868" y="8140"/>
                    <a:pt x="7046" y="8069"/>
                  </a:cubicBezTo>
                  <a:cubicBezTo>
                    <a:pt x="7224" y="7998"/>
                    <a:pt x="7366" y="7926"/>
                    <a:pt x="7508" y="7855"/>
                  </a:cubicBezTo>
                  <a:cubicBezTo>
                    <a:pt x="7686" y="7748"/>
                    <a:pt x="7828" y="7677"/>
                    <a:pt x="7935" y="7606"/>
                  </a:cubicBezTo>
                  <a:cubicBezTo>
                    <a:pt x="8042" y="7535"/>
                    <a:pt x="8077" y="7464"/>
                    <a:pt x="8077" y="7428"/>
                  </a:cubicBezTo>
                  <a:cubicBezTo>
                    <a:pt x="8113" y="7286"/>
                    <a:pt x="8077" y="7144"/>
                    <a:pt x="7971" y="7072"/>
                  </a:cubicBezTo>
                  <a:cubicBezTo>
                    <a:pt x="7900" y="6966"/>
                    <a:pt x="7793" y="6895"/>
                    <a:pt x="7651" y="6895"/>
                  </a:cubicBezTo>
                  <a:cubicBezTo>
                    <a:pt x="7575" y="6869"/>
                    <a:pt x="7482" y="6844"/>
                    <a:pt x="7371" y="6844"/>
                  </a:cubicBezTo>
                  <a:cubicBezTo>
                    <a:pt x="7325" y="6844"/>
                    <a:pt x="7276" y="6848"/>
                    <a:pt x="7224" y="6859"/>
                  </a:cubicBezTo>
                  <a:cubicBezTo>
                    <a:pt x="7046" y="6859"/>
                    <a:pt x="6868" y="6859"/>
                    <a:pt x="6725" y="6895"/>
                  </a:cubicBezTo>
                  <a:cubicBezTo>
                    <a:pt x="6405" y="6930"/>
                    <a:pt x="6014" y="7001"/>
                    <a:pt x="5551" y="7072"/>
                  </a:cubicBezTo>
                  <a:cubicBezTo>
                    <a:pt x="5124" y="7144"/>
                    <a:pt x="4662" y="7215"/>
                    <a:pt x="4164" y="7250"/>
                  </a:cubicBezTo>
                  <a:cubicBezTo>
                    <a:pt x="3665" y="7321"/>
                    <a:pt x="3203" y="7357"/>
                    <a:pt x="2740" y="7393"/>
                  </a:cubicBezTo>
                  <a:cubicBezTo>
                    <a:pt x="2509" y="7410"/>
                    <a:pt x="2296" y="7419"/>
                    <a:pt x="2100" y="7419"/>
                  </a:cubicBezTo>
                  <a:cubicBezTo>
                    <a:pt x="1904" y="7419"/>
                    <a:pt x="1726" y="7410"/>
                    <a:pt x="1566" y="7393"/>
                  </a:cubicBezTo>
                  <a:cubicBezTo>
                    <a:pt x="1602" y="6681"/>
                    <a:pt x="1637" y="5969"/>
                    <a:pt x="1744" y="5258"/>
                  </a:cubicBezTo>
                  <a:cubicBezTo>
                    <a:pt x="2420" y="5187"/>
                    <a:pt x="3132" y="5151"/>
                    <a:pt x="3772" y="5115"/>
                  </a:cubicBezTo>
                  <a:cubicBezTo>
                    <a:pt x="4448" y="5080"/>
                    <a:pt x="5124" y="5044"/>
                    <a:pt x="5765" y="5009"/>
                  </a:cubicBezTo>
                  <a:cubicBezTo>
                    <a:pt x="6121" y="5009"/>
                    <a:pt x="6405" y="4938"/>
                    <a:pt x="6583" y="4831"/>
                  </a:cubicBezTo>
                  <a:cubicBezTo>
                    <a:pt x="6761" y="4688"/>
                    <a:pt x="6832" y="4546"/>
                    <a:pt x="6761" y="4404"/>
                  </a:cubicBezTo>
                  <a:cubicBezTo>
                    <a:pt x="6583" y="4155"/>
                    <a:pt x="6334" y="3977"/>
                    <a:pt x="6049" y="3835"/>
                  </a:cubicBezTo>
                  <a:cubicBezTo>
                    <a:pt x="5800" y="3728"/>
                    <a:pt x="5480" y="3657"/>
                    <a:pt x="5195" y="3657"/>
                  </a:cubicBezTo>
                  <a:cubicBezTo>
                    <a:pt x="4840" y="3657"/>
                    <a:pt x="4341" y="3692"/>
                    <a:pt x="3701" y="3728"/>
                  </a:cubicBezTo>
                  <a:cubicBezTo>
                    <a:pt x="3096" y="3728"/>
                    <a:pt x="2456" y="3763"/>
                    <a:pt x="1886" y="3835"/>
                  </a:cubicBezTo>
                  <a:lnTo>
                    <a:pt x="1993" y="2732"/>
                  </a:lnTo>
                  <a:cubicBezTo>
                    <a:pt x="2064" y="2376"/>
                    <a:pt x="2100" y="2020"/>
                    <a:pt x="2171" y="1629"/>
                  </a:cubicBezTo>
                  <a:cubicBezTo>
                    <a:pt x="2171" y="1629"/>
                    <a:pt x="2171" y="1593"/>
                    <a:pt x="2135" y="1557"/>
                  </a:cubicBezTo>
                  <a:lnTo>
                    <a:pt x="2135" y="1451"/>
                  </a:lnTo>
                  <a:cubicBezTo>
                    <a:pt x="2420" y="1415"/>
                    <a:pt x="2740" y="1415"/>
                    <a:pt x="3061" y="1415"/>
                  </a:cubicBezTo>
                  <a:cubicBezTo>
                    <a:pt x="3381" y="1415"/>
                    <a:pt x="3701" y="1379"/>
                    <a:pt x="4021" y="1379"/>
                  </a:cubicBezTo>
                  <a:cubicBezTo>
                    <a:pt x="4341" y="1344"/>
                    <a:pt x="4662" y="1344"/>
                    <a:pt x="4946" y="1344"/>
                  </a:cubicBezTo>
                  <a:cubicBezTo>
                    <a:pt x="5231" y="1308"/>
                    <a:pt x="5480" y="1308"/>
                    <a:pt x="5694" y="1308"/>
                  </a:cubicBezTo>
                  <a:cubicBezTo>
                    <a:pt x="5907" y="1273"/>
                    <a:pt x="6085" y="1237"/>
                    <a:pt x="6227" y="1130"/>
                  </a:cubicBezTo>
                  <a:cubicBezTo>
                    <a:pt x="6370" y="1059"/>
                    <a:pt x="6441" y="917"/>
                    <a:pt x="6405" y="703"/>
                  </a:cubicBezTo>
                  <a:cubicBezTo>
                    <a:pt x="6192" y="454"/>
                    <a:pt x="5943" y="276"/>
                    <a:pt x="5658" y="170"/>
                  </a:cubicBezTo>
                  <a:cubicBezTo>
                    <a:pt x="5453" y="82"/>
                    <a:pt x="5224" y="18"/>
                    <a:pt x="4971" y="18"/>
                  </a:cubicBezTo>
                  <a:cubicBezTo>
                    <a:pt x="4916" y="18"/>
                    <a:pt x="4861" y="21"/>
                    <a:pt x="4804" y="27"/>
                  </a:cubicBezTo>
                  <a:cubicBezTo>
                    <a:pt x="4680" y="10"/>
                    <a:pt x="4537" y="1"/>
                    <a:pt x="4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98;p78">
              <a:extLst>
                <a:ext uri="{FF2B5EF4-FFF2-40B4-BE49-F238E27FC236}">
                  <a16:creationId xmlns:a16="http://schemas.microsoft.com/office/drawing/2014/main" xmlns="" id="{E7F87944-67EA-4095-971A-CB9239C0E475}"/>
                </a:ext>
              </a:extLst>
            </p:cNvPr>
            <p:cNvSpPr/>
            <p:nvPr/>
          </p:nvSpPr>
          <p:spPr>
            <a:xfrm>
              <a:off x="6171775" y="2251975"/>
              <a:ext cx="280225" cy="271900"/>
            </a:xfrm>
            <a:custGeom>
              <a:avLst/>
              <a:gdLst/>
              <a:ahLst/>
              <a:cxnLst/>
              <a:rect l="l" t="t" r="r" b="b"/>
              <a:pathLst>
                <a:path w="11209" h="10876" extrusionOk="0">
                  <a:moveTo>
                    <a:pt x="10041" y="1"/>
                  </a:moveTo>
                  <a:cubicBezTo>
                    <a:pt x="10004" y="1"/>
                    <a:pt x="9966" y="8"/>
                    <a:pt x="9928" y="23"/>
                  </a:cubicBezTo>
                  <a:cubicBezTo>
                    <a:pt x="9785" y="58"/>
                    <a:pt x="9607" y="165"/>
                    <a:pt x="9465" y="343"/>
                  </a:cubicBezTo>
                  <a:cubicBezTo>
                    <a:pt x="9323" y="485"/>
                    <a:pt x="9216" y="628"/>
                    <a:pt x="9180" y="806"/>
                  </a:cubicBezTo>
                  <a:cubicBezTo>
                    <a:pt x="8433" y="1660"/>
                    <a:pt x="7793" y="2585"/>
                    <a:pt x="7152" y="3510"/>
                  </a:cubicBezTo>
                  <a:cubicBezTo>
                    <a:pt x="6547" y="4435"/>
                    <a:pt x="5978" y="5360"/>
                    <a:pt x="5373" y="6250"/>
                  </a:cubicBezTo>
                  <a:cubicBezTo>
                    <a:pt x="4804" y="5396"/>
                    <a:pt x="4235" y="4577"/>
                    <a:pt x="3630" y="3759"/>
                  </a:cubicBezTo>
                  <a:cubicBezTo>
                    <a:pt x="3060" y="2905"/>
                    <a:pt x="2420" y="2087"/>
                    <a:pt x="1744" y="1304"/>
                  </a:cubicBezTo>
                  <a:cubicBezTo>
                    <a:pt x="1744" y="984"/>
                    <a:pt x="1673" y="770"/>
                    <a:pt x="1530" y="592"/>
                  </a:cubicBezTo>
                  <a:cubicBezTo>
                    <a:pt x="1388" y="379"/>
                    <a:pt x="1210" y="272"/>
                    <a:pt x="961" y="272"/>
                  </a:cubicBezTo>
                  <a:cubicBezTo>
                    <a:pt x="939" y="270"/>
                    <a:pt x="918" y="269"/>
                    <a:pt x="897" y="269"/>
                  </a:cubicBezTo>
                  <a:cubicBezTo>
                    <a:pt x="547" y="269"/>
                    <a:pt x="354" y="553"/>
                    <a:pt x="321" y="1090"/>
                  </a:cubicBezTo>
                  <a:cubicBezTo>
                    <a:pt x="250" y="1624"/>
                    <a:pt x="214" y="2229"/>
                    <a:pt x="143" y="2869"/>
                  </a:cubicBezTo>
                  <a:cubicBezTo>
                    <a:pt x="107" y="3510"/>
                    <a:pt x="72" y="4186"/>
                    <a:pt x="36" y="4826"/>
                  </a:cubicBezTo>
                  <a:cubicBezTo>
                    <a:pt x="1" y="5502"/>
                    <a:pt x="1" y="6143"/>
                    <a:pt x="1" y="6819"/>
                  </a:cubicBezTo>
                  <a:cubicBezTo>
                    <a:pt x="1" y="7459"/>
                    <a:pt x="36" y="8064"/>
                    <a:pt x="143" y="8598"/>
                  </a:cubicBezTo>
                  <a:cubicBezTo>
                    <a:pt x="178" y="8776"/>
                    <a:pt x="285" y="8989"/>
                    <a:pt x="463" y="9167"/>
                  </a:cubicBezTo>
                  <a:cubicBezTo>
                    <a:pt x="629" y="9305"/>
                    <a:pt x="773" y="9357"/>
                    <a:pt x="929" y="9357"/>
                  </a:cubicBezTo>
                  <a:cubicBezTo>
                    <a:pt x="974" y="9357"/>
                    <a:pt x="1020" y="9353"/>
                    <a:pt x="1068" y="9345"/>
                  </a:cubicBezTo>
                  <a:cubicBezTo>
                    <a:pt x="1139" y="9310"/>
                    <a:pt x="1246" y="9238"/>
                    <a:pt x="1281" y="9132"/>
                  </a:cubicBezTo>
                  <a:cubicBezTo>
                    <a:pt x="1388" y="8989"/>
                    <a:pt x="1424" y="8847"/>
                    <a:pt x="1388" y="8705"/>
                  </a:cubicBezTo>
                  <a:cubicBezTo>
                    <a:pt x="1353" y="7780"/>
                    <a:pt x="1317" y="6854"/>
                    <a:pt x="1317" y="5929"/>
                  </a:cubicBezTo>
                  <a:cubicBezTo>
                    <a:pt x="1353" y="4969"/>
                    <a:pt x="1424" y="3972"/>
                    <a:pt x="1530" y="3012"/>
                  </a:cubicBezTo>
                  <a:cubicBezTo>
                    <a:pt x="2100" y="3688"/>
                    <a:pt x="2598" y="4399"/>
                    <a:pt x="3096" y="5111"/>
                  </a:cubicBezTo>
                  <a:cubicBezTo>
                    <a:pt x="3594" y="5787"/>
                    <a:pt x="4092" y="6534"/>
                    <a:pt x="4519" y="7317"/>
                  </a:cubicBezTo>
                  <a:cubicBezTo>
                    <a:pt x="4733" y="7780"/>
                    <a:pt x="5053" y="8029"/>
                    <a:pt x="5444" y="8029"/>
                  </a:cubicBezTo>
                  <a:cubicBezTo>
                    <a:pt x="5462" y="8031"/>
                    <a:pt x="5480" y="8032"/>
                    <a:pt x="5498" y="8032"/>
                  </a:cubicBezTo>
                  <a:cubicBezTo>
                    <a:pt x="5765" y="8032"/>
                    <a:pt x="6034" y="7786"/>
                    <a:pt x="6334" y="7353"/>
                  </a:cubicBezTo>
                  <a:lnTo>
                    <a:pt x="7793" y="4969"/>
                  </a:lnTo>
                  <a:cubicBezTo>
                    <a:pt x="8291" y="4186"/>
                    <a:pt x="8789" y="3368"/>
                    <a:pt x="9323" y="2585"/>
                  </a:cubicBezTo>
                  <a:cubicBezTo>
                    <a:pt x="9465" y="4150"/>
                    <a:pt x="9572" y="5538"/>
                    <a:pt x="9643" y="6712"/>
                  </a:cubicBezTo>
                  <a:cubicBezTo>
                    <a:pt x="9714" y="7851"/>
                    <a:pt x="9785" y="8847"/>
                    <a:pt x="9856" y="9701"/>
                  </a:cubicBezTo>
                  <a:cubicBezTo>
                    <a:pt x="9856" y="9950"/>
                    <a:pt x="9928" y="10199"/>
                    <a:pt x="10070" y="10448"/>
                  </a:cubicBezTo>
                  <a:cubicBezTo>
                    <a:pt x="10212" y="10733"/>
                    <a:pt x="10355" y="10875"/>
                    <a:pt x="10532" y="10875"/>
                  </a:cubicBezTo>
                  <a:cubicBezTo>
                    <a:pt x="10675" y="10875"/>
                    <a:pt x="10853" y="10804"/>
                    <a:pt x="10995" y="10662"/>
                  </a:cubicBezTo>
                  <a:cubicBezTo>
                    <a:pt x="11137" y="10448"/>
                    <a:pt x="11208" y="10235"/>
                    <a:pt x="11208" y="9950"/>
                  </a:cubicBezTo>
                  <a:cubicBezTo>
                    <a:pt x="11137" y="8456"/>
                    <a:pt x="11066" y="6961"/>
                    <a:pt x="10995" y="5467"/>
                  </a:cubicBezTo>
                  <a:cubicBezTo>
                    <a:pt x="10959" y="3937"/>
                    <a:pt x="10853" y="2442"/>
                    <a:pt x="10746" y="948"/>
                  </a:cubicBezTo>
                  <a:cubicBezTo>
                    <a:pt x="10675" y="699"/>
                    <a:pt x="10604" y="450"/>
                    <a:pt x="10426" y="236"/>
                  </a:cubicBezTo>
                  <a:cubicBezTo>
                    <a:pt x="10314" y="97"/>
                    <a:pt x="10180" y="1"/>
                    <a:pt x="10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99;p78">
              <a:extLst>
                <a:ext uri="{FF2B5EF4-FFF2-40B4-BE49-F238E27FC236}">
                  <a16:creationId xmlns:a16="http://schemas.microsoft.com/office/drawing/2014/main" xmlns="" id="{65480892-FFD5-486A-BD8A-0D3877C50AC3}"/>
                </a:ext>
              </a:extLst>
            </p:cNvPr>
            <p:cNvSpPr/>
            <p:nvPr/>
          </p:nvSpPr>
          <p:spPr>
            <a:xfrm>
              <a:off x="6490225" y="2269425"/>
              <a:ext cx="212625" cy="231625"/>
            </a:xfrm>
            <a:custGeom>
              <a:avLst/>
              <a:gdLst/>
              <a:ahLst/>
              <a:cxnLst/>
              <a:rect l="l" t="t" r="r" b="b"/>
              <a:pathLst>
                <a:path w="8505" h="9265" extrusionOk="0">
                  <a:moveTo>
                    <a:pt x="4092" y="1"/>
                  </a:moveTo>
                  <a:cubicBezTo>
                    <a:pt x="3701" y="1"/>
                    <a:pt x="3309" y="37"/>
                    <a:pt x="2918" y="72"/>
                  </a:cubicBezTo>
                  <a:cubicBezTo>
                    <a:pt x="2491" y="72"/>
                    <a:pt x="2100" y="108"/>
                    <a:pt x="1708" y="179"/>
                  </a:cubicBezTo>
                  <a:cubicBezTo>
                    <a:pt x="1317" y="214"/>
                    <a:pt x="997" y="250"/>
                    <a:pt x="712" y="286"/>
                  </a:cubicBezTo>
                  <a:cubicBezTo>
                    <a:pt x="570" y="321"/>
                    <a:pt x="427" y="428"/>
                    <a:pt x="392" y="535"/>
                  </a:cubicBezTo>
                  <a:cubicBezTo>
                    <a:pt x="321" y="606"/>
                    <a:pt x="285" y="748"/>
                    <a:pt x="250" y="855"/>
                  </a:cubicBezTo>
                  <a:cubicBezTo>
                    <a:pt x="250" y="1033"/>
                    <a:pt x="285" y="1175"/>
                    <a:pt x="392" y="1317"/>
                  </a:cubicBezTo>
                  <a:cubicBezTo>
                    <a:pt x="534" y="1460"/>
                    <a:pt x="676" y="1567"/>
                    <a:pt x="819" y="1602"/>
                  </a:cubicBezTo>
                  <a:cubicBezTo>
                    <a:pt x="748" y="2029"/>
                    <a:pt x="712" y="2456"/>
                    <a:pt x="641" y="2883"/>
                  </a:cubicBezTo>
                  <a:cubicBezTo>
                    <a:pt x="605" y="3310"/>
                    <a:pt x="534" y="3737"/>
                    <a:pt x="499" y="4164"/>
                  </a:cubicBezTo>
                  <a:cubicBezTo>
                    <a:pt x="250" y="4271"/>
                    <a:pt x="107" y="4449"/>
                    <a:pt x="36" y="4733"/>
                  </a:cubicBezTo>
                  <a:cubicBezTo>
                    <a:pt x="0" y="4982"/>
                    <a:pt x="143" y="5196"/>
                    <a:pt x="356" y="5374"/>
                  </a:cubicBezTo>
                  <a:cubicBezTo>
                    <a:pt x="285" y="6085"/>
                    <a:pt x="214" y="6832"/>
                    <a:pt x="178" y="7544"/>
                  </a:cubicBezTo>
                  <a:cubicBezTo>
                    <a:pt x="178" y="8078"/>
                    <a:pt x="250" y="8469"/>
                    <a:pt x="499" y="8789"/>
                  </a:cubicBezTo>
                  <a:cubicBezTo>
                    <a:pt x="712" y="9074"/>
                    <a:pt x="1068" y="9216"/>
                    <a:pt x="1566" y="9252"/>
                  </a:cubicBezTo>
                  <a:cubicBezTo>
                    <a:pt x="1768" y="9260"/>
                    <a:pt x="1969" y="9265"/>
                    <a:pt x="2171" y="9265"/>
                  </a:cubicBezTo>
                  <a:cubicBezTo>
                    <a:pt x="2825" y="9265"/>
                    <a:pt x="3484" y="9218"/>
                    <a:pt x="4163" y="9110"/>
                  </a:cubicBezTo>
                  <a:cubicBezTo>
                    <a:pt x="5089" y="8967"/>
                    <a:pt x="5978" y="8789"/>
                    <a:pt x="6939" y="8540"/>
                  </a:cubicBezTo>
                  <a:cubicBezTo>
                    <a:pt x="7045" y="8540"/>
                    <a:pt x="7223" y="8469"/>
                    <a:pt x="7366" y="8434"/>
                  </a:cubicBezTo>
                  <a:cubicBezTo>
                    <a:pt x="7579" y="8327"/>
                    <a:pt x="7722" y="8256"/>
                    <a:pt x="7899" y="8185"/>
                  </a:cubicBezTo>
                  <a:cubicBezTo>
                    <a:pt x="8042" y="8113"/>
                    <a:pt x="8184" y="8007"/>
                    <a:pt x="8326" y="7935"/>
                  </a:cubicBezTo>
                  <a:cubicBezTo>
                    <a:pt x="8433" y="7864"/>
                    <a:pt x="8469" y="7793"/>
                    <a:pt x="8469" y="7758"/>
                  </a:cubicBezTo>
                  <a:cubicBezTo>
                    <a:pt x="8504" y="7580"/>
                    <a:pt x="8469" y="7473"/>
                    <a:pt x="8362" y="7366"/>
                  </a:cubicBezTo>
                  <a:cubicBezTo>
                    <a:pt x="8291" y="7259"/>
                    <a:pt x="8184" y="7224"/>
                    <a:pt x="8042" y="7188"/>
                  </a:cubicBezTo>
                  <a:cubicBezTo>
                    <a:pt x="7941" y="7163"/>
                    <a:pt x="7840" y="7138"/>
                    <a:pt x="7727" y="7138"/>
                  </a:cubicBezTo>
                  <a:cubicBezTo>
                    <a:pt x="7680" y="7138"/>
                    <a:pt x="7631" y="7142"/>
                    <a:pt x="7579" y="7153"/>
                  </a:cubicBezTo>
                  <a:cubicBezTo>
                    <a:pt x="7401" y="7153"/>
                    <a:pt x="7223" y="7153"/>
                    <a:pt x="7045" y="7188"/>
                  </a:cubicBezTo>
                  <a:cubicBezTo>
                    <a:pt x="6725" y="7224"/>
                    <a:pt x="6334" y="7295"/>
                    <a:pt x="5836" y="7366"/>
                  </a:cubicBezTo>
                  <a:cubicBezTo>
                    <a:pt x="5373" y="7437"/>
                    <a:pt x="4911" y="7509"/>
                    <a:pt x="4377" y="7580"/>
                  </a:cubicBezTo>
                  <a:cubicBezTo>
                    <a:pt x="3879" y="7651"/>
                    <a:pt x="3381" y="7686"/>
                    <a:pt x="2883" y="7722"/>
                  </a:cubicBezTo>
                  <a:cubicBezTo>
                    <a:pt x="2651" y="7740"/>
                    <a:pt x="2429" y="7749"/>
                    <a:pt x="2224" y="7749"/>
                  </a:cubicBezTo>
                  <a:cubicBezTo>
                    <a:pt x="2020" y="7749"/>
                    <a:pt x="1833" y="7740"/>
                    <a:pt x="1673" y="7722"/>
                  </a:cubicBezTo>
                  <a:cubicBezTo>
                    <a:pt x="1708" y="6975"/>
                    <a:pt x="1744" y="6192"/>
                    <a:pt x="1851" y="5445"/>
                  </a:cubicBezTo>
                  <a:cubicBezTo>
                    <a:pt x="2562" y="5409"/>
                    <a:pt x="3274" y="5374"/>
                    <a:pt x="3986" y="5338"/>
                  </a:cubicBezTo>
                  <a:cubicBezTo>
                    <a:pt x="4697" y="5302"/>
                    <a:pt x="5373" y="5267"/>
                    <a:pt x="6049" y="5231"/>
                  </a:cubicBezTo>
                  <a:cubicBezTo>
                    <a:pt x="6441" y="5196"/>
                    <a:pt x="6725" y="5160"/>
                    <a:pt x="6903" y="5018"/>
                  </a:cubicBezTo>
                  <a:cubicBezTo>
                    <a:pt x="7081" y="4876"/>
                    <a:pt x="7152" y="4733"/>
                    <a:pt x="7117" y="4591"/>
                  </a:cubicBezTo>
                  <a:cubicBezTo>
                    <a:pt x="6903" y="4342"/>
                    <a:pt x="6654" y="4128"/>
                    <a:pt x="6369" y="3986"/>
                  </a:cubicBezTo>
                  <a:cubicBezTo>
                    <a:pt x="6085" y="3879"/>
                    <a:pt x="5765" y="3808"/>
                    <a:pt x="5480" y="3808"/>
                  </a:cubicBezTo>
                  <a:cubicBezTo>
                    <a:pt x="5089" y="3808"/>
                    <a:pt x="4555" y="3844"/>
                    <a:pt x="3914" y="3879"/>
                  </a:cubicBezTo>
                  <a:cubicBezTo>
                    <a:pt x="3238" y="3879"/>
                    <a:pt x="2598" y="3915"/>
                    <a:pt x="1993" y="3986"/>
                  </a:cubicBezTo>
                  <a:lnTo>
                    <a:pt x="2135" y="2847"/>
                  </a:lnTo>
                  <a:cubicBezTo>
                    <a:pt x="2171" y="2456"/>
                    <a:pt x="2206" y="2065"/>
                    <a:pt x="2278" y="1709"/>
                  </a:cubicBezTo>
                  <a:cubicBezTo>
                    <a:pt x="2278" y="1673"/>
                    <a:pt x="2278" y="1638"/>
                    <a:pt x="2278" y="1602"/>
                  </a:cubicBezTo>
                  <a:lnTo>
                    <a:pt x="2278" y="1495"/>
                  </a:lnTo>
                  <a:cubicBezTo>
                    <a:pt x="2562" y="1495"/>
                    <a:pt x="2883" y="1460"/>
                    <a:pt x="3203" y="1460"/>
                  </a:cubicBezTo>
                  <a:cubicBezTo>
                    <a:pt x="3559" y="1460"/>
                    <a:pt x="3879" y="1424"/>
                    <a:pt x="4199" y="1424"/>
                  </a:cubicBezTo>
                  <a:cubicBezTo>
                    <a:pt x="4555" y="1389"/>
                    <a:pt x="4875" y="1389"/>
                    <a:pt x="5195" y="1389"/>
                  </a:cubicBezTo>
                  <a:cubicBezTo>
                    <a:pt x="5515" y="1353"/>
                    <a:pt x="5765" y="1353"/>
                    <a:pt x="6014" y="1317"/>
                  </a:cubicBezTo>
                  <a:cubicBezTo>
                    <a:pt x="6227" y="1317"/>
                    <a:pt x="6405" y="1282"/>
                    <a:pt x="6547" y="1175"/>
                  </a:cubicBezTo>
                  <a:cubicBezTo>
                    <a:pt x="6690" y="1068"/>
                    <a:pt x="6761" y="926"/>
                    <a:pt x="6725" y="713"/>
                  </a:cubicBezTo>
                  <a:cubicBezTo>
                    <a:pt x="6476" y="464"/>
                    <a:pt x="6227" y="250"/>
                    <a:pt x="5942" y="143"/>
                  </a:cubicBezTo>
                  <a:cubicBezTo>
                    <a:pt x="5658" y="37"/>
                    <a:pt x="5373" y="1"/>
                    <a:pt x="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00;p78">
              <a:extLst>
                <a:ext uri="{FF2B5EF4-FFF2-40B4-BE49-F238E27FC236}">
                  <a16:creationId xmlns:a16="http://schemas.microsoft.com/office/drawing/2014/main" xmlns="" id="{FF0E4C22-3E59-446C-A08B-FE049A8CB55C}"/>
                </a:ext>
              </a:extLst>
            </p:cNvPr>
            <p:cNvSpPr/>
            <p:nvPr/>
          </p:nvSpPr>
          <p:spPr>
            <a:xfrm>
              <a:off x="5888900" y="1037725"/>
              <a:ext cx="1261375" cy="1887525"/>
            </a:xfrm>
            <a:custGeom>
              <a:avLst/>
              <a:gdLst/>
              <a:ahLst/>
              <a:cxnLst/>
              <a:rect l="l" t="t" r="r" b="b"/>
              <a:pathLst>
                <a:path w="50455" h="75501" extrusionOk="0">
                  <a:moveTo>
                    <a:pt x="22029" y="1113"/>
                  </a:moveTo>
                  <a:cubicBezTo>
                    <a:pt x="22266" y="1113"/>
                    <a:pt x="22511" y="1138"/>
                    <a:pt x="22737" y="1164"/>
                  </a:cubicBezTo>
                  <a:lnTo>
                    <a:pt x="24338" y="1342"/>
                  </a:lnTo>
                  <a:cubicBezTo>
                    <a:pt x="25263" y="1484"/>
                    <a:pt x="26188" y="1591"/>
                    <a:pt x="27113" y="1733"/>
                  </a:cubicBezTo>
                  <a:lnTo>
                    <a:pt x="32806" y="2445"/>
                  </a:lnTo>
                  <a:lnTo>
                    <a:pt x="34265" y="2658"/>
                  </a:lnTo>
                  <a:cubicBezTo>
                    <a:pt x="34372" y="2658"/>
                    <a:pt x="34585" y="2658"/>
                    <a:pt x="34692" y="2729"/>
                  </a:cubicBezTo>
                  <a:cubicBezTo>
                    <a:pt x="34799" y="2836"/>
                    <a:pt x="34799" y="3085"/>
                    <a:pt x="34834" y="3227"/>
                  </a:cubicBezTo>
                  <a:cubicBezTo>
                    <a:pt x="34906" y="4010"/>
                    <a:pt x="34941" y="4793"/>
                    <a:pt x="34870" y="5576"/>
                  </a:cubicBezTo>
                  <a:cubicBezTo>
                    <a:pt x="34834" y="7141"/>
                    <a:pt x="34657" y="8814"/>
                    <a:pt x="35155" y="10308"/>
                  </a:cubicBezTo>
                  <a:cubicBezTo>
                    <a:pt x="35617" y="11767"/>
                    <a:pt x="36614" y="12976"/>
                    <a:pt x="37894" y="13759"/>
                  </a:cubicBezTo>
                  <a:cubicBezTo>
                    <a:pt x="39104" y="14542"/>
                    <a:pt x="40492" y="15040"/>
                    <a:pt x="41808" y="15645"/>
                  </a:cubicBezTo>
                  <a:cubicBezTo>
                    <a:pt x="44335" y="16784"/>
                    <a:pt x="46932" y="18349"/>
                    <a:pt x="48320" y="20840"/>
                  </a:cubicBezTo>
                  <a:cubicBezTo>
                    <a:pt x="49956" y="23829"/>
                    <a:pt x="49102" y="27422"/>
                    <a:pt x="48640" y="30589"/>
                  </a:cubicBezTo>
                  <a:cubicBezTo>
                    <a:pt x="47501" y="38168"/>
                    <a:pt x="46363" y="45711"/>
                    <a:pt x="44904" y="53183"/>
                  </a:cubicBezTo>
                  <a:cubicBezTo>
                    <a:pt x="44157" y="56954"/>
                    <a:pt x="43374" y="60690"/>
                    <a:pt x="42413" y="64391"/>
                  </a:cubicBezTo>
                  <a:cubicBezTo>
                    <a:pt x="41666" y="67344"/>
                    <a:pt x="40776" y="70511"/>
                    <a:pt x="38001" y="72183"/>
                  </a:cubicBezTo>
                  <a:cubicBezTo>
                    <a:pt x="35333" y="73784"/>
                    <a:pt x="32059" y="74033"/>
                    <a:pt x="29035" y="74140"/>
                  </a:cubicBezTo>
                  <a:cubicBezTo>
                    <a:pt x="28500" y="74156"/>
                    <a:pt x="27964" y="74164"/>
                    <a:pt x="27428" y="74164"/>
                  </a:cubicBezTo>
                  <a:cubicBezTo>
                    <a:pt x="24363" y="74164"/>
                    <a:pt x="21287" y="73902"/>
                    <a:pt x="18289" y="73357"/>
                  </a:cubicBezTo>
                  <a:cubicBezTo>
                    <a:pt x="14731" y="72717"/>
                    <a:pt x="11244" y="71649"/>
                    <a:pt x="7935" y="70226"/>
                  </a:cubicBezTo>
                  <a:cubicBezTo>
                    <a:pt x="6441" y="69621"/>
                    <a:pt x="5124" y="68732"/>
                    <a:pt x="4021" y="67558"/>
                  </a:cubicBezTo>
                  <a:cubicBezTo>
                    <a:pt x="3132" y="66526"/>
                    <a:pt x="2491" y="65316"/>
                    <a:pt x="2100" y="63999"/>
                  </a:cubicBezTo>
                  <a:cubicBezTo>
                    <a:pt x="1211" y="61011"/>
                    <a:pt x="1246" y="57844"/>
                    <a:pt x="1211" y="54748"/>
                  </a:cubicBezTo>
                  <a:cubicBezTo>
                    <a:pt x="1175" y="50906"/>
                    <a:pt x="1211" y="47099"/>
                    <a:pt x="1353" y="43256"/>
                  </a:cubicBezTo>
                  <a:cubicBezTo>
                    <a:pt x="1495" y="39413"/>
                    <a:pt x="1744" y="35570"/>
                    <a:pt x="2029" y="31692"/>
                  </a:cubicBezTo>
                  <a:cubicBezTo>
                    <a:pt x="2207" y="29913"/>
                    <a:pt x="2349" y="28098"/>
                    <a:pt x="2563" y="26319"/>
                  </a:cubicBezTo>
                  <a:cubicBezTo>
                    <a:pt x="2741" y="24718"/>
                    <a:pt x="3096" y="23117"/>
                    <a:pt x="3630" y="21623"/>
                  </a:cubicBezTo>
                  <a:cubicBezTo>
                    <a:pt x="4164" y="20164"/>
                    <a:pt x="5018" y="18883"/>
                    <a:pt x="6121" y="17780"/>
                  </a:cubicBezTo>
                  <a:cubicBezTo>
                    <a:pt x="7153" y="16819"/>
                    <a:pt x="8327" y="16001"/>
                    <a:pt x="9572" y="15325"/>
                  </a:cubicBezTo>
                  <a:cubicBezTo>
                    <a:pt x="11600" y="14151"/>
                    <a:pt x="13771" y="13226"/>
                    <a:pt x="15692" y="11945"/>
                  </a:cubicBezTo>
                  <a:cubicBezTo>
                    <a:pt x="17435" y="10806"/>
                    <a:pt x="19037" y="9667"/>
                    <a:pt x="19748" y="7604"/>
                  </a:cubicBezTo>
                  <a:cubicBezTo>
                    <a:pt x="20140" y="6252"/>
                    <a:pt x="20424" y="4828"/>
                    <a:pt x="20567" y="3370"/>
                  </a:cubicBezTo>
                  <a:cubicBezTo>
                    <a:pt x="20673" y="2622"/>
                    <a:pt x="20780" y="1306"/>
                    <a:pt x="21741" y="1128"/>
                  </a:cubicBezTo>
                  <a:cubicBezTo>
                    <a:pt x="21834" y="1118"/>
                    <a:pt x="21931" y="1113"/>
                    <a:pt x="22029" y="1113"/>
                  </a:cubicBezTo>
                  <a:close/>
                  <a:moveTo>
                    <a:pt x="22090" y="1"/>
                  </a:moveTo>
                  <a:cubicBezTo>
                    <a:pt x="21646" y="1"/>
                    <a:pt x="21209" y="74"/>
                    <a:pt x="20816" y="310"/>
                  </a:cubicBezTo>
                  <a:cubicBezTo>
                    <a:pt x="19677" y="1021"/>
                    <a:pt x="19606" y="2516"/>
                    <a:pt x="19535" y="3690"/>
                  </a:cubicBezTo>
                  <a:cubicBezTo>
                    <a:pt x="19499" y="5220"/>
                    <a:pt x="19321" y="6785"/>
                    <a:pt x="18574" y="8137"/>
                  </a:cubicBezTo>
                  <a:cubicBezTo>
                    <a:pt x="17329" y="10450"/>
                    <a:pt x="14340" y="11696"/>
                    <a:pt x="12098" y="12834"/>
                  </a:cubicBezTo>
                  <a:cubicBezTo>
                    <a:pt x="9430" y="14151"/>
                    <a:pt x="6654" y="15467"/>
                    <a:pt x="4626" y="17744"/>
                  </a:cubicBezTo>
                  <a:cubicBezTo>
                    <a:pt x="2349" y="20306"/>
                    <a:pt x="1673" y="23757"/>
                    <a:pt x="1317" y="27067"/>
                  </a:cubicBezTo>
                  <a:cubicBezTo>
                    <a:pt x="855" y="30945"/>
                    <a:pt x="606" y="34823"/>
                    <a:pt x="392" y="38701"/>
                  </a:cubicBezTo>
                  <a:cubicBezTo>
                    <a:pt x="179" y="42580"/>
                    <a:pt x="72" y="46600"/>
                    <a:pt x="36" y="50514"/>
                  </a:cubicBezTo>
                  <a:cubicBezTo>
                    <a:pt x="1" y="52507"/>
                    <a:pt x="1" y="54499"/>
                    <a:pt x="36" y="56492"/>
                  </a:cubicBezTo>
                  <a:cubicBezTo>
                    <a:pt x="36" y="58022"/>
                    <a:pt x="108" y="59552"/>
                    <a:pt x="285" y="61082"/>
                  </a:cubicBezTo>
                  <a:cubicBezTo>
                    <a:pt x="641" y="64071"/>
                    <a:pt x="1638" y="67095"/>
                    <a:pt x="3915" y="69194"/>
                  </a:cubicBezTo>
                  <a:cubicBezTo>
                    <a:pt x="5231" y="70297"/>
                    <a:pt x="6726" y="71151"/>
                    <a:pt x="8327" y="71756"/>
                  </a:cubicBezTo>
                  <a:cubicBezTo>
                    <a:pt x="10035" y="72468"/>
                    <a:pt x="11814" y="73073"/>
                    <a:pt x="13593" y="73571"/>
                  </a:cubicBezTo>
                  <a:cubicBezTo>
                    <a:pt x="17222" y="74603"/>
                    <a:pt x="20958" y="75243"/>
                    <a:pt x="24729" y="75421"/>
                  </a:cubicBezTo>
                  <a:cubicBezTo>
                    <a:pt x="25672" y="75474"/>
                    <a:pt x="26615" y="75501"/>
                    <a:pt x="27558" y="75501"/>
                  </a:cubicBezTo>
                  <a:cubicBezTo>
                    <a:pt x="28501" y="75501"/>
                    <a:pt x="29444" y="75474"/>
                    <a:pt x="30387" y="75421"/>
                  </a:cubicBezTo>
                  <a:cubicBezTo>
                    <a:pt x="31988" y="75385"/>
                    <a:pt x="33589" y="75172"/>
                    <a:pt x="35190" y="74816"/>
                  </a:cubicBezTo>
                  <a:cubicBezTo>
                    <a:pt x="36685" y="74460"/>
                    <a:pt x="38143" y="73820"/>
                    <a:pt x="39424" y="72895"/>
                  </a:cubicBezTo>
                  <a:cubicBezTo>
                    <a:pt x="40741" y="71898"/>
                    <a:pt x="41737" y="70582"/>
                    <a:pt x="42413" y="69052"/>
                  </a:cubicBezTo>
                  <a:cubicBezTo>
                    <a:pt x="43018" y="67486"/>
                    <a:pt x="43516" y="65885"/>
                    <a:pt x="43872" y="64213"/>
                  </a:cubicBezTo>
                  <a:cubicBezTo>
                    <a:pt x="44335" y="62292"/>
                    <a:pt x="44762" y="60370"/>
                    <a:pt x="45153" y="58449"/>
                  </a:cubicBezTo>
                  <a:cubicBezTo>
                    <a:pt x="46790" y="50763"/>
                    <a:pt x="48035" y="43007"/>
                    <a:pt x="49138" y="35250"/>
                  </a:cubicBezTo>
                  <a:cubicBezTo>
                    <a:pt x="49423" y="33293"/>
                    <a:pt x="49707" y="31372"/>
                    <a:pt x="49992" y="29415"/>
                  </a:cubicBezTo>
                  <a:cubicBezTo>
                    <a:pt x="50312" y="27707"/>
                    <a:pt x="50454" y="25928"/>
                    <a:pt x="50419" y="24184"/>
                  </a:cubicBezTo>
                  <a:cubicBezTo>
                    <a:pt x="50312" y="22548"/>
                    <a:pt x="49778" y="20947"/>
                    <a:pt x="48889" y="19559"/>
                  </a:cubicBezTo>
                  <a:cubicBezTo>
                    <a:pt x="48035" y="18349"/>
                    <a:pt x="47003" y="17282"/>
                    <a:pt x="45758" y="16463"/>
                  </a:cubicBezTo>
                  <a:cubicBezTo>
                    <a:pt x="44512" y="15645"/>
                    <a:pt x="43196" y="14933"/>
                    <a:pt x="41844" y="14364"/>
                  </a:cubicBezTo>
                  <a:cubicBezTo>
                    <a:pt x="40492" y="13759"/>
                    <a:pt x="39069" y="13261"/>
                    <a:pt x="37894" y="12300"/>
                  </a:cubicBezTo>
                  <a:cubicBezTo>
                    <a:pt x="36720" y="11375"/>
                    <a:pt x="36009" y="9952"/>
                    <a:pt x="36009" y="8422"/>
                  </a:cubicBezTo>
                  <a:cubicBezTo>
                    <a:pt x="35937" y="6785"/>
                    <a:pt x="36222" y="5149"/>
                    <a:pt x="36080" y="3548"/>
                  </a:cubicBezTo>
                  <a:cubicBezTo>
                    <a:pt x="36009" y="2729"/>
                    <a:pt x="35831" y="1804"/>
                    <a:pt x="34906" y="1555"/>
                  </a:cubicBezTo>
                  <a:cubicBezTo>
                    <a:pt x="34443" y="1484"/>
                    <a:pt x="33981" y="1413"/>
                    <a:pt x="33518" y="1377"/>
                  </a:cubicBezTo>
                  <a:lnTo>
                    <a:pt x="31988" y="1199"/>
                  </a:lnTo>
                  <a:lnTo>
                    <a:pt x="26153" y="488"/>
                  </a:lnTo>
                  <a:cubicBezTo>
                    <a:pt x="25156" y="381"/>
                    <a:pt x="24160" y="239"/>
                    <a:pt x="23164" y="96"/>
                  </a:cubicBezTo>
                  <a:cubicBezTo>
                    <a:pt x="22814" y="48"/>
                    <a:pt x="22450" y="1"/>
                    <a:pt x="2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01;p78">
              <a:extLst>
                <a:ext uri="{FF2B5EF4-FFF2-40B4-BE49-F238E27FC236}">
                  <a16:creationId xmlns:a16="http://schemas.microsoft.com/office/drawing/2014/main" xmlns="" id="{CE863217-90F2-4DB8-AB1F-4843C658F932}"/>
                </a:ext>
              </a:extLst>
            </p:cNvPr>
            <p:cNvSpPr/>
            <p:nvPr/>
          </p:nvSpPr>
          <p:spPr>
            <a:xfrm>
              <a:off x="6316775" y="779325"/>
              <a:ext cx="552400" cy="345675"/>
            </a:xfrm>
            <a:custGeom>
              <a:avLst/>
              <a:gdLst/>
              <a:ahLst/>
              <a:cxnLst/>
              <a:rect l="l" t="t" r="r" b="b"/>
              <a:pathLst>
                <a:path w="22096" h="13827" extrusionOk="0">
                  <a:moveTo>
                    <a:pt x="3593" y="1"/>
                  </a:moveTo>
                  <a:cubicBezTo>
                    <a:pt x="3273" y="1"/>
                    <a:pt x="2961" y="61"/>
                    <a:pt x="2669" y="221"/>
                  </a:cubicBezTo>
                  <a:cubicBezTo>
                    <a:pt x="1708" y="825"/>
                    <a:pt x="1281" y="3209"/>
                    <a:pt x="1139" y="4277"/>
                  </a:cubicBezTo>
                  <a:cubicBezTo>
                    <a:pt x="961" y="5664"/>
                    <a:pt x="747" y="7016"/>
                    <a:pt x="569" y="8404"/>
                  </a:cubicBezTo>
                  <a:cubicBezTo>
                    <a:pt x="0" y="12460"/>
                    <a:pt x="3487" y="11428"/>
                    <a:pt x="6191" y="11784"/>
                  </a:cubicBezTo>
                  <a:cubicBezTo>
                    <a:pt x="10532" y="12389"/>
                    <a:pt x="14909" y="12923"/>
                    <a:pt x="19249" y="13634"/>
                  </a:cubicBezTo>
                  <a:lnTo>
                    <a:pt x="20139" y="13777"/>
                  </a:lnTo>
                  <a:cubicBezTo>
                    <a:pt x="20292" y="13805"/>
                    <a:pt x="20461" y="13827"/>
                    <a:pt x="20627" y="13827"/>
                  </a:cubicBezTo>
                  <a:cubicBezTo>
                    <a:pt x="20887" y="13827"/>
                    <a:pt x="21140" y="13772"/>
                    <a:pt x="21313" y="13599"/>
                  </a:cubicBezTo>
                  <a:cubicBezTo>
                    <a:pt x="21491" y="13350"/>
                    <a:pt x="21562" y="13101"/>
                    <a:pt x="21562" y="12852"/>
                  </a:cubicBezTo>
                  <a:cubicBezTo>
                    <a:pt x="21882" y="9721"/>
                    <a:pt x="22025" y="6661"/>
                    <a:pt x="22096" y="3530"/>
                  </a:cubicBezTo>
                  <a:cubicBezTo>
                    <a:pt x="22096" y="2960"/>
                    <a:pt x="22096" y="2355"/>
                    <a:pt x="21705" y="1964"/>
                  </a:cubicBezTo>
                  <a:cubicBezTo>
                    <a:pt x="21454" y="1730"/>
                    <a:pt x="21132" y="1661"/>
                    <a:pt x="20784" y="1661"/>
                  </a:cubicBezTo>
                  <a:cubicBezTo>
                    <a:pt x="20391" y="1661"/>
                    <a:pt x="19966" y="1748"/>
                    <a:pt x="19570" y="1786"/>
                  </a:cubicBezTo>
                  <a:cubicBezTo>
                    <a:pt x="19448" y="1791"/>
                    <a:pt x="19326" y="1793"/>
                    <a:pt x="19205" y="1793"/>
                  </a:cubicBezTo>
                  <a:cubicBezTo>
                    <a:pt x="18375" y="1793"/>
                    <a:pt x="17571" y="1688"/>
                    <a:pt x="16794" y="1501"/>
                  </a:cubicBezTo>
                  <a:cubicBezTo>
                    <a:pt x="12952" y="825"/>
                    <a:pt x="8931" y="1395"/>
                    <a:pt x="5231" y="327"/>
                  </a:cubicBezTo>
                  <a:cubicBezTo>
                    <a:pt x="4695" y="171"/>
                    <a:pt x="4132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02;p78">
              <a:extLst>
                <a:ext uri="{FF2B5EF4-FFF2-40B4-BE49-F238E27FC236}">
                  <a16:creationId xmlns:a16="http://schemas.microsoft.com/office/drawing/2014/main" xmlns="" id="{57C8B962-2C78-4D1A-94A7-668E9F82CB75}"/>
                </a:ext>
              </a:extLst>
            </p:cNvPr>
            <p:cNvSpPr/>
            <p:nvPr/>
          </p:nvSpPr>
          <p:spPr>
            <a:xfrm>
              <a:off x="6388225" y="1133475"/>
              <a:ext cx="406250" cy="78350"/>
            </a:xfrm>
            <a:custGeom>
              <a:avLst/>
              <a:gdLst/>
              <a:ahLst/>
              <a:cxnLst/>
              <a:rect l="l" t="t" r="r" b="b"/>
              <a:pathLst>
                <a:path w="16250" h="3134" extrusionOk="0">
                  <a:moveTo>
                    <a:pt x="347" y="0"/>
                  </a:moveTo>
                  <a:cubicBezTo>
                    <a:pt x="88" y="0"/>
                    <a:pt x="0" y="396"/>
                    <a:pt x="273" y="465"/>
                  </a:cubicBezTo>
                  <a:lnTo>
                    <a:pt x="309" y="465"/>
                  </a:lnTo>
                  <a:cubicBezTo>
                    <a:pt x="771" y="643"/>
                    <a:pt x="1270" y="749"/>
                    <a:pt x="1803" y="821"/>
                  </a:cubicBezTo>
                  <a:cubicBezTo>
                    <a:pt x="2301" y="927"/>
                    <a:pt x="2800" y="1034"/>
                    <a:pt x="3298" y="1105"/>
                  </a:cubicBezTo>
                  <a:cubicBezTo>
                    <a:pt x="4294" y="1283"/>
                    <a:pt x="5326" y="1461"/>
                    <a:pt x="6322" y="1639"/>
                  </a:cubicBezTo>
                  <a:cubicBezTo>
                    <a:pt x="8315" y="1959"/>
                    <a:pt x="10343" y="2315"/>
                    <a:pt x="12335" y="2635"/>
                  </a:cubicBezTo>
                  <a:cubicBezTo>
                    <a:pt x="13509" y="2849"/>
                    <a:pt x="14648" y="3027"/>
                    <a:pt x="15822" y="3133"/>
                  </a:cubicBezTo>
                  <a:cubicBezTo>
                    <a:pt x="16142" y="3133"/>
                    <a:pt x="16249" y="2635"/>
                    <a:pt x="15929" y="2564"/>
                  </a:cubicBezTo>
                  <a:cubicBezTo>
                    <a:pt x="14933" y="2315"/>
                    <a:pt x="13936" y="2208"/>
                    <a:pt x="12905" y="2030"/>
                  </a:cubicBezTo>
                  <a:lnTo>
                    <a:pt x="9880" y="1568"/>
                  </a:lnTo>
                  <a:cubicBezTo>
                    <a:pt x="7852" y="1248"/>
                    <a:pt x="5860" y="892"/>
                    <a:pt x="3867" y="536"/>
                  </a:cubicBezTo>
                  <a:lnTo>
                    <a:pt x="2159" y="216"/>
                  </a:lnTo>
                  <a:cubicBezTo>
                    <a:pt x="1554" y="109"/>
                    <a:pt x="985" y="2"/>
                    <a:pt x="380" y="2"/>
                  </a:cubicBezTo>
                  <a:cubicBezTo>
                    <a:pt x="369" y="1"/>
                    <a:pt x="358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03;p78">
              <a:extLst>
                <a:ext uri="{FF2B5EF4-FFF2-40B4-BE49-F238E27FC236}">
                  <a16:creationId xmlns:a16="http://schemas.microsoft.com/office/drawing/2014/main" xmlns="" id="{8193A131-7ABC-4758-B9EB-1CFC9FB8DD05}"/>
                </a:ext>
              </a:extLst>
            </p:cNvPr>
            <p:cNvSpPr/>
            <p:nvPr/>
          </p:nvSpPr>
          <p:spPr>
            <a:xfrm>
              <a:off x="6423500" y="1093150"/>
              <a:ext cx="11600" cy="54075"/>
            </a:xfrm>
            <a:custGeom>
              <a:avLst/>
              <a:gdLst/>
              <a:ahLst/>
              <a:cxnLst/>
              <a:rect l="l" t="t" r="r" b="b"/>
              <a:pathLst>
                <a:path w="464" h="2163" extrusionOk="0">
                  <a:moveTo>
                    <a:pt x="262" y="0"/>
                  </a:moveTo>
                  <a:cubicBezTo>
                    <a:pt x="187" y="0"/>
                    <a:pt x="108" y="46"/>
                    <a:pt x="108" y="121"/>
                  </a:cubicBezTo>
                  <a:lnTo>
                    <a:pt x="108" y="156"/>
                  </a:lnTo>
                  <a:cubicBezTo>
                    <a:pt x="72" y="477"/>
                    <a:pt x="72" y="761"/>
                    <a:pt x="36" y="1081"/>
                  </a:cubicBezTo>
                  <a:lnTo>
                    <a:pt x="36" y="1544"/>
                  </a:lnTo>
                  <a:cubicBezTo>
                    <a:pt x="1" y="1722"/>
                    <a:pt x="36" y="1900"/>
                    <a:pt x="72" y="2042"/>
                  </a:cubicBezTo>
                  <a:cubicBezTo>
                    <a:pt x="89" y="2126"/>
                    <a:pt x="161" y="2163"/>
                    <a:pt x="237" y="2163"/>
                  </a:cubicBezTo>
                  <a:cubicBezTo>
                    <a:pt x="321" y="2163"/>
                    <a:pt x="409" y="2117"/>
                    <a:pt x="428" y="2042"/>
                  </a:cubicBezTo>
                  <a:cubicBezTo>
                    <a:pt x="463" y="1900"/>
                    <a:pt x="463" y="1722"/>
                    <a:pt x="428" y="1580"/>
                  </a:cubicBezTo>
                  <a:lnTo>
                    <a:pt x="428" y="1081"/>
                  </a:lnTo>
                  <a:cubicBezTo>
                    <a:pt x="428" y="761"/>
                    <a:pt x="428" y="441"/>
                    <a:pt x="392" y="121"/>
                  </a:cubicBezTo>
                  <a:cubicBezTo>
                    <a:pt x="392" y="37"/>
                    <a:pt x="329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04;p78">
              <a:extLst>
                <a:ext uri="{FF2B5EF4-FFF2-40B4-BE49-F238E27FC236}">
                  <a16:creationId xmlns:a16="http://schemas.microsoft.com/office/drawing/2014/main" xmlns="" id="{B3342E27-841B-48B8-95F1-92A6E2E6DB5F}"/>
                </a:ext>
              </a:extLst>
            </p:cNvPr>
            <p:cNvSpPr/>
            <p:nvPr/>
          </p:nvSpPr>
          <p:spPr>
            <a:xfrm>
              <a:off x="6442450" y="1096700"/>
              <a:ext cx="14875" cy="58650"/>
            </a:xfrm>
            <a:custGeom>
              <a:avLst/>
              <a:gdLst/>
              <a:ahLst/>
              <a:cxnLst/>
              <a:rect l="l" t="t" r="r" b="b"/>
              <a:pathLst>
                <a:path w="595" h="2346" extrusionOk="0">
                  <a:moveTo>
                    <a:pt x="479" y="1"/>
                  </a:moveTo>
                  <a:cubicBezTo>
                    <a:pt x="429" y="1"/>
                    <a:pt x="381" y="37"/>
                    <a:pt x="381" y="121"/>
                  </a:cubicBezTo>
                  <a:lnTo>
                    <a:pt x="381" y="86"/>
                  </a:lnTo>
                  <a:cubicBezTo>
                    <a:pt x="381" y="441"/>
                    <a:pt x="346" y="762"/>
                    <a:pt x="275" y="1082"/>
                  </a:cubicBezTo>
                  <a:cubicBezTo>
                    <a:pt x="239" y="1438"/>
                    <a:pt x="168" y="1758"/>
                    <a:pt x="61" y="2078"/>
                  </a:cubicBezTo>
                  <a:cubicBezTo>
                    <a:pt x="0" y="2241"/>
                    <a:pt x="125" y="2345"/>
                    <a:pt x="250" y="2345"/>
                  </a:cubicBezTo>
                  <a:cubicBezTo>
                    <a:pt x="344" y="2345"/>
                    <a:pt x="437" y="2286"/>
                    <a:pt x="453" y="2149"/>
                  </a:cubicBezTo>
                  <a:cubicBezTo>
                    <a:pt x="488" y="1865"/>
                    <a:pt x="559" y="1473"/>
                    <a:pt x="559" y="1117"/>
                  </a:cubicBezTo>
                  <a:cubicBezTo>
                    <a:pt x="595" y="797"/>
                    <a:pt x="595" y="441"/>
                    <a:pt x="595" y="121"/>
                  </a:cubicBezTo>
                  <a:cubicBezTo>
                    <a:pt x="595" y="46"/>
                    <a:pt x="536" y="1"/>
                    <a:pt x="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05;p78">
              <a:extLst>
                <a:ext uri="{FF2B5EF4-FFF2-40B4-BE49-F238E27FC236}">
                  <a16:creationId xmlns:a16="http://schemas.microsoft.com/office/drawing/2014/main" xmlns="" id="{4E25ED31-5064-4CE5-B986-4373B0893B86}"/>
                </a:ext>
              </a:extLst>
            </p:cNvPr>
            <p:cNvSpPr/>
            <p:nvPr/>
          </p:nvSpPr>
          <p:spPr>
            <a:xfrm>
              <a:off x="6467975" y="1091925"/>
              <a:ext cx="15150" cy="66075"/>
            </a:xfrm>
            <a:custGeom>
              <a:avLst/>
              <a:gdLst/>
              <a:ahLst/>
              <a:cxnLst/>
              <a:rect l="l" t="t" r="r" b="b"/>
              <a:pathLst>
                <a:path w="606" h="2643" extrusionOk="0">
                  <a:moveTo>
                    <a:pt x="463" y="1"/>
                  </a:moveTo>
                  <a:cubicBezTo>
                    <a:pt x="392" y="1"/>
                    <a:pt x="321" y="45"/>
                    <a:pt x="321" y="134"/>
                  </a:cubicBezTo>
                  <a:lnTo>
                    <a:pt x="286" y="134"/>
                  </a:lnTo>
                  <a:cubicBezTo>
                    <a:pt x="250" y="526"/>
                    <a:pt x="179" y="917"/>
                    <a:pt x="143" y="1308"/>
                  </a:cubicBezTo>
                  <a:lnTo>
                    <a:pt x="37" y="1913"/>
                  </a:lnTo>
                  <a:lnTo>
                    <a:pt x="1" y="2198"/>
                  </a:lnTo>
                  <a:cubicBezTo>
                    <a:pt x="1" y="2305"/>
                    <a:pt x="1" y="2411"/>
                    <a:pt x="1" y="2518"/>
                  </a:cubicBezTo>
                  <a:cubicBezTo>
                    <a:pt x="24" y="2588"/>
                    <a:pt x="108" y="2642"/>
                    <a:pt x="183" y="2642"/>
                  </a:cubicBezTo>
                  <a:cubicBezTo>
                    <a:pt x="223" y="2642"/>
                    <a:pt x="261" y="2627"/>
                    <a:pt x="286" y="2589"/>
                  </a:cubicBezTo>
                  <a:cubicBezTo>
                    <a:pt x="357" y="2376"/>
                    <a:pt x="392" y="2198"/>
                    <a:pt x="392" y="1984"/>
                  </a:cubicBezTo>
                  <a:lnTo>
                    <a:pt x="463" y="1380"/>
                  </a:lnTo>
                  <a:cubicBezTo>
                    <a:pt x="499" y="953"/>
                    <a:pt x="535" y="561"/>
                    <a:pt x="606" y="134"/>
                  </a:cubicBezTo>
                  <a:cubicBezTo>
                    <a:pt x="606" y="45"/>
                    <a:pt x="535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06;p78">
              <a:extLst>
                <a:ext uri="{FF2B5EF4-FFF2-40B4-BE49-F238E27FC236}">
                  <a16:creationId xmlns:a16="http://schemas.microsoft.com/office/drawing/2014/main" xmlns="" id="{BED52C24-FF16-44D7-99E3-05AD0B94584E}"/>
                </a:ext>
              </a:extLst>
            </p:cNvPr>
            <p:cNvSpPr/>
            <p:nvPr/>
          </p:nvSpPr>
          <p:spPr>
            <a:xfrm>
              <a:off x="6492425" y="1088700"/>
              <a:ext cx="15625" cy="72225"/>
            </a:xfrm>
            <a:custGeom>
              <a:avLst/>
              <a:gdLst/>
              <a:ahLst/>
              <a:cxnLst/>
              <a:rect l="l" t="t" r="r" b="b"/>
              <a:pathLst>
                <a:path w="625" h="2889" extrusionOk="0">
                  <a:moveTo>
                    <a:pt x="509" y="0"/>
                  </a:moveTo>
                  <a:cubicBezTo>
                    <a:pt x="458" y="0"/>
                    <a:pt x="411" y="37"/>
                    <a:pt x="411" y="121"/>
                  </a:cubicBezTo>
                  <a:lnTo>
                    <a:pt x="411" y="85"/>
                  </a:lnTo>
                  <a:cubicBezTo>
                    <a:pt x="268" y="975"/>
                    <a:pt x="126" y="1829"/>
                    <a:pt x="19" y="2683"/>
                  </a:cubicBezTo>
                  <a:cubicBezTo>
                    <a:pt x="0" y="2816"/>
                    <a:pt x="104" y="2888"/>
                    <a:pt x="204" y="2888"/>
                  </a:cubicBezTo>
                  <a:cubicBezTo>
                    <a:pt x="291" y="2888"/>
                    <a:pt x="375" y="2834"/>
                    <a:pt x="375" y="2718"/>
                  </a:cubicBezTo>
                  <a:cubicBezTo>
                    <a:pt x="482" y="1864"/>
                    <a:pt x="553" y="975"/>
                    <a:pt x="624" y="121"/>
                  </a:cubicBezTo>
                  <a:cubicBezTo>
                    <a:pt x="624" y="46"/>
                    <a:pt x="565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07;p78">
              <a:extLst>
                <a:ext uri="{FF2B5EF4-FFF2-40B4-BE49-F238E27FC236}">
                  <a16:creationId xmlns:a16="http://schemas.microsoft.com/office/drawing/2014/main" xmlns="" id="{FFB5D570-B0D2-4952-B1EA-2CD6DDC1B37A}"/>
                </a:ext>
              </a:extLst>
            </p:cNvPr>
            <p:cNvSpPr/>
            <p:nvPr/>
          </p:nvSpPr>
          <p:spPr>
            <a:xfrm>
              <a:off x="6514250" y="1115950"/>
              <a:ext cx="10700" cy="53200"/>
            </a:xfrm>
            <a:custGeom>
              <a:avLst/>
              <a:gdLst/>
              <a:ahLst/>
              <a:cxnLst/>
              <a:rect l="l" t="t" r="r" b="b"/>
              <a:pathLst>
                <a:path w="428" h="2128" extrusionOk="0">
                  <a:moveTo>
                    <a:pt x="303" y="0"/>
                  </a:moveTo>
                  <a:cubicBezTo>
                    <a:pt x="240" y="0"/>
                    <a:pt x="178" y="45"/>
                    <a:pt x="178" y="134"/>
                  </a:cubicBezTo>
                  <a:lnTo>
                    <a:pt x="214" y="98"/>
                  </a:lnTo>
                  <a:lnTo>
                    <a:pt x="107" y="1023"/>
                  </a:lnTo>
                  <a:cubicBezTo>
                    <a:pt x="107" y="1201"/>
                    <a:pt x="71" y="1344"/>
                    <a:pt x="36" y="1486"/>
                  </a:cubicBezTo>
                  <a:cubicBezTo>
                    <a:pt x="36" y="1628"/>
                    <a:pt x="0" y="1806"/>
                    <a:pt x="0" y="1949"/>
                  </a:cubicBezTo>
                  <a:cubicBezTo>
                    <a:pt x="0" y="2064"/>
                    <a:pt x="94" y="2128"/>
                    <a:pt x="186" y="2128"/>
                  </a:cubicBezTo>
                  <a:cubicBezTo>
                    <a:pt x="263" y="2128"/>
                    <a:pt x="340" y="2082"/>
                    <a:pt x="356" y="1984"/>
                  </a:cubicBezTo>
                  <a:cubicBezTo>
                    <a:pt x="392" y="1842"/>
                    <a:pt x="392" y="1664"/>
                    <a:pt x="392" y="1522"/>
                  </a:cubicBezTo>
                  <a:lnTo>
                    <a:pt x="392" y="1059"/>
                  </a:lnTo>
                  <a:lnTo>
                    <a:pt x="427" y="134"/>
                  </a:lnTo>
                  <a:cubicBezTo>
                    <a:pt x="427" y="45"/>
                    <a:pt x="36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08;p78">
              <a:extLst>
                <a:ext uri="{FF2B5EF4-FFF2-40B4-BE49-F238E27FC236}">
                  <a16:creationId xmlns:a16="http://schemas.microsoft.com/office/drawing/2014/main" xmlns="" id="{D0936473-0F0D-4BFA-BC22-D6E08BC5B791}"/>
                </a:ext>
              </a:extLst>
            </p:cNvPr>
            <p:cNvSpPr/>
            <p:nvPr/>
          </p:nvSpPr>
          <p:spPr>
            <a:xfrm>
              <a:off x="6537750" y="1113950"/>
              <a:ext cx="13875" cy="50400"/>
            </a:xfrm>
            <a:custGeom>
              <a:avLst/>
              <a:gdLst/>
              <a:ahLst/>
              <a:cxnLst/>
              <a:rect l="l" t="t" r="r" b="b"/>
              <a:pathLst>
                <a:path w="555" h="2016" extrusionOk="0">
                  <a:moveTo>
                    <a:pt x="443" y="0"/>
                  </a:moveTo>
                  <a:cubicBezTo>
                    <a:pt x="386" y="0"/>
                    <a:pt x="323" y="36"/>
                    <a:pt x="305" y="107"/>
                  </a:cubicBezTo>
                  <a:cubicBezTo>
                    <a:pt x="270" y="392"/>
                    <a:pt x="234" y="676"/>
                    <a:pt x="163" y="961"/>
                  </a:cubicBezTo>
                  <a:cubicBezTo>
                    <a:pt x="128" y="1103"/>
                    <a:pt x="128" y="1246"/>
                    <a:pt x="92" y="1388"/>
                  </a:cubicBezTo>
                  <a:cubicBezTo>
                    <a:pt x="92" y="1459"/>
                    <a:pt x="92" y="1530"/>
                    <a:pt x="56" y="1602"/>
                  </a:cubicBezTo>
                  <a:cubicBezTo>
                    <a:pt x="21" y="1673"/>
                    <a:pt x="21" y="1744"/>
                    <a:pt x="21" y="1815"/>
                  </a:cubicBezTo>
                  <a:cubicBezTo>
                    <a:pt x="0" y="1939"/>
                    <a:pt x="100" y="2015"/>
                    <a:pt x="201" y="2015"/>
                  </a:cubicBezTo>
                  <a:cubicBezTo>
                    <a:pt x="273" y="2015"/>
                    <a:pt x="347" y="1976"/>
                    <a:pt x="377" y="1886"/>
                  </a:cubicBezTo>
                  <a:cubicBezTo>
                    <a:pt x="377" y="1744"/>
                    <a:pt x="412" y="1602"/>
                    <a:pt x="412" y="1459"/>
                  </a:cubicBezTo>
                  <a:cubicBezTo>
                    <a:pt x="412" y="1281"/>
                    <a:pt x="448" y="1139"/>
                    <a:pt x="448" y="997"/>
                  </a:cubicBezTo>
                  <a:cubicBezTo>
                    <a:pt x="483" y="712"/>
                    <a:pt x="519" y="427"/>
                    <a:pt x="555" y="107"/>
                  </a:cubicBezTo>
                  <a:cubicBezTo>
                    <a:pt x="555" y="36"/>
                    <a:pt x="501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09;p78">
              <a:extLst>
                <a:ext uri="{FF2B5EF4-FFF2-40B4-BE49-F238E27FC236}">
                  <a16:creationId xmlns:a16="http://schemas.microsoft.com/office/drawing/2014/main" xmlns="" id="{BF4F665B-7F86-4CA8-B742-579DD2C5AA7F}"/>
                </a:ext>
              </a:extLst>
            </p:cNvPr>
            <p:cNvSpPr/>
            <p:nvPr/>
          </p:nvSpPr>
          <p:spPr>
            <a:xfrm>
              <a:off x="6563575" y="1105950"/>
              <a:ext cx="11175" cy="62975"/>
            </a:xfrm>
            <a:custGeom>
              <a:avLst/>
              <a:gdLst/>
              <a:ahLst/>
              <a:cxnLst/>
              <a:rect l="l" t="t" r="r" b="b"/>
              <a:pathLst>
                <a:path w="447" h="2519" extrusionOk="0">
                  <a:moveTo>
                    <a:pt x="340" y="0"/>
                  </a:moveTo>
                  <a:cubicBezTo>
                    <a:pt x="287" y="0"/>
                    <a:pt x="233" y="36"/>
                    <a:pt x="233" y="107"/>
                  </a:cubicBezTo>
                  <a:lnTo>
                    <a:pt x="269" y="107"/>
                  </a:lnTo>
                  <a:cubicBezTo>
                    <a:pt x="233" y="463"/>
                    <a:pt x="198" y="819"/>
                    <a:pt x="162" y="1210"/>
                  </a:cubicBezTo>
                  <a:cubicBezTo>
                    <a:pt x="162" y="1388"/>
                    <a:pt x="126" y="1566"/>
                    <a:pt x="91" y="1744"/>
                  </a:cubicBezTo>
                  <a:cubicBezTo>
                    <a:pt x="55" y="1922"/>
                    <a:pt x="20" y="2135"/>
                    <a:pt x="20" y="2313"/>
                  </a:cubicBezTo>
                  <a:cubicBezTo>
                    <a:pt x="1" y="2446"/>
                    <a:pt x="104" y="2519"/>
                    <a:pt x="210" y="2519"/>
                  </a:cubicBezTo>
                  <a:cubicBezTo>
                    <a:pt x="301" y="2519"/>
                    <a:pt x="395" y="2464"/>
                    <a:pt x="411" y="2349"/>
                  </a:cubicBezTo>
                  <a:lnTo>
                    <a:pt x="411" y="1779"/>
                  </a:lnTo>
                  <a:lnTo>
                    <a:pt x="411" y="1210"/>
                  </a:lnTo>
                  <a:cubicBezTo>
                    <a:pt x="411" y="854"/>
                    <a:pt x="447" y="498"/>
                    <a:pt x="447" y="107"/>
                  </a:cubicBezTo>
                  <a:cubicBezTo>
                    <a:pt x="447" y="36"/>
                    <a:pt x="393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10;p78">
              <a:extLst>
                <a:ext uri="{FF2B5EF4-FFF2-40B4-BE49-F238E27FC236}">
                  <a16:creationId xmlns:a16="http://schemas.microsoft.com/office/drawing/2014/main" xmlns="" id="{78238A80-6CD4-495F-9093-7CAB0AA51DDE}"/>
                </a:ext>
              </a:extLst>
            </p:cNvPr>
            <p:cNvSpPr/>
            <p:nvPr/>
          </p:nvSpPr>
          <p:spPr>
            <a:xfrm>
              <a:off x="6588950" y="1129300"/>
              <a:ext cx="11600" cy="47200"/>
            </a:xfrm>
            <a:custGeom>
              <a:avLst/>
              <a:gdLst/>
              <a:ahLst/>
              <a:cxnLst/>
              <a:rect l="l" t="t" r="r" b="b"/>
              <a:pathLst>
                <a:path w="464" h="1888" extrusionOk="0">
                  <a:moveTo>
                    <a:pt x="303" y="0"/>
                  </a:moveTo>
                  <a:cubicBezTo>
                    <a:pt x="232" y="0"/>
                    <a:pt x="161" y="45"/>
                    <a:pt x="143" y="134"/>
                  </a:cubicBezTo>
                  <a:lnTo>
                    <a:pt x="179" y="98"/>
                  </a:lnTo>
                  <a:lnTo>
                    <a:pt x="179" y="98"/>
                  </a:lnTo>
                  <a:cubicBezTo>
                    <a:pt x="143" y="383"/>
                    <a:pt x="108" y="667"/>
                    <a:pt x="72" y="916"/>
                  </a:cubicBezTo>
                  <a:lnTo>
                    <a:pt x="37" y="1308"/>
                  </a:lnTo>
                  <a:cubicBezTo>
                    <a:pt x="1" y="1450"/>
                    <a:pt x="1" y="1592"/>
                    <a:pt x="1" y="1735"/>
                  </a:cubicBezTo>
                  <a:cubicBezTo>
                    <a:pt x="20" y="1833"/>
                    <a:pt x="105" y="1887"/>
                    <a:pt x="194" y="1887"/>
                  </a:cubicBezTo>
                  <a:cubicBezTo>
                    <a:pt x="267" y="1887"/>
                    <a:pt x="344" y="1850"/>
                    <a:pt x="392" y="1770"/>
                  </a:cubicBezTo>
                  <a:cubicBezTo>
                    <a:pt x="392" y="1628"/>
                    <a:pt x="428" y="1486"/>
                    <a:pt x="428" y="1343"/>
                  </a:cubicBezTo>
                  <a:lnTo>
                    <a:pt x="428" y="952"/>
                  </a:lnTo>
                  <a:cubicBezTo>
                    <a:pt x="428" y="667"/>
                    <a:pt x="463" y="418"/>
                    <a:pt x="463" y="134"/>
                  </a:cubicBezTo>
                  <a:cubicBezTo>
                    <a:pt x="446" y="45"/>
                    <a:pt x="37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11;p78">
              <a:extLst>
                <a:ext uri="{FF2B5EF4-FFF2-40B4-BE49-F238E27FC236}">
                  <a16:creationId xmlns:a16="http://schemas.microsoft.com/office/drawing/2014/main" xmlns="" id="{C3D96D9B-1937-4036-8162-A674570C5D23}"/>
                </a:ext>
              </a:extLst>
            </p:cNvPr>
            <p:cNvSpPr/>
            <p:nvPr/>
          </p:nvSpPr>
          <p:spPr>
            <a:xfrm>
              <a:off x="6616525" y="1120175"/>
              <a:ext cx="14275" cy="60400"/>
            </a:xfrm>
            <a:custGeom>
              <a:avLst/>
              <a:gdLst/>
              <a:ahLst/>
              <a:cxnLst/>
              <a:rect l="l" t="t" r="r" b="b"/>
              <a:pathLst>
                <a:path w="571" h="2416" extrusionOk="0">
                  <a:moveTo>
                    <a:pt x="463" y="0"/>
                  </a:moveTo>
                  <a:cubicBezTo>
                    <a:pt x="410" y="0"/>
                    <a:pt x="357" y="36"/>
                    <a:pt x="357" y="107"/>
                  </a:cubicBezTo>
                  <a:cubicBezTo>
                    <a:pt x="286" y="463"/>
                    <a:pt x="214" y="819"/>
                    <a:pt x="179" y="1175"/>
                  </a:cubicBezTo>
                  <a:lnTo>
                    <a:pt x="72" y="1708"/>
                  </a:lnTo>
                  <a:cubicBezTo>
                    <a:pt x="37" y="1886"/>
                    <a:pt x="1" y="2100"/>
                    <a:pt x="1" y="2278"/>
                  </a:cubicBezTo>
                  <a:cubicBezTo>
                    <a:pt x="1" y="2372"/>
                    <a:pt x="90" y="2416"/>
                    <a:pt x="180" y="2416"/>
                  </a:cubicBezTo>
                  <a:cubicBezTo>
                    <a:pt x="260" y="2416"/>
                    <a:pt x="340" y="2380"/>
                    <a:pt x="357" y="2313"/>
                  </a:cubicBezTo>
                  <a:cubicBezTo>
                    <a:pt x="392" y="2100"/>
                    <a:pt x="428" y="1922"/>
                    <a:pt x="428" y="1744"/>
                  </a:cubicBezTo>
                  <a:cubicBezTo>
                    <a:pt x="428" y="1566"/>
                    <a:pt x="463" y="1388"/>
                    <a:pt x="463" y="1210"/>
                  </a:cubicBezTo>
                  <a:lnTo>
                    <a:pt x="570" y="107"/>
                  </a:lnTo>
                  <a:cubicBezTo>
                    <a:pt x="570" y="36"/>
                    <a:pt x="517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12;p78">
              <a:extLst>
                <a:ext uri="{FF2B5EF4-FFF2-40B4-BE49-F238E27FC236}">
                  <a16:creationId xmlns:a16="http://schemas.microsoft.com/office/drawing/2014/main" xmlns="" id="{64ECCF15-2BBD-4C94-A2F5-78E344BAB163}"/>
                </a:ext>
              </a:extLst>
            </p:cNvPr>
            <p:cNvSpPr/>
            <p:nvPr/>
          </p:nvSpPr>
          <p:spPr>
            <a:xfrm>
              <a:off x="6642325" y="1135850"/>
              <a:ext cx="13375" cy="48750"/>
            </a:xfrm>
            <a:custGeom>
              <a:avLst/>
              <a:gdLst/>
              <a:ahLst/>
              <a:cxnLst/>
              <a:rect l="l" t="t" r="r" b="b"/>
              <a:pathLst>
                <a:path w="535" h="1950" extrusionOk="0">
                  <a:moveTo>
                    <a:pt x="414" y="0"/>
                  </a:moveTo>
                  <a:cubicBezTo>
                    <a:pt x="359" y="0"/>
                    <a:pt x="302" y="37"/>
                    <a:pt x="285" y="121"/>
                  </a:cubicBezTo>
                  <a:cubicBezTo>
                    <a:pt x="250" y="405"/>
                    <a:pt x="179" y="690"/>
                    <a:pt x="143" y="939"/>
                  </a:cubicBezTo>
                  <a:lnTo>
                    <a:pt x="72" y="1366"/>
                  </a:lnTo>
                  <a:cubicBezTo>
                    <a:pt x="1" y="1508"/>
                    <a:pt x="1" y="1651"/>
                    <a:pt x="1" y="1829"/>
                  </a:cubicBezTo>
                  <a:cubicBezTo>
                    <a:pt x="20" y="1904"/>
                    <a:pt x="98" y="1949"/>
                    <a:pt x="178" y="1949"/>
                  </a:cubicBezTo>
                  <a:cubicBezTo>
                    <a:pt x="250" y="1949"/>
                    <a:pt x="323" y="1913"/>
                    <a:pt x="357" y="1829"/>
                  </a:cubicBezTo>
                  <a:cubicBezTo>
                    <a:pt x="392" y="1686"/>
                    <a:pt x="428" y="1544"/>
                    <a:pt x="428" y="1402"/>
                  </a:cubicBezTo>
                  <a:cubicBezTo>
                    <a:pt x="428" y="1259"/>
                    <a:pt x="428" y="1117"/>
                    <a:pt x="463" y="975"/>
                  </a:cubicBezTo>
                  <a:cubicBezTo>
                    <a:pt x="463" y="690"/>
                    <a:pt x="499" y="405"/>
                    <a:pt x="535" y="121"/>
                  </a:cubicBezTo>
                  <a:cubicBezTo>
                    <a:pt x="535" y="46"/>
                    <a:pt x="475" y="0"/>
                    <a:pt x="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13;p78">
              <a:extLst>
                <a:ext uri="{FF2B5EF4-FFF2-40B4-BE49-F238E27FC236}">
                  <a16:creationId xmlns:a16="http://schemas.microsoft.com/office/drawing/2014/main" xmlns="" id="{E3D4C415-8B9D-49B0-A177-4ADF79418E30}"/>
                </a:ext>
              </a:extLst>
            </p:cNvPr>
            <p:cNvSpPr/>
            <p:nvPr/>
          </p:nvSpPr>
          <p:spPr>
            <a:xfrm>
              <a:off x="6668125" y="1136275"/>
              <a:ext cx="13900" cy="56650"/>
            </a:xfrm>
            <a:custGeom>
              <a:avLst/>
              <a:gdLst/>
              <a:ahLst/>
              <a:cxnLst/>
              <a:rect l="l" t="t" r="r" b="b"/>
              <a:pathLst>
                <a:path w="556" h="2266" extrusionOk="0">
                  <a:moveTo>
                    <a:pt x="400" y="1"/>
                  </a:moveTo>
                  <a:cubicBezTo>
                    <a:pt x="349" y="1"/>
                    <a:pt x="300" y="32"/>
                    <a:pt x="285" y="104"/>
                  </a:cubicBezTo>
                  <a:lnTo>
                    <a:pt x="285" y="68"/>
                  </a:lnTo>
                  <a:cubicBezTo>
                    <a:pt x="214" y="388"/>
                    <a:pt x="143" y="744"/>
                    <a:pt x="72" y="1064"/>
                  </a:cubicBezTo>
                  <a:cubicBezTo>
                    <a:pt x="72" y="1242"/>
                    <a:pt x="36" y="1420"/>
                    <a:pt x="1" y="1563"/>
                  </a:cubicBezTo>
                  <a:cubicBezTo>
                    <a:pt x="1" y="1740"/>
                    <a:pt x="1" y="1918"/>
                    <a:pt x="1" y="2132"/>
                  </a:cubicBezTo>
                  <a:cubicBezTo>
                    <a:pt x="18" y="2221"/>
                    <a:pt x="107" y="2265"/>
                    <a:pt x="196" y="2265"/>
                  </a:cubicBezTo>
                  <a:cubicBezTo>
                    <a:pt x="285" y="2265"/>
                    <a:pt x="374" y="2221"/>
                    <a:pt x="392" y="2132"/>
                  </a:cubicBezTo>
                  <a:cubicBezTo>
                    <a:pt x="392" y="1954"/>
                    <a:pt x="392" y="1776"/>
                    <a:pt x="392" y="1634"/>
                  </a:cubicBezTo>
                  <a:lnTo>
                    <a:pt x="392" y="1136"/>
                  </a:lnTo>
                  <a:cubicBezTo>
                    <a:pt x="392" y="815"/>
                    <a:pt x="463" y="495"/>
                    <a:pt x="534" y="175"/>
                  </a:cubicBezTo>
                  <a:cubicBezTo>
                    <a:pt x="556" y="69"/>
                    <a:pt x="476" y="1"/>
                    <a:pt x="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14;p78">
              <a:extLst>
                <a:ext uri="{FF2B5EF4-FFF2-40B4-BE49-F238E27FC236}">
                  <a16:creationId xmlns:a16="http://schemas.microsoft.com/office/drawing/2014/main" xmlns="" id="{0594D1B2-F073-4237-B8B7-885ECCD07712}"/>
                </a:ext>
              </a:extLst>
            </p:cNvPr>
            <p:cNvSpPr/>
            <p:nvPr/>
          </p:nvSpPr>
          <p:spPr>
            <a:xfrm>
              <a:off x="6693025" y="1140300"/>
              <a:ext cx="14600" cy="55075"/>
            </a:xfrm>
            <a:custGeom>
              <a:avLst/>
              <a:gdLst/>
              <a:ahLst/>
              <a:cxnLst/>
              <a:rect l="l" t="t" r="r" b="b"/>
              <a:pathLst>
                <a:path w="584" h="2203" extrusionOk="0">
                  <a:moveTo>
                    <a:pt x="435" y="0"/>
                  </a:moveTo>
                  <a:cubicBezTo>
                    <a:pt x="377" y="0"/>
                    <a:pt x="321" y="37"/>
                    <a:pt x="321" y="121"/>
                  </a:cubicBezTo>
                  <a:lnTo>
                    <a:pt x="321" y="85"/>
                  </a:lnTo>
                  <a:cubicBezTo>
                    <a:pt x="250" y="512"/>
                    <a:pt x="179" y="939"/>
                    <a:pt x="108" y="1366"/>
                  </a:cubicBezTo>
                  <a:cubicBezTo>
                    <a:pt x="36" y="1544"/>
                    <a:pt x="1" y="1722"/>
                    <a:pt x="1" y="1935"/>
                  </a:cubicBezTo>
                  <a:cubicBezTo>
                    <a:pt x="30" y="2081"/>
                    <a:pt x="179" y="2203"/>
                    <a:pt x="329" y="2203"/>
                  </a:cubicBezTo>
                  <a:cubicBezTo>
                    <a:pt x="363" y="2203"/>
                    <a:pt x="396" y="2197"/>
                    <a:pt x="428" y="2184"/>
                  </a:cubicBezTo>
                  <a:cubicBezTo>
                    <a:pt x="584" y="2091"/>
                    <a:pt x="576" y="1888"/>
                    <a:pt x="428" y="1815"/>
                  </a:cubicBezTo>
                  <a:lnTo>
                    <a:pt x="428" y="1815"/>
                  </a:lnTo>
                  <a:lnTo>
                    <a:pt x="428" y="1793"/>
                  </a:lnTo>
                  <a:lnTo>
                    <a:pt x="428" y="1757"/>
                  </a:lnTo>
                  <a:lnTo>
                    <a:pt x="428" y="1615"/>
                  </a:lnTo>
                  <a:lnTo>
                    <a:pt x="463" y="1117"/>
                  </a:lnTo>
                  <a:cubicBezTo>
                    <a:pt x="499" y="797"/>
                    <a:pt x="535" y="441"/>
                    <a:pt x="570" y="121"/>
                  </a:cubicBezTo>
                  <a:cubicBezTo>
                    <a:pt x="570" y="46"/>
                    <a:pt x="501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15;p78">
              <a:extLst>
                <a:ext uri="{FF2B5EF4-FFF2-40B4-BE49-F238E27FC236}">
                  <a16:creationId xmlns:a16="http://schemas.microsoft.com/office/drawing/2014/main" xmlns="" id="{C1008925-24A1-432A-A0E2-23F695AC425C}"/>
                </a:ext>
              </a:extLst>
            </p:cNvPr>
            <p:cNvSpPr/>
            <p:nvPr/>
          </p:nvSpPr>
          <p:spPr>
            <a:xfrm>
              <a:off x="6724175" y="1121925"/>
              <a:ext cx="14250" cy="72350"/>
            </a:xfrm>
            <a:custGeom>
              <a:avLst/>
              <a:gdLst/>
              <a:ahLst/>
              <a:cxnLst/>
              <a:rect l="l" t="t" r="r" b="b"/>
              <a:pathLst>
                <a:path w="570" h="2894" extrusionOk="0">
                  <a:moveTo>
                    <a:pt x="404" y="1"/>
                  </a:moveTo>
                  <a:cubicBezTo>
                    <a:pt x="334" y="1"/>
                    <a:pt x="266" y="46"/>
                    <a:pt x="249" y="144"/>
                  </a:cubicBezTo>
                  <a:cubicBezTo>
                    <a:pt x="178" y="607"/>
                    <a:pt x="143" y="998"/>
                    <a:pt x="107" y="1425"/>
                  </a:cubicBezTo>
                  <a:cubicBezTo>
                    <a:pt x="36" y="1852"/>
                    <a:pt x="0" y="2279"/>
                    <a:pt x="0" y="2741"/>
                  </a:cubicBezTo>
                  <a:cubicBezTo>
                    <a:pt x="20" y="2839"/>
                    <a:pt x="115" y="2894"/>
                    <a:pt x="208" y="2894"/>
                  </a:cubicBezTo>
                  <a:cubicBezTo>
                    <a:pt x="284" y="2894"/>
                    <a:pt x="360" y="2857"/>
                    <a:pt x="392" y="2777"/>
                  </a:cubicBezTo>
                  <a:cubicBezTo>
                    <a:pt x="463" y="2314"/>
                    <a:pt x="498" y="1887"/>
                    <a:pt x="498" y="1460"/>
                  </a:cubicBezTo>
                  <a:cubicBezTo>
                    <a:pt x="498" y="1034"/>
                    <a:pt x="570" y="607"/>
                    <a:pt x="570" y="180"/>
                  </a:cubicBezTo>
                  <a:cubicBezTo>
                    <a:pt x="570" y="64"/>
                    <a:pt x="486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16;p78">
              <a:extLst>
                <a:ext uri="{FF2B5EF4-FFF2-40B4-BE49-F238E27FC236}">
                  <a16:creationId xmlns:a16="http://schemas.microsoft.com/office/drawing/2014/main" xmlns="" id="{98821D8A-A748-4DCD-9B96-7700DBEC0081}"/>
                </a:ext>
              </a:extLst>
            </p:cNvPr>
            <p:cNvSpPr/>
            <p:nvPr/>
          </p:nvSpPr>
          <p:spPr>
            <a:xfrm>
              <a:off x="6413725" y="828400"/>
              <a:ext cx="403875" cy="55175"/>
            </a:xfrm>
            <a:custGeom>
              <a:avLst/>
              <a:gdLst/>
              <a:ahLst/>
              <a:cxnLst/>
              <a:rect l="l" t="t" r="r" b="b"/>
              <a:pathLst>
                <a:path w="16155" h="2207" extrusionOk="0">
                  <a:moveTo>
                    <a:pt x="107" y="1"/>
                  </a:moveTo>
                  <a:cubicBezTo>
                    <a:pt x="36" y="1"/>
                    <a:pt x="1" y="143"/>
                    <a:pt x="107" y="179"/>
                  </a:cubicBezTo>
                  <a:cubicBezTo>
                    <a:pt x="4199" y="677"/>
                    <a:pt x="8326" y="1140"/>
                    <a:pt x="12418" y="1709"/>
                  </a:cubicBezTo>
                  <a:cubicBezTo>
                    <a:pt x="13592" y="1851"/>
                    <a:pt x="14767" y="2029"/>
                    <a:pt x="15941" y="2207"/>
                  </a:cubicBezTo>
                  <a:cubicBezTo>
                    <a:pt x="16154" y="2207"/>
                    <a:pt x="16154" y="1887"/>
                    <a:pt x="15941" y="1851"/>
                  </a:cubicBezTo>
                  <a:cubicBezTo>
                    <a:pt x="11849" y="1282"/>
                    <a:pt x="7757" y="819"/>
                    <a:pt x="3630" y="357"/>
                  </a:cubicBezTo>
                  <a:cubicBezTo>
                    <a:pt x="2456" y="214"/>
                    <a:pt x="1281" y="108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17;p78">
              <a:extLst>
                <a:ext uri="{FF2B5EF4-FFF2-40B4-BE49-F238E27FC236}">
                  <a16:creationId xmlns:a16="http://schemas.microsoft.com/office/drawing/2014/main" xmlns="" id="{107B7A30-7EAD-451F-93E0-961717C660D2}"/>
                </a:ext>
              </a:extLst>
            </p:cNvPr>
            <p:cNvSpPr/>
            <p:nvPr/>
          </p:nvSpPr>
          <p:spPr>
            <a:xfrm>
              <a:off x="6376375" y="1008975"/>
              <a:ext cx="450725" cy="54375"/>
            </a:xfrm>
            <a:custGeom>
              <a:avLst/>
              <a:gdLst/>
              <a:ahLst/>
              <a:cxnLst/>
              <a:rect l="l" t="t" r="r" b="b"/>
              <a:pathLst>
                <a:path w="18029" h="2175" extrusionOk="0">
                  <a:moveTo>
                    <a:pt x="71" y="1"/>
                  </a:moveTo>
                  <a:cubicBezTo>
                    <a:pt x="0" y="36"/>
                    <a:pt x="0" y="143"/>
                    <a:pt x="71" y="143"/>
                  </a:cubicBezTo>
                  <a:cubicBezTo>
                    <a:pt x="4697" y="499"/>
                    <a:pt x="9322" y="926"/>
                    <a:pt x="13948" y="1566"/>
                  </a:cubicBezTo>
                  <a:cubicBezTo>
                    <a:pt x="15229" y="1744"/>
                    <a:pt x="16510" y="1958"/>
                    <a:pt x="17826" y="2171"/>
                  </a:cubicBezTo>
                  <a:cubicBezTo>
                    <a:pt x="17835" y="2173"/>
                    <a:pt x="17844" y="2174"/>
                    <a:pt x="17853" y="2174"/>
                  </a:cubicBezTo>
                  <a:cubicBezTo>
                    <a:pt x="18007" y="2174"/>
                    <a:pt x="18028" y="1885"/>
                    <a:pt x="17826" y="1851"/>
                  </a:cubicBezTo>
                  <a:cubicBezTo>
                    <a:pt x="13236" y="1104"/>
                    <a:pt x="8611" y="499"/>
                    <a:pt x="3985" y="214"/>
                  </a:cubicBezTo>
                  <a:cubicBezTo>
                    <a:pt x="2669" y="108"/>
                    <a:pt x="1388" y="36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18;p78">
              <a:extLst>
                <a:ext uri="{FF2B5EF4-FFF2-40B4-BE49-F238E27FC236}">
                  <a16:creationId xmlns:a16="http://schemas.microsoft.com/office/drawing/2014/main" xmlns="" id="{3F4E27AA-5AB8-49AA-9145-0C06A68A3F90}"/>
                </a:ext>
              </a:extLst>
            </p:cNvPr>
            <p:cNvSpPr/>
            <p:nvPr/>
          </p:nvSpPr>
          <p:spPr>
            <a:xfrm>
              <a:off x="6379025" y="841750"/>
              <a:ext cx="16050" cy="161025"/>
            </a:xfrm>
            <a:custGeom>
              <a:avLst/>
              <a:gdLst/>
              <a:ahLst/>
              <a:cxnLst/>
              <a:rect l="l" t="t" r="r" b="b"/>
              <a:pathLst>
                <a:path w="642" h="6441" extrusionOk="0">
                  <a:moveTo>
                    <a:pt x="548" y="1"/>
                  </a:moveTo>
                  <a:cubicBezTo>
                    <a:pt x="499" y="1"/>
                    <a:pt x="446" y="36"/>
                    <a:pt x="428" y="107"/>
                  </a:cubicBezTo>
                  <a:cubicBezTo>
                    <a:pt x="143" y="2171"/>
                    <a:pt x="1" y="4235"/>
                    <a:pt x="36" y="6334"/>
                  </a:cubicBezTo>
                  <a:cubicBezTo>
                    <a:pt x="36" y="6405"/>
                    <a:pt x="90" y="6441"/>
                    <a:pt x="143" y="6441"/>
                  </a:cubicBezTo>
                  <a:cubicBezTo>
                    <a:pt x="197" y="6441"/>
                    <a:pt x="250" y="6405"/>
                    <a:pt x="250" y="6334"/>
                  </a:cubicBezTo>
                  <a:cubicBezTo>
                    <a:pt x="250" y="4235"/>
                    <a:pt x="357" y="2171"/>
                    <a:pt x="641" y="107"/>
                  </a:cubicBezTo>
                  <a:cubicBezTo>
                    <a:pt x="641" y="36"/>
                    <a:pt x="597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19;p78">
              <a:extLst>
                <a:ext uri="{FF2B5EF4-FFF2-40B4-BE49-F238E27FC236}">
                  <a16:creationId xmlns:a16="http://schemas.microsoft.com/office/drawing/2014/main" xmlns="" id="{5B918642-F77B-4EC2-A308-0D1E7C9BEBE6}"/>
                </a:ext>
              </a:extLst>
            </p:cNvPr>
            <p:cNvSpPr/>
            <p:nvPr/>
          </p:nvSpPr>
          <p:spPr>
            <a:xfrm>
              <a:off x="6406600" y="852750"/>
              <a:ext cx="14275" cy="144925"/>
            </a:xfrm>
            <a:custGeom>
              <a:avLst/>
              <a:gdLst/>
              <a:ahLst/>
              <a:cxnLst/>
              <a:rect l="l" t="t" r="r" b="b"/>
              <a:pathLst>
                <a:path w="571" h="5797" extrusionOk="0">
                  <a:moveTo>
                    <a:pt x="491" y="1"/>
                  </a:moveTo>
                  <a:cubicBezTo>
                    <a:pt x="443" y="1"/>
                    <a:pt x="392" y="37"/>
                    <a:pt x="392" y="94"/>
                  </a:cubicBezTo>
                  <a:cubicBezTo>
                    <a:pt x="214" y="1980"/>
                    <a:pt x="72" y="3830"/>
                    <a:pt x="1" y="5716"/>
                  </a:cubicBezTo>
                  <a:cubicBezTo>
                    <a:pt x="1" y="5770"/>
                    <a:pt x="45" y="5796"/>
                    <a:pt x="94" y="5796"/>
                  </a:cubicBezTo>
                  <a:cubicBezTo>
                    <a:pt x="143" y="5796"/>
                    <a:pt x="197" y="5770"/>
                    <a:pt x="214" y="5716"/>
                  </a:cubicBezTo>
                  <a:cubicBezTo>
                    <a:pt x="286" y="3830"/>
                    <a:pt x="392" y="1945"/>
                    <a:pt x="570" y="94"/>
                  </a:cubicBezTo>
                  <a:cubicBezTo>
                    <a:pt x="570" y="28"/>
                    <a:pt x="532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20;p78">
              <a:extLst>
                <a:ext uri="{FF2B5EF4-FFF2-40B4-BE49-F238E27FC236}">
                  <a16:creationId xmlns:a16="http://schemas.microsoft.com/office/drawing/2014/main" xmlns="" id="{DA3FF67F-4976-4AE0-928C-65235D9704DE}"/>
                </a:ext>
              </a:extLst>
            </p:cNvPr>
            <p:cNvSpPr/>
            <p:nvPr/>
          </p:nvSpPr>
          <p:spPr>
            <a:xfrm>
              <a:off x="6437750" y="844875"/>
              <a:ext cx="20475" cy="164125"/>
            </a:xfrm>
            <a:custGeom>
              <a:avLst/>
              <a:gdLst/>
              <a:ahLst/>
              <a:cxnLst/>
              <a:rect l="l" t="t" r="r" b="b"/>
              <a:pathLst>
                <a:path w="819" h="6565" extrusionOk="0">
                  <a:moveTo>
                    <a:pt x="747" y="0"/>
                  </a:moveTo>
                  <a:cubicBezTo>
                    <a:pt x="712" y="0"/>
                    <a:pt x="676" y="18"/>
                    <a:pt x="676" y="54"/>
                  </a:cubicBezTo>
                  <a:cubicBezTo>
                    <a:pt x="498" y="1121"/>
                    <a:pt x="427" y="2188"/>
                    <a:pt x="320" y="3256"/>
                  </a:cubicBezTo>
                  <a:cubicBezTo>
                    <a:pt x="214" y="4323"/>
                    <a:pt x="107" y="5391"/>
                    <a:pt x="0" y="6458"/>
                  </a:cubicBezTo>
                  <a:cubicBezTo>
                    <a:pt x="0" y="6529"/>
                    <a:pt x="36" y="6565"/>
                    <a:pt x="76" y="6565"/>
                  </a:cubicBezTo>
                  <a:cubicBezTo>
                    <a:pt x="116" y="6565"/>
                    <a:pt x="160" y="6529"/>
                    <a:pt x="178" y="6458"/>
                  </a:cubicBezTo>
                  <a:cubicBezTo>
                    <a:pt x="249" y="5391"/>
                    <a:pt x="392" y="4323"/>
                    <a:pt x="498" y="3256"/>
                  </a:cubicBezTo>
                  <a:cubicBezTo>
                    <a:pt x="605" y="2188"/>
                    <a:pt x="783" y="1121"/>
                    <a:pt x="819" y="54"/>
                  </a:cubicBezTo>
                  <a:cubicBezTo>
                    <a:pt x="819" y="18"/>
                    <a:pt x="783" y="0"/>
                    <a:pt x="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21;p78">
              <a:extLst>
                <a:ext uri="{FF2B5EF4-FFF2-40B4-BE49-F238E27FC236}">
                  <a16:creationId xmlns:a16="http://schemas.microsoft.com/office/drawing/2014/main" xmlns="" id="{5C11657A-6CE1-4E68-9873-D602F0D038CB}"/>
                </a:ext>
              </a:extLst>
            </p:cNvPr>
            <p:cNvSpPr/>
            <p:nvPr/>
          </p:nvSpPr>
          <p:spPr>
            <a:xfrm>
              <a:off x="6467100" y="861100"/>
              <a:ext cx="20475" cy="132800"/>
            </a:xfrm>
            <a:custGeom>
              <a:avLst/>
              <a:gdLst/>
              <a:ahLst/>
              <a:cxnLst/>
              <a:rect l="l" t="t" r="r" b="b"/>
              <a:pathLst>
                <a:path w="819" h="5312" extrusionOk="0">
                  <a:moveTo>
                    <a:pt x="725" y="1"/>
                  </a:moveTo>
                  <a:cubicBezTo>
                    <a:pt x="676" y="1"/>
                    <a:pt x="623" y="27"/>
                    <a:pt x="605" y="81"/>
                  </a:cubicBezTo>
                  <a:cubicBezTo>
                    <a:pt x="356" y="1789"/>
                    <a:pt x="143" y="3496"/>
                    <a:pt x="0" y="5204"/>
                  </a:cubicBezTo>
                  <a:cubicBezTo>
                    <a:pt x="0" y="5275"/>
                    <a:pt x="54" y="5311"/>
                    <a:pt x="107" y="5311"/>
                  </a:cubicBezTo>
                  <a:cubicBezTo>
                    <a:pt x="160" y="5311"/>
                    <a:pt x="214" y="5275"/>
                    <a:pt x="214" y="5204"/>
                  </a:cubicBezTo>
                  <a:cubicBezTo>
                    <a:pt x="356" y="3496"/>
                    <a:pt x="570" y="1789"/>
                    <a:pt x="819" y="81"/>
                  </a:cubicBezTo>
                  <a:cubicBezTo>
                    <a:pt x="819" y="27"/>
                    <a:pt x="77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22;p78">
              <a:extLst>
                <a:ext uri="{FF2B5EF4-FFF2-40B4-BE49-F238E27FC236}">
                  <a16:creationId xmlns:a16="http://schemas.microsoft.com/office/drawing/2014/main" xmlns="" id="{0C71988E-8DF2-4C88-9310-EBC40412174E}"/>
                </a:ext>
              </a:extLst>
            </p:cNvPr>
            <p:cNvSpPr/>
            <p:nvPr/>
          </p:nvSpPr>
          <p:spPr>
            <a:xfrm>
              <a:off x="6499125" y="865325"/>
              <a:ext cx="23150" cy="133350"/>
            </a:xfrm>
            <a:custGeom>
              <a:avLst/>
              <a:gdLst/>
              <a:ahLst/>
              <a:cxnLst/>
              <a:rect l="l" t="t" r="r" b="b"/>
              <a:pathLst>
                <a:path w="926" h="5334" extrusionOk="0">
                  <a:moveTo>
                    <a:pt x="854" y="1"/>
                  </a:moveTo>
                  <a:cubicBezTo>
                    <a:pt x="819" y="1"/>
                    <a:pt x="783" y="18"/>
                    <a:pt x="783" y="54"/>
                  </a:cubicBezTo>
                  <a:cubicBezTo>
                    <a:pt x="498" y="1762"/>
                    <a:pt x="214" y="3505"/>
                    <a:pt x="0" y="5213"/>
                  </a:cubicBezTo>
                  <a:cubicBezTo>
                    <a:pt x="0" y="5288"/>
                    <a:pt x="60" y="5334"/>
                    <a:pt x="116" y="5334"/>
                  </a:cubicBezTo>
                  <a:cubicBezTo>
                    <a:pt x="166" y="5334"/>
                    <a:pt x="214" y="5297"/>
                    <a:pt x="214" y="5213"/>
                  </a:cubicBezTo>
                  <a:cubicBezTo>
                    <a:pt x="392" y="3505"/>
                    <a:pt x="641" y="1762"/>
                    <a:pt x="925" y="54"/>
                  </a:cubicBezTo>
                  <a:cubicBezTo>
                    <a:pt x="925" y="18"/>
                    <a:pt x="890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23;p78">
              <a:extLst>
                <a:ext uri="{FF2B5EF4-FFF2-40B4-BE49-F238E27FC236}">
                  <a16:creationId xmlns:a16="http://schemas.microsoft.com/office/drawing/2014/main" xmlns="" id="{3FF4C45B-E6B7-45DC-BD93-03A30516E890}"/>
                </a:ext>
              </a:extLst>
            </p:cNvPr>
            <p:cNvSpPr/>
            <p:nvPr/>
          </p:nvSpPr>
          <p:spPr>
            <a:xfrm>
              <a:off x="6527575" y="867425"/>
              <a:ext cx="20975" cy="130025"/>
            </a:xfrm>
            <a:custGeom>
              <a:avLst/>
              <a:gdLst/>
              <a:ahLst/>
              <a:cxnLst/>
              <a:rect l="l" t="t" r="r" b="b"/>
              <a:pathLst>
                <a:path w="839" h="5201" extrusionOk="0">
                  <a:moveTo>
                    <a:pt x="767" y="1"/>
                  </a:moveTo>
                  <a:cubicBezTo>
                    <a:pt x="733" y="1"/>
                    <a:pt x="693" y="27"/>
                    <a:pt x="677" y="77"/>
                  </a:cubicBezTo>
                  <a:cubicBezTo>
                    <a:pt x="392" y="1713"/>
                    <a:pt x="179" y="3421"/>
                    <a:pt x="1" y="5094"/>
                  </a:cubicBezTo>
                  <a:cubicBezTo>
                    <a:pt x="19" y="5165"/>
                    <a:pt x="72" y="5200"/>
                    <a:pt x="125" y="5200"/>
                  </a:cubicBezTo>
                  <a:cubicBezTo>
                    <a:pt x="179" y="5200"/>
                    <a:pt x="232" y="5165"/>
                    <a:pt x="250" y="5094"/>
                  </a:cubicBezTo>
                  <a:cubicBezTo>
                    <a:pt x="321" y="3421"/>
                    <a:pt x="535" y="1749"/>
                    <a:pt x="819" y="112"/>
                  </a:cubicBezTo>
                  <a:cubicBezTo>
                    <a:pt x="838" y="36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24;p78">
              <a:extLst>
                <a:ext uri="{FF2B5EF4-FFF2-40B4-BE49-F238E27FC236}">
                  <a16:creationId xmlns:a16="http://schemas.microsoft.com/office/drawing/2014/main" xmlns="" id="{5AFAD77D-C0AC-414A-B48C-A2A095EBFB80}"/>
                </a:ext>
              </a:extLst>
            </p:cNvPr>
            <p:cNvSpPr/>
            <p:nvPr/>
          </p:nvSpPr>
          <p:spPr>
            <a:xfrm>
              <a:off x="6551600" y="867650"/>
              <a:ext cx="22750" cy="147925"/>
            </a:xfrm>
            <a:custGeom>
              <a:avLst/>
              <a:gdLst/>
              <a:ahLst/>
              <a:cxnLst/>
              <a:rect l="l" t="t" r="r" b="b"/>
              <a:pathLst>
                <a:path w="910" h="5917" extrusionOk="0">
                  <a:moveTo>
                    <a:pt x="820" y="0"/>
                  </a:moveTo>
                  <a:cubicBezTo>
                    <a:pt x="784" y="0"/>
                    <a:pt x="748" y="20"/>
                    <a:pt x="748" y="68"/>
                  </a:cubicBezTo>
                  <a:cubicBezTo>
                    <a:pt x="428" y="1953"/>
                    <a:pt x="214" y="3875"/>
                    <a:pt x="1" y="5796"/>
                  </a:cubicBezTo>
                  <a:cubicBezTo>
                    <a:pt x="1" y="5871"/>
                    <a:pt x="70" y="5917"/>
                    <a:pt x="135" y="5917"/>
                  </a:cubicBezTo>
                  <a:cubicBezTo>
                    <a:pt x="194" y="5917"/>
                    <a:pt x="250" y="5880"/>
                    <a:pt x="250" y="5796"/>
                  </a:cubicBezTo>
                  <a:cubicBezTo>
                    <a:pt x="356" y="3875"/>
                    <a:pt x="570" y="1953"/>
                    <a:pt x="890" y="68"/>
                  </a:cubicBezTo>
                  <a:cubicBezTo>
                    <a:pt x="910" y="29"/>
                    <a:pt x="865" y="0"/>
                    <a:pt x="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25;p78">
              <a:extLst>
                <a:ext uri="{FF2B5EF4-FFF2-40B4-BE49-F238E27FC236}">
                  <a16:creationId xmlns:a16="http://schemas.microsoft.com/office/drawing/2014/main" xmlns="" id="{16481281-20FF-4A6A-8723-5617DF70CA1D}"/>
                </a:ext>
              </a:extLst>
            </p:cNvPr>
            <p:cNvSpPr/>
            <p:nvPr/>
          </p:nvSpPr>
          <p:spPr>
            <a:xfrm>
              <a:off x="6575625" y="870875"/>
              <a:ext cx="20475" cy="137825"/>
            </a:xfrm>
            <a:custGeom>
              <a:avLst/>
              <a:gdLst/>
              <a:ahLst/>
              <a:cxnLst/>
              <a:rect l="l" t="t" r="r" b="b"/>
              <a:pathLst>
                <a:path w="819" h="5513" extrusionOk="0">
                  <a:moveTo>
                    <a:pt x="734" y="1"/>
                  </a:moveTo>
                  <a:cubicBezTo>
                    <a:pt x="685" y="1"/>
                    <a:pt x="623" y="28"/>
                    <a:pt x="605" y="81"/>
                  </a:cubicBezTo>
                  <a:cubicBezTo>
                    <a:pt x="320" y="1860"/>
                    <a:pt x="143" y="3639"/>
                    <a:pt x="0" y="5418"/>
                  </a:cubicBezTo>
                  <a:cubicBezTo>
                    <a:pt x="0" y="5475"/>
                    <a:pt x="61" y="5512"/>
                    <a:pt x="118" y="5512"/>
                  </a:cubicBezTo>
                  <a:cubicBezTo>
                    <a:pt x="168" y="5512"/>
                    <a:pt x="214" y="5484"/>
                    <a:pt x="214" y="5418"/>
                  </a:cubicBezTo>
                  <a:cubicBezTo>
                    <a:pt x="320" y="3604"/>
                    <a:pt x="498" y="1824"/>
                    <a:pt x="783" y="81"/>
                  </a:cubicBezTo>
                  <a:cubicBezTo>
                    <a:pt x="819" y="28"/>
                    <a:pt x="783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26;p78">
              <a:extLst>
                <a:ext uri="{FF2B5EF4-FFF2-40B4-BE49-F238E27FC236}">
                  <a16:creationId xmlns:a16="http://schemas.microsoft.com/office/drawing/2014/main" xmlns="" id="{EDC8F119-EFA6-4F5E-A7DF-8436E522CF34}"/>
                </a:ext>
              </a:extLst>
            </p:cNvPr>
            <p:cNvSpPr/>
            <p:nvPr/>
          </p:nvSpPr>
          <p:spPr>
            <a:xfrm>
              <a:off x="6602300" y="887225"/>
              <a:ext cx="17425" cy="114900"/>
            </a:xfrm>
            <a:custGeom>
              <a:avLst/>
              <a:gdLst/>
              <a:ahLst/>
              <a:cxnLst/>
              <a:rect l="l" t="t" r="r" b="b"/>
              <a:pathLst>
                <a:path w="697" h="4596" extrusionOk="0">
                  <a:moveTo>
                    <a:pt x="642" y="0"/>
                  </a:moveTo>
                  <a:cubicBezTo>
                    <a:pt x="617" y="0"/>
                    <a:pt x="586" y="19"/>
                    <a:pt x="570" y="67"/>
                  </a:cubicBezTo>
                  <a:cubicBezTo>
                    <a:pt x="392" y="1526"/>
                    <a:pt x="214" y="3021"/>
                    <a:pt x="1" y="4515"/>
                  </a:cubicBezTo>
                  <a:cubicBezTo>
                    <a:pt x="18" y="4568"/>
                    <a:pt x="72" y="4595"/>
                    <a:pt x="125" y="4595"/>
                  </a:cubicBezTo>
                  <a:cubicBezTo>
                    <a:pt x="179" y="4595"/>
                    <a:pt x="232" y="4568"/>
                    <a:pt x="250" y="4515"/>
                  </a:cubicBezTo>
                  <a:cubicBezTo>
                    <a:pt x="392" y="3021"/>
                    <a:pt x="534" y="1526"/>
                    <a:pt x="677" y="67"/>
                  </a:cubicBezTo>
                  <a:cubicBezTo>
                    <a:pt x="696" y="28"/>
                    <a:pt x="673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27;p78">
              <a:extLst>
                <a:ext uri="{FF2B5EF4-FFF2-40B4-BE49-F238E27FC236}">
                  <a16:creationId xmlns:a16="http://schemas.microsoft.com/office/drawing/2014/main" xmlns="" id="{C301BC58-F08D-4256-B479-9C95426B86D9}"/>
                </a:ext>
              </a:extLst>
            </p:cNvPr>
            <p:cNvSpPr/>
            <p:nvPr/>
          </p:nvSpPr>
          <p:spPr>
            <a:xfrm>
              <a:off x="6630775" y="877425"/>
              <a:ext cx="25425" cy="138700"/>
            </a:xfrm>
            <a:custGeom>
              <a:avLst/>
              <a:gdLst/>
              <a:ahLst/>
              <a:cxnLst/>
              <a:rect l="l" t="t" r="r" b="b"/>
              <a:pathLst>
                <a:path w="1017" h="5548" extrusionOk="0">
                  <a:moveTo>
                    <a:pt x="927" y="1"/>
                  </a:moveTo>
                  <a:cubicBezTo>
                    <a:pt x="890" y="1"/>
                    <a:pt x="854" y="20"/>
                    <a:pt x="854" y="68"/>
                  </a:cubicBezTo>
                  <a:cubicBezTo>
                    <a:pt x="498" y="1847"/>
                    <a:pt x="249" y="3626"/>
                    <a:pt x="0" y="5441"/>
                  </a:cubicBezTo>
                  <a:cubicBezTo>
                    <a:pt x="18" y="5512"/>
                    <a:pt x="80" y="5548"/>
                    <a:pt x="143" y="5548"/>
                  </a:cubicBezTo>
                  <a:cubicBezTo>
                    <a:pt x="205" y="5548"/>
                    <a:pt x="267" y="5512"/>
                    <a:pt x="285" y="5441"/>
                  </a:cubicBezTo>
                  <a:cubicBezTo>
                    <a:pt x="427" y="3626"/>
                    <a:pt x="676" y="1847"/>
                    <a:pt x="997" y="68"/>
                  </a:cubicBezTo>
                  <a:cubicBezTo>
                    <a:pt x="1016" y="29"/>
                    <a:pt x="971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28;p78">
              <a:extLst>
                <a:ext uri="{FF2B5EF4-FFF2-40B4-BE49-F238E27FC236}">
                  <a16:creationId xmlns:a16="http://schemas.microsoft.com/office/drawing/2014/main" xmlns="" id="{6429BEED-D9CE-4956-BAE2-5A87300C0FE3}"/>
                </a:ext>
              </a:extLst>
            </p:cNvPr>
            <p:cNvSpPr/>
            <p:nvPr/>
          </p:nvSpPr>
          <p:spPr>
            <a:xfrm>
              <a:off x="6657450" y="874675"/>
              <a:ext cx="17825" cy="145000"/>
            </a:xfrm>
            <a:custGeom>
              <a:avLst/>
              <a:gdLst/>
              <a:ahLst/>
              <a:cxnLst/>
              <a:rect l="l" t="t" r="r" b="b"/>
              <a:pathLst>
                <a:path w="713" h="5800" extrusionOk="0">
                  <a:moveTo>
                    <a:pt x="623" y="0"/>
                  </a:moveTo>
                  <a:cubicBezTo>
                    <a:pt x="579" y="0"/>
                    <a:pt x="534" y="36"/>
                    <a:pt x="534" y="107"/>
                  </a:cubicBezTo>
                  <a:cubicBezTo>
                    <a:pt x="356" y="1957"/>
                    <a:pt x="179" y="3843"/>
                    <a:pt x="1" y="5693"/>
                  </a:cubicBezTo>
                  <a:cubicBezTo>
                    <a:pt x="1" y="5764"/>
                    <a:pt x="54" y="5800"/>
                    <a:pt x="107" y="5800"/>
                  </a:cubicBezTo>
                  <a:cubicBezTo>
                    <a:pt x="161" y="5800"/>
                    <a:pt x="214" y="5764"/>
                    <a:pt x="214" y="5693"/>
                  </a:cubicBezTo>
                  <a:cubicBezTo>
                    <a:pt x="356" y="3843"/>
                    <a:pt x="534" y="1957"/>
                    <a:pt x="712" y="107"/>
                  </a:cubicBezTo>
                  <a:cubicBezTo>
                    <a:pt x="712" y="36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29;p78">
              <a:extLst>
                <a:ext uri="{FF2B5EF4-FFF2-40B4-BE49-F238E27FC236}">
                  <a16:creationId xmlns:a16="http://schemas.microsoft.com/office/drawing/2014/main" xmlns="" id="{1887E343-A4B3-4ECE-B9F6-AE855B062E7A}"/>
                </a:ext>
              </a:extLst>
            </p:cNvPr>
            <p:cNvSpPr/>
            <p:nvPr/>
          </p:nvSpPr>
          <p:spPr>
            <a:xfrm>
              <a:off x="6678800" y="901800"/>
              <a:ext cx="17825" cy="121450"/>
            </a:xfrm>
            <a:custGeom>
              <a:avLst/>
              <a:gdLst/>
              <a:ahLst/>
              <a:cxnLst/>
              <a:rect l="l" t="t" r="r" b="b"/>
              <a:pathLst>
                <a:path w="713" h="4858" extrusionOk="0">
                  <a:moveTo>
                    <a:pt x="659" y="0"/>
                  </a:moveTo>
                  <a:cubicBezTo>
                    <a:pt x="632" y="0"/>
                    <a:pt x="605" y="18"/>
                    <a:pt x="605" y="54"/>
                  </a:cubicBezTo>
                  <a:cubicBezTo>
                    <a:pt x="356" y="1619"/>
                    <a:pt x="143" y="3185"/>
                    <a:pt x="1" y="4750"/>
                  </a:cubicBezTo>
                  <a:cubicBezTo>
                    <a:pt x="18" y="4822"/>
                    <a:pt x="72" y="4857"/>
                    <a:pt x="125" y="4857"/>
                  </a:cubicBezTo>
                  <a:cubicBezTo>
                    <a:pt x="179" y="4857"/>
                    <a:pt x="232" y="4822"/>
                    <a:pt x="250" y="4750"/>
                  </a:cubicBezTo>
                  <a:cubicBezTo>
                    <a:pt x="321" y="3185"/>
                    <a:pt x="499" y="1619"/>
                    <a:pt x="712" y="54"/>
                  </a:cubicBezTo>
                  <a:cubicBezTo>
                    <a:pt x="712" y="18"/>
                    <a:pt x="686" y="0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30;p78">
              <a:extLst>
                <a:ext uri="{FF2B5EF4-FFF2-40B4-BE49-F238E27FC236}">
                  <a16:creationId xmlns:a16="http://schemas.microsoft.com/office/drawing/2014/main" xmlns="" id="{1B29C307-AF73-4FD9-B0B7-803C5A4D9BC2}"/>
                </a:ext>
              </a:extLst>
            </p:cNvPr>
            <p:cNvSpPr/>
            <p:nvPr/>
          </p:nvSpPr>
          <p:spPr>
            <a:xfrm>
              <a:off x="6697900" y="879775"/>
              <a:ext cx="31625" cy="149150"/>
            </a:xfrm>
            <a:custGeom>
              <a:avLst/>
              <a:gdLst/>
              <a:ahLst/>
              <a:cxnLst/>
              <a:rect l="l" t="t" r="r" b="b"/>
              <a:pathLst>
                <a:path w="1265" h="5966" extrusionOk="0">
                  <a:moveTo>
                    <a:pt x="1185" y="1"/>
                  </a:moveTo>
                  <a:cubicBezTo>
                    <a:pt x="1140" y="1"/>
                    <a:pt x="1087" y="27"/>
                    <a:pt x="1087" y="81"/>
                  </a:cubicBezTo>
                  <a:cubicBezTo>
                    <a:pt x="909" y="1042"/>
                    <a:pt x="731" y="2002"/>
                    <a:pt x="553" y="2963"/>
                  </a:cubicBezTo>
                  <a:cubicBezTo>
                    <a:pt x="375" y="3924"/>
                    <a:pt x="162" y="4884"/>
                    <a:pt x="19" y="5845"/>
                  </a:cubicBezTo>
                  <a:cubicBezTo>
                    <a:pt x="1" y="5920"/>
                    <a:pt x="61" y="5965"/>
                    <a:pt x="128" y="5965"/>
                  </a:cubicBezTo>
                  <a:cubicBezTo>
                    <a:pt x="187" y="5965"/>
                    <a:pt x="252" y="5929"/>
                    <a:pt x="268" y="5845"/>
                  </a:cubicBezTo>
                  <a:cubicBezTo>
                    <a:pt x="446" y="4884"/>
                    <a:pt x="589" y="3924"/>
                    <a:pt x="731" y="2963"/>
                  </a:cubicBezTo>
                  <a:cubicBezTo>
                    <a:pt x="909" y="2002"/>
                    <a:pt x="1087" y="1042"/>
                    <a:pt x="1229" y="81"/>
                  </a:cubicBezTo>
                  <a:cubicBezTo>
                    <a:pt x="1265" y="27"/>
                    <a:pt x="1229" y="1"/>
                    <a:pt x="1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31;p78">
              <a:extLst>
                <a:ext uri="{FF2B5EF4-FFF2-40B4-BE49-F238E27FC236}">
                  <a16:creationId xmlns:a16="http://schemas.microsoft.com/office/drawing/2014/main" xmlns="" id="{73FC36D5-71F3-4701-A9B4-4942494992D8}"/>
                </a:ext>
              </a:extLst>
            </p:cNvPr>
            <p:cNvSpPr/>
            <p:nvPr/>
          </p:nvSpPr>
          <p:spPr>
            <a:xfrm>
              <a:off x="6730400" y="894900"/>
              <a:ext cx="21375" cy="122775"/>
            </a:xfrm>
            <a:custGeom>
              <a:avLst/>
              <a:gdLst/>
              <a:ahLst/>
              <a:cxnLst/>
              <a:rect l="l" t="t" r="r" b="b"/>
              <a:pathLst>
                <a:path w="855" h="4911" extrusionOk="0">
                  <a:moveTo>
                    <a:pt x="770" y="1"/>
                  </a:moveTo>
                  <a:cubicBezTo>
                    <a:pt x="721" y="1"/>
                    <a:pt x="659" y="27"/>
                    <a:pt x="641" y="81"/>
                  </a:cubicBezTo>
                  <a:cubicBezTo>
                    <a:pt x="427" y="1646"/>
                    <a:pt x="214" y="3212"/>
                    <a:pt x="0" y="4777"/>
                  </a:cubicBezTo>
                  <a:cubicBezTo>
                    <a:pt x="0" y="4866"/>
                    <a:pt x="54" y="4911"/>
                    <a:pt x="111" y="4911"/>
                  </a:cubicBezTo>
                  <a:cubicBezTo>
                    <a:pt x="169" y="4911"/>
                    <a:pt x="232" y="4866"/>
                    <a:pt x="249" y="4777"/>
                  </a:cubicBezTo>
                  <a:cubicBezTo>
                    <a:pt x="427" y="3212"/>
                    <a:pt x="641" y="1682"/>
                    <a:pt x="819" y="81"/>
                  </a:cubicBezTo>
                  <a:cubicBezTo>
                    <a:pt x="854" y="27"/>
                    <a:pt x="819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32;p78">
              <a:extLst>
                <a:ext uri="{FF2B5EF4-FFF2-40B4-BE49-F238E27FC236}">
                  <a16:creationId xmlns:a16="http://schemas.microsoft.com/office/drawing/2014/main" xmlns="" id="{16EA2FE4-DBC0-4164-A648-E2EEA1A04CD6}"/>
                </a:ext>
              </a:extLst>
            </p:cNvPr>
            <p:cNvSpPr/>
            <p:nvPr/>
          </p:nvSpPr>
          <p:spPr>
            <a:xfrm>
              <a:off x="6755300" y="899000"/>
              <a:ext cx="22275" cy="134025"/>
            </a:xfrm>
            <a:custGeom>
              <a:avLst/>
              <a:gdLst/>
              <a:ahLst/>
              <a:cxnLst/>
              <a:rect l="l" t="t" r="r" b="b"/>
              <a:pathLst>
                <a:path w="891" h="5361" extrusionOk="0">
                  <a:moveTo>
                    <a:pt x="786" y="1"/>
                  </a:moveTo>
                  <a:cubicBezTo>
                    <a:pt x="740" y="1"/>
                    <a:pt x="693" y="28"/>
                    <a:pt x="677" y="95"/>
                  </a:cubicBezTo>
                  <a:cubicBezTo>
                    <a:pt x="356" y="1802"/>
                    <a:pt x="143" y="3510"/>
                    <a:pt x="1" y="5254"/>
                  </a:cubicBezTo>
                  <a:cubicBezTo>
                    <a:pt x="18" y="5325"/>
                    <a:pt x="72" y="5361"/>
                    <a:pt x="125" y="5361"/>
                  </a:cubicBezTo>
                  <a:cubicBezTo>
                    <a:pt x="178" y="5361"/>
                    <a:pt x="232" y="5325"/>
                    <a:pt x="250" y="5254"/>
                  </a:cubicBezTo>
                  <a:cubicBezTo>
                    <a:pt x="428" y="3546"/>
                    <a:pt x="605" y="1802"/>
                    <a:pt x="890" y="95"/>
                  </a:cubicBezTo>
                  <a:cubicBezTo>
                    <a:pt x="890" y="37"/>
                    <a:pt x="839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33;p78">
              <a:extLst>
                <a:ext uri="{FF2B5EF4-FFF2-40B4-BE49-F238E27FC236}">
                  <a16:creationId xmlns:a16="http://schemas.microsoft.com/office/drawing/2014/main" xmlns="" id="{A6A25A57-EAB0-4A5B-A6BD-850F85B8EB2E}"/>
                </a:ext>
              </a:extLst>
            </p:cNvPr>
            <p:cNvSpPr/>
            <p:nvPr/>
          </p:nvSpPr>
          <p:spPr>
            <a:xfrm>
              <a:off x="6784175" y="896025"/>
              <a:ext cx="26300" cy="138225"/>
            </a:xfrm>
            <a:custGeom>
              <a:avLst/>
              <a:gdLst/>
              <a:ahLst/>
              <a:cxnLst/>
              <a:rect l="l" t="t" r="r" b="b"/>
              <a:pathLst>
                <a:path w="1052" h="5529" extrusionOk="0">
                  <a:moveTo>
                    <a:pt x="945" y="0"/>
                  </a:moveTo>
                  <a:cubicBezTo>
                    <a:pt x="891" y="0"/>
                    <a:pt x="838" y="36"/>
                    <a:pt x="838" y="107"/>
                  </a:cubicBezTo>
                  <a:cubicBezTo>
                    <a:pt x="625" y="1886"/>
                    <a:pt x="304" y="3665"/>
                    <a:pt x="20" y="5408"/>
                  </a:cubicBezTo>
                  <a:cubicBezTo>
                    <a:pt x="1" y="5483"/>
                    <a:pt x="61" y="5529"/>
                    <a:pt x="128" y="5529"/>
                  </a:cubicBezTo>
                  <a:cubicBezTo>
                    <a:pt x="188" y="5529"/>
                    <a:pt x="252" y="5492"/>
                    <a:pt x="269" y="5408"/>
                  </a:cubicBezTo>
                  <a:cubicBezTo>
                    <a:pt x="625" y="3665"/>
                    <a:pt x="838" y="1850"/>
                    <a:pt x="1052" y="107"/>
                  </a:cubicBezTo>
                  <a:cubicBezTo>
                    <a:pt x="1052" y="36"/>
                    <a:pt x="99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34;p78">
              <a:extLst>
                <a:ext uri="{FF2B5EF4-FFF2-40B4-BE49-F238E27FC236}">
                  <a16:creationId xmlns:a16="http://schemas.microsoft.com/office/drawing/2014/main" xmlns="" id="{CF98A773-25F6-475A-B511-F3165AEF7F98}"/>
                </a:ext>
              </a:extLst>
            </p:cNvPr>
            <p:cNvSpPr/>
            <p:nvPr/>
          </p:nvSpPr>
          <p:spPr>
            <a:xfrm>
              <a:off x="6704600" y="1254600"/>
              <a:ext cx="204775" cy="290300"/>
            </a:xfrm>
            <a:custGeom>
              <a:avLst/>
              <a:gdLst/>
              <a:ahLst/>
              <a:cxnLst/>
              <a:rect l="l" t="t" r="r" b="b"/>
              <a:pathLst>
                <a:path w="8191" h="11612" extrusionOk="0">
                  <a:moveTo>
                    <a:pt x="577" y="0"/>
                  </a:moveTo>
                  <a:cubicBezTo>
                    <a:pt x="519" y="0"/>
                    <a:pt x="463" y="36"/>
                    <a:pt x="463" y="103"/>
                  </a:cubicBezTo>
                  <a:cubicBezTo>
                    <a:pt x="0" y="3803"/>
                    <a:pt x="1495" y="7433"/>
                    <a:pt x="4412" y="9710"/>
                  </a:cubicBezTo>
                  <a:cubicBezTo>
                    <a:pt x="4911" y="10101"/>
                    <a:pt x="5409" y="10421"/>
                    <a:pt x="5942" y="10742"/>
                  </a:cubicBezTo>
                  <a:cubicBezTo>
                    <a:pt x="6476" y="11062"/>
                    <a:pt x="7081" y="11346"/>
                    <a:pt x="7650" y="11596"/>
                  </a:cubicBezTo>
                  <a:cubicBezTo>
                    <a:pt x="7683" y="11606"/>
                    <a:pt x="7715" y="11611"/>
                    <a:pt x="7745" y="11611"/>
                  </a:cubicBezTo>
                  <a:cubicBezTo>
                    <a:pt x="8016" y="11611"/>
                    <a:pt x="8191" y="11222"/>
                    <a:pt x="7935" y="11062"/>
                  </a:cubicBezTo>
                  <a:cubicBezTo>
                    <a:pt x="7472" y="10813"/>
                    <a:pt x="7010" y="10564"/>
                    <a:pt x="6512" y="10350"/>
                  </a:cubicBezTo>
                  <a:cubicBezTo>
                    <a:pt x="6049" y="10101"/>
                    <a:pt x="5587" y="9852"/>
                    <a:pt x="5124" y="9532"/>
                  </a:cubicBezTo>
                  <a:cubicBezTo>
                    <a:pt x="4377" y="9069"/>
                    <a:pt x="3701" y="8464"/>
                    <a:pt x="3096" y="7753"/>
                  </a:cubicBezTo>
                  <a:cubicBezTo>
                    <a:pt x="1957" y="6436"/>
                    <a:pt x="1175" y="4835"/>
                    <a:pt x="819" y="3092"/>
                  </a:cubicBezTo>
                  <a:cubicBezTo>
                    <a:pt x="641" y="2095"/>
                    <a:pt x="605" y="1135"/>
                    <a:pt x="712" y="139"/>
                  </a:cubicBezTo>
                  <a:cubicBezTo>
                    <a:pt x="712" y="45"/>
                    <a:pt x="643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35;p78">
              <a:extLst>
                <a:ext uri="{FF2B5EF4-FFF2-40B4-BE49-F238E27FC236}">
                  <a16:creationId xmlns:a16="http://schemas.microsoft.com/office/drawing/2014/main" xmlns="" id="{ACFDAB23-59F5-47E7-AB20-D4B26A2E7EA1}"/>
                </a:ext>
              </a:extLst>
            </p:cNvPr>
            <p:cNvSpPr/>
            <p:nvPr/>
          </p:nvSpPr>
          <p:spPr>
            <a:xfrm>
              <a:off x="6886900" y="1471450"/>
              <a:ext cx="62200" cy="46450"/>
            </a:xfrm>
            <a:custGeom>
              <a:avLst/>
              <a:gdLst/>
              <a:ahLst/>
              <a:cxnLst/>
              <a:rect l="l" t="t" r="r" b="b"/>
              <a:pathLst>
                <a:path w="2488" h="1858" extrusionOk="0">
                  <a:moveTo>
                    <a:pt x="255" y="1"/>
                  </a:moveTo>
                  <a:cubicBezTo>
                    <a:pt x="113" y="1"/>
                    <a:pt x="1" y="209"/>
                    <a:pt x="145" y="324"/>
                  </a:cubicBezTo>
                  <a:cubicBezTo>
                    <a:pt x="785" y="822"/>
                    <a:pt x="1426" y="1356"/>
                    <a:pt x="2102" y="1819"/>
                  </a:cubicBezTo>
                  <a:cubicBezTo>
                    <a:pt x="2143" y="1846"/>
                    <a:pt x="2183" y="1857"/>
                    <a:pt x="2221" y="1857"/>
                  </a:cubicBezTo>
                  <a:cubicBezTo>
                    <a:pt x="2381" y="1857"/>
                    <a:pt x="2488" y="1649"/>
                    <a:pt x="2315" y="1534"/>
                  </a:cubicBezTo>
                  <a:cubicBezTo>
                    <a:pt x="1675" y="1000"/>
                    <a:pt x="999" y="538"/>
                    <a:pt x="358" y="40"/>
                  </a:cubicBezTo>
                  <a:cubicBezTo>
                    <a:pt x="324" y="12"/>
                    <a:pt x="289" y="1"/>
                    <a:pt x="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36;p78">
              <a:extLst>
                <a:ext uri="{FF2B5EF4-FFF2-40B4-BE49-F238E27FC236}">
                  <a16:creationId xmlns:a16="http://schemas.microsoft.com/office/drawing/2014/main" xmlns="" id="{7D7D0C7C-3D98-4396-BA1F-798606BBFA1B}"/>
                </a:ext>
              </a:extLst>
            </p:cNvPr>
            <p:cNvSpPr/>
            <p:nvPr/>
          </p:nvSpPr>
          <p:spPr>
            <a:xfrm>
              <a:off x="6991925" y="1513125"/>
              <a:ext cx="33575" cy="30600"/>
            </a:xfrm>
            <a:custGeom>
              <a:avLst/>
              <a:gdLst/>
              <a:ahLst/>
              <a:cxnLst/>
              <a:rect l="l" t="t" r="r" b="b"/>
              <a:pathLst>
                <a:path w="1343" h="1224" extrusionOk="0">
                  <a:moveTo>
                    <a:pt x="236" y="0"/>
                  </a:moveTo>
                  <a:cubicBezTo>
                    <a:pt x="187" y="0"/>
                    <a:pt x="142" y="27"/>
                    <a:pt x="107" y="80"/>
                  </a:cubicBezTo>
                  <a:cubicBezTo>
                    <a:pt x="0" y="116"/>
                    <a:pt x="0" y="258"/>
                    <a:pt x="71" y="329"/>
                  </a:cubicBezTo>
                  <a:lnTo>
                    <a:pt x="890" y="1148"/>
                  </a:lnTo>
                  <a:cubicBezTo>
                    <a:pt x="935" y="1202"/>
                    <a:pt x="989" y="1224"/>
                    <a:pt x="1042" y="1224"/>
                  </a:cubicBezTo>
                  <a:cubicBezTo>
                    <a:pt x="1198" y="1224"/>
                    <a:pt x="1343" y="1032"/>
                    <a:pt x="1210" y="899"/>
                  </a:cubicBezTo>
                  <a:lnTo>
                    <a:pt x="391" y="80"/>
                  </a:lnTo>
                  <a:cubicBezTo>
                    <a:pt x="338" y="27"/>
                    <a:pt x="285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37;p78">
              <a:extLst>
                <a:ext uri="{FF2B5EF4-FFF2-40B4-BE49-F238E27FC236}">
                  <a16:creationId xmlns:a16="http://schemas.microsoft.com/office/drawing/2014/main" xmlns="" id="{A28E26D5-2778-4F9C-BE64-FC60ADA0C751}"/>
                </a:ext>
              </a:extLst>
            </p:cNvPr>
            <p:cNvSpPr/>
            <p:nvPr/>
          </p:nvSpPr>
          <p:spPr>
            <a:xfrm>
              <a:off x="6974125" y="1557825"/>
              <a:ext cx="25825" cy="26700"/>
            </a:xfrm>
            <a:custGeom>
              <a:avLst/>
              <a:gdLst/>
              <a:ahLst/>
              <a:cxnLst/>
              <a:rect l="l" t="t" r="r" b="b"/>
              <a:pathLst>
                <a:path w="1033" h="1068" extrusionOk="0">
                  <a:moveTo>
                    <a:pt x="214" y="0"/>
                  </a:moveTo>
                  <a:cubicBezTo>
                    <a:pt x="143" y="0"/>
                    <a:pt x="72" y="0"/>
                    <a:pt x="36" y="71"/>
                  </a:cubicBezTo>
                  <a:cubicBezTo>
                    <a:pt x="0" y="143"/>
                    <a:pt x="0" y="214"/>
                    <a:pt x="72" y="249"/>
                  </a:cubicBezTo>
                  <a:lnTo>
                    <a:pt x="107" y="249"/>
                  </a:lnTo>
                  <a:cubicBezTo>
                    <a:pt x="214" y="285"/>
                    <a:pt x="285" y="356"/>
                    <a:pt x="356" y="392"/>
                  </a:cubicBezTo>
                  <a:lnTo>
                    <a:pt x="392" y="463"/>
                  </a:lnTo>
                  <a:lnTo>
                    <a:pt x="499" y="570"/>
                  </a:lnTo>
                  <a:lnTo>
                    <a:pt x="570" y="676"/>
                  </a:lnTo>
                  <a:cubicBezTo>
                    <a:pt x="570" y="676"/>
                    <a:pt x="605" y="712"/>
                    <a:pt x="605" y="712"/>
                  </a:cubicBezTo>
                  <a:lnTo>
                    <a:pt x="605" y="747"/>
                  </a:lnTo>
                  <a:cubicBezTo>
                    <a:pt x="641" y="819"/>
                    <a:pt x="676" y="890"/>
                    <a:pt x="712" y="997"/>
                  </a:cubicBezTo>
                  <a:cubicBezTo>
                    <a:pt x="748" y="1068"/>
                    <a:pt x="854" y="1068"/>
                    <a:pt x="926" y="1068"/>
                  </a:cubicBezTo>
                  <a:cubicBezTo>
                    <a:pt x="997" y="1032"/>
                    <a:pt x="1032" y="925"/>
                    <a:pt x="997" y="854"/>
                  </a:cubicBezTo>
                  <a:cubicBezTo>
                    <a:pt x="819" y="498"/>
                    <a:pt x="570" y="178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38;p78">
              <a:extLst>
                <a:ext uri="{FF2B5EF4-FFF2-40B4-BE49-F238E27FC236}">
                  <a16:creationId xmlns:a16="http://schemas.microsoft.com/office/drawing/2014/main" xmlns="" id="{250331CD-53A6-4733-B6EF-BE2158049E89}"/>
                </a:ext>
              </a:extLst>
            </p:cNvPr>
            <p:cNvSpPr/>
            <p:nvPr/>
          </p:nvSpPr>
          <p:spPr>
            <a:xfrm>
              <a:off x="6939300" y="1561625"/>
              <a:ext cx="26050" cy="16700"/>
            </a:xfrm>
            <a:custGeom>
              <a:avLst/>
              <a:gdLst/>
              <a:ahLst/>
              <a:cxnLst/>
              <a:rect l="l" t="t" r="r" b="b"/>
              <a:pathLst>
                <a:path w="1042" h="668" extrusionOk="0">
                  <a:moveTo>
                    <a:pt x="238" y="0"/>
                  </a:moveTo>
                  <a:cubicBezTo>
                    <a:pt x="98" y="0"/>
                    <a:pt x="0" y="192"/>
                    <a:pt x="148" y="311"/>
                  </a:cubicBezTo>
                  <a:lnTo>
                    <a:pt x="717" y="631"/>
                  </a:lnTo>
                  <a:cubicBezTo>
                    <a:pt x="743" y="656"/>
                    <a:pt x="770" y="667"/>
                    <a:pt x="798" y="667"/>
                  </a:cubicBezTo>
                  <a:cubicBezTo>
                    <a:pt x="923" y="667"/>
                    <a:pt x="1042" y="440"/>
                    <a:pt x="895" y="382"/>
                  </a:cubicBezTo>
                  <a:lnTo>
                    <a:pt x="326" y="26"/>
                  </a:lnTo>
                  <a:cubicBezTo>
                    <a:pt x="296" y="8"/>
                    <a:pt x="266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39;p78">
              <a:extLst>
                <a:ext uri="{FF2B5EF4-FFF2-40B4-BE49-F238E27FC236}">
                  <a16:creationId xmlns:a16="http://schemas.microsoft.com/office/drawing/2014/main" xmlns="" id="{86F1FB48-957F-4E64-9EB7-5AE1DC4D7A25}"/>
                </a:ext>
              </a:extLst>
            </p:cNvPr>
            <p:cNvSpPr/>
            <p:nvPr/>
          </p:nvSpPr>
          <p:spPr>
            <a:xfrm>
              <a:off x="7047950" y="1573825"/>
              <a:ext cx="16050" cy="16925"/>
            </a:xfrm>
            <a:custGeom>
              <a:avLst/>
              <a:gdLst/>
              <a:ahLst/>
              <a:cxnLst/>
              <a:rect l="l" t="t" r="r" b="b"/>
              <a:pathLst>
                <a:path w="642" h="677" extrusionOk="0">
                  <a:moveTo>
                    <a:pt x="179" y="1"/>
                  </a:moveTo>
                  <a:cubicBezTo>
                    <a:pt x="143" y="1"/>
                    <a:pt x="107" y="36"/>
                    <a:pt x="72" y="36"/>
                  </a:cubicBezTo>
                  <a:cubicBezTo>
                    <a:pt x="36" y="72"/>
                    <a:pt x="1" y="143"/>
                    <a:pt x="1" y="179"/>
                  </a:cubicBezTo>
                  <a:cubicBezTo>
                    <a:pt x="1" y="214"/>
                    <a:pt x="1" y="250"/>
                    <a:pt x="36" y="321"/>
                  </a:cubicBezTo>
                  <a:lnTo>
                    <a:pt x="321" y="641"/>
                  </a:lnTo>
                  <a:cubicBezTo>
                    <a:pt x="356" y="677"/>
                    <a:pt x="392" y="677"/>
                    <a:pt x="428" y="677"/>
                  </a:cubicBezTo>
                  <a:cubicBezTo>
                    <a:pt x="463" y="677"/>
                    <a:pt x="534" y="677"/>
                    <a:pt x="570" y="641"/>
                  </a:cubicBezTo>
                  <a:cubicBezTo>
                    <a:pt x="606" y="606"/>
                    <a:pt x="606" y="570"/>
                    <a:pt x="641" y="534"/>
                  </a:cubicBezTo>
                  <a:cubicBezTo>
                    <a:pt x="641" y="463"/>
                    <a:pt x="606" y="428"/>
                    <a:pt x="570" y="392"/>
                  </a:cubicBezTo>
                  <a:lnTo>
                    <a:pt x="321" y="72"/>
                  </a:lnTo>
                  <a:cubicBezTo>
                    <a:pt x="285" y="36"/>
                    <a:pt x="250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40;p78">
              <a:extLst>
                <a:ext uri="{FF2B5EF4-FFF2-40B4-BE49-F238E27FC236}">
                  <a16:creationId xmlns:a16="http://schemas.microsoft.com/office/drawing/2014/main" xmlns="" id="{E5E82C34-DDE2-4825-AA93-7EFE594D54C6}"/>
                </a:ext>
              </a:extLst>
            </p:cNvPr>
            <p:cNvSpPr/>
            <p:nvPr/>
          </p:nvSpPr>
          <p:spPr>
            <a:xfrm>
              <a:off x="6794650" y="1398825"/>
              <a:ext cx="55850" cy="50950"/>
            </a:xfrm>
            <a:custGeom>
              <a:avLst/>
              <a:gdLst/>
              <a:ahLst/>
              <a:cxnLst/>
              <a:rect l="l" t="t" r="r" b="b"/>
              <a:pathLst>
                <a:path w="2234" h="2038" extrusionOk="0">
                  <a:moveTo>
                    <a:pt x="276" y="1"/>
                  </a:moveTo>
                  <a:cubicBezTo>
                    <a:pt x="149" y="1"/>
                    <a:pt x="0" y="169"/>
                    <a:pt x="134" y="276"/>
                  </a:cubicBezTo>
                  <a:lnTo>
                    <a:pt x="988" y="1130"/>
                  </a:lnTo>
                  <a:cubicBezTo>
                    <a:pt x="1273" y="1415"/>
                    <a:pt x="1558" y="1699"/>
                    <a:pt x="1842" y="1984"/>
                  </a:cubicBezTo>
                  <a:cubicBezTo>
                    <a:pt x="1878" y="2019"/>
                    <a:pt x="1931" y="2037"/>
                    <a:pt x="1985" y="2037"/>
                  </a:cubicBezTo>
                  <a:cubicBezTo>
                    <a:pt x="2038" y="2037"/>
                    <a:pt x="2091" y="2019"/>
                    <a:pt x="2127" y="1984"/>
                  </a:cubicBezTo>
                  <a:cubicBezTo>
                    <a:pt x="2198" y="1913"/>
                    <a:pt x="2234" y="1806"/>
                    <a:pt x="2163" y="1699"/>
                  </a:cubicBezTo>
                  <a:cubicBezTo>
                    <a:pt x="1878" y="1415"/>
                    <a:pt x="1558" y="1165"/>
                    <a:pt x="1273" y="881"/>
                  </a:cubicBezTo>
                  <a:cubicBezTo>
                    <a:pt x="953" y="596"/>
                    <a:pt x="668" y="312"/>
                    <a:pt x="384" y="62"/>
                  </a:cubicBezTo>
                  <a:cubicBezTo>
                    <a:pt x="357" y="19"/>
                    <a:pt x="318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41;p78">
              <a:extLst>
                <a:ext uri="{FF2B5EF4-FFF2-40B4-BE49-F238E27FC236}">
                  <a16:creationId xmlns:a16="http://schemas.microsoft.com/office/drawing/2014/main" xmlns="" id="{0DC96093-90E3-4E72-AD77-90944214D55A}"/>
                </a:ext>
              </a:extLst>
            </p:cNvPr>
            <p:cNvSpPr/>
            <p:nvPr/>
          </p:nvSpPr>
          <p:spPr>
            <a:xfrm>
              <a:off x="5983175" y="2086825"/>
              <a:ext cx="193950" cy="50950"/>
            </a:xfrm>
            <a:custGeom>
              <a:avLst/>
              <a:gdLst/>
              <a:ahLst/>
              <a:cxnLst/>
              <a:rect l="l" t="t" r="r" b="b"/>
              <a:pathLst>
                <a:path w="7758" h="2038" extrusionOk="0">
                  <a:moveTo>
                    <a:pt x="243" y="0"/>
                  </a:moveTo>
                  <a:cubicBezTo>
                    <a:pt x="123" y="0"/>
                    <a:pt x="0" y="104"/>
                    <a:pt x="73" y="224"/>
                  </a:cubicBezTo>
                  <a:lnTo>
                    <a:pt x="73" y="260"/>
                  </a:lnTo>
                  <a:cubicBezTo>
                    <a:pt x="567" y="1111"/>
                    <a:pt x="1485" y="1602"/>
                    <a:pt x="2434" y="1602"/>
                  </a:cubicBezTo>
                  <a:cubicBezTo>
                    <a:pt x="2715" y="1602"/>
                    <a:pt x="2999" y="1559"/>
                    <a:pt x="3275" y="1470"/>
                  </a:cubicBezTo>
                  <a:cubicBezTo>
                    <a:pt x="3666" y="1292"/>
                    <a:pt x="4022" y="1185"/>
                    <a:pt x="4413" y="1114"/>
                  </a:cubicBezTo>
                  <a:cubicBezTo>
                    <a:pt x="4443" y="1112"/>
                    <a:pt x="4472" y="1110"/>
                    <a:pt x="4500" y="1110"/>
                  </a:cubicBezTo>
                  <a:cubicBezTo>
                    <a:pt x="4904" y="1110"/>
                    <a:pt x="5110" y="1343"/>
                    <a:pt x="5410" y="1576"/>
                  </a:cubicBezTo>
                  <a:cubicBezTo>
                    <a:pt x="5913" y="1884"/>
                    <a:pt x="6482" y="2038"/>
                    <a:pt x="7065" y="2038"/>
                  </a:cubicBezTo>
                  <a:cubicBezTo>
                    <a:pt x="7224" y="2038"/>
                    <a:pt x="7384" y="2026"/>
                    <a:pt x="7545" y="2003"/>
                  </a:cubicBezTo>
                  <a:cubicBezTo>
                    <a:pt x="7758" y="2003"/>
                    <a:pt x="7722" y="1612"/>
                    <a:pt x="7545" y="1576"/>
                  </a:cubicBezTo>
                  <a:cubicBezTo>
                    <a:pt x="7189" y="1541"/>
                    <a:pt x="6833" y="1541"/>
                    <a:pt x="6477" y="1470"/>
                  </a:cubicBezTo>
                  <a:cubicBezTo>
                    <a:pt x="6121" y="1399"/>
                    <a:pt x="5801" y="1256"/>
                    <a:pt x="5516" y="1007"/>
                  </a:cubicBezTo>
                  <a:cubicBezTo>
                    <a:pt x="5222" y="776"/>
                    <a:pt x="4852" y="656"/>
                    <a:pt x="4482" y="656"/>
                  </a:cubicBezTo>
                  <a:cubicBezTo>
                    <a:pt x="4226" y="656"/>
                    <a:pt x="3970" y="713"/>
                    <a:pt x="3737" y="829"/>
                  </a:cubicBezTo>
                  <a:cubicBezTo>
                    <a:pt x="3241" y="995"/>
                    <a:pt x="2788" y="1160"/>
                    <a:pt x="2294" y="1160"/>
                  </a:cubicBezTo>
                  <a:cubicBezTo>
                    <a:pt x="2151" y="1160"/>
                    <a:pt x="2004" y="1146"/>
                    <a:pt x="1852" y="1114"/>
                  </a:cubicBezTo>
                  <a:cubicBezTo>
                    <a:pt x="1247" y="972"/>
                    <a:pt x="713" y="616"/>
                    <a:pt x="393" y="82"/>
                  </a:cubicBezTo>
                  <a:cubicBezTo>
                    <a:pt x="358" y="24"/>
                    <a:pt x="301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42;p78">
              <a:extLst>
                <a:ext uri="{FF2B5EF4-FFF2-40B4-BE49-F238E27FC236}">
                  <a16:creationId xmlns:a16="http://schemas.microsoft.com/office/drawing/2014/main" xmlns="" id="{69FECB23-9117-4769-8BE4-708CD8F57D63}"/>
                </a:ext>
              </a:extLst>
            </p:cNvPr>
            <p:cNvSpPr/>
            <p:nvPr/>
          </p:nvSpPr>
          <p:spPr>
            <a:xfrm>
              <a:off x="6004150" y="2191850"/>
              <a:ext cx="150525" cy="35025"/>
            </a:xfrm>
            <a:custGeom>
              <a:avLst/>
              <a:gdLst/>
              <a:ahLst/>
              <a:cxnLst/>
              <a:rect l="l" t="t" r="r" b="b"/>
              <a:pathLst>
                <a:path w="6021" h="1401" extrusionOk="0">
                  <a:moveTo>
                    <a:pt x="180" y="1"/>
                  </a:moveTo>
                  <a:cubicBezTo>
                    <a:pt x="96" y="1"/>
                    <a:pt x="1" y="84"/>
                    <a:pt x="52" y="186"/>
                  </a:cubicBezTo>
                  <a:cubicBezTo>
                    <a:pt x="464" y="864"/>
                    <a:pt x="1193" y="1273"/>
                    <a:pt x="1957" y="1273"/>
                  </a:cubicBezTo>
                  <a:cubicBezTo>
                    <a:pt x="2116" y="1273"/>
                    <a:pt x="2276" y="1255"/>
                    <a:pt x="2436" y="1218"/>
                  </a:cubicBezTo>
                  <a:cubicBezTo>
                    <a:pt x="3005" y="1076"/>
                    <a:pt x="3468" y="720"/>
                    <a:pt x="4073" y="720"/>
                  </a:cubicBezTo>
                  <a:cubicBezTo>
                    <a:pt x="4106" y="718"/>
                    <a:pt x="4140" y="717"/>
                    <a:pt x="4174" y="717"/>
                  </a:cubicBezTo>
                  <a:cubicBezTo>
                    <a:pt x="4673" y="717"/>
                    <a:pt x="5165" y="958"/>
                    <a:pt x="5531" y="1325"/>
                  </a:cubicBezTo>
                  <a:cubicBezTo>
                    <a:pt x="5585" y="1378"/>
                    <a:pt x="5645" y="1401"/>
                    <a:pt x="5702" y="1401"/>
                  </a:cubicBezTo>
                  <a:cubicBezTo>
                    <a:pt x="5874" y="1401"/>
                    <a:pt x="6021" y="1200"/>
                    <a:pt x="5887" y="1040"/>
                  </a:cubicBezTo>
                  <a:cubicBezTo>
                    <a:pt x="5432" y="516"/>
                    <a:pt x="4801" y="240"/>
                    <a:pt x="4163" y="240"/>
                  </a:cubicBezTo>
                  <a:cubicBezTo>
                    <a:pt x="3805" y="240"/>
                    <a:pt x="3445" y="327"/>
                    <a:pt x="3112" y="507"/>
                  </a:cubicBezTo>
                  <a:cubicBezTo>
                    <a:pt x="2730" y="712"/>
                    <a:pt x="2275" y="845"/>
                    <a:pt x="1828" y="845"/>
                  </a:cubicBezTo>
                  <a:cubicBezTo>
                    <a:pt x="1733" y="845"/>
                    <a:pt x="1639" y="839"/>
                    <a:pt x="1546" y="827"/>
                  </a:cubicBezTo>
                  <a:cubicBezTo>
                    <a:pt x="1048" y="756"/>
                    <a:pt x="586" y="471"/>
                    <a:pt x="265" y="44"/>
                  </a:cubicBezTo>
                  <a:cubicBezTo>
                    <a:pt x="245" y="14"/>
                    <a:pt x="214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43;p78">
              <a:extLst>
                <a:ext uri="{FF2B5EF4-FFF2-40B4-BE49-F238E27FC236}">
                  <a16:creationId xmlns:a16="http://schemas.microsoft.com/office/drawing/2014/main" xmlns="" id="{845CE765-4F74-4B5B-AC8D-B97349F1EE08}"/>
                </a:ext>
              </a:extLst>
            </p:cNvPr>
            <p:cNvSpPr/>
            <p:nvPr/>
          </p:nvSpPr>
          <p:spPr>
            <a:xfrm>
              <a:off x="6809300" y="2162275"/>
              <a:ext cx="197475" cy="39550"/>
            </a:xfrm>
            <a:custGeom>
              <a:avLst/>
              <a:gdLst/>
              <a:ahLst/>
              <a:cxnLst/>
              <a:rect l="l" t="t" r="r" b="b"/>
              <a:pathLst>
                <a:path w="7899" h="1582" extrusionOk="0">
                  <a:moveTo>
                    <a:pt x="168" y="0"/>
                  </a:moveTo>
                  <a:cubicBezTo>
                    <a:pt x="90" y="0"/>
                    <a:pt x="0" y="54"/>
                    <a:pt x="47" y="124"/>
                  </a:cubicBezTo>
                  <a:cubicBezTo>
                    <a:pt x="189" y="693"/>
                    <a:pt x="651" y="1085"/>
                    <a:pt x="1185" y="1227"/>
                  </a:cubicBezTo>
                  <a:cubicBezTo>
                    <a:pt x="1467" y="1294"/>
                    <a:pt x="1749" y="1326"/>
                    <a:pt x="2028" y="1326"/>
                  </a:cubicBezTo>
                  <a:cubicBezTo>
                    <a:pt x="2486" y="1326"/>
                    <a:pt x="2935" y="1240"/>
                    <a:pt x="3356" y="1085"/>
                  </a:cubicBezTo>
                  <a:cubicBezTo>
                    <a:pt x="3850" y="920"/>
                    <a:pt x="4391" y="739"/>
                    <a:pt x="4928" y="739"/>
                  </a:cubicBezTo>
                  <a:cubicBezTo>
                    <a:pt x="5202" y="739"/>
                    <a:pt x="5475" y="786"/>
                    <a:pt x="5740" y="907"/>
                  </a:cubicBezTo>
                  <a:cubicBezTo>
                    <a:pt x="6265" y="1123"/>
                    <a:pt x="6763" y="1581"/>
                    <a:pt x="7352" y="1581"/>
                  </a:cubicBezTo>
                  <a:cubicBezTo>
                    <a:pt x="7441" y="1581"/>
                    <a:pt x="7532" y="1571"/>
                    <a:pt x="7625" y="1547"/>
                  </a:cubicBezTo>
                  <a:cubicBezTo>
                    <a:pt x="7899" y="1445"/>
                    <a:pt x="7844" y="1047"/>
                    <a:pt x="7556" y="1047"/>
                  </a:cubicBezTo>
                  <a:cubicBezTo>
                    <a:pt x="7544" y="1047"/>
                    <a:pt x="7531" y="1048"/>
                    <a:pt x="7519" y="1049"/>
                  </a:cubicBezTo>
                  <a:cubicBezTo>
                    <a:pt x="7453" y="1065"/>
                    <a:pt x="7388" y="1072"/>
                    <a:pt x="7323" y="1072"/>
                  </a:cubicBezTo>
                  <a:cubicBezTo>
                    <a:pt x="6797" y="1072"/>
                    <a:pt x="6322" y="599"/>
                    <a:pt x="5846" y="409"/>
                  </a:cubicBezTo>
                  <a:cubicBezTo>
                    <a:pt x="5547" y="314"/>
                    <a:pt x="5234" y="268"/>
                    <a:pt x="4919" y="268"/>
                  </a:cubicBezTo>
                  <a:cubicBezTo>
                    <a:pt x="4523" y="268"/>
                    <a:pt x="4124" y="341"/>
                    <a:pt x="3747" y="480"/>
                  </a:cubicBezTo>
                  <a:cubicBezTo>
                    <a:pt x="3071" y="729"/>
                    <a:pt x="2395" y="871"/>
                    <a:pt x="1683" y="942"/>
                  </a:cubicBezTo>
                  <a:cubicBezTo>
                    <a:pt x="1078" y="942"/>
                    <a:pt x="509" y="622"/>
                    <a:pt x="260" y="53"/>
                  </a:cubicBezTo>
                  <a:cubicBezTo>
                    <a:pt x="248" y="16"/>
                    <a:pt x="209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44;p78">
              <a:extLst>
                <a:ext uri="{FF2B5EF4-FFF2-40B4-BE49-F238E27FC236}">
                  <a16:creationId xmlns:a16="http://schemas.microsoft.com/office/drawing/2014/main" xmlns="" id="{5B959950-5A3E-4736-B67D-AEB3CD32A398}"/>
                </a:ext>
              </a:extLst>
            </p:cNvPr>
            <p:cNvSpPr/>
            <p:nvPr/>
          </p:nvSpPr>
          <p:spPr>
            <a:xfrm>
              <a:off x="6739875" y="2243350"/>
              <a:ext cx="247225" cy="63925"/>
            </a:xfrm>
            <a:custGeom>
              <a:avLst/>
              <a:gdLst/>
              <a:ahLst/>
              <a:cxnLst/>
              <a:rect l="l" t="t" r="r" b="b"/>
              <a:pathLst>
                <a:path w="9889" h="2557" extrusionOk="0">
                  <a:moveTo>
                    <a:pt x="185" y="0"/>
                  </a:moveTo>
                  <a:cubicBezTo>
                    <a:pt x="96" y="0"/>
                    <a:pt x="1" y="95"/>
                    <a:pt x="48" y="190"/>
                  </a:cubicBezTo>
                  <a:lnTo>
                    <a:pt x="48" y="226"/>
                  </a:lnTo>
                  <a:cubicBezTo>
                    <a:pt x="511" y="1123"/>
                    <a:pt x="1451" y="1667"/>
                    <a:pt x="2425" y="1667"/>
                  </a:cubicBezTo>
                  <a:cubicBezTo>
                    <a:pt x="2725" y="1667"/>
                    <a:pt x="3028" y="1615"/>
                    <a:pt x="3322" y="1507"/>
                  </a:cubicBezTo>
                  <a:cubicBezTo>
                    <a:pt x="3900" y="1314"/>
                    <a:pt x="4436" y="1035"/>
                    <a:pt x="5012" y="1035"/>
                  </a:cubicBezTo>
                  <a:cubicBezTo>
                    <a:pt x="5180" y="1035"/>
                    <a:pt x="5351" y="1059"/>
                    <a:pt x="5528" y="1115"/>
                  </a:cubicBezTo>
                  <a:cubicBezTo>
                    <a:pt x="6311" y="1400"/>
                    <a:pt x="6844" y="1933"/>
                    <a:pt x="7556" y="2289"/>
                  </a:cubicBezTo>
                  <a:cubicBezTo>
                    <a:pt x="7912" y="2449"/>
                    <a:pt x="8294" y="2556"/>
                    <a:pt x="8663" y="2556"/>
                  </a:cubicBezTo>
                  <a:cubicBezTo>
                    <a:pt x="9032" y="2556"/>
                    <a:pt x="9388" y="2449"/>
                    <a:pt x="9691" y="2183"/>
                  </a:cubicBezTo>
                  <a:cubicBezTo>
                    <a:pt x="9889" y="2013"/>
                    <a:pt x="9726" y="1775"/>
                    <a:pt x="9526" y="1775"/>
                  </a:cubicBezTo>
                  <a:cubicBezTo>
                    <a:pt x="9475" y="1775"/>
                    <a:pt x="9421" y="1790"/>
                    <a:pt x="9370" y="1827"/>
                  </a:cubicBezTo>
                  <a:cubicBezTo>
                    <a:pt x="9159" y="1964"/>
                    <a:pt x="8928" y="2020"/>
                    <a:pt x="8692" y="2020"/>
                  </a:cubicBezTo>
                  <a:cubicBezTo>
                    <a:pt x="8136" y="2020"/>
                    <a:pt x="7554" y="1710"/>
                    <a:pt x="7129" y="1435"/>
                  </a:cubicBezTo>
                  <a:cubicBezTo>
                    <a:pt x="6447" y="1013"/>
                    <a:pt x="5736" y="532"/>
                    <a:pt x="4914" y="532"/>
                  </a:cubicBezTo>
                  <a:cubicBezTo>
                    <a:pt x="4835" y="532"/>
                    <a:pt x="4755" y="536"/>
                    <a:pt x="4674" y="546"/>
                  </a:cubicBezTo>
                  <a:cubicBezTo>
                    <a:pt x="3820" y="688"/>
                    <a:pt x="3108" y="1257"/>
                    <a:pt x="2254" y="1257"/>
                  </a:cubicBezTo>
                  <a:cubicBezTo>
                    <a:pt x="1436" y="1222"/>
                    <a:pt x="689" y="795"/>
                    <a:pt x="297" y="83"/>
                  </a:cubicBezTo>
                  <a:cubicBezTo>
                    <a:pt x="274" y="24"/>
                    <a:pt x="230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45;p78">
              <a:extLst>
                <a:ext uri="{FF2B5EF4-FFF2-40B4-BE49-F238E27FC236}">
                  <a16:creationId xmlns:a16="http://schemas.microsoft.com/office/drawing/2014/main" xmlns="" id="{B407E658-A791-43D7-9717-C828DE2064D7}"/>
                </a:ext>
              </a:extLst>
            </p:cNvPr>
            <p:cNvSpPr/>
            <p:nvPr/>
          </p:nvSpPr>
          <p:spPr>
            <a:xfrm>
              <a:off x="6729800" y="2343825"/>
              <a:ext cx="249025" cy="46700"/>
            </a:xfrm>
            <a:custGeom>
              <a:avLst/>
              <a:gdLst/>
              <a:ahLst/>
              <a:cxnLst/>
              <a:rect l="l" t="t" r="r" b="b"/>
              <a:pathLst>
                <a:path w="9961" h="1868" extrusionOk="0">
                  <a:moveTo>
                    <a:pt x="4592" y="1"/>
                  </a:moveTo>
                  <a:cubicBezTo>
                    <a:pt x="4064" y="1"/>
                    <a:pt x="3530" y="230"/>
                    <a:pt x="3013" y="476"/>
                  </a:cubicBezTo>
                  <a:cubicBezTo>
                    <a:pt x="2622" y="690"/>
                    <a:pt x="2195" y="797"/>
                    <a:pt x="1732" y="832"/>
                  </a:cubicBezTo>
                  <a:cubicBezTo>
                    <a:pt x="1270" y="832"/>
                    <a:pt x="843" y="654"/>
                    <a:pt x="451" y="405"/>
                  </a:cubicBezTo>
                  <a:cubicBezTo>
                    <a:pt x="404" y="371"/>
                    <a:pt x="356" y="357"/>
                    <a:pt x="312" y="357"/>
                  </a:cubicBezTo>
                  <a:cubicBezTo>
                    <a:pt x="125" y="357"/>
                    <a:pt x="1" y="617"/>
                    <a:pt x="202" y="761"/>
                  </a:cubicBezTo>
                  <a:cubicBezTo>
                    <a:pt x="612" y="1120"/>
                    <a:pt x="1133" y="1312"/>
                    <a:pt x="1671" y="1312"/>
                  </a:cubicBezTo>
                  <a:cubicBezTo>
                    <a:pt x="1880" y="1312"/>
                    <a:pt x="2092" y="1283"/>
                    <a:pt x="2301" y="1223"/>
                  </a:cubicBezTo>
                  <a:cubicBezTo>
                    <a:pt x="2978" y="1010"/>
                    <a:pt x="3547" y="547"/>
                    <a:pt x="4258" y="405"/>
                  </a:cubicBezTo>
                  <a:cubicBezTo>
                    <a:pt x="4321" y="396"/>
                    <a:pt x="4383" y="391"/>
                    <a:pt x="4444" y="391"/>
                  </a:cubicBezTo>
                  <a:cubicBezTo>
                    <a:pt x="5082" y="391"/>
                    <a:pt x="5664" y="870"/>
                    <a:pt x="6215" y="1259"/>
                  </a:cubicBezTo>
                  <a:cubicBezTo>
                    <a:pt x="6682" y="1626"/>
                    <a:pt x="7273" y="1867"/>
                    <a:pt x="7902" y="1867"/>
                  </a:cubicBezTo>
                  <a:cubicBezTo>
                    <a:pt x="7944" y="1867"/>
                    <a:pt x="7987" y="1866"/>
                    <a:pt x="8030" y="1864"/>
                  </a:cubicBezTo>
                  <a:cubicBezTo>
                    <a:pt x="8777" y="1828"/>
                    <a:pt x="9453" y="1473"/>
                    <a:pt x="9880" y="903"/>
                  </a:cubicBezTo>
                  <a:cubicBezTo>
                    <a:pt x="9961" y="796"/>
                    <a:pt x="9859" y="688"/>
                    <a:pt x="9758" y="688"/>
                  </a:cubicBezTo>
                  <a:cubicBezTo>
                    <a:pt x="9725" y="688"/>
                    <a:pt x="9693" y="699"/>
                    <a:pt x="9667" y="725"/>
                  </a:cubicBezTo>
                  <a:lnTo>
                    <a:pt x="9631" y="725"/>
                  </a:lnTo>
                  <a:cubicBezTo>
                    <a:pt x="9223" y="1215"/>
                    <a:pt x="8627" y="1476"/>
                    <a:pt x="8003" y="1476"/>
                  </a:cubicBezTo>
                  <a:cubicBezTo>
                    <a:pt x="7812" y="1476"/>
                    <a:pt x="7617" y="1452"/>
                    <a:pt x="7425" y="1401"/>
                  </a:cubicBezTo>
                  <a:cubicBezTo>
                    <a:pt x="6607" y="1152"/>
                    <a:pt x="6073" y="512"/>
                    <a:pt x="5290" y="156"/>
                  </a:cubicBezTo>
                  <a:cubicBezTo>
                    <a:pt x="5060" y="46"/>
                    <a:pt x="4826" y="1"/>
                    <a:pt x="4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46;p78">
              <a:extLst>
                <a:ext uri="{FF2B5EF4-FFF2-40B4-BE49-F238E27FC236}">
                  <a16:creationId xmlns:a16="http://schemas.microsoft.com/office/drawing/2014/main" xmlns="" id="{65F0F668-9426-4BA4-9BC3-E8F8BFC2193A}"/>
                </a:ext>
              </a:extLst>
            </p:cNvPr>
            <p:cNvSpPr/>
            <p:nvPr/>
          </p:nvSpPr>
          <p:spPr>
            <a:xfrm>
              <a:off x="6644025" y="2407300"/>
              <a:ext cx="305250" cy="72350"/>
            </a:xfrm>
            <a:custGeom>
              <a:avLst/>
              <a:gdLst/>
              <a:ahLst/>
              <a:cxnLst/>
              <a:rect l="l" t="t" r="r" b="b"/>
              <a:pathLst>
                <a:path w="12210" h="2894" extrusionOk="0">
                  <a:moveTo>
                    <a:pt x="1549" y="1"/>
                  </a:moveTo>
                  <a:cubicBezTo>
                    <a:pt x="1081" y="1"/>
                    <a:pt x="611" y="117"/>
                    <a:pt x="182" y="357"/>
                  </a:cubicBezTo>
                  <a:cubicBezTo>
                    <a:pt x="0" y="478"/>
                    <a:pt x="76" y="779"/>
                    <a:pt x="256" y="779"/>
                  </a:cubicBezTo>
                  <a:cubicBezTo>
                    <a:pt x="288" y="779"/>
                    <a:pt x="322" y="770"/>
                    <a:pt x="360" y="748"/>
                  </a:cubicBezTo>
                  <a:cubicBezTo>
                    <a:pt x="731" y="555"/>
                    <a:pt x="1127" y="461"/>
                    <a:pt x="1519" y="461"/>
                  </a:cubicBezTo>
                  <a:cubicBezTo>
                    <a:pt x="2067" y="461"/>
                    <a:pt x="2608" y="645"/>
                    <a:pt x="3064" y="997"/>
                  </a:cubicBezTo>
                  <a:cubicBezTo>
                    <a:pt x="3384" y="1317"/>
                    <a:pt x="3811" y="1495"/>
                    <a:pt x="4274" y="1567"/>
                  </a:cubicBezTo>
                  <a:cubicBezTo>
                    <a:pt x="4629" y="1567"/>
                    <a:pt x="5021" y="1495"/>
                    <a:pt x="5341" y="1353"/>
                  </a:cubicBezTo>
                  <a:cubicBezTo>
                    <a:pt x="5841" y="1178"/>
                    <a:pt x="6393" y="863"/>
                    <a:pt x="6924" y="863"/>
                  </a:cubicBezTo>
                  <a:cubicBezTo>
                    <a:pt x="7149" y="863"/>
                    <a:pt x="7371" y="920"/>
                    <a:pt x="7583" y="1068"/>
                  </a:cubicBezTo>
                  <a:cubicBezTo>
                    <a:pt x="7903" y="1389"/>
                    <a:pt x="8223" y="1744"/>
                    <a:pt x="8508" y="2100"/>
                  </a:cubicBezTo>
                  <a:cubicBezTo>
                    <a:pt x="8864" y="2420"/>
                    <a:pt x="9255" y="2670"/>
                    <a:pt x="9718" y="2812"/>
                  </a:cubicBezTo>
                  <a:cubicBezTo>
                    <a:pt x="9911" y="2866"/>
                    <a:pt x="10118" y="2893"/>
                    <a:pt x="10326" y="2893"/>
                  </a:cubicBezTo>
                  <a:cubicBezTo>
                    <a:pt x="11079" y="2893"/>
                    <a:pt x="11859" y="2540"/>
                    <a:pt x="12137" y="1816"/>
                  </a:cubicBezTo>
                  <a:cubicBezTo>
                    <a:pt x="12209" y="1695"/>
                    <a:pt x="12103" y="1592"/>
                    <a:pt x="11993" y="1592"/>
                  </a:cubicBezTo>
                  <a:cubicBezTo>
                    <a:pt x="11940" y="1592"/>
                    <a:pt x="11887" y="1616"/>
                    <a:pt x="11852" y="1673"/>
                  </a:cubicBezTo>
                  <a:lnTo>
                    <a:pt x="11888" y="1673"/>
                  </a:lnTo>
                  <a:cubicBezTo>
                    <a:pt x="11639" y="2029"/>
                    <a:pt x="11248" y="2314"/>
                    <a:pt x="10821" y="2385"/>
                  </a:cubicBezTo>
                  <a:cubicBezTo>
                    <a:pt x="10690" y="2413"/>
                    <a:pt x="10563" y="2426"/>
                    <a:pt x="10437" y="2426"/>
                  </a:cubicBezTo>
                  <a:cubicBezTo>
                    <a:pt x="10083" y="2426"/>
                    <a:pt x="9748" y="2320"/>
                    <a:pt x="9433" y="2136"/>
                  </a:cubicBezTo>
                  <a:cubicBezTo>
                    <a:pt x="8686" y="1709"/>
                    <a:pt x="8294" y="748"/>
                    <a:pt x="7440" y="464"/>
                  </a:cubicBezTo>
                  <a:cubicBezTo>
                    <a:pt x="7273" y="408"/>
                    <a:pt x="7108" y="384"/>
                    <a:pt x="6944" y="384"/>
                  </a:cubicBezTo>
                  <a:cubicBezTo>
                    <a:pt x="6377" y="384"/>
                    <a:pt x="5830" y="670"/>
                    <a:pt x="5306" y="891"/>
                  </a:cubicBezTo>
                  <a:cubicBezTo>
                    <a:pt x="5039" y="1039"/>
                    <a:pt x="4747" y="1113"/>
                    <a:pt x="4431" y="1113"/>
                  </a:cubicBezTo>
                  <a:cubicBezTo>
                    <a:pt x="4368" y="1113"/>
                    <a:pt x="4303" y="1110"/>
                    <a:pt x="4238" y="1104"/>
                  </a:cubicBezTo>
                  <a:cubicBezTo>
                    <a:pt x="3740" y="1068"/>
                    <a:pt x="3420" y="641"/>
                    <a:pt x="2993" y="392"/>
                  </a:cubicBezTo>
                  <a:cubicBezTo>
                    <a:pt x="2551" y="134"/>
                    <a:pt x="2051" y="1"/>
                    <a:pt x="1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47;p78">
              <a:extLst>
                <a:ext uri="{FF2B5EF4-FFF2-40B4-BE49-F238E27FC236}">
                  <a16:creationId xmlns:a16="http://schemas.microsoft.com/office/drawing/2014/main" xmlns="" id="{A3B1CA00-E00B-434B-BA66-EF327033AA8A}"/>
                </a:ext>
              </a:extLst>
            </p:cNvPr>
            <p:cNvSpPr/>
            <p:nvPr/>
          </p:nvSpPr>
          <p:spPr>
            <a:xfrm>
              <a:off x="6748400" y="2511275"/>
              <a:ext cx="186925" cy="61525"/>
            </a:xfrm>
            <a:custGeom>
              <a:avLst/>
              <a:gdLst/>
              <a:ahLst/>
              <a:cxnLst/>
              <a:rect l="l" t="t" r="r" b="b"/>
              <a:pathLst>
                <a:path w="7477" h="2461" extrusionOk="0">
                  <a:moveTo>
                    <a:pt x="1825" y="1"/>
                  </a:moveTo>
                  <a:cubicBezTo>
                    <a:pt x="1239" y="1"/>
                    <a:pt x="659" y="183"/>
                    <a:pt x="170" y="574"/>
                  </a:cubicBezTo>
                  <a:cubicBezTo>
                    <a:pt x="0" y="716"/>
                    <a:pt x="145" y="947"/>
                    <a:pt x="319" y="947"/>
                  </a:cubicBezTo>
                  <a:cubicBezTo>
                    <a:pt x="364" y="947"/>
                    <a:pt x="411" y="931"/>
                    <a:pt x="454" y="894"/>
                  </a:cubicBezTo>
                  <a:cubicBezTo>
                    <a:pt x="849" y="598"/>
                    <a:pt x="1312" y="456"/>
                    <a:pt x="1773" y="456"/>
                  </a:cubicBezTo>
                  <a:cubicBezTo>
                    <a:pt x="1976" y="456"/>
                    <a:pt x="2179" y="484"/>
                    <a:pt x="2376" y="539"/>
                  </a:cubicBezTo>
                  <a:cubicBezTo>
                    <a:pt x="3016" y="752"/>
                    <a:pt x="3443" y="1250"/>
                    <a:pt x="3906" y="1713"/>
                  </a:cubicBezTo>
                  <a:cubicBezTo>
                    <a:pt x="4297" y="2140"/>
                    <a:pt x="4866" y="2424"/>
                    <a:pt x="5471" y="2460"/>
                  </a:cubicBezTo>
                  <a:cubicBezTo>
                    <a:pt x="6183" y="2460"/>
                    <a:pt x="6788" y="1997"/>
                    <a:pt x="7357" y="1571"/>
                  </a:cubicBezTo>
                  <a:cubicBezTo>
                    <a:pt x="7477" y="1481"/>
                    <a:pt x="7370" y="1341"/>
                    <a:pt x="7248" y="1341"/>
                  </a:cubicBezTo>
                  <a:cubicBezTo>
                    <a:pt x="7225" y="1341"/>
                    <a:pt x="7202" y="1346"/>
                    <a:pt x="7179" y="1357"/>
                  </a:cubicBezTo>
                  <a:cubicBezTo>
                    <a:pt x="6704" y="1692"/>
                    <a:pt x="6141" y="2050"/>
                    <a:pt x="5560" y="2050"/>
                  </a:cubicBezTo>
                  <a:cubicBezTo>
                    <a:pt x="5401" y="2050"/>
                    <a:pt x="5240" y="2023"/>
                    <a:pt x="5080" y="1962"/>
                  </a:cubicBezTo>
                  <a:cubicBezTo>
                    <a:pt x="4511" y="1713"/>
                    <a:pt x="4084" y="1179"/>
                    <a:pt x="3657" y="788"/>
                  </a:cubicBezTo>
                  <a:cubicBezTo>
                    <a:pt x="3194" y="325"/>
                    <a:pt x="2625" y="76"/>
                    <a:pt x="1984" y="5"/>
                  </a:cubicBezTo>
                  <a:cubicBezTo>
                    <a:pt x="1931" y="2"/>
                    <a:pt x="1878" y="1"/>
                    <a:pt x="1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48;p78">
              <a:extLst>
                <a:ext uri="{FF2B5EF4-FFF2-40B4-BE49-F238E27FC236}">
                  <a16:creationId xmlns:a16="http://schemas.microsoft.com/office/drawing/2014/main" xmlns="" id="{04CB1638-2639-4406-9832-BD105C765419}"/>
                </a:ext>
              </a:extLst>
            </p:cNvPr>
            <p:cNvSpPr/>
            <p:nvPr/>
          </p:nvSpPr>
          <p:spPr>
            <a:xfrm>
              <a:off x="5963600" y="2477975"/>
              <a:ext cx="950200" cy="175775"/>
            </a:xfrm>
            <a:custGeom>
              <a:avLst/>
              <a:gdLst/>
              <a:ahLst/>
              <a:cxnLst/>
              <a:rect l="l" t="t" r="r" b="b"/>
              <a:pathLst>
                <a:path w="38008" h="7031" extrusionOk="0">
                  <a:moveTo>
                    <a:pt x="1821" y="0"/>
                  </a:moveTo>
                  <a:cubicBezTo>
                    <a:pt x="1451" y="0"/>
                    <a:pt x="1087" y="70"/>
                    <a:pt x="749" y="234"/>
                  </a:cubicBezTo>
                  <a:cubicBezTo>
                    <a:pt x="500" y="341"/>
                    <a:pt x="286" y="519"/>
                    <a:pt x="108" y="732"/>
                  </a:cubicBezTo>
                  <a:cubicBezTo>
                    <a:pt x="1" y="867"/>
                    <a:pt x="138" y="1042"/>
                    <a:pt x="272" y="1042"/>
                  </a:cubicBezTo>
                  <a:cubicBezTo>
                    <a:pt x="316" y="1042"/>
                    <a:pt x="358" y="1024"/>
                    <a:pt x="393" y="981"/>
                  </a:cubicBezTo>
                  <a:cubicBezTo>
                    <a:pt x="780" y="594"/>
                    <a:pt x="1266" y="444"/>
                    <a:pt x="1773" y="444"/>
                  </a:cubicBezTo>
                  <a:cubicBezTo>
                    <a:pt x="2480" y="444"/>
                    <a:pt x="3229" y="736"/>
                    <a:pt x="3809" y="1088"/>
                  </a:cubicBezTo>
                  <a:cubicBezTo>
                    <a:pt x="4983" y="1871"/>
                    <a:pt x="5944" y="3080"/>
                    <a:pt x="7367" y="3436"/>
                  </a:cubicBezTo>
                  <a:cubicBezTo>
                    <a:pt x="7673" y="3521"/>
                    <a:pt x="7980" y="3558"/>
                    <a:pt x="8286" y="3558"/>
                  </a:cubicBezTo>
                  <a:cubicBezTo>
                    <a:pt x="9257" y="3558"/>
                    <a:pt x="10218" y="3192"/>
                    <a:pt x="11138" y="2867"/>
                  </a:cubicBezTo>
                  <a:cubicBezTo>
                    <a:pt x="11743" y="2653"/>
                    <a:pt x="12384" y="2511"/>
                    <a:pt x="13024" y="2440"/>
                  </a:cubicBezTo>
                  <a:cubicBezTo>
                    <a:pt x="13078" y="2437"/>
                    <a:pt x="13132" y="2435"/>
                    <a:pt x="13185" y="2435"/>
                  </a:cubicBezTo>
                  <a:cubicBezTo>
                    <a:pt x="13771" y="2435"/>
                    <a:pt x="14350" y="2612"/>
                    <a:pt x="14839" y="2938"/>
                  </a:cubicBezTo>
                  <a:cubicBezTo>
                    <a:pt x="15871" y="3685"/>
                    <a:pt x="16689" y="4788"/>
                    <a:pt x="18077" y="4824"/>
                  </a:cubicBezTo>
                  <a:cubicBezTo>
                    <a:pt x="19464" y="4824"/>
                    <a:pt x="20532" y="4006"/>
                    <a:pt x="21848" y="3863"/>
                  </a:cubicBezTo>
                  <a:cubicBezTo>
                    <a:pt x="21928" y="3855"/>
                    <a:pt x="22007" y="3852"/>
                    <a:pt x="22084" y="3852"/>
                  </a:cubicBezTo>
                  <a:cubicBezTo>
                    <a:pt x="23413" y="3852"/>
                    <a:pt x="24336" y="4960"/>
                    <a:pt x="25513" y="5464"/>
                  </a:cubicBezTo>
                  <a:cubicBezTo>
                    <a:pt x="25907" y="5641"/>
                    <a:pt x="26299" y="5708"/>
                    <a:pt x="26688" y="5708"/>
                  </a:cubicBezTo>
                  <a:cubicBezTo>
                    <a:pt x="27633" y="5708"/>
                    <a:pt x="28566" y="5310"/>
                    <a:pt x="29498" y="5109"/>
                  </a:cubicBezTo>
                  <a:cubicBezTo>
                    <a:pt x="29730" y="5051"/>
                    <a:pt x="29962" y="5023"/>
                    <a:pt x="30191" y="5023"/>
                  </a:cubicBezTo>
                  <a:cubicBezTo>
                    <a:pt x="30666" y="5023"/>
                    <a:pt x="31130" y="5142"/>
                    <a:pt x="31562" y="5358"/>
                  </a:cubicBezTo>
                  <a:cubicBezTo>
                    <a:pt x="32202" y="5713"/>
                    <a:pt x="32736" y="6212"/>
                    <a:pt x="33376" y="6567"/>
                  </a:cubicBezTo>
                  <a:cubicBezTo>
                    <a:pt x="33947" y="6879"/>
                    <a:pt x="34577" y="7030"/>
                    <a:pt x="35208" y="7030"/>
                  </a:cubicBezTo>
                  <a:cubicBezTo>
                    <a:pt x="35875" y="7030"/>
                    <a:pt x="36545" y="6861"/>
                    <a:pt x="37148" y="6532"/>
                  </a:cubicBezTo>
                  <a:cubicBezTo>
                    <a:pt x="37397" y="6354"/>
                    <a:pt x="37682" y="6176"/>
                    <a:pt x="37895" y="5927"/>
                  </a:cubicBezTo>
                  <a:cubicBezTo>
                    <a:pt x="38007" y="5843"/>
                    <a:pt x="37921" y="5671"/>
                    <a:pt x="37792" y="5671"/>
                  </a:cubicBezTo>
                  <a:cubicBezTo>
                    <a:pt x="37757" y="5671"/>
                    <a:pt x="37720" y="5683"/>
                    <a:pt x="37682" y="5713"/>
                  </a:cubicBezTo>
                  <a:lnTo>
                    <a:pt x="37717" y="5749"/>
                  </a:lnTo>
                  <a:cubicBezTo>
                    <a:pt x="37056" y="6342"/>
                    <a:pt x="36205" y="6657"/>
                    <a:pt x="35341" y="6657"/>
                  </a:cubicBezTo>
                  <a:cubicBezTo>
                    <a:pt x="34857" y="6657"/>
                    <a:pt x="34370" y="6558"/>
                    <a:pt x="33910" y="6354"/>
                  </a:cubicBezTo>
                  <a:cubicBezTo>
                    <a:pt x="33270" y="5962"/>
                    <a:pt x="32629" y="5571"/>
                    <a:pt x="32060" y="5144"/>
                  </a:cubicBezTo>
                  <a:cubicBezTo>
                    <a:pt x="31538" y="4785"/>
                    <a:pt x="30927" y="4606"/>
                    <a:pt x="30308" y="4606"/>
                  </a:cubicBezTo>
                  <a:cubicBezTo>
                    <a:pt x="30251" y="4606"/>
                    <a:pt x="30195" y="4607"/>
                    <a:pt x="30139" y="4610"/>
                  </a:cubicBezTo>
                  <a:cubicBezTo>
                    <a:pt x="29011" y="4668"/>
                    <a:pt x="27906" y="5337"/>
                    <a:pt x="26768" y="5337"/>
                  </a:cubicBezTo>
                  <a:cubicBezTo>
                    <a:pt x="26506" y="5337"/>
                    <a:pt x="26242" y="5302"/>
                    <a:pt x="25976" y="5215"/>
                  </a:cubicBezTo>
                  <a:cubicBezTo>
                    <a:pt x="24695" y="4788"/>
                    <a:pt x="23770" y="3579"/>
                    <a:pt x="22382" y="3472"/>
                  </a:cubicBezTo>
                  <a:cubicBezTo>
                    <a:pt x="22302" y="3465"/>
                    <a:pt x="22223" y="3462"/>
                    <a:pt x="22144" y="3462"/>
                  </a:cubicBezTo>
                  <a:cubicBezTo>
                    <a:pt x="20922" y="3462"/>
                    <a:pt x="19813" y="4196"/>
                    <a:pt x="18610" y="4397"/>
                  </a:cubicBezTo>
                  <a:cubicBezTo>
                    <a:pt x="18505" y="4409"/>
                    <a:pt x="18400" y="4415"/>
                    <a:pt x="18295" y="4415"/>
                  </a:cubicBezTo>
                  <a:cubicBezTo>
                    <a:pt x="17762" y="4415"/>
                    <a:pt x="17242" y="4261"/>
                    <a:pt x="16796" y="3934"/>
                  </a:cubicBezTo>
                  <a:cubicBezTo>
                    <a:pt x="16262" y="3579"/>
                    <a:pt x="15799" y="3080"/>
                    <a:pt x="15266" y="2689"/>
                  </a:cubicBezTo>
                  <a:cubicBezTo>
                    <a:pt x="14768" y="2298"/>
                    <a:pt x="14163" y="2049"/>
                    <a:pt x="13522" y="1977"/>
                  </a:cubicBezTo>
                  <a:cubicBezTo>
                    <a:pt x="13424" y="1972"/>
                    <a:pt x="13325" y="1969"/>
                    <a:pt x="13225" y="1969"/>
                  </a:cubicBezTo>
                  <a:cubicBezTo>
                    <a:pt x="12711" y="1969"/>
                    <a:pt x="12185" y="2048"/>
                    <a:pt x="11708" y="2226"/>
                  </a:cubicBezTo>
                  <a:cubicBezTo>
                    <a:pt x="10584" y="2548"/>
                    <a:pt x="9460" y="3101"/>
                    <a:pt x="8283" y="3101"/>
                  </a:cubicBezTo>
                  <a:cubicBezTo>
                    <a:pt x="8156" y="3101"/>
                    <a:pt x="8029" y="3094"/>
                    <a:pt x="7901" y="3080"/>
                  </a:cubicBezTo>
                  <a:cubicBezTo>
                    <a:pt x="6406" y="2903"/>
                    <a:pt x="5339" y="1622"/>
                    <a:pt x="4165" y="803"/>
                  </a:cubicBezTo>
                  <a:cubicBezTo>
                    <a:pt x="3523" y="359"/>
                    <a:pt x="2659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49;p78">
              <a:extLst>
                <a:ext uri="{FF2B5EF4-FFF2-40B4-BE49-F238E27FC236}">
                  <a16:creationId xmlns:a16="http://schemas.microsoft.com/office/drawing/2014/main" xmlns="" id="{B98BF9D2-7F85-4996-9021-638C3C793C9A}"/>
                </a:ext>
              </a:extLst>
            </p:cNvPr>
            <p:cNvSpPr/>
            <p:nvPr/>
          </p:nvSpPr>
          <p:spPr>
            <a:xfrm>
              <a:off x="5961700" y="2413700"/>
              <a:ext cx="142550" cy="38400"/>
            </a:xfrm>
            <a:custGeom>
              <a:avLst/>
              <a:gdLst/>
              <a:ahLst/>
              <a:cxnLst/>
              <a:rect l="l" t="t" r="r" b="b"/>
              <a:pathLst>
                <a:path w="5702" h="1536" extrusionOk="0">
                  <a:moveTo>
                    <a:pt x="2849" y="1"/>
                  </a:moveTo>
                  <a:cubicBezTo>
                    <a:pt x="2568" y="1"/>
                    <a:pt x="2284" y="33"/>
                    <a:pt x="1999" y="101"/>
                  </a:cubicBezTo>
                  <a:cubicBezTo>
                    <a:pt x="1670" y="171"/>
                    <a:pt x="1279" y="304"/>
                    <a:pt x="908" y="304"/>
                  </a:cubicBezTo>
                  <a:cubicBezTo>
                    <a:pt x="717" y="304"/>
                    <a:pt x="531" y="269"/>
                    <a:pt x="362" y="172"/>
                  </a:cubicBezTo>
                  <a:cubicBezTo>
                    <a:pt x="337" y="152"/>
                    <a:pt x="311" y="143"/>
                    <a:pt x="286" y="143"/>
                  </a:cubicBezTo>
                  <a:cubicBezTo>
                    <a:pt x="133" y="143"/>
                    <a:pt x="1" y="467"/>
                    <a:pt x="184" y="528"/>
                  </a:cubicBezTo>
                  <a:cubicBezTo>
                    <a:pt x="416" y="639"/>
                    <a:pt x="653" y="680"/>
                    <a:pt x="893" y="680"/>
                  </a:cubicBezTo>
                  <a:cubicBezTo>
                    <a:pt x="1573" y="680"/>
                    <a:pt x="2276" y="350"/>
                    <a:pt x="2960" y="350"/>
                  </a:cubicBezTo>
                  <a:cubicBezTo>
                    <a:pt x="3885" y="385"/>
                    <a:pt x="4739" y="777"/>
                    <a:pt x="5379" y="1488"/>
                  </a:cubicBezTo>
                  <a:cubicBezTo>
                    <a:pt x="5412" y="1522"/>
                    <a:pt x="5449" y="1535"/>
                    <a:pt x="5485" y="1535"/>
                  </a:cubicBezTo>
                  <a:cubicBezTo>
                    <a:pt x="5601" y="1535"/>
                    <a:pt x="5702" y="1384"/>
                    <a:pt x="5593" y="1275"/>
                  </a:cubicBezTo>
                  <a:cubicBezTo>
                    <a:pt x="4890" y="460"/>
                    <a:pt x="3900" y="1"/>
                    <a:pt x="2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50;p78">
              <a:extLst>
                <a:ext uri="{FF2B5EF4-FFF2-40B4-BE49-F238E27FC236}">
                  <a16:creationId xmlns:a16="http://schemas.microsoft.com/office/drawing/2014/main" xmlns="" id="{2BA478EE-F8B7-4C8D-ABDE-C030FBB8301F}"/>
                </a:ext>
              </a:extLst>
            </p:cNvPr>
            <p:cNvSpPr/>
            <p:nvPr/>
          </p:nvSpPr>
          <p:spPr>
            <a:xfrm>
              <a:off x="5966550" y="2347075"/>
              <a:ext cx="164775" cy="47325"/>
            </a:xfrm>
            <a:custGeom>
              <a:avLst/>
              <a:gdLst/>
              <a:ahLst/>
              <a:cxnLst/>
              <a:rect l="l" t="t" r="r" b="b"/>
              <a:pathLst>
                <a:path w="6591" h="1893" extrusionOk="0">
                  <a:moveTo>
                    <a:pt x="302" y="1"/>
                  </a:moveTo>
                  <a:cubicBezTo>
                    <a:pt x="151" y="1"/>
                    <a:pt x="0" y="130"/>
                    <a:pt x="97" y="275"/>
                  </a:cubicBezTo>
                  <a:cubicBezTo>
                    <a:pt x="433" y="888"/>
                    <a:pt x="1001" y="1073"/>
                    <a:pt x="1609" y="1073"/>
                  </a:cubicBezTo>
                  <a:cubicBezTo>
                    <a:pt x="2095" y="1073"/>
                    <a:pt x="2608" y="955"/>
                    <a:pt x="3050" y="844"/>
                  </a:cubicBezTo>
                  <a:cubicBezTo>
                    <a:pt x="3351" y="751"/>
                    <a:pt x="3671" y="706"/>
                    <a:pt x="3996" y="706"/>
                  </a:cubicBezTo>
                  <a:cubicBezTo>
                    <a:pt x="4286" y="706"/>
                    <a:pt x="4579" y="742"/>
                    <a:pt x="4865" y="809"/>
                  </a:cubicBezTo>
                  <a:cubicBezTo>
                    <a:pt x="5434" y="987"/>
                    <a:pt x="5932" y="1343"/>
                    <a:pt x="6288" y="1841"/>
                  </a:cubicBezTo>
                  <a:cubicBezTo>
                    <a:pt x="6324" y="1877"/>
                    <a:pt x="6363" y="1892"/>
                    <a:pt x="6399" y="1892"/>
                  </a:cubicBezTo>
                  <a:cubicBezTo>
                    <a:pt x="6505" y="1892"/>
                    <a:pt x="6590" y="1760"/>
                    <a:pt x="6537" y="1627"/>
                  </a:cubicBezTo>
                  <a:cubicBezTo>
                    <a:pt x="5937" y="760"/>
                    <a:pt x="4993" y="268"/>
                    <a:pt x="3969" y="268"/>
                  </a:cubicBezTo>
                  <a:cubicBezTo>
                    <a:pt x="3901" y="268"/>
                    <a:pt x="3831" y="271"/>
                    <a:pt x="3762" y="275"/>
                  </a:cubicBezTo>
                  <a:cubicBezTo>
                    <a:pt x="3121" y="346"/>
                    <a:pt x="2517" y="595"/>
                    <a:pt x="1912" y="667"/>
                  </a:cubicBezTo>
                  <a:cubicBezTo>
                    <a:pt x="1839" y="676"/>
                    <a:pt x="1768" y="680"/>
                    <a:pt x="1697" y="680"/>
                  </a:cubicBezTo>
                  <a:cubicBezTo>
                    <a:pt x="1210" y="680"/>
                    <a:pt x="768" y="470"/>
                    <a:pt x="488" y="97"/>
                  </a:cubicBezTo>
                  <a:cubicBezTo>
                    <a:pt x="443" y="29"/>
                    <a:pt x="372" y="1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51;p78">
              <a:extLst>
                <a:ext uri="{FF2B5EF4-FFF2-40B4-BE49-F238E27FC236}">
                  <a16:creationId xmlns:a16="http://schemas.microsoft.com/office/drawing/2014/main" xmlns="" id="{6FBA7BA8-5E04-4825-9199-41C50A2D5A90}"/>
                </a:ext>
              </a:extLst>
            </p:cNvPr>
            <p:cNvSpPr/>
            <p:nvPr/>
          </p:nvSpPr>
          <p:spPr>
            <a:xfrm>
              <a:off x="5964300" y="2273700"/>
              <a:ext cx="195925" cy="56100"/>
            </a:xfrm>
            <a:custGeom>
              <a:avLst/>
              <a:gdLst/>
              <a:ahLst/>
              <a:cxnLst/>
              <a:rect l="l" t="t" r="r" b="b"/>
              <a:pathLst>
                <a:path w="7837" h="2244" extrusionOk="0">
                  <a:moveTo>
                    <a:pt x="264" y="0"/>
                  </a:moveTo>
                  <a:cubicBezTo>
                    <a:pt x="138" y="0"/>
                    <a:pt x="0" y="100"/>
                    <a:pt x="45" y="257"/>
                  </a:cubicBezTo>
                  <a:cubicBezTo>
                    <a:pt x="247" y="1245"/>
                    <a:pt x="1208" y="1566"/>
                    <a:pt x="2142" y="1566"/>
                  </a:cubicBezTo>
                  <a:cubicBezTo>
                    <a:pt x="2520" y="1566"/>
                    <a:pt x="2894" y="1513"/>
                    <a:pt x="3211" y="1431"/>
                  </a:cubicBezTo>
                  <a:cubicBezTo>
                    <a:pt x="3951" y="1238"/>
                    <a:pt x="4690" y="958"/>
                    <a:pt x="5455" y="958"/>
                  </a:cubicBezTo>
                  <a:cubicBezTo>
                    <a:pt x="5537" y="958"/>
                    <a:pt x="5619" y="962"/>
                    <a:pt x="5702" y="969"/>
                  </a:cubicBezTo>
                  <a:cubicBezTo>
                    <a:pt x="6093" y="1040"/>
                    <a:pt x="6449" y="1182"/>
                    <a:pt x="6770" y="1396"/>
                  </a:cubicBezTo>
                  <a:cubicBezTo>
                    <a:pt x="7125" y="1609"/>
                    <a:pt x="7446" y="1858"/>
                    <a:pt x="7659" y="2214"/>
                  </a:cubicBezTo>
                  <a:cubicBezTo>
                    <a:pt x="7680" y="2235"/>
                    <a:pt x="7704" y="2243"/>
                    <a:pt x="7726" y="2243"/>
                  </a:cubicBezTo>
                  <a:cubicBezTo>
                    <a:pt x="7781" y="2243"/>
                    <a:pt x="7827" y="2193"/>
                    <a:pt x="7801" y="2143"/>
                  </a:cubicBezTo>
                  <a:lnTo>
                    <a:pt x="7801" y="2143"/>
                  </a:lnTo>
                  <a:lnTo>
                    <a:pt x="7837" y="2178"/>
                  </a:lnTo>
                  <a:cubicBezTo>
                    <a:pt x="7659" y="1858"/>
                    <a:pt x="7481" y="1573"/>
                    <a:pt x="7232" y="1360"/>
                  </a:cubicBezTo>
                  <a:cubicBezTo>
                    <a:pt x="6983" y="1111"/>
                    <a:pt x="6663" y="897"/>
                    <a:pt x="6307" y="791"/>
                  </a:cubicBezTo>
                  <a:cubicBezTo>
                    <a:pt x="5951" y="666"/>
                    <a:pt x="5569" y="604"/>
                    <a:pt x="5186" y="604"/>
                  </a:cubicBezTo>
                  <a:cubicBezTo>
                    <a:pt x="4804" y="604"/>
                    <a:pt x="4421" y="666"/>
                    <a:pt x="4065" y="791"/>
                  </a:cubicBezTo>
                  <a:cubicBezTo>
                    <a:pt x="3443" y="1009"/>
                    <a:pt x="2793" y="1118"/>
                    <a:pt x="2116" y="1118"/>
                  </a:cubicBezTo>
                  <a:cubicBezTo>
                    <a:pt x="2019" y="1118"/>
                    <a:pt x="1922" y="1115"/>
                    <a:pt x="1824" y="1111"/>
                  </a:cubicBezTo>
                  <a:cubicBezTo>
                    <a:pt x="1219" y="1111"/>
                    <a:pt x="650" y="719"/>
                    <a:pt x="436" y="115"/>
                  </a:cubicBezTo>
                  <a:cubicBezTo>
                    <a:pt x="410" y="35"/>
                    <a:pt x="339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52;p78">
              <a:extLst>
                <a:ext uri="{FF2B5EF4-FFF2-40B4-BE49-F238E27FC236}">
                  <a16:creationId xmlns:a16="http://schemas.microsoft.com/office/drawing/2014/main" xmlns="" id="{3DBD5BC6-185D-418A-B141-EABE50CF311B}"/>
                </a:ext>
              </a:extLst>
            </p:cNvPr>
            <p:cNvSpPr/>
            <p:nvPr/>
          </p:nvSpPr>
          <p:spPr>
            <a:xfrm>
              <a:off x="5983400" y="2562200"/>
              <a:ext cx="872225" cy="162450"/>
            </a:xfrm>
            <a:custGeom>
              <a:avLst/>
              <a:gdLst/>
              <a:ahLst/>
              <a:cxnLst/>
              <a:rect l="l" t="t" r="r" b="b"/>
              <a:pathLst>
                <a:path w="34889" h="6498" extrusionOk="0">
                  <a:moveTo>
                    <a:pt x="577" y="0"/>
                  </a:moveTo>
                  <a:cubicBezTo>
                    <a:pt x="444" y="0"/>
                    <a:pt x="308" y="10"/>
                    <a:pt x="170" y="32"/>
                  </a:cubicBezTo>
                  <a:cubicBezTo>
                    <a:pt x="1" y="66"/>
                    <a:pt x="25" y="390"/>
                    <a:pt x="212" y="390"/>
                  </a:cubicBezTo>
                  <a:cubicBezTo>
                    <a:pt x="222" y="390"/>
                    <a:pt x="231" y="389"/>
                    <a:pt x="241" y="387"/>
                  </a:cubicBezTo>
                  <a:lnTo>
                    <a:pt x="206" y="387"/>
                  </a:lnTo>
                  <a:cubicBezTo>
                    <a:pt x="335" y="366"/>
                    <a:pt x="462" y="356"/>
                    <a:pt x="587" y="356"/>
                  </a:cubicBezTo>
                  <a:cubicBezTo>
                    <a:pt x="1495" y="356"/>
                    <a:pt x="2297" y="888"/>
                    <a:pt x="3017" y="1419"/>
                  </a:cubicBezTo>
                  <a:cubicBezTo>
                    <a:pt x="3835" y="2024"/>
                    <a:pt x="4689" y="2700"/>
                    <a:pt x="5721" y="2949"/>
                  </a:cubicBezTo>
                  <a:cubicBezTo>
                    <a:pt x="6120" y="3046"/>
                    <a:pt x="6523" y="3081"/>
                    <a:pt x="6927" y="3081"/>
                  </a:cubicBezTo>
                  <a:cubicBezTo>
                    <a:pt x="7713" y="3081"/>
                    <a:pt x="8504" y="2949"/>
                    <a:pt x="9279" y="2878"/>
                  </a:cubicBezTo>
                  <a:cubicBezTo>
                    <a:pt x="9535" y="2846"/>
                    <a:pt x="9798" y="2829"/>
                    <a:pt x="10065" y="2829"/>
                  </a:cubicBezTo>
                  <a:cubicBezTo>
                    <a:pt x="10392" y="2829"/>
                    <a:pt x="10725" y="2855"/>
                    <a:pt x="11058" y="2914"/>
                  </a:cubicBezTo>
                  <a:cubicBezTo>
                    <a:pt x="11663" y="3056"/>
                    <a:pt x="12232" y="3305"/>
                    <a:pt x="12766" y="3661"/>
                  </a:cubicBezTo>
                  <a:cubicBezTo>
                    <a:pt x="13264" y="3946"/>
                    <a:pt x="13833" y="4230"/>
                    <a:pt x="14403" y="4408"/>
                  </a:cubicBezTo>
                  <a:cubicBezTo>
                    <a:pt x="14758" y="4503"/>
                    <a:pt x="15130" y="4550"/>
                    <a:pt x="15507" y="4550"/>
                  </a:cubicBezTo>
                  <a:cubicBezTo>
                    <a:pt x="15695" y="4550"/>
                    <a:pt x="15885" y="4539"/>
                    <a:pt x="16075" y="4515"/>
                  </a:cubicBezTo>
                  <a:cubicBezTo>
                    <a:pt x="17061" y="4457"/>
                    <a:pt x="18023" y="4139"/>
                    <a:pt x="19001" y="4139"/>
                  </a:cubicBezTo>
                  <a:cubicBezTo>
                    <a:pt x="19222" y="4139"/>
                    <a:pt x="19445" y="4155"/>
                    <a:pt x="19669" y="4195"/>
                  </a:cubicBezTo>
                  <a:cubicBezTo>
                    <a:pt x="20878" y="4372"/>
                    <a:pt x="21732" y="5262"/>
                    <a:pt x="22871" y="5511"/>
                  </a:cubicBezTo>
                  <a:cubicBezTo>
                    <a:pt x="23134" y="5575"/>
                    <a:pt x="23393" y="5601"/>
                    <a:pt x="23649" y="5601"/>
                  </a:cubicBezTo>
                  <a:cubicBezTo>
                    <a:pt x="24674" y="5601"/>
                    <a:pt x="25653" y="5191"/>
                    <a:pt x="26678" y="5191"/>
                  </a:cubicBezTo>
                  <a:cubicBezTo>
                    <a:pt x="28208" y="5191"/>
                    <a:pt x="29560" y="5938"/>
                    <a:pt x="31019" y="6294"/>
                  </a:cubicBezTo>
                  <a:cubicBezTo>
                    <a:pt x="31534" y="6415"/>
                    <a:pt x="32074" y="6497"/>
                    <a:pt x="32607" y="6497"/>
                  </a:cubicBezTo>
                  <a:cubicBezTo>
                    <a:pt x="33327" y="6497"/>
                    <a:pt x="34035" y="6347"/>
                    <a:pt x="34648" y="5938"/>
                  </a:cubicBezTo>
                  <a:cubicBezTo>
                    <a:pt x="34888" y="5788"/>
                    <a:pt x="34774" y="5435"/>
                    <a:pt x="34562" y="5435"/>
                  </a:cubicBezTo>
                  <a:cubicBezTo>
                    <a:pt x="34522" y="5435"/>
                    <a:pt x="34479" y="5448"/>
                    <a:pt x="34435" y="5476"/>
                  </a:cubicBezTo>
                  <a:cubicBezTo>
                    <a:pt x="33834" y="5847"/>
                    <a:pt x="33208" y="5987"/>
                    <a:pt x="32569" y="5987"/>
                  </a:cubicBezTo>
                  <a:cubicBezTo>
                    <a:pt x="30824" y="5987"/>
                    <a:pt x="28986" y="4946"/>
                    <a:pt x="27318" y="4764"/>
                  </a:cubicBezTo>
                  <a:cubicBezTo>
                    <a:pt x="27105" y="4740"/>
                    <a:pt x="26892" y="4728"/>
                    <a:pt x="26679" y="4728"/>
                  </a:cubicBezTo>
                  <a:cubicBezTo>
                    <a:pt x="26255" y="4728"/>
                    <a:pt x="25836" y="4776"/>
                    <a:pt x="25433" y="4871"/>
                  </a:cubicBezTo>
                  <a:cubicBezTo>
                    <a:pt x="24792" y="5049"/>
                    <a:pt x="24152" y="5155"/>
                    <a:pt x="23476" y="5155"/>
                  </a:cubicBezTo>
                  <a:cubicBezTo>
                    <a:pt x="22302" y="5084"/>
                    <a:pt x="21376" y="4195"/>
                    <a:pt x="20273" y="3874"/>
                  </a:cubicBezTo>
                  <a:cubicBezTo>
                    <a:pt x="19889" y="3750"/>
                    <a:pt x="19487" y="3704"/>
                    <a:pt x="19078" y="3704"/>
                  </a:cubicBezTo>
                  <a:cubicBezTo>
                    <a:pt x="18315" y="3704"/>
                    <a:pt x="17528" y="3865"/>
                    <a:pt x="16787" y="3981"/>
                  </a:cubicBezTo>
                  <a:cubicBezTo>
                    <a:pt x="16333" y="4061"/>
                    <a:pt x="15879" y="4101"/>
                    <a:pt x="15441" y="4101"/>
                  </a:cubicBezTo>
                  <a:cubicBezTo>
                    <a:pt x="15294" y="4101"/>
                    <a:pt x="15150" y="4097"/>
                    <a:pt x="15007" y="4088"/>
                  </a:cubicBezTo>
                  <a:cubicBezTo>
                    <a:pt x="14367" y="3981"/>
                    <a:pt x="13798" y="3732"/>
                    <a:pt x="13264" y="3412"/>
                  </a:cubicBezTo>
                  <a:cubicBezTo>
                    <a:pt x="12766" y="3127"/>
                    <a:pt x="12268" y="2878"/>
                    <a:pt x="11734" y="2665"/>
                  </a:cubicBezTo>
                  <a:cubicBezTo>
                    <a:pt x="11257" y="2486"/>
                    <a:pt x="10755" y="2407"/>
                    <a:pt x="10270" y="2407"/>
                  </a:cubicBezTo>
                  <a:cubicBezTo>
                    <a:pt x="10176" y="2407"/>
                    <a:pt x="10083" y="2410"/>
                    <a:pt x="9991" y="2416"/>
                  </a:cubicBezTo>
                  <a:cubicBezTo>
                    <a:pt x="8902" y="2416"/>
                    <a:pt x="7842" y="2675"/>
                    <a:pt x="6785" y="2675"/>
                  </a:cubicBezTo>
                  <a:cubicBezTo>
                    <a:pt x="6667" y="2675"/>
                    <a:pt x="6550" y="2672"/>
                    <a:pt x="6433" y="2665"/>
                  </a:cubicBezTo>
                  <a:cubicBezTo>
                    <a:pt x="5223" y="2558"/>
                    <a:pt x="4191" y="1775"/>
                    <a:pt x="3195" y="1063"/>
                  </a:cubicBezTo>
                  <a:cubicBezTo>
                    <a:pt x="2413" y="532"/>
                    <a:pt x="1548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53;p78">
              <a:extLst>
                <a:ext uri="{FF2B5EF4-FFF2-40B4-BE49-F238E27FC236}">
                  <a16:creationId xmlns:a16="http://schemas.microsoft.com/office/drawing/2014/main" xmlns="" id="{CAE406EC-1590-43DB-881B-32F1089F488E}"/>
                </a:ext>
              </a:extLst>
            </p:cNvPr>
            <p:cNvSpPr/>
            <p:nvPr/>
          </p:nvSpPr>
          <p:spPr>
            <a:xfrm>
              <a:off x="6007925" y="2651150"/>
              <a:ext cx="803950" cy="155175"/>
            </a:xfrm>
            <a:custGeom>
              <a:avLst/>
              <a:gdLst/>
              <a:ahLst/>
              <a:cxnLst/>
              <a:rect l="l" t="t" r="r" b="b"/>
              <a:pathLst>
                <a:path w="32158" h="6207" extrusionOk="0">
                  <a:moveTo>
                    <a:pt x="222" y="0"/>
                  </a:moveTo>
                  <a:cubicBezTo>
                    <a:pt x="114" y="0"/>
                    <a:pt x="0" y="150"/>
                    <a:pt x="79" y="281"/>
                  </a:cubicBezTo>
                  <a:lnTo>
                    <a:pt x="114" y="316"/>
                  </a:lnTo>
                  <a:cubicBezTo>
                    <a:pt x="1290" y="1828"/>
                    <a:pt x="3100" y="2674"/>
                    <a:pt x="5005" y="2674"/>
                  </a:cubicBezTo>
                  <a:cubicBezTo>
                    <a:pt x="5118" y="2674"/>
                    <a:pt x="5231" y="2671"/>
                    <a:pt x="5345" y="2665"/>
                  </a:cubicBezTo>
                  <a:cubicBezTo>
                    <a:pt x="5878" y="2594"/>
                    <a:pt x="6412" y="2487"/>
                    <a:pt x="6910" y="2309"/>
                  </a:cubicBezTo>
                  <a:cubicBezTo>
                    <a:pt x="7480" y="2095"/>
                    <a:pt x="8084" y="1953"/>
                    <a:pt x="8725" y="1918"/>
                  </a:cubicBezTo>
                  <a:cubicBezTo>
                    <a:pt x="8757" y="1916"/>
                    <a:pt x="8788" y="1916"/>
                    <a:pt x="8820" y="1916"/>
                  </a:cubicBezTo>
                  <a:cubicBezTo>
                    <a:pt x="9780" y="1916"/>
                    <a:pt x="10672" y="2433"/>
                    <a:pt x="11465" y="2949"/>
                  </a:cubicBezTo>
                  <a:cubicBezTo>
                    <a:pt x="12247" y="3519"/>
                    <a:pt x="13137" y="3946"/>
                    <a:pt x="14098" y="4195"/>
                  </a:cubicBezTo>
                  <a:cubicBezTo>
                    <a:pt x="14354" y="4248"/>
                    <a:pt x="14611" y="4268"/>
                    <a:pt x="14867" y="4268"/>
                  </a:cubicBezTo>
                  <a:cubicBezTo>
                    <a:pt x="15821" y="4268"/>
                    <a:pt x="16774" y="3981"/>
                    <a:pt x="17727" y="3981"/>
                  </a:cubicBezTo>
                  <a:cubicBezTo>
                    <a:pt x="20004" y="4052"/>
                    <a:pt x="21783" y="5903"/>
                    <a:pt x="24060" y="6080"/>
                  </a:cubicBezTo>
                  <a:cubicBezTo>
                    <a:pt x="24201" y="6091"/>
                    <a:pt x="24341" y="6096"/>
                    <a:pt x="24480" y="6096"/>
                  </a:cubicBezTo>
                  <a:cubicBezTo>
                    <a:pt x="25721" y="6096"/>
                    <a:pt x="26937" y="5703"/>
                    <a:pt x="28152" y="5511"/>
                  </a:cubicBezTo>
                  <a:cubicBezTo>
                    <a:pt x="28525" y="5455"/>
                    <a:pt x="28913" y="5416"/>
                    <a:pt x="29301" y="5416"/>
                  </a:cubicBezTo>
                  <a:cubicBezTo>
                    <a:pt x="30131" y="5416"/>
                    <a:pt x="30960" y="5593"/>
                    <a:pt x="31639" y="6152"/>
                  </a:cubicBezTo>
                  <a:cubicBezTo>
                    <a:pt x="31684" y="6190"/>
                    <a:pt x="31731" y="6207"/>
                    <a:pt x="31777" y="6207"/>
                  </a:cubicBezTo>
                  <a:cubicBezTo>
                    <a:pt x="31984" y="6207"/>
                    <a:pt x="32157" y="5864"/>
                    <a:pt x="31924" y="5689"/>
                  </a:cubicBezTo>
                  <a:cubicBezTo>
                    <a:pt x="31153" y="5064"/>
                    <a:pt x="30281" y="4860"/>
                    <a:pt x="29377" y="4860"/>
                  </a:cubicBezTo>
                  <a:cubicBezTo>
                    <a:pt x="28068" y="4860"/>
                    <a:pt x="26689" y="5286"/>
                    <a:pt x="25448" y="5476"/>
                  </a:cubicBezTo>
                  <a:cubicBezTo>
                    <a:pt x="25128" y="5529"/>
                    <a:pt x="24807" y="5556"/>
                    <a:pt x="24492" y="5556"/>
                  </a:cubicBezTo>
                  <a:cubicBezTo>
                    <a:pt x="24176" y="5556"/>
                    <a:pt x="23865" y="5529"/>
                    <a:pt x="23562" y="5476"/>
                  </a:cubicBezTo>
                  <a:cubicBezTo>
                    <a:pt x="23028" y="5369"/>
                    <a:pt x="22495" y="5191"/>
                    <a:pt x="21997" y="4977"/>
                  </a:cubicBezTo>
                  <a:cubicBezTo>
                    <a:pt x="21036" y="4479"/>
                    <a:pt x="20004" y="4052"/>
                    <a:pt x="18972" y="3697"/>
                  </a:cubicBezTo>
                  <a:cubicBezTo>
                    <a:pt x="18530" y="3579"/>
                    <a:pt x="18064" y="3510"/>
                    <a:pt x="17593" y="3510"/>
                  </a:cubicBezTo>
                  <a:cubicBezTo>
                    <a:pt x="17495" y="3510"/>
                    <a:pt x="17398" y="3513"/>
                    <a:pt x="17300" y="3519"/>
                  </a:cubicBezTo>
                  <a:cubicBezTo>
                    <a:pt x="16731" y="3554"/>
                    <a:pt x="16126" y="3661"/>
                    <a:pt x="15521" y="3732"/>
                  </a:cubicBezTo>
                  <a:cubicBezTo>
                    <a:pt x="15307" y="3772"/>
                    <a:pt x="15084" y="3792"/>
                    <a:pt x="14858" y="3792"/>
                  </a:cubicBezTo>
                  <a:cubicBezTo>
                    <a:pt x="14481" y="3792"/>
                    <a:pt x="14098" y="3737"/>
                    <a:pt x="13742" y="3625"/>
                  </a:cubicBezTo>
                  <a:cubicBezTo>
                    <a:pt x="13279" y="3483"/>
                    <a:pt x="12852" y="3270"/>
                    <a:pt x="12425" y="3021"/>
                  </a:cubicBezTo>
                  <a:cubicBezTo>
                    <a:pt x="11607" y="2451"/>
                    <a:pt x="10753" y="1989"/>
                    <a:pt x="9828" y="1633"/>
                  </a:cubicBezTo>
                  <a:cubicBezTo>
                    <a:pt x="9463" y="1529"/>
                    <a:pt x="9099" y="1463"/>
                    <a:pt x="8734" y="1463"/>
                  </a:cubicBezTo>
                  <a:cubicBezTo>
                    <a:pt x="8601" y="1463"/>
                    <a:pt x="8467" y="1471"/>
                    <a:pt x="8334" y="1491"/>
                  </a:cubicBezTo>
                  <a:cubicBezTo>
                    <a:pt x="7729" y="1597"/>
                    <a:pt x="7195" y="1740"/>
                    <a:pt x="6626" y="1953"/>
                  </a:cubicBezTo>
                  <a:cubicBezTo>
                    <a:pt x="6060" y="2136"/>
                    <a:pt x="5466" y="2225"/>
                    <a:pt x="4867" y="2225"/>
                  </a:cubicBezTo>
                  <a:cubicBezTo>
                    <a:pt x="4300" y="2225"/>
                    <a:pt x="3729" y="2145"/>
                    <a:pt x="3174" y="1989"/>
                  </a:cubicBezTo>
                  <a:cubicBezTo>
                    <a:pt x="2036" y="1633"/>
                    <a:pt x="1075" y="957"/>
                    <a:pt x="328" y="67"/>
                  </a:cubicBezTo>
                  <a:cubicBezTo>
                    <a:pt x="299" y="20"/>
                    <a:pt x="261" y="0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54;p78">
              <a:extLst>
                <a:ext uri="{FF2B5EF4-FFF2-40B4-BE49-F238E27FC236}">
                  <a16:creationId xmlns:a16="http://schemas.microsoft.com/office/drawing/2014/main" xmlns="" id="{961A1ECC-5D2B-486F-8BDB-C6E721BBAF17}"/>
                </a:ext>
              </a:extLst>
            </p:cNvPr>
            <p:cNvSpPr/>
            <p:nvPr/>
          </p:nvSpPr>
          <p:spPr>
            <a:xfrm>
              <a:off x="6098775" y="1223675"/>
              <a:ext cx="361700" cy="317750"/>
            </a:xfrm>
            <a:custGeom>
              <a:avLst/>
              <a:gdLst/>
              <a:ahLst/>
              <a:cxnLst/>
              <a:rect l="l" t="t" r="r" b="b"/>
              <a:pathLst>
                <a:path w="14468" h="12710" extrusionOk="0">
                  <a:moveTo>
                    <a:pt x="14323" y="1"/>
                  </a:moveTo>
                  <a:cubicBezTo>
                    <a:pt x="14255" y="1"/>
                    <a:pt x="14181" y="45"/>
                    <a:pt x="14164" y="130"/>
                  </a:cubicBezTo>
                  <a:lnTo>
                    <a:pt x="14200" y="130"/>
                  </a:lnTo>
                  <a:cubicBezTo>
                    <a:pt x="13986" y="2763"/>
                    <a:pt x="12278" y="5005"/>
                    <a:pt x="10179" y="6499"/>
                  </a:cubicBezTo>
                  <a:cubicBezTo>
                    <a:pt x="9147" y="7246"/>
                    <a:pt x="8009" y="7816"/>
                    <a:pt x="6799" y="8243"/>
                  </a:cubicBezTo>
                  <a:cubicBezTo>
                    <a:pt x="5625" y="8705"/>
                    <a:pt x="4415" y="9061"/>
                    <a:pt x="3312" y="9595"/>
                  </a:cubicBezTo>
                  <a:cubicBezTo>
                    <a:pt x="2067" y="10164"/>
                    <a:pt x="857" y="10982"/>
                    <a:pt x="181" y="12228"/>
                  </a:cubicBezTo>
                  <a:cubicBezTo>
                    <a:pt x="1" y="12459"/>
                    <a:pt x="230" y="12709"/>
                    <a:pt x="464" y="12709"/>
                  </a:cubicBezTo>
                  <a:cubicBezTo>
                    <a:pt x="554" y="12709"/>
                    <a:pt x="645" y="12672"/>
                    <a:pt x="714" y="12583"/>
                  </a:cubicBezTo>
                  <a:cubicBezTo>
                    <a:pt x="1462" y="11623"/>
                    <a:pt x="2422" y="10876"/>
                    <a:pt x="3490" y="10342"/>
                  </a:cubicBezTo>
                  <a:cubicBezTo>
                    <a:pt x="4628" y="9773"/>
                    <a:pt x="5803" y="9310"/>
                    <a:pt x="6977" y="8848"/>
                  </a:cubicBezTo>
                  <a:cubicBezTo>
                    <a:pt x="9396" y="7851"/>
                    <a:pt x="11673" y="6392"/>
                    <a:pt x="13132" y="4151"/>
                  </a:cubicBezTo>
                  <a:cubicBezTo>
                    <a:pt x="13915" y="2977"/>
                    <a:pt x="14378" y="1589"/>
                    <a:pt x="14449" y="166"/>
                  </a:cubicBezTo>
                  <a:cubicBezTo>
                    <a:pt x="14467" y="54"/>
                    <a:pt x="14398" y="1"/>
                    <a:pt x="1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55;p78">
              <a:extLst>
                <a:ext uri="{FF2B5EF4-FFF2-40B4-BE49-F238E27FC236}">
                  <a16:creationId xmlns:a16="http://schemas.microsoft.com/office/drawing/2014/main" xmlns="" id="{FE6E6451-A2FB-4496-AB38-9341F76EF2C1}"/>
                </a:ext>
              </a:extLst>
            </p:cNvPr>
            <p:cNvSpPr/>
            <p:nvPr/>
          </p:nvSpPr>
          <p:spPr>
            <a:xfrm>
              <a:off x="6081925" y="1569050"/>
              <a:ext cx="17825" cy="25275"/>
            </a:xfrm>
            <a:custGeom>
              <a:avLst/>
              <a:gdLst/>
              <a:ahLst/>
              <a:cxnLst/>
              <a:rect l="l" t="t" r="r" b="b"/>
              <a:pathLst>
                <a:path w="713" h="1011" extrusionOk="0">
                  <a:moveTo>
                    <a:pt x="450" y="0"/>
                  </a:moveTo>
                  <a:cubicBezTo>
                    <a:pt x="363" y="0"/>
                    <a:pt x="277" y="41"/>
                    <a:pt x="250" y="121"/>
                  </a:cubicBezTo>
                  <a:cubicBezTo>
                    <a:pt x="214" y="227"/>
                    <a:pt x="179" y="298"/>
                    <a:pt x="143" y="405"/>
                  </a:cubicBezTo>
                  <a:cubicBezTo>
                    <a:pt x="108" y="512"/>
                    <a:pt x="72" y="583"/>
                    <a:pt x="36" y="690"/>
                  </a:cubicBezTo>
                  <a:cubicBezTo>
                    <a:pt x="1" y="761"/>
                    <a:pt x="1" y="832"/>
                    <a:pt x="36" y="868"/>
                  </a:cubicBezTo>
                  <a:cubicBezTo>
                    <a:pt x="72" y="939"/>
                    <a:pt x="108" y="975"/>
                    <a:pt x="179" y="1010"/>
                  </a:cubicBezTo>
                  <a:lnTo>
                    <a:pt x="357" y="1010"/>
                  </a:lnTo>
                  <a:lnTo>
                    <a:pt x="392" y="975"/>
                  </a:lnTo>
                  <a:cubicBezTo>
                    <a:pt x="428" y="939"/>
                    <a:pt x="428" y="903"/>
                    <a:pt x="463" y="868"/>
                  </a:cubicBezTo>
                  <a:cubicBezTo>
                    <a:pt x="499" y="761"/>
                    <a:pt x="535" y="654"/>
                    <a:pt x="570" y="583"/>
                  </a:cubicBezTo>
                  <a:cubicBezTo>
                    <a:pt x="606" y="476"/>
                    <a:pt x="641" y="370"/>
                    <a:pt x="641" y="263"/>
                  </a:cubicBezTo>
                  <a:cubicBezTo>
                    <a:pt x="712" y="156"/>
                    <a:pt x="641" y="49"/>
                    <a:pt x="535" y="14"/>
                  </a:cubicBezTo>
                  <a:cubicBezTo>
                    <a:pt x="508" y="5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56;p78">
              <a:extLst>
                <a:ext uri="{FF2B5EF4-FFF2-40B4-BE49-F238E27FC236}">
                  <a16:creationId xmlns:a16="http://schemas.microsoft.com/office/drawing/2014/main" xmlns="" id="{57DA0185-E2CF-4206-901E-53868DC6488D}"/>
                </a:ext>
              </a:extLst>
            </p:cNvPr>
            <p:cNvSpPr/>
            <p:nvPr/>
          </p:nvSpPr>
          <p:spPr>
            <a:xfrm>
              <a:off x="6144200" y="1529350"/>
              <a:ext cx="24925" cy="27600"/>
            </a:xfrm>
            <a:custGeom>
              <a:avLst/>
              <a:gdLst/>
              <a:ahLst/>
              <a:cxnLst/>
              <a:rect l="l" t="t" r="r" b="b"/>
              <a:pathLst>
                <a:path w="997" h="1104" extrusionOk="0">
                  <a:moveTo>
                    <a:pt x="854" y="1"/>
                  </a:moveTo>
                  <a:cubicBezTo>
                    <a:pt x="641" y="36"/>
                    <a:pt x="463" y="143"/>
                    <a:pt x="321" y="321"/>
                  </a:cubicBezTo>
                  <a:cubicBezTo>
                    <a:pt x="143" y="463"/>
                    <a:pt x="36" y="677"/>
                    <a:pt x="1" y="890"/>
                  </a:cubicBezTo>
                  <a:cubicBezTo>
                    <a:pt x="1" y="961"/>
                    <a:pt x="72" y="1068"/>
                    <a:pt x="143" y="1104"/>
                  </a:cubicBezTo>
                  <a:cubicBezTo>
                    <a:pt x="250" y="1104"/>
                    <a:pt x="356" y="1068"/>
                    <a:pt x="392" y="961"/>
                  </a:cubicBezTo>
                  <a:lnTo>
                    <a:pt x="427" y="855"/>
                  </a:lnTo>
                  <a:lnTo>
                    <a:pt x="427" y="783"/>
                  </a:lnTo>
                  <a:lnTo>
                    <a:pt x="427" y="748"/>
                  </a:lnTo>
                  <a:cubicBezTo>
                    <a:pt x="427" y="748"/>
                    <a:pt x="427" y="748"/>
                    <a:pt x="427" y="712"/>
                  </a:cubicBezTo>
                  <a:lnTo>
                    <a:pt x="463" y="677"/>
                  </a:lnTo>
                  <a:cubicBezTo>
                    <a:pt x="499" y="641"/>
                    <a:pt x="534" y="606"/>
                    <a:pt x="534" y="570"/>
                  </a:cubicBezTo>
                  <a:lnTo>
                    <a:pt x="605" y="499"/>
                  </a:lnTo>
                  <a:cubicBezTo>
                    <a:pt x="605" y="463"/>
                    <a:pt x="641" y="463"/>
                    <a:pt x="677" y="428"/>
                  </a:cubicBezTo>
                  <a:lnTo>
                    <a:pt x="712" y="428"/>
                  </a:lnTo>
                  <a:lnTo>
                    <a:pt x="783" y="392"/>
                  </a:lnTo>
                  <a:lnTo>
                    <a:pt x="890" y="356"/>
                  </a:lnTo>
                  <a:cubicBezTo>
                    <a:pt x="961" y="321"/>
                    <a:pt x="997" y="214"/>
                    <a:pt x="997" y="143"/>
                  </a:cubicBezTo>
                  <a:cubicBezTo>
                    <a:pt x="968" y="85"/>
                    <a:pt x="891" y="27"/>
                    <a:pt x="825" y="27"/>
                  </a:cubicBezTo>
                  <a:cubicBezTo>
                    <a:pt x="811" y="27"/>
                    <a:pt x="796" y="30"/>
                    <a:pt x="783" y="36"/>
                  </a:cubicBezTo>
                  <a:lnTo>
                    <a:pt x="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57;p78">
              <a:extLst>
                <a:ext uri="{FF2B5EF4-FFF2-40B4-BE49-F238E27FC236}">
                  <a16:creationId xmlns:a16="http://schemas.microsoft.com/office/drawing/2014/main" xmlns="" id="{CEC61807-79E7-46F9-AF77-B30CA1A6C45F}"/>
                </a:ext>
              </a:extLst>
            </p:cNvPr>
            <p:cNvSpPr/>
            <p:nvPr/>
          </p:nvSpPr>
          <p:spPr>
            <a:xfrm>
              <a:off x="6121075" y="1593000"/>
              <a:ext cx="17825" cy="19175"/>
            </a:xfrm>
            <a:custGeom>
              <a:avLst/>
              <a:gdLst/>
              <a:ahLst/>
              <a:cxnLst/>
              <a:rect l="l" t="t" r="r" b="b"/>
              <a:pathLst>
                <a:path w="713" h="767" extrusionOk="0">
                  <a:moveTo>
                    <a:pt x="534" y="1"/>
                  </a:moveTo>
                  <a:cubicBezTo>
                    <a:pt x="522" y="1"/>
                    <a:pt x="510" y="5"/>
                    <a:pt x="499" y="17"/>
                  </a:cubicBezTo>
                  <a:cubicBezTo>
                    <a:pt x="463" y="17"/>
                    <a:pt x="427" y="52"/>
                    <a:pt x="392" y="88"/>
                  </a:cubicBezTo>
                  <a:lnTo>
                    <a:pt x="392" y="52"/>
                  </a:lnTo>
                  <a:lnTo>
                    <a:pt x="36" y="479"/>
                  </a:lnTo>
                  <a:cubicBezTo>
                    <a:pt x="0" y="515"/>
                    <a:pt x="0" y="586"/>
                    <a:pt x="0" y="621"/>
                  </a:cubicBezTo>
                  <a:cubicBezTo>
                    <a:pt x="0" y="657"/>
                    <a:pt x="36" y="693"/>
                    <a:pt x="72" y="728"/>
                  </a:cubicBezTo>
                  <a:cubicBezTo>
                    <a:pt x="99" y="755"/>
                    <a:pt x="136" y="767"/>
                    <a:pt x="174" y="767"/>
                  </a:cubicBezTo>
                  <a:cubicBezTo>
                    <a:pt x="236" y="767"/>
                    <a:pt x="299" y="737"/>
                    <a:pt x="321" y="693"/>
                  </a:cubicBezTo>
                  <a:cubicBezTo>
                    <a:pt x="427" y="550"/>
                    <a:pt x="534" y="408"/>
                    <a:pt x="641" y="266"/>
                  </a:cubicBezTo>
                  <a:cubicBezTo>
                    <a:pt x="712" y="194"/>
                    <a:pt x="676" y="88"/>
                    <a:pt x="605" y="17"/>
                  </a:cubicBezTo>
                  <a:cubicBezTo>
                    <a:pt x="582" y="17"/>
                    <a:pt x="558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58;p78">
              <a:extLst>
                <a:ext uri="{FF2B5EF4-FFF2-40B4-BE49-F238E27FC236}">
                  <a16:creationId xmlns:a16="http://schemas.microsoft.com/office/drawing/2014/main" xmlns="" id="{8ABC79AA-754D-4E92-940C-3D223C1C2246}"/>
                </a:ext>
              </a:extLst>
            </p:cNvPr>
            <p:cNvSpPr/>
            <p:nvPr/>
          </p:nvSpPr>
          <p:spPr>
            <a:xfrm>
              <a:off x="6216250" y="1489775"/>
              <a:ext cx="34725" cy="26350"/>
            </a:xfrm>
            <a:custGeom>
              <a:avLst/>
              <a:gdLst/>
              <a:ahLst/>
              <a:cxnLst/>
              <a:rect l="l" t="t" r="r" b="b"/>
              <a:pathLst>
                <a:path w="1389" h="1054" extrusionOk="0">
                  <a:moveTo>
                    <a:pt x="1224" y="0"/>
                  </a:moveTo>
                  <a:cubicBezTo>
                    <a:pt x="1184" y="0"/>
                    <a:pt x="1139" y="18"/>
                    <a:pt x="1104" y="54"/>
                  </a:cubicBezTo>
                  <a:lnTo>
                    <a:pt x="1068" y="54"/>
                  </a:lnTo>
                  <a:lnTo>
                    <a:pt x="819" y="196"/>
                  </a:lnTo>
                  <a:lnTo>
                    <a:pt x="748" y="267"/>
                  </a:lnTo>
                  <a:lnTo>
                    <a:pt x="605" y="338"/>
                  </a:lnTo>
                  <a:lnTo>
                    <a:pt x="72" y="694"/>
                  </a:lnTo>
                  <a:cubicBezTo>
                    <a:pt x="1" y="765"/>
                    <a:pt x="1" y="908"/>
                    <a:pt x="72" y="979"/>
                  </a:cubicBezTo>
                  <a:cubicBezTo>
                    <a:pt x="138" y="1023"/>
                    <a:pt x="204" y="1053"/>
                    <a:pt x="270" y="1053"/>
                  </a:cubicBezTo>
                  <a:cubicBezTo>
                    <a:pt x="310" y="1053"/>
                    <a:pt x="351" y="1042"/>
                    <a:pt x="392" y="1014"/>
                  </a:cubicBezTo>
                  <a:cubicBezTo>
                    <a:pt x="712" y="765"/>
                    <a:pt x="1032" y="516"/>
                    <a:pt x="1317" y="267"/>
                  </a:cubicBezTo>
                  <a:cubicBezTo>
                    <a:pt x="1388" y="196"/>
                    <a:pt x="1388" y="125"/>
                    <a:pt x="1317" y="54"/>
                  </a:cubicBezTo>
                  <a:cubicBezTo>
                    <a:pt x="1299" y="18"/>
                    <a:pt x="1264" y="0"/>
                    <a:pt x="1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59;p78">
              <a:extLst>
                <a:ext uri="{FF2B5EF4-FFF2-40B4-BE49-F238E27FC236}">
                  <a16:creationId xmlns:a16="http://schemas.microsoft.com/office/drawing/2014/main" xmlns="" id="{D9D54F6C-3E00-426B-9409-FD13271CF116}"/>
                </a:ext>
              </a:extLst>
            </p:cNvPr>
            <p:cNvSpPr/>
            <p:nvPr/>
          </p:nvSpPr>
          <p:spPr>
            <a:xfrm>
              <a:off x="6195800" y="1559900"/>
              <a:ext cx="18700" cy="27300"/>
            </a:xfrm>
            <a:custGeom>
              <a:avLst/>
              <a:gdLst/>
              <a:ahLst/>
              <a:cxnLst/>
              <a:rect l="l" t="t" r="r" b="b"/>
              <a:pathLst>
                <a:path w="748" h="1092" extrusionOk="0">
                  <a:moveTo>
                    <a:pt x="529" y="1"/>
                  </a:moveTo>
                  <a:cubicBezTo>
                    <a:pt x="492" y="1"/>
                    <a:pt x="457" y="9"/>
                    <a:pt x="427" y="24"/>
                  </a:cubicBezTo>
                  <a:lnTo>
                    <a:pt x="463" y="24"/>
                  </a:lnTo>
                  <a:cubicBezTo>
                    <a:pt x="178" y="238"/>
                    <a:pt x="36" y="558"/>
                    <a:pt x="36" y="878"/>
                  </a:cubicBezTo>
                  <a:cubicBezTo>
                    <a:pt x="0" y="985"/>
                    <a:pt x="71" y="1091"/>
                    <a:pt x="178" y="1091"/>
                  </a:cubicBezTo>
                  <a:cubicBezTo>
                    <a:pt x="285" y="1091"/>
                    <a:pt x="392" y="1020"/>
                    <a:pt x="392" y="914"/>
                  </a:cubicBezTo>
                  <a:cubicBezTo>
                    <a:pt x="392" y="878"/>
                    <a:pt x="392" y="842"/>
                    <a:pt x="392" y="807"/>
                  </a:cubicBezTo>
                  <a:cubicBezTo>
                    <a:pt x="392" y="807"/>
                    <a:pt x="392" y="771"/>
                    <a:pt x="392" y="771"/>
                  </a:cubicBezTo>
                  <a:cubicBezTo>
                    <a:pt x="392" y="771"/>
                    <a:pt x="392" y="736"/>
                    <a:pt x="392" y="736"/>
                  </a:cubicBezTo>
                  <a:cubicBezTo>
                    <a:pt x="392" y="664"/>
                    <a:pt x="427" y="629"/>
                    <a:pt x="463" y="558"/>
                  </a:cubicBezTo>
                  <a:lnTo>
                    <a:pt x="498" y="487"/>
                  </a:lnTo>
                  <a:lnTo>
                    <a:pt x="534" y="415"/>
                  </a:lnTo>
                  <a:lnTo>
                    <a:pt x="569" y="380"/>
                  </a:lnTo>
                  <a:lnTo>
                    <a:pt x="676" y="309"/>
                  </a:lnTo>
                  <a:cubicBezTo>
                    <a:pt x="747" y="238"/>
                    <a:pt x="747" y="131"/>
                    <a:pt x="676" y="60"/>
                  </a:cubicBezTo>
                  <a:cubicBezTo>
                    <a:pt x="635" y="18"/>
                    <a:pt x="581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60;p78">
              <a:extLst>
                <a:ext uri="{FF2B5EF4-FFF2-40B4-BE49-F238E27FC236}">
                  <a16:creationId xmlns:a16="http://schemas.microsoft.com/office/drawing/2014/main" xmlns="" id="{C0B6C3BC-C31C-4F60-A798-C2CE2B71F17A}"/>
                </a:ext>
              </a:extLst>
            </p:cNvPr>
            <p:cNvSpPr/>
            <p:nvPr/>
          </p:nvSpPr>
          <p:spPr>
            <a:xfrm>
              <a:off x="6281175" y="1540025"/>
              <a:ext cx="9825" cy="10700"/>
            </a:xfrm>
            <a:custGeom>
              <a:avLst/>
              <a:gdLst/>
              <a:ahLst/>
              <a:cxnLst/>
              <a:rect l="l" t="t" r="r" b="b"/>
              <a:pathLst>
                <a:path w="393" h="428" extrusionOk="0">
                  <a:moveTo>
                    <a:pt x="250" y="1"/>
                  </a:moveTo>
                  <a:cubicBezTo>
                    <a:pt x="250" y="1"/>
                    <a:pt x="214" y="1"/>
                    <a:pt x="179" y="36"/>
                  </a:cubicBezTo>
                  <a:lnTo>
                    <a:pt x="37" y="179"/>
                  </a:lnTo>
                  <a:cubicBezTo>
                    <a:pt x="1" y="179"/>
                    <a:pt x="1" y="214"/>
                    <a:pt x="1" y="214"/>
                  </a:cubicBezTo>
                  <a:cubicBezTo>
                    <a:pt x="1" y="250"/>
                    <a:pt x="1" y="250"/>
                    <a:pt x="1" y="285"/>
                  </a:cubicBezTo>
                  <a:cubicBezTo>
                    <a:pt x="1" y="285"/>
                    <a:pt x="1" y="321"/>
                    <a:pt x="1" y="321"/>
                  </a:cubicBezTo>
                  <a:cubicBezTo>
                    <a:pt x="1" y="321"/>
                    <a:pt x="1" y="356"/>
                    <a:pt x="1" y="356"/>
                  </a:cubicBezTo>
                  <a:cubicBezTo>
                    <a:pt x="37" y="392"/>
                    <a:pt x="37" y="428"/>
                    <a:pt x="72" y="428"/>
                  </a:cubicBezTo>
                  <a:cubicBezTo>
                    <a:pt x="108" y="428"/>
                    <a:pt x="143" y="392"/>
                    <a:pt x="179" y="392"/>
                  </a:cubicBezTo>
                  <a:cubicBezTo>
                    <a:pt x="250" y="321"/>
                    <a:pt x="286" y="285"/>
                    <a:pt x="357" y="250"/>
                  </a:cubicBezTo>
                  <a:lnTo>
                    <a:pt x="392" y="214"/>
                  </a:lnTo>
                  <a:cubicBezTo>
                    <a:pt x="392" y="179"/>
                    <a:pt x="392" y="179"/>
                    <a:pt x="392" y="143"/>
                  </a:cubicBezTo>
                  <a:cubicBezTo>
                    <a:pt x="392" y="143"/>
                    <a:pt x="392" y="107"/>
                    <a:pt x="392" y="107"/>
                  </a:cubicBezTo>
                  <a:cubicBezTo>
                    <a:pt x="392" y="72"/>
                    <a:pt x="357" y="72"/>
                    <a:pt x="357" y="36"/>
                  </a:cubicBezTo>
                  <a:cubicBezTo>
                    <a:pt x="321" y="36"/>
                    <a:pt x="28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61;p78">
              <a:extLst>
                <a:ext uri="{FF2B5EF4-FFF2-40B4-BE49-F238E27FC236}">
                  <a16:creationId xmlns:a16="http://schemas.microsoft.com/office/drawing/2014/main" xmlns="" id="{581949B2-BA55-4449-A904-670D1FD6AD9F}"/>
                </a:ext>
              </a:extLst>
            </p:cNvPr>
            <p:cNvSpPr/>
            <p:nvPr/>
          </p:nvSpPr>
          <p:spPr>
            <a:xfrm>
              <a:off x="6363900" y="1472425"/>
              <a:ext cx="12500" cy="8925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86" y="1"/>
                  </a:moveTo>
                  <a:cubicBezTo>
                    <a:pt x="37" y="1"/>
                    <a:pt x="1" y="356"/>
                    <a:pt x="250" y="356"/>
                  </a:cubicBezTo>
                  <a:cubicBezTo>
                    <a:pt x="464" y="356"/>
                    <a:pt x="499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62;p78">
              <a:extLst>
                <a:ext uri="{FF2B5EF4-FFF2-40B4-BE49-F238E27FC236}">
                  <a16:creationId xmlns:a16="http://schemas.microsoft.com/office/drawing/2014/main" xmlns="" id="{A5F6DCD1-EECA-4F2A-95E8-4CB1E449BEC2}"/>
                </a:ext>
              </a:extLst>
            </p:cNvPr>
            <p:cNvSpPr/>
            <p:nvPr/>
          </p:nvSpPr>
          <p:spPr>
            <a:xfrm>
              <a:off x="7015875" y="1629575"/>
              <a:ext cx="36550" cy="72600"/>
            </a:xfrm>
            <a:custGeom>
              <a:avLst/>
              <a:gdLst/>
              <a:ahLst/>
              <a:cxnLst/>
              <a:rect l="l" t="t" r="r" b="b"/>
              <a:pathLst>
                <a:path w="1462" h="2904" extrusionOk="0">
                  <a:moveTo>
                    <a:pt x="248" y="1"/>
                  </a:moveTo>
                  <a:cubicBezTo>
                    <a:pt x="122" y="1"/>
                    <a:pt x="0" y="152"/>
                    <a:pt x="110" y="261"/>
                  </a:cubicBezTo>
                  <a:cubicBezTo>
                    <a:pt x="714" y="902"/>
                    <a:pt x="999" y="1791"/>
                    <a:pt x="892" y="2645"/>
                  </a:cubicBezTo>
                  <a:cubicBezTo>
                    <a:pt x="892" y="2814"/>
                    <a:pt x="1011" y="2904"/>
                    <a:pt x="1129" y="2904"/>
                  </a:cubicBezTo>
                  <a:cubicBezTo>
                    <a:pt x="1234" y="2904"/>
                    <a:pt x="1338" y="2832"/>
                    <a:pt x="1355" y="2681"/>
                  </a:cubicBezTo>
                  <a:cubicBezTo>
                    <a:pt x="1462" y="1720"/>
                    <a:pt x="1070" y="724"/>
                    <a:pt x="359" y="48"/>
                  </a:cubicBezTo>
                  <a:cubicBezTo>
                    <a:pt x="325" y="15"/>
                    <a:pt x="287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63;p78">
              <a:extLst>
                <a:ext uri="{FF2B5EF4-FFF2-40B4-BE49-F238E27FC236}">
                  <a16:creationId xmlns:a16="http://schemas.microsoft.com/office/drawing/2014/main" xmlns="" id="{B44EE448-547E-4411-A979-FB3C31A510B2}"/>
                </a:ext>
              </a:extLst>
            </p:cNvPr>
            <p:cNvSpPr/>
            <p:nvPr/>
          </p:nvSpPr>
          <p:spPr>
            <a:xfrm>
              <a:off x="7078200" y="1685900"/>
              <a:ext cx="7150" cy="27600"/>
            </a:xfrm>
            <a:custGeom>
              <a:avLst/>
              <a:gdLst/>
              <a:ahLst/>
              <a:cxnLst/>
              <a:rect l="l" t="t" r="r" b="b"/>
              <a:pathLst>
                <a:path w="286" h="1104" extrusionOk="0">
                  <a:moveTo>
                    <a:pt x="178" y="1"/>
                  </a:moveTo>
                  <a:cubicBezTo>
                    <a:pt x="125" y="1"/>
                    <a:pt x="72" y="36"/>
                    <a:pt x="72" y="108"/>
                  </a:cubicBezTo>
                  <a:lnTo>
                    <a:pt x="72" y="72"/>
                  </a:lnTo>
                  <a:cubicBezTo>
                    <a:pt x="72" y="392"/>
                    <a:pt x="36" y="677"/>
                    <a:pt x="0" y="997"/>
                  </a:cubicBezTo>
                  <a:cubicBezTo>
                    <a:pt x="0" y="1068"/>
                    <a:pt x="45" y="1104"/>
                    <a:pt x="98" y="1104"/>
                  </a:cubicBezTo>
                  <a:cubicBezTo>
                    <a:pt x="152" y="1104"/>
                    <a:pt x="214" y="1068"/>
                    <a:pt x="249" y="997"/>
                  </a:cubicBezTo>
                  <a:cubicBezTo>
                    <a:pt x="249" y="713"/>
                    <a:pt x="249" y="392"/>
                    <a:pt x="285" y="108"/>
                  </a:cubicBezTo>
                  <a:cubicBezTo>
                    <a:pt x="285" y="36"/>
                    <a:pt x="232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64;p78">
              <a:extLst>
                <a:ext uri="{FF2B5EF4-FFF2-40B4-BE49-F238E27FC236}">
                  <a16:creationId xmlns:a16="http://schemas.microsoft.com/office/drawing/2014/main" xmlns="" id="{67F91BC6-84B3-479A-B73B-681E321858F1}"/>
                </a:ext>
              </a:extLst>
            </p:cNvPr>
            <p:cNvSpPr/>
            <p:nvPr/>
          </p:nvSpPr>
          <p:spPr>
            <a:xfrm>
              <a:off x="7053300" y="1808675"/>
              <a:ext cx="8025" cy="15125"/>
            </a:xfrm>
            <a:custGeom>
              <a:avLst/>
              <a:gdLst/>
              <a:ahLst/>
              <a:cxnLst/>
              <a:rect l="l" t="t" r="r" b="b"/>
              <a:pathLst>
                <a:path w="321" h="605" extrusionOk="0">
                  <a:moveTo>
                    <a:pt x="178" y="0"/>
                  </a:moveTo>
                  <a:cubicBezTo>
                    <a:pt x="107" y="0"/>
                    <a:pt x="36" y="71"/>
                    <a:pt x="36" y="142"/>
                  </a:cubicBezTo>
                  <a:cubicBezTo>
                    <a:pt x="36" y="249"/>
                    <a:pt x="36" y="356"/>
                    <a:pt x="0" y="463"/>
                  </a:cubicBezTo>
                  <a:cubicBezTo>
                    <a:pt x="0" y="534"/>
                    <a:pt x="36" y="605"/>
                    <a:pt x="142" y="605"/>
                  </a:cubicBezTo>
                  <a:cubicBezTo>
                    <a:pt x="214" y="605"/>
                    <a:pt x="285" y="569"/>
                    <a:pt x="285" y="463"/>
                  </a:cubicBezTo>
                  <a:lnTo>
                    <a:pt x="320" y="178"/>
                  </a:lnTo>
                  <a:cubicBezTo>
                    <a:pt x="320" y="142"/>
                    <a:pt x="285" y="107"/>
                    <a:pt x="285" y="71"/>
                  </a:cubicBezTo>
                  <a:cubicBezTo>
                    <a:pt x="249" y="36"/>
                    <a:pt x="214" y="0"/>
                    <a:pt x="178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65;p78">
              <a:extLst>
                <a:ext uri="{FF2B5EF4-FFF2-40B4-BE49-F238E27FC236}">
                  <a16:creationId xmlns:a16="http://schemas.microsoft.com/office/drawing/2014/main" xmlns="" id="{3846DEFF-12F3-49B6-9B60-5CBD3A4BFDCA}"/>
                </a:ext>
              </a:extLst>
            </p:cNvPr>
            <p:cNvSpPr/>
            <p:nvPr/>
          </p:nvSpPr>
          <p:spPr>
            <a:xfrm>
              <a:off x="7037275" y="1923425"/>
              <a:ext cx="6250" cy="5350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7" y="0"/>
                  </a:moveTo>
                  <a:cubicBezTo>
                    <a:pt x="1" y="36"/>
                    <a:pt x="1" y="213"/>
                    <a:pt x="107" y="213"/>
                  </a:cubicBezTo>
                  <a:cubicBezTo>
                    <a:pt x="250" y="213"/>
                    <a:pt x="250" y="36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66;p78">
              <a:extLst>
                <a:ext uri="{FF2B5EF4-FFF2-40B4-BE49-F238E27FC236}">
                  <a16:creationId xmlns:a16="http://schemas.microsoft.com/office/drawing/2014/main" xmlns="" id="{54AF13F1-781F-4D34-8C0A-47CA5FC12A30}"/>
                </a:ext>
              </a:extLst>
            </p:cNvPr>
            <p:cNvSpPr/>
            <p:nvPr/>
          </p:nvSpPr>
          <p:spPr>
            <a:xfrm>
              <a:off x="6524025" y="1423500"/>
              <a:ext cx="24925" cy="18700"/>
            </a:xfrm>
            <a:custGeom>
              <a:avLst/>
              <a:gdLst/>
              <a:ahLst/>
              <a:cxnLst/>
              <a:rect l="l" t="t" r="r" b="b"/>
              <a:pathLst>
                <a:path w="997" h="748" extrusionOk="0">
                  <a:moveTo>
                    <a:pt x="534" y="1"/>
                  </a:moveTo>
                  <a:cubicBezTo>
                    <a:pt x="72" y="1"/>
                    <a:pt x="1" y="677"/>
                    <a:pt x="499" y="748"/>
                  </a:cubicBezTo>
                  <a:cubicBezTo>
                    <a:pt x="961" y="748"/>
                    <a:pt x="997" y="72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67;p78">
              <a:extLst>
                <a:ext uri="{FF2B5EF4-FFF2-40B4-BE49-F238E27FC236}">
                  <a16:creationId xmlns:a16="http://schemas.microsoft.com/office/drawing/2014/main" xmlns="" id="{E8BB67C5-A0B4-4142-8B88-3E81C2BCD7F5}"/>
                </a:ext>
              </a:extLst>
            </p:cNvPr>
            <p:cNvSpPr/>
            <p:nvPr/>
          </p:nvSpPr>
          <p:spPr>
            <a:xfrm>
              <a:off x="6616525" y="1335650"/>
              <a:ext cx="15150" cy="15825"/>
            </a:xfrm>
            <a:custGeom>
              <a:avLst/>
              <a:gdLst/>
              <a:ahLst/>
              <a:cxnLst/>
              <a:rect l="l" t="t" r="r" b="b"/>
              <a:pathLst>
                <a:path w="606" h="633" extrusionOk="0">
                  <a:moveTo>
                    <a:pt x="197" y="1"/>
                  </a:moveTo>
                  <a:cubicBezTo>
                    <a:pt x="179" y="1"/>
                    <a:pt x="161" y="10"/>
                    <a:pt x="143" y="28"/>
                  </a:cubicBezTo>
                  <a:cubicBezTo>
                    <a:pt x="108" y="28"/>
                    <a:pt x="72" y="28"/>
                    <a:pt x="72" y="63"/>
                  </a:cubicBezTo>
                  <a:lnTo>
                    <a:pt x="37" y="99"/>
                  </a:lnTo>
                  <a:cubicBezTo>
                    <a:pt x="1" y="134"/>
                    <a:pt x="1" y="170"/>
                    <a:pt x="1" y="206"/>
                  </a:cubicBezTo>
                  <a:lnTo>
                    <a:pt x="1" y="277"/>
                  </a:lnTo>
                  <a:cubicBezTo>
                    <a:pt x="1" y="312"/>
                    <a:pt x="1" y="348"/>
                    <a:pt x="37" y="383"/>
                  </a:cubicBezTo>
                  <a:lnTo>
                    <a:pt x="179" y="561"/>
                  </a:lnTo>
                  <a:cubicBezTo>
                    <a:pt x="214" y="597"/>
                    <a:pt x="214" y="597"/>
                    <a:pt x="250" y="597"/>
                  </a:cubicBezTo>
                  <a:cubicBezTo>
                    <a:pt x="286" y="633"/>
                    <a:pt x="321" y="633"/>
                    <a:pt x="357" y="633"/>
                  </a:cubicBezTo>
                  <a:lnTo>
                    <a:pt x="428" y="633"/>
                  </a:lnTo>
                  <a:cubicBezTo>
                    <a:pt x="463" y="633"/>
                    <a:pt x="499" y="633"/>
                    <a:pt x="499" y="597"/>
                  </a:cubicBezTo>
                  <a:lnTo>
                    <a:pt x="570" y="561"/>
                  </a:lnTo>
                  <a:cubicBezTo>
                    <a:pt x="570" y="526"/>
                    <a:pt x="606" y="490"/>
                    <a:pt x="606" y="455"/>
                  </a:cubicBezTo>
                  <a:lnTo>
                    <a:pt x="606" y="383"/>
                  </a:lnTo>
                  <a:cubicBezTo>
                    <a:pt x="570" y="348"/>
                    <a:pt x="570" y="312"/>
                    <a:pt x="535" y="277"/>
                  </a:cubicBezTo>
                  <a:lnTo>
                    <a:pt x="392" y="99"/>
                  </a:lnTo>
                  <a:cubicBezTo>
                    <a:pt x="392" y="63"/>
                    <a:pt x="357" y="63"/>
                    <a:pt x="321" y="28"/>
                  </a:cubicBezTo>
                  <a:lnTo>
                    <a:pt x="250" y="28"/>
                  </a:lnTo>
                  <a:cubicBezTo>
                    <a:pt x="232" y="10"/>
                    <a:pt x="21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68;p78">
              <a:extLst>
                <a:ext uri="{FF2B5EF4-FFF2-40B4-BE49-F238E27FC236}">
                  <a16:creationId xmlns:a16="http://schemas.microsoft.com/office/drawing/2014/main" xmlns="" id="{C6FCF9DE-24B0-4A98-B0CA-467F27E61342}"/>
                </a:ext>
              </a:extLst>
            </p:cNvPr>
            <p:cNvSpPr/>
            <p:nvPr/>
          </p:nvSpPr>
          <p:spPr>
            <a:xfrm>
              <a:off x="6471550" y="1557825"/>
              <a:ext cx="11575" cy="9800"/>
            </a:xfrm>
            <a:custGeom>
              <a:avLst/>
              <a:gdLst/>
              <a:ahLst/>
              <a:cxnLst/>
              <a:rect l="l" t="t" r="r" b="b"/>
              <a:pathLst>
                <a:path w="463" h="392" extrusionOk="0">
                  <a:moveTo>
                    <a:pt x="249" y="0"/>
                  </a:moveTo>
                  <a:cubicBezTo>
                    <a:pt x="36" y="36"/>
                    <a:pt x="0" y="321"/>
                    <a:pt x="214" y="392"/>
                  </a:cubicBezTo>
                  <a:cubicBezTo>
                    <a:pt x="427" y="356"/>
                    <a:pt x="463" y="71"/>
                    <a:pt x="249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69;p78">
              <a:extLst>
                <a:ext uri="{FF2B5EF4-FFF2-40B4-BE49-F238E27FC236}">
                  <a16:creationId xmlns:a16="http://schemas.microsoft.com/office/drawing/2014/main" xmlns="" id="{D05B73FC-8967-48B7-86CB-E50A0FE56BEA}"/>
                </a:ext>
              </a:extLst>
            </p:cNvPr>
            <p:cNvSpPr/>
            <p:nvPr/>
          </p:nvSpPr>
          <p:spPr>
            <a:xfrm>
              <a:off x="6648550" y="1588950"/>
              <a:ext cx="12475" cy="8925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50" y="1"/>
                  </a:moveTo>
                  <a:cubicBezTo>
                    <a:pt x="36" y="1"/>
                    <a:pt x="1" y="321"/>
                    <a:pt x="250" y="356"/>
                  </a:cubicBezTo>
                  <a:cubicBezTo>
                    <a:pt x="463" y="356"/>
                    <a:pt x="499" y="36"/>
                    <a:pt x="250" y="1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70;p78">
              <a:extLst>
                <a:ext uri="{FF2B5EF4-FFF2-40B4-BE49-F238E27FC236}">
                  <a16:creationId xmlns:a16="http://schemas.microsoft.com/office/drawing/2014/main" xmlns="" id="{A8BB8F3B-6B17-4B47-B33E-6DDF3D8DF4A5}"/>
                </a:ext>
              </a:extLst>
            </p:cNvPr>
            <p:cNvSpPr/>
            <p:nvPr/>
          </p:nvSpPr>
          <p:spPr>
            <a:xfrm>
              <a:off x="6839175" y="1612900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10" y="1"/>
                  </a:moveTo>
                  <a:cubicBezTo>
                    <a:pt x="23" y="1"/>
                    <a:pt x="0" y="324"/>
                    <a:pt x="204" y="324"/>
                  </a:cubicBezTo>
                  <a:cubicBezTo>
                    <a:pt x="216" y="325"/>
                    <a:pt x="227" y="326"/>
                    <a:pt x="238" y="326"/>
                  </a:cubicBezTo>
                  <a:cubicBezTo>
                    <a:pt x="455" y="326"/>
                    <a:pt x="476" y="3"/>
                    <a:pt x="239" y="3"/>
                  </a:cubicBezTo>
                  <a:cubicBezTo>
                    <a:pt x="229" y="2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71;p78">
              <a:extLst>
                <a:ext uri="{FF2B5EF4-FFF2-40B4-BE49-F238E27FC236}">
                  <a16:creationId xmlns:a16="http://schemas.microsoft.com/office/drawing/2014/main" xmlns="" id="{CCCDE487-197E-4219-A283-DA4A6B26DF23}"/>
                </a:ext>
              </a:extLst>
            </p:cNvPr>
            <p:cNvSpPr/>
            <p:nvPr/>
          </p:nvSpPr>
          <p:spPr>
            <a:xfrm>
              <a:off x="6960775" y="1700375"/>
              <a:ext cx="19600" cy="20925"/>
            </a:xfrm>
            <a:custGeom>
              <a:avLst/>
              <a:gdLst/>
              <a:ahLst/>
              <a:cxnLst/>
              <a:rect l="l" t="t" r="r" b="b"/>
              <a:pathLst>
                <a:path w="784" h="837" extrusionOk="0">
                  <a:moveTo>
                    <a:pt x="268" y="0"/>
                  </a:moveTo>
                  <a:cubicBezTo>
                    <a:pt x="250" y="0"/>
                    <a:pt x="232" y="9"/>
                    <a:pt x="214" y="27"/>
                  </a:cubicBezTo>
                  <a:cubicBezTo>
                    <a:pt x="179" y="27"/>
                    <a:pt x="143" y="62"/>
                    <a:pt x="107" y="98"/>
                  </a:cubicBezTo>
                  <a:lnTo>
                    <a:pt x="36" y="134"/>
                  </a:lnTo>
                  <a:cubicBezTo>
                    <a:pt x="1" y="169"/>
                    <a:pt x="1" y="240"/>
                    <a:pt x="1" y="311"/>
                  </a:cubicBezTo>
                  <a:lnTo>
                    <a:pt x="1" y="383"/>
                  </a:lnTo>
                  <a:cubicBezTo>
                    <a:pt x="1" y="454"/>
                    <a:pt x="1" y="489"/>
                    <a:pt x="72" y="525"/>
                  </a:cubicBezTo>
                  <a:lnTo>
                    <a:pt x="214" y="703"/>
                  </a:lnTo>
                  <a:cubicBezTo>
                    <a:pt x="214" y="738"/>
                    <a:pt x="250" y="774"/>
                    <a:pt x="321" y="774"/>
                  </a:cubicBezTo>
                  <a:cubicBezTo>
                    <a:pt x="357" y="810"/>
                    <a:pt x="392" y="810"/>
                    <a:pt x="428" y="810"/>
                  </a:cubicBezTo>
                  <a:cubicBezTo>
                    <a:pt x="446" y="827"/>
                    <a:pt x="463" y="836"/>
                    <a:pt x="481" y="836"/>
                  </a:cubicBezTo>
                  <a:cubicBezTo>
                    <a:pt x="499" y="836"/>
                    <a:pt x="517" y="827"/>
                    <a:pt x="534" y="810"/>
                  </a:cubicBezTo>
                  <a:cubicBezTo>
                    <a:pt x="606" y="810"/>
                    <a:pt x="641" y="774"/>
                    <a:pt x="677" y="774"/>
                  </a:cubicBezTo>
                  <a:lnTo>
                    <a:pt x="712" y="703"/>
                  </a:lnTo>
                  <a:cubicBezTo>
                    <a:pt x="748" y="667"/>
                    <a:pt x="784" y="596"/>
                    <a:pt x="784" y="525"/>
                  </a:cubicBezTo>
                  <a:lnTo>
                    <a:pt x="784" y="454"/>
                  </a:lnTo>
                  <a:cubicBezTo>
                    <a:pt x="748" y="418"/>
                    <a:pt x="748" y="347"/>
                    <a:pt x="712" y="311"/>
                  </a:cubicBezTo>
                  <a:lnTo>
                    <a:pt x="570" y="134"/>
                  </a:lnTo>
                  <a:cubicBezTo>
                    <a:pt x="534" y="98"/>
                    <a:pt x="499" y="62"/>
                    <a:pt x="463" y="62"/>
                  </a:cubicBezTo>
                  <a:cubicBezTo>
                    <a:pt x="428" y="27"/>
                    <a:pt x="357" y="27"/>
                    <a:pt x="321" y="27"/>
                  </a:cubicBezTo>
                  <a:cubicBezTo>
                    <a:pt x="303" y="9"/>
                    <a:pt x="285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72;p78">
              <a:extLst>
                <a:ext uri="{FF2B5EF4-FFF2-40B4-BE49-F238E27FC236}">
                  <a16:creationId xmlns:a16="http://schemas.microsoft.com/office/drawing/2014/main" xmlns="" id="{B77790D7-85F8-46AF-BF9E-C18956131C1A}"/>
                </a:ext>
              </a:extLst>
            </p:cNvPr>
            <p:cNvSpPr/>
            <p:nvPr/>
          </p:nvSpPr>
          <p:spPr>
            <a:xfrm>
              <a:off x="6995475" y="2080850"/>
              <a:ext cx="15150" cy="12475"/>
            </a:xfrm>
            <a:custGeom>
              <a:avLst/>
              <a:gdLst/>
              <a:ahLst/>
              <a:cxnLst/>
              <a:rect l="l" t="t" r="r" b="b"/>
              <a:pathLst>
                <a:path w="606" h="499" extrusionOk="0">
                  <a:moveTo>
                    <a:pt x="321" y="1"/>
                  </a:moveTo>
                  <a:cubicBezTo>
                    <a:pt x="36" y="1"/>
                    <a:pt x="0" y="428"/>
                    <a:pt x="285" y="499"/>
                  </a:cubicBezTo>
                  <a:cubicBezTo>
                    <a:pt x="570" y="463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73;p78">
              <a:extLst>
                <a:ext uri="{FF2B5EF4-FFF2-40B4-BE49-F238E27FC236}">
                  <a16:creationId xmlns:a16="http://schemas.microsoft.com/office/drawing/2014/main" xmlns="" id="{69F047D1-EF28-4177-9043-43EE12D6B9F4}"/>
                </a:ext>
              </a:extLst>
            </p:cNvPr>
            <p:cNvSpPr/>
            <p:nvPr/>
          </p:nvSpPr>
          <p:spPr>
            <a:xfrm>
              <a:off x="5535775" y="1730700"/>
              <a:ext cx="323800" cy="489825"/>
            </a:xfrm>
            <a:custGeom>
              <a:avLst/>
              <a:gdLst/>
              <a:ahLst/>
              <a:cxnLst/>
              <a:rect l="l" t="t" r="r" b="b"/>
              <a:pathLst>
                <a:path w="12952" h="19593" extrusionOk="0">
                  <a:moveTo>
                    <a:pt x="7366" y="0"/>
                  </a:moveTo>
                  <a:cubicBezTo>
                    <a:pt x="5712" y="0"/>
                    <a:pt x="4050" y="175"/>
                    <a:pt x="2455" y="379"/>
                  </a:cubicBezTo>
                  <a:lnTo>
                    <a:pt x="1850" y="451"/>
                  </a:lnTo>
                  <a:cubicBezTo>
                    <a:pt x="1530" y="451"/>
                    <a:pt x="1246" y="557"/>
                    <a:pt x="1032" y="771"/>
                  </a:cubicBezTo>
                  <a:cubicBezTo>
                    <a:pt x="712" y="1162"/>
                    <a:pt x="1032" y="1731"/>
                    <a:pt x="1281" y="2123"/>
                  </a:cubicBezTo>
                  <a:lnTo>
                    <a:pt x="5266" y="7638"/>
                  </a:lnTo>
                  <a:cubicBezTo>
                    <a:pt x="5586" y="8029"/>
                    <a:pt x="5835" y="8492"/>
                    <a:pt x="5978" y="9025"/>
                  </a:cubicBezTo>
                  <a:cubicBezTo>
                    <a:pt x="6120" y="9986"/>
                    <a:pt x="5408" y="10876"/>
                    <a:pt x="4732" y="11623"/>
                  </a:cubicBezTo>
                  <a:lnTo>
                    <a:pt x="961" y="15821"/>
                  </a:lnTo>
                  <a:cubicBezTo>
                    <a:pt x="498" y="16355"/>
                    <a:pt x="0" y="17174"/>
                    <a:pt x="427" y="17707"/>
                  </a:cubicBezTo>
                  <a:cubicBezTo>
                    <a:pt x="641" y="17956"/>
                    <a:pt x="961" y="18099"/>
                    <a:pt x="1281" y="18170"/>
                  </a:cubicBezTo>
                  <a:cubicBezTo>
                    <a:pt x="4768" y="18846"/>
                    <a:pt x="8291" y="19344"/>
                    <a:pt x="11849" y="19557"/>
                  </a:cubicBezTo>
                  <a:cubicBezTo>
                    <a:pt x="11908" y="19581"/>
                    <a:pt x="11966" y="19592"/>
                    <a:pt x="12022" y="19592"/>
                  </a:cubicBezTo>
                  <a:cubicBezTo>
                    <a:pt x="12300" y="19592"/>
                    <a:pt x="12513" y="19320"/>
                    <a:pt x="12453" y="19024"/>
                  </a:cubicBezTo>
                  <a:lnTo>
                    <a:pt x="12880" y="2123"/>
                  </a:lnTo>
                  <a:cubicBezTo>
                    <a:pt x="12952" y="1731"/>
                    <a:pt x="12880" y="1340"/>
                    <a:pt x="12667" y="1020"/>
                  </a:cubicBezTo>
                  <a:cubicBezTo>
                    <a:pt x="12453" y="771"/>
                    <a:pt x="12169" y="628"/>
                    <a:pt x="11849" y="557"/>
                  </a:cubicBezTo>
                  <a:cubicBezTo>
                    <a:pt x="10400" y="148"/>
                    <a:pt x="8886" y="0"/>
                    <a:pt x="7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74;p78">
              <a:extLst>
                <a:ext uri="{FF2B5EF4-FFF2-40B4-BE49-F238E27FC236}">
                  <a16:creationId xmlns:a16="http://schemas.microsoft.com/office/drawing/2014/main" xmlns="" id="{6FDA4A7C-AD92-41E2-8A3F-B17D8A1117D5}"/>
                </a:ext>
              </a:extLst>
            </p:cNvPr>
            <p:cNvSpPr/>
            <p:nvPr/>
          </p:nvSpPr>
          <p:spPr>
            <a:xfrm>
              <a:off x="7102225" y="1903125"/>
              <a:ext cx="364725" cy="459200"/>
            </a:xfrm>
            <a:custGeom>
              <a:avLst/>
              <a:gdLst/>
              <a:ahLst/>
              <a:cxnLst/>
              <a:rect l="l" t="t" r="r" b="b"/>
              <a:pathLst>
                <a:path w="14589" h="18368" extrusionOk="0">
                  <a:moveTo>
                    <a:pt x="7045" y="0"/>
                  </a:moveTo>
                  <a:cubicBezTo>
                    <a:pt x="6169" y="0"/>
                    <a:pt x="5291" y="45"/>
                    <a:pt x="4412" y="136"/>
                  </a:cubicBezTo>
                  <a:cubicBezTo>
                    <a:pt x="4056" y="136"/>
                    <a:pt x="3701" y="243"/>
                    <a:pt x="3416" y="421"/>
                  </a:cubicBezTo>
                  <a:cubicBezTo>
                    <a:pt x="3096" y="705"/>
                    <a:pt x="2918" y="1097"/>
                    <a:pt x="2847" y="1524"/>
                  </a:cubicBezTo>
                  <a:cubicBezTo>
                    <a:pt x="2135" y="4157"/>
                    <a:pt x="1566" y="6861"/>
                    <a:pt x="1210" y="9565"/>
                  </a:cubicBezTo>
                  <a:cubicBezTo>
                    <a:pt x="1139" y="10099"/>
                    <a:pt x="996" y="10632"/>
                    <a:pt x="890" y="11166"/>
                  </a:cubicBezTo>
                  <a:cubicBezTo>
                    <a:pt x="498" y="12838"/>
                    <a:pt x="0" y="14546"/>
                    <a:pt x="107" y="16147"/>
                  </a:cubicBezTo>
                  <a:cubicBezTo>
                    <a:pt x="107" y="16468"/>
                    <a:pt x="214" y="16752"/>
                    <a:pt x="391" y="17037"/>
                  </a:cubicBezTo>
                  <a:cubicBezTo>
                    <a:pt x="641" y="17215"/>
                    <a:pt x="925" y="17322"/>
                    <a:pt x="1210" y="17357"/>
                  </a:cubicBezTo>
                  <a:cubicBezTo>
                    <a:pt x="2170" y="17505"/>
                    <a:pt x="6091" y="18367"/>
                    <a:pt x="8559" y="18367"/>
                  </a:cubicBezTo>
                  <a:cubicBezTo>
                    <a:pt x="9660" y="18367"/>
                    <a:pt x="10472" y="18196"/>
                    <a:pt x="10603" y="17713"/>
                  </a:cubicBezTo>
                  <a:cubicBezTo>
                    <a:pt x="10674" y="17179"/>
                    <a:pt x="10568" y="16610"/>
                    <a:pt x="10319" y="16147"/>
                  </a:cubicBezTo>
                  <a:lnTo>
                    <a:pt x="8540" y="12020"/>
                  </a:lnTo>
                  <a:cubicBezTo>
                    <a:pt x="8148" y="11308"/>
                    <a:pt x="7935" y="10490"/>
                    <a:pt x="7863" y="9707"/>
                  </a:cubicBezTo>
                  <a:cubicBezTo>
                    <a:pt x="7863" y="7999"/>
                    <a:pt x="9216" y="6683"/>
                    <a:pt x="10461" y="5580"/>
                  </a:cubicBezTo>
                  <a:lnTo>
                    <a:pt x="13877" y="2520"/>
                  </a:lnTo>
                  <a:cubicBezTo>
                    <a:pt x="14197" y="2235"/>
                    <a:pt x="14588" y="1773"/>
                    <a:pt x="14410" y="1346"/>
                  </a:cubicBezTo>
                  <a:cubicBezTo>
                    <a:pt x="14232" y="1061"/>
                    <a:pt x="13912" y="883"/>
                    <a:pt x="13592" y="848"/>
                  </a:cubicBezTo>
                  <a:cubicBezTo>
                    <a:pt x="11451" y="287"/>
                    <a:pt x="9256" y="0"/>
                    <a:pt x="7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0" y="100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524" y="746063"/>
            <a:ext cx="64708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055" y="1647688"/>
            <a:ext cx="7635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0" y="100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6066" y="580495"/>
            <a:ext cx="64708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556" y="1542407"/>
            <a:ext cx="8912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685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p79"/>
          <p:cNvSpPr/>
          <p:nvPr/>
        </p:nvSpPr>
        <p:spPr>
          <a:xfrm rot="689191" flipH="1">
            <a:off x="19160" y="1340098"/>
            <a:ext cx="1665594" cy="199928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3477;p80">
            <a:extLst>
              <a:ext uri="{FF2B5EF4-FFF2-40B4-BE49-F238E27FC236}">
                <a16:creationId xmlns:a16="http://schemas.microsoft.com/office/drawing/2014/main" xmlns="" id="{F3E11BD7-DD51-4CD5-8413-80ACCFB0CF76}"/>
              </a:ext>
            </a:extLst>
          </p:cNvPr>
          <p:cNvSpPr txBox="1"/>
          <p:nvPr/>
        </p:nvSpPr>
        <p:spPr>
          <a:xfrm>
            <a:off x="3685018" y="738223"/>
            <a:ext cx="4938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0" dirty="0">
              <a:solidFill>
                <a:schemeClr val="dk2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50" name="Google Shape;1014;p37">
            <a:extLst>
              <a:ext uri="{FF2B5EF4-FFF2-40B4-BE49-F238E27FC236}">
                <a16:creationId xmlns:a16="http://schemas.microsoft.com/office/drawing/2014/main" xmlns="" id="{224B7E7F-2A95-4AEB-84DE-432DE6D2F7AF}"/>
              </a:ext>
            </a:extLst>
          </p:cNvPr>
          <p:cNvSpPr/>
          <p:nvPr/>
        </p:nvSpPr>
        <p:spPr>
          <a:xfrm>
            <a:off x="4606502" y="688797"/>
            <a:ext cx="3138705" cy="850909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E4FA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11</a:t>
            </a:r>
            <a:endParaRPr sz="3000" b="1" dirty="0">
              <a:solidFill>
                <a:srgbClr val="E4FA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Google Shape;1021;p38">
            <a:extLst>
              <a:ext uri="{FF2B5EF4-FFF2-40B4-BE49-F238E27FC236}">
                <a16:creationId xmlns:a16="http://schemas.microsoft.com/office/drawing/2014/main" xmlns="" id="{67352BE3-7814-4495-B485-8C5206C0400A}"/>
              </a:ext>
            </a:extLst>
          </p:cNvPr>
          <p:cNvSpPr/>
          <p:nvPr/>
        </p:nvSpPr>
        <p:spPr>
          <a:xfrm>
            <a:off x="3578133" y="1844372"/>
            <a:ext cx="5031478" cy="1813228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4FA6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oogle Shape;3270;p80">
            <a:extLst>
              <a:ext uri="{FF2B5EF4-FFF2-40B4-BE49-F238E27FC236}">
                <a16:creationId xmlns:a16="http://schemas.microsoft.com/office/drawing/2014/main" xmlns="" id="{8C4DC8BC-E0A2-4921-955C-D68ADA68DDEC}"/>
              </a:ext>
            </a:extLst>
          </p:cNvPr>
          <p:cNvGrpSpPr/>
          <p:nvPr/>
        </p:nvGrpSpPr>
        <p:grpSpPr>
          <a:xfrm>
            <a:off x="983732" y="1664762"/>
            <a:ext cx="2794184" cy="2582385"/>
            <a:chOff x="4493628" y="1504786"/>
            <a:chExt cx="1453472" cy="1335328"/>
          </a:xfrm>
        </p:grpSpPr>
        <p:grpSp>
          <p:nvGrpSpPr>
            <p:cNvPr id="41" name="Google Shape;3271;p80">
              <a:extLst>
                <a:ext uri="{FF2B5EF4-FFF2-40B4-BE49-F238E27FC236}">
                  <a16:creationId xmlns:a16="http://schemas.microsoft.com/office/drawing/2014/main" xmlns="" id="{0B6B1162-F73A-4DDA-9050-D13DA657ACA5}"/>
                </a:ext>
              </a:extLst>
            </p:cNvPr>
            <p:cNvGrpSpPr/>
            <p:nvPr/>
          </p:nvGrpSpPr>
          <p:grpSpPr>
            <a:xfrm>
              <a:off x="4493628" y="1749245"/>
              <a:ext cx="1047838" cy="1090869"/>
              <a:chOff x="1096666" y="629281"/>
              <a:chExt cx="1047838" cy="1090869"/>
            </a:xfrm>
          </p:grpSpPr>
          <p:sp>
            <p:nvSpPr>
              <p:cNvPr id="49" name="Google Shape;3272;p80">
                <a:extLst>
                  <a:ext uri="{FF2B5EF4-FFF2-40B4-BE49-F238E27FC236}">
                    <a16:creationId xmlns:a16="http://schemas.microsoft.com/office/drawing/2014/main" xmlns="" id="{0BC35B4A-15B6-4780-82F6-ED403D06B1F6}"/>
                  </a:ext>
                </a:extLst>
              </p:cNvPr>
              <p:cNvSpPr/>
              <p:nvPr/>
            </p:nvSpPr>
            <p:spPr>
              <a:xfrm>
                <a:off x="1096666" y="629281"/>
                <a:ext cx="435115" cy="912603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42946" extrusionOk="0">
                    <a:moveTo>
                      <a:pt x="0" y="42945"/>
                    </a:moveTo>
                    <a:lnTo>
                      <a:pt x="20476" y="37063"/>
                    </a:lnTo>
                    <a:lnTo>
                      <a:pt x="20476" y="0"/>
                    </a:lnTo>
                    <a:lnTo>
                      <a:pt x="0" y="58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273;p80">
                <a:extLst>
                  <a:ext uri="{FF2B5EF4-FFF2-40B4-BE49-F238E27FC236}">
                    <a16:creationId xmlns:a16="http://schemas.microsoft.com/office/drawing/2014/main" xmlns="" id="{02EBDC4D-A04D-43FF-B7DF-742109CD3536}"/>
                  </a:ext>
                </a:extLst>
              </p:cNvPr>
              <p:cNvSpPr/>
              <p:nvPr/>
            </p:nvSpPr>
            <p:spPr>
              <a:xfrm>
                <a:off x="1531759" y="629281"/>
                <a:ext cx="612744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74;p80">
                <a:extLst>
                  <a:ext uri="{FF2B5EF4-FFF2-40B4-BE49-F238E27FC236}">
                    <a16:creationId xmlns:a16="http://schemas.microsoft.com/office/drawing/2014/main" xmlns="" id="{87FEBD15-E217-4995-BE09-D9E6CC232D72}"/>
                  </a:ext>
                </a:extLst>
              </p:cNvPr>
              <p:cNvSpPr/>
              <p:nvPr/>
            </p:nvSpPr>
            <p:spPr>
              <a:xfrm>
                <a:off x="1531759" y="629281"/>
                <a:ext cx="612744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75;p80">
                <a:extLst>
                  <a:ext uri="{FF2B5EF4-FFF2-40B4-BE49-F238E27FC236}">
                    <a16:creationId xmlns:a16="http://schemas.microsoft.com/office/drawing/2014/main" xmlns="" id="{4B57655D-F117-475E-94AC-C9AEBCEC5C8F}"/>
                  </a:ext>
                </a:extLst>
              </p:cNvPr>
              <p:cNvSpPr/>
              <p:nvPr/>
            </p:nvSpPr>
            <p:spPr>
              <a:xfrm>
                <a:off x="1096666" y="754273"/>
                <a:ext cx="612722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4" h="45453" extrusionOk="0">
                    <a:moveTo>
                      <a:pt x="28834" y="45453"/>
                    </a:moveTo>
                    <a:lnTo>
                      <a:pt x="0" y="37063"/>
                    </a:lnTo>
                    <a:lnTo>
                      <a:pt x="0" y="0"/>
                    </a:lnTo>
                    <a:lnTo>
                      <a:pt x="28834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76;p80">
                <a:extLst>
                  <a:ext uri="{FF2B5EF4-FFF2-40B4-BE49-F238E27FC236}">
                    <a16:creationId xmlns:a16="http://schemas.microsoft.com/office/drawing/2014/main" xmlns="" id="{B9B76EB2-DD11-4BA4-AE74-E066EA80B155}"/>
                  </a:ext>
                </a:extLst>
              </p:cNvPr>
              <p:cNvSpPr/>
              <p:nvPr/>
            </p:nvSpPr>
            <p:spPr>
              <a:xfrm>
                <a:off x="1709367" y="807547"/>
                <a:ext cx="435136" cy="912602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42946" extrusionOk="0">
                    <a:moveTo>
                      <a:pt x="1" y="42946"/>
                    </a:moveTo>
                    <a:lnTo>
                      <a:pt x="20477" y="37063"/>
                    </a:lnTo>
                    <a:lnTo>
                      <a:pt x="20477" y="1"/>
                    </a:lnTo>
                    <a:lnTo>
                      <a:pt x="1" y="58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77;p80">
                <a:extLst>
                  <a:ext uri="{FF2B5EF4-FFF2-40B4-BE49-F238E27FC236}">
                    <a16:creationId xmlns:a16="http://schemas.microsoft.com/office/drawing/2014/main" xmlns="" id="{E5356F61-0091-41BA-81D9-18319810937E}"/>
                  </a:ext>
                </a:extLst>
              </p:cNvPr>
              <p:cNvSpPr/>
              <p:nvPr/>
            </p:nvSpPr>
            <p:spPr>
              <a:xfrm>
                <a:off x="1096666" y="629281"/>
                <a:ext cx="1047838" cy="303301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14273" extrusionOk="0">
                    <a:moveTo>
                      <a:pt x="20476" y="0"/>
                    </a:moveTo>
                    <a:lnTo>
                      <a:pt x="11218" y="2347"/>
                    </a:lnTo>
                    <a:lnTo>
                      <a:pt x="0" y="5882"/>
                    </a:lnTo>
                    <a:lnTo>
                      <a:pt x="28834" y="14272"/>
                    </a:lnTo>
                    <a:lnTo>
                      <a:pt x="39280" y="10961"/>
                    </a:lnTo>
                    <a:lnTo>
                      <a:pt x="49310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3278;p80">
              <a:extLst>
                <a:ext uri="{FF2B5EF4-FFF2-40B4-BE49-F238E27FC236}">
                  <a16:creationId xmlns:a16="http://schemas.microsoft.com/office/drawing/2014/main" xmlns="" id="{E9296D49-45BC-4EF2-A14F-572F261744E1}"/>
                </a:ext>
              </a:extLst>
            </p:cNvPr>
            <p:cNvSpPr/>
            <p:nvPr/>
          </p:nvSpPr>
          <p:spPr>
            <a:xfrm rot="379846">
              <a:off x="5229830" y="2238229"/>
              <a:ext cx="201328" cy="318805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3279;p80">
              <a:extLst>
                <a:ext uri="{FF2B5EF4-FFF2-40B4-BE49-F238E27FC236}">
                  <a16:creationId xmlns:a16="http://schemas.microsoft.com/office/drawing/2014/main" xmlns="" id="{84C8BD2E-27C8-4DB4-8BFF-8CB4CE5C2B04}"/>
                </a:ext>
              </a:extLst>
            </p:cNvPr>
            <p:cNvGrpSpPr/>
            <p:nvPr/>
          </p:nvGrpSpPr>
          <p:grpSpPr>
            <a:xfrm rot="2524208">
              <a:off x="5591368" y="1461705"/>
              <a:ext cx="115088" cy="881094"/>
              <a:chOff x="6113791" y="2788366"/>
              <a:chExt cx="161224" cy="917809"/>
            </a:xfrm>
          </p:grpSpPr>
          <p:sp>
            <p:nvSpPr>
              <p:cNvPr id="44" name="Google Shape;3280;p80">
                <a:extLst>
                  <a:ext uri="{FF2B5EF4-FFF2-40B4-BE49-F238E27FC236}">
                    <a16:creationId xmlns:a16="http://schemas.microsoft.com/office/drawing/2014/main" xmlns="" id="{9FF38399-94D0-43D5-8513-F8C675AF3692}"/>
                  </a:ext>
                </a:extLst>
              </p:cNvPr>
              <p:cNvSpPr/>
              <p:nvPr/>
            </p:nvSpPr>
            <p:spPr>
              <a:xfrm>
                <a:off x="6113791" y="2788366"/>
                <a:ext cx="146880" cy="114176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5373" extrusionOk="0">
                    <a:moveTo>
                      <a:pt x="3765" y="1"/>
                    </a:moveTo>
                    <a:cubicBezTo>
                      <a:pt x="3680" y="1"/>
                      <a:pt x="3593" y="2"/>
                      <a:pt x="3504" y="5"/>
                    </a:cubicBezTo>
                    <a:cubicBezTo>
                      <a:pt x="3440" y="2"/>
                      <a:pt x="3375" y="1"/>
                      <a:pt x="3311" y="1"/>
                    </a:cubicBezTo>
                    <a:cubicBezTo>
                      <a:pt x="2476" y="1"/>
                      <a:pt x="1647" y="193"/>
                      <a:pt x="901" y="551"/>
                    </a:cubicBezTo>
                    <a:cubicBezTo>
                      <a:pt x="258" y="937"/>
                      <a:pt x="1" y="2544"/>
                      <a:pt x="226" y="5373"/>
                    </a:cubicBezTo>
                    <a:cubicBezTo>
                      <a:pt x="258" y="5180"/>
                      <a:pt x="386" y="5019"/>
                      <a:pt x="515" y="4891"/>
                    </a:cubicBezTo>
                    <a:cubicBezTo>
                      <a:pt x="804" y="4698"/>
                      <a:pt x="1126" y="4601"/>
                      <a:pt x="1447" y="4569"/>
                    </a:cubicBezTo>
                    <a:cubicBezTo>
                      <a:pt x="2090" y="4505"/>
                      <a:pt x="2797" y="4473"/>
                      <a:pt x="3472" y="4441"/>
                    </a:cubicBezTo>
                    <a:cubicBezTo>
                      <a:pt x="4147" y="4441"/>
                      <a:pt x="4951" y="4473"/>
                      <a:pt x="5690" y="4537"/>
                    </a:cubicBezTo>
                    <a:cubicBezTo>
                      <a:pt x="6012" y="4537"/>
                      <a:pt x="6301" y="4601"/>
                      <a:pt x="6526" y="4794"/>
                    </a:cubicBezTo>
                    <a:cubicBezTo>
                      <a:pt x="6719" y="4923"/>
                      <a:pt x="6847" y="5148"/>
                      <a:pt x="6912" y="5373"/>
                    </a:cubicBezTo>
                    <a:cubicBezTo>
                      <a:pt x="6880" y="2512"/>
                      <a:pt x="6526" y="873"/>
                      <a:pt x="5851" y="455"/>
                    </a:cubicBezTo>
                    <a:cubicBezTo>
                      <a:pt x="5380" y="160"/>
                      <a:pt x="4693" y="1"/>
                      <a:pt x="3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281;p80">
                <a:extLst>
                  <a:ext uri="{FF2B5EF4-FFF2-40B4-BE49-F238E27FC236}">
                    <a16:creationId xmlns:a16="http://schemas.microsoft.com/office/drawing/2014/main" xmlns="" id="{243DFA93-F08C-4196-8FA5-7A47B010C81C}"/>
                  </a:ext>
                </a:extLst>
              </p:cNvPr>
              <p:cNvSpPr/>
              <p:nvPr/>
            </p:nvSpPr>
            <p:spPr>
              <a:xfrm>
                <a:off x="6167766" y="3658256"/>
                <a:ext cx="68999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255" extrusionOk="0">
                    <a:moveTo>
                      <a:pt x="1654" y="1"/>
                    </a:moveTo>
                    <a:cubicBezTo>
                      <a:pt x="1089" y="1"/>
                      <a:pt x="524" y="113"/>
                      <a:pt x="0" y="342"/>
                    </a:cubicBezTo>
                    <a:cubicBezTo>
                      <a:pt x="257" y="824"/>
                      <a:pt x="547" y="1275"/>
                      <a:pt x="868" y="1725"/>
                    </a:cubicBezTo>
                    <a:cubicBezTo>
                      <a:pt x="1157" y="2078"/>
                      <a:pt x="1422" y="2255"/>
                      <a:pt x="1672" y="2255"/>
                    </a:cubicBezTo>
                    <a:cubicBezTo>
                      <a:pt x="1921" y="2255"/>
                      <a:pt x="2154" y="2078"/>
                      <a:pt x="2379" y="1725"/>
                    </a:cubicBezTo>
                    <a:cubicBezTo>
                      <a:pt x="2700" y="1275"/>
                      <a:pt x="2990" y="792"/>
                      <a:pt x="3247" y="310"/>
                    </a:cubicBezTo>
                    <a:cubicBezTo>
                      <a:pt x="2742" y="105"/>
                      <a:pt x="2198" y="1"/>
                      <a:pt x="1654" y="1"/>
                    </a:cubicBez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282;p80">
                <a:extLst>
                  <a:ext uri="{FF2B5EF4-FFF2-40B4-BE49-F238E27FC236}">
                    <a16:creationId xmlns:a16="http://schemas.microsoft.com/office/drawing/2014/main" xmlns="" id="{A5AC9E34-2015-4B84-9DD6-CD5FF0786DBD}"/>
                  </a:ext>
                </a:extLst>
              </p:cNvPr>
              <p:cNvSpPr/>
              <p:nvPr/>
            </p:nvSpPr>
            <p:spPr>
              <a:xfrm>
                <a:off x="6130196" y="3537067"/>
                <a:ext cx="144819" cy="128478"/>
              </a:xfrm>
              <a:custGeom>
                <a:avLst/>
                <a:gdLst/>
                <a:ahLst/>
                <a:cxnLst/>
                <a:rect l="l" t="t" r="r" b="b"/>
                <a:pathLst>
                  <a:path w="6815" h="6046" extrusionOk="0">
                    <a:moveTo>
                      <a:pt x="3527" y="0"/>
                    </a:moveTo>
                    <a:cubicBezTo>
                      <a:pt x="3162" y="0"/>
                      <a:pt x="2884" y="420"/>
                      <a:pt x="2636" y="1288"/>
                    </a:cubicBezTo>
                    <a:cubicBezTo>
                      <a:pt x="2411" y="1995"/>
                      <a:pt x="2282" y="2702"/>
                      <a:pt x="2186" y="3442"/>
                    </a:cubicBezTo>
                    <a:cubicBezTo>
                      <a:pt x="2122" y="2799"/>
                      <a:pt x="1897" y="2156"/>
                      <a:pt x="1543" y="1577"/>
                    </a:cubicBezTo>
                    <a:cubicBezTo>
                      <a:pt x="1222" y="1063"/>
                      <a:pt x="932" y="806"/>
                      <a:pt x="739" y="806"/>
                    </a:cubicBezTo>
                    <a:cubicBezTo>
                      <a:pt x="579" y="806"/>
                      <a:pt x="450" y="902"/>
                      <a:pt x="386" y="1031"/>
                    </a:cubicBezTo>
                    <a:cubicBezTo>
                      <a:pt x="225" y="1191"/>
                      <a:pt x="97" y="1384"/>
                      <a:pt x="0" y="1609"/>
                    </a:cubicBezTo>
                    <a:cubicBezTo>
                      <a:pt x="354" y="2927"/>
                      <a:pt x="836" y="4245"/>
                      <a:pt x="1479" y="5467"/>
                    </a:cubicBezTo>
                    <a:cubicBezTo>
                      <a:pt x="1575" y="5660"/>
                      <a:pt x="1672" y="5852"/>
                      <a:pt x="1768" y="6045"/>
                    </a:cubicBezTo>
                    <a:cubicBezTo>
                      <a:pt x="2308" y="5816"/>
                      <a:pt x="2874" y="5704"/>
                      <a:pt x="3438" y="5704"/>
                    </a:cubicBezTo>
                    <a:cubicBezTo>
                      <a:pt x="3982" y="5704"/>
                      <a:pt x="4526" y="5808"/>
                      <a:pt x="5047" y="6013"/>
                    </a:cubicBezTo>
                    <a:cubicBezTo>
                      <a:pt x="5143" y="5820"/>
                      <a:pt x="5272" y="5627"/>
                      <a:pt x="5368" y="5435"/>
                    </a:cubicBezTo>
                    <a:cubicBezTo>
                      <a:pt x="5979" y="4213"/>
                      <a:pt x="6461" y="2895"/>
                      <a:pt x="6815" y="1545"/>
                    </a:cubicBezTo>
                    <a:cubicBezTo>
                      <a:pt x="6461" y="806"/>
                      <a:pt x="6172" y="452"/>
                      <a:pt x="5850" y="452"/>
                    </a:cubicBezTo>
                    <a:cubicBezTo>
                      <a:pt x="5561" y="452"/>
                      <a:pt x="5336" y="677"/>
                      <a:pt x="5111" y="1127"/>
                    </a:cubicBezTo>
                    <a:cubicBezTo>
                      <a:pt x="4950" y="1449"/>
                      <a:pt x="4822" y="1770"/>
                      <a:pt x="4790" y="2124"/>
                    </a:cubicBezTo>
                    <a:cubicBezTo>
                      <a:pt x="4725" y="1706"/>
                      <a:pt x="4597" y="1288"/>
                      <a:pt x="4436" y="870"/>
                    </a:cubicBezTo>
                    <a:cubicBezTo>
                      <a:pt x="4243" y="324"/>
                      <a:pt x="3954" y="34"/>
                      <a:pt x="3568" y="2"/>
                    </a:cubicBezTo>
                    <a:cubicBezTo>
                      <a:pt x="3554" y="1"/>
                      <a:pt x="3541" y="0"/>
                      <a:pt x="3527" y="0"/>
                    </a:cubicBezTo>
                    <a:close/>
                  </a:path>
                </a:pathLst>
              </a:custGeom>
              <a:solidFill>
                <a:srgbClr val="FFED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283;p80">
                <a:extLst>
                  <a:ext uri="{FF2B5EF4-FFF2-40B4-BE49-F238E27FC236}">
                    <a16:creationId xmlns:a16="http://schemas.microsoft.com/office/drawing/2014/main" xmlns="" id="{0E61FE99-95E8-4D90-85F5-459A2BF2E0D1}"/>
                  </a:ext>
                </a:extLst>
              </p:cNvPr>
              <p:cNvSpPr/>
              <p:nvPr/>
            </p:nvSpPr>
            <p:spPr>
              <a:xfrm>
                <a:off x="6118572" y="2961256"/>
                <a:ext cx="156443" cy="648954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30539" extrusionOk="0">
                    <a:moveTo>
                      <a:pt x="3534" y="1"/>
                    </a:moveTo>
                    <a:cubicBezTo>
                      <a:pt x="2353" y="1"/>
                      <a:pt x="1173" y="105"/>
                      <a:pt x="1" y="323"/>
                    </a:cubicBezTo>
                    <a:cubicBezTo>
                      <a:pt x="322" y="11670"/>
                      <a:pt x="515" y="21120"/>
                      <a:pt x="547" y="28706"/>
                    </a:cubicBezTo>
                    <a:cubicBezTo>
                      <a:pt x="644" y="28481"/>
                      <a:pt x="772" y="28288"/>
                      <a:pt x="901" y="28128"/>
                    </a:cubicBezTo>
                    <a:cubicBezTo>
                      <a:pt x="997" y="27999"/>
                      <a:pt x="1126" y="27903"/>
                      <a:pt x="1286" y="27903"/>
                    </a:cubicBezTo>
                    <a:cubicBezTo>
                      <a:pt x="1479" y="27903"/>
                      <a:pt x="1769" y="28160"/>
                      <a:pt x="2090" y="28674"/>
                    </a:cubicBezTo>
                    <a:cubicBezTo>
                      <a:pt x="2412" y="29253"/>
                      <a:pt x="2637" y="29896"/>
                      <a:pt x="2733" y="30539"/>
                    </a:cubicBezTo>
                    <a:cubicBezTo>
                      <a:pt x="2829" y="29799"/>
                      <a:pt x="2958" y="29092"/>
                      <a:pt x="3151" y="28385"/>
                    </a:cubicBezTo>
                    <a:cubicBezTo>
                      <a:pt x="3392" y="27541"/>
                      <a:pt x="3689" y="27093"/>
                      <a:pt x="4043" y="27093"/>
                    </a:cubicBezTo>
                    <a:cubicBezTo>
                      <a:pt x="4067" y="27093"/>
                      <a:pt x="4091" y="27095"/>
                      <a:pt x="4115" y="27099"/>
                    </a:cubicBezTo>
                    <a:cubicBezTo>
                      <a:pt x="4469" y="27131"/>
                      <a:pt x="4790" y="27421"/>
                      <a:pt x="4983" y="27967"/>
                    </a:cubicBezTo>
                    <a:cubicBezTo>
                      <a:pt x="5144" y="28385"/>
                      <a:pt x="5272" y="28803"/>
                      <a:pt x="5337" y="29221"/>
                    </a:cubicBezTo>
                    <a:cubicBezTo>
                      <a:pt x="5369" y="28867"/>
                      <a:pt x="5497" y="28546"/>
                      <a:pt x="5658" y="28224"/>
                    </a:cubicBezTo>
                    <a:cubicBezTo>
                      <a:pt x="5883" y="27774"/>
                      <a:pt x="6108" y="27549"/>
                      <a:pt x="6397" y="27549"/>
                    </a:cubicBezTo>
                    <a:cubicBezTo>
                      <a:pt x="6687" y="27549"/>
                      <a:pt x="7008" y="27903"/>
                      <a:pt x="7362" y="28642"/>
                    </a:cubicBezTo>
                    <a:cubicBezTo>
                      <a:pt x="7297" y="21056"/>
                      <a:pt x="7105" y="11605"/>
                      <a:pt x="6783" y="258"/>
                    </a:cubicBezTo>
                    <a:cubicBezTo>
                      <a:pt x="5705" y="89"/>
                      <a:pt x="4620" y="1"/>
                      <a:pt x="3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284;p80">
                <a:extLst>
                  <a:ext uri="{FF2B5EF4-FFF2-40B4-BE49-F238E27FC236}">
                    <a16:creationId xmlns:a16="http://schemas.microsoft.com/office/drawing/2014/main" xmlns="" id="{7B38EE11-48E1-40CC-AA5E-E56653D19EB0}"/>
                  </a:ext>
                </a:extLst>
              </p:cNvPr>
              <p:cNvSpPr/>
              <p:nvPr/>
            </p:nvSpPr>
            <p:spPr>
              <a:xfrm>
                <a:off x="6117892" y="2883396"/>
                <a:ext cx="145520" cy="85404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4019" extrusionOk="0">
                    <a:moveTo>
                      <a:pt x="3311" y="1"/>
                    </a:moveTo>
                    <a:cubicBezTo>
                      <a:pt x="2636" y="1"/>
                      <a:pt x="1929" y="33"/>
                      <a:pt x="1286" y="129"/>
                    </a:cubicBezTo>
                    <a:cubicBezTo>
                      <a:pt x="933" y="129"/>
                      <a:pt x="643" y="258"/>
                      <a:pt x="354" y="419"/>
                    </a:cubicBezTo>
                    <a:cubicBezTo>
                      <a:pt x="226" y="547"/>
                      <a:pt x="97" y="708"/>
                      <a:pt x="65" y="901"/>
                    </a:cubicBezTo>
                    <a:cubicBezTo>
                      <a:pt x="33" y="965"/>
                      <a:pt x="33" y="997"/>
                      <a:pt x="33" y="1029"/>
                    </a:cubicBezTo>
                    <a:cubicBezTo>
                      <a:pt x="1" y="1158"/>
                      <a:pt x="1" y="1287"/>
                      <a:pt x="1" y="1415"/>
                    </a:cubicBezTo>
                    <a:lnTo>
                      <a:pt x="1" y="2605"/>
                    </a:lnTo>
                    <a:lnTo>
                      <a:pt x="33" y="4019"/>
                    </a:lnTo>
                    <a:cubicBezTo>
                      <a:pt x="1225" y="3797"/>
                      <a:pt x="2436" y="3684"/>
                      <a:pt x="3645" y="3684"/>
                    </a:cubicBezTo>
                    <a:cubicBezTo>
                      <a:pt x="4718" y="3684"/>
                      <a:pt x="5790" y="3773"/>
                      <a:pt x="6847" y="3955"/>
                    </a:cubicBezTo>
                    <a:cubicBezTo>
                      <a:pt x="6815" y="3472"/>
                      <a:pt x="6815" y="3022"/>
                      <a:pt x="6815" y="2540"/>
                    </a:cubicBezTo>
                    <a:lnTo>
                      <a:pt x="6815" y="1319"/>
                    </a:lnTo>
                    <a:cubicBezTo>
                      <a:pt x="6783" y="1190"/>
                      <a:pt x="6783" y="1029"/>
                      <a:pt x="6751" y="901"/>
                    </a:cubicBezTo>
                    <a:cubicBezTo>
                      <a:pt x="6687" y="676"/>
                      <a:pt x="6558" y="483"/>
                      <a:pt x="6365" y="322"/>
                    </a:cubicBezTo>
                    <a:cubicBezTo>
                      <a:pt x="6169" y="182"/>
                      <a:pt x="5924" y="91"/>
                      <a:pt x="5652" y="91"/>
                    </a:cubicBezTo>
                    <a:cubicBezTo>
                      <a:pt x="5612" y="91"/>
                      <a:pt x="5571" y="93"/>
                      <a:pt x="5529" y="97"/>
                    </a:cubicBezTo>
                    <a:cubicBezTo>
                      <a:pt x="4790" y="33"/>
                      <a:pt x="4051" y="1"/>
                      <a:pt x="331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ECB4B65B-CC45-49D2-8514-09EF0DDF0A05}"/>
              </a:ext>
            </a:extLst>
          </p:cNvPr>
          <p:cNvCxnSpPr>
            <a:cxnSpLocks/>
          </p:cNvCxnSpPr>
          <p:nvPr/>
        </p:nvCxnSpPr>
        <p:spPr>
          <a:xfrm flipH="1">
            <a:off x="1495097" y="1612232"/>
            <a:ext cx="189324" cy="6865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xmlns="" id="{0FA61382-7CEB-4DF5-AB44-79672A1D17BF}"/>
              </a:ext>
            </a:extLst>
          </p:cNvPr>
          <p:cNvCxnSpPr>
            <a:cxnSpLocks/>
          </p:cNvCxnSpPr>
          <p:nvPr/>
        </p:nvCxnSpPr>
        <p:spPr>
          <a:xfrm>
            <a:off x="1674855" y="1563762"/>
            <a:ext cx="732943" cy="7731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xmlns="" id="{8ABC3043-18EB-4470-A211-F02486382DC4}"/>
              </a:ext>
            </a:extLst>
          </p:cNvPr>
          <p:cNvCxnSpPr>
            <a:cxnSpLocks/>
          </p:cNvCxnSpPr>
          <p:nvPr/>
        </p:nvCxnSpPr>
        <p:spPr>
          <a:xfrm>
            <a:off x="1667985" y="1590545"/>
            <a:ext cx="845542" cy="10266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95AFBF8C-0F0A-452D-A988-EABE8C0E6F7B}"/>
              </a:ext>
            </a:extLst>
          </p:cNvPr>
          <p:cNvCxnSpPr>
            <a:cxnSpLocks/>
          </p:cNvCxnSpPr>
          <p:nvPr/>
        </p:nvCxnSpPr>
        <p:spPr>
          <a:xfrm flipH="1">
            <a:off x="1574251" y="1539706"/>
            <a:ext cx="109803" cy="10320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oogle Shape;2252;p62">
            <a:extLst>
              <a:ext uri="{FF2B5EF4-FFF2-40B4-BE49-F238E27FC236}">
                <a16:creationId xmlns:a16="http://schemas.microsoft.com/office/drawing/2014/main" xmlns="" id="{390326D4-9E56-4258-A7E9-C50B1117E56D}"/>
              </a:ext>
            </a:extLst>
          </p:cNvPr>
          <p:cNvGrpSpPr/>
          <p:nvPr/>
        </p:nvGrpSpPr>
        <p:grpSpPr>
          <a:xfrm>
            <a:off x="6546167" y="2925936"/>
            <a:ext cx="2398079" cy="1181849"/>
            <a:chOff x="495607" y="1047744"/>
            <a:chExt cx="1058988" cy="521880"/>
          </a:xfrm>
        </p:grpSpPr>
        <p:sp>
          <p:nvSpPr>
            <p:cNvPr id="80" name="Google Shape;2253;p62">
              <a:extLst>
                <a:ext uri="{FF2B5EF4-FFF2-40B4-BE49-F238E27FC236}">
                  <a16:creationId xmlns:a16="http://schemas.microsoft.com/office/drawing/2014/main" xmlns="" id="{83ACB8D5-ADFE-4A87-A27A-3609CC278763}"/>
                </a:ext>
              </a:extLst>
            </p:cNvPr>
            <p:cNvSpPr/>
            <p:nvPr/>
          </p:nvSpPr>
          <p:spPr>
            <a:xfrm>
              <a:off x="886377" y="1172077"/>
              <a:ext cx="382318" cy="397547"/>
            </a:xfrm>
            <a:custGeom>
              <a:avLst/>
              <a:gdLst/>
              <a:ahLst/>
              <a:cxnLst/>
              <a:rect l="l" t="t" r="r" b="b"/>
              <a:pathLst>
                <a:path w="25556" h="26574" extrusionOk="0">
                  <a:moveTo>
                    <a:pt x="25556" y="0"/>
                  </a:moveTo>
                  <a:lnTo>
                    <a:pt x="0" y="4467"/>
                  </a:lnTo>
                  <a:lnTo>
                    <a:pt x="1244" y="26574"/>
                  </a:lnTo>
                  <a:lnTo>
                    <a:pt x="25443" y="22107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54;p62">
              <a:extLst>
                <a:ext uri="{FF2B5EF4-FFF2-40B4-BE49-F238E27FC236}">
                  <a16:creationId xmlns:a16="http://schemas.microsoft.com/office/drawing/2014/main" xmlns="" id="{35638F7E-E545-4810-9B7E-5BE4A0590AFD}"/>
                </a:ext>
              </a:extLst>
            </p:cNvPr>
            <p:cNvSpPr/>
            <p:nvPr/>
          </p:nvSpPr>
          <p:spPr>
            <a:xfrm>
              <a:off x="645312" y="1160228"/>
              <a:ext cx="259691" cy="409395"/>
            </a:xfrm>
            <a:custGeom>
              <a:avLst/>
              <a:gdLst/>
              <a:ahLst/>
              <a:cxnLst/>
              <a:rect l="l" t="t" r="r" b="b"/>
              <a:pathLst>
                <a:path w="17359" h="27366" extrusionOk="0">
                  <a:moveTo>
                    <a:pt x="0" y="1"/>
                  </a:moveTo>
                  <a:lnTo>
                    <a:pt x="227" y="21599"/>
                  </a:lnTo>
                  <a:lnTo>
                    <a:pt x="17358" y="27366"/>
                  </a:lnTo>
                  <a:lnTo>
                    <a:pt x="16114" y="52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>
                <a:alpha val="5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55;p62">
              <a:extLst>
                <a:ext uri="{FF2B5EF4-FFF2-40B4-BE49-F238E27FC236}">
                  <a16:creationId xmlns:a16="http://schemas.microsoft.com/office/drawing/2014/main" xmlns="" id="{0402F761-E53A-45A4-AF96-2731C4052923}"/>
                </a:ext>
              </a:extLst>
            </p:cNvPr>
            <p:cNvSpPr/>
            <p:nvPr/>
          </p:nvSpPr>
          <p:spPr>
            <a:xfrm>
              <a:off x="645312" y="1084950"/>
              <a:ext cx="623383" cy="153953"/>
            </a:xfrm>
            <a:custGeom>
              <a:avLst/>
              <a:gdLst/>
              <a:ahLst/>
              <a:cxnLst/>
              <a:rect l="l" t="t" r="r" b="b"/>
              <a:pathLst>
                <a:path w="41670" h="10291" extrusionOk="0">
                  <a:moveTo>
                    <a:pt x="26744" y="1"/>
                  </a:moveTo>
                  <a:lnTo>
                    <a:pt x="0" y="5033"/>
                  </a:lnTo>
                  <a:lnTo>
                    <a:pt x="16114" y="10291"/>
                  </a:lnTo>
                  <a:lnTo>
                    <a:pt x="41670" y="5824"/>
                  </a:lnTo>
                  <a:lnTo>
                    <a:pt x="267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56;p62">
              <a:extLst>
                <a:ext uri="{FF2B5EF4-FFF2-40B4-BE49-F238E27FC236}">
                  <a16:creationId xmlns:a16="http://schemas.microsoft.com/office/drawing/2014/main" xmlns="" id="{3532BC88-26BE-41D2-A000-384BCA7B7610}"/>
                </a:ext>
              </a:extLst>
            </p:cNvPr>
            <p:cNvSpPr/>
            <p:nvPr/>
          </p:nvSpPr>
          <p:spPr>
            <a:xfrm>
              <a:off x="495607" y="1160228"/>
              <a:ext cx="390785" cy="175107"/>
            </a:xfrm>
            <a:custGeom>
              <a:avLst/>
              <a:gdLst/>
              <a:ahLst/>
              <a:cxnLst/>
              <a:rect l="l" t="t" r="r" b="b"/>
              <a:pathLst>
                <a:path w="26122" h="11705" extrusionOk="0">
                  <a:moveTo>
                    <a:pt x="10007" y="1"/>
                  </a:moveTo>
                  <a:lnTo>
                    <a:pt x="0" y="5542"/>
                  </a:lnTo>
                  <a:lnTo>
                    <a:pt x="16340" y="11704"/>
                  </a:lnTo>
                  <a:lnTo>
                    <a:pt x="26121" y="5259"/>
                  </a:lnTo>
                  <a:lnTo>
                    <a:pt x="10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57;p62">
              <a:extLst>
                <a:ext uri="{FF2B5EF4-FFF2-40B4-BE49-F238E27FC236}">
                  <a16:creationId xmlns:a16="http://schemas.microsoft.com/office/drawing/2014/main" xmlns="" id="{79177688-3FBB-4D9B-A849-B3FE9A37982A}"/>
                </a:ext>
              </a:extLst>
            </p:cNvPr>
            <p:cNvSpPr/>
            <p:nvPr/>
          </p:nvSpPr>
          <p:spPr>
            <a:xfrm>
              <a:off x="1045387" y="1084950"/>
              <a:ext cx="223308" cy="168345"/>
            </a:xfrm>
            <a:custGeom>
              <a:avLst/>
              <a:gdLst/>
              <a:ahLst/>
              <a:cxnLst/>
              <a:rect l="l" t="t" r="r" b="b"/>
              <a:pathLst>
                <a:path w="14927" h="11253" extrusionOk="0">
                  <a:moveTo>
                    <a:pt x="1" y="1"/>
                  </a:moveTo>
                  <a:lnTo>
                    <a:pt x="1188" y="11252"/>
                  </a:lnTo>
                  <a:lnTo>
                    <a:pt x="14927" y="5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58;p62">
              <a:extLst>
                <a:ext uri="{FF2B5EF4-FFF2-40B4-BE49-F238E27FC236}">
                  <a16:creationId xmlns:a16="http://schemas.microsoft.com/office/drawing/2014/main" xmlns="" id="{4655FDC1-CAD8-42AA-B59D-D59C5E988FC0}"/>
                </a:ext>
              </a:extLst>
            </p:cNvPr>
            <p:cNvSpPr/>
            <p:nvPr/>
          </p:nvSpPr>
          <p:spPr>
            <a:xfrm>
              <a:off x="886377" y="1172077"/>
              <a:ext cx="528656" cy="153101"/>
            </a:xfrm>
            <a:custGeom>
              <a:avLst/>
              <a:gdLst/>
              <a:ahLst/>
              <a:cxnLst/>
              <a:rect l="l" t="t" r="r" b="b"/>
              <a:pathLst>
                <a:path w="35338" h="10234" extrusionOk="0">
                  <a:moveTo>
                    <a:pt x="25556" y="0"/>
                  </a:moveTo>
                  <a:lnTo>
                    <a:pt x="0" y="4467"/>
                  </a:lnTo>
                  <a:lnTo>
                    <a:pt x="7746" y="10234"/>
                  </a:lnTo>
                  <a:lnTo>
                    <a:pt x="35337" y="4523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59;p62">
              <a:extLst>
                <a:ext uri="{FF2B5EF4-FFF2-40B4-BE49-F238E27FC236}">
                  <a16:creationId xmlns:a16="http://schemas.microsoft.com/office/drawing/2014/main" xmlns="" id="{0CB9F012-04C7-4AC0-938A-5F2BC092A0B8}"/>
                </a:ext>
              </a:extLst>
            </p:cNvPr>
            <p:cNvSpPr/>
            <p:nvPr/>
          </p:nvSpPr>
          <p:spPr>
            <a:xfrm>
              <a:off x="1153653" y="1047744"/>
              <a:ext cx="400943" cy="499051"/>
            </a:xfrm>
            <a:custGeom>
              <a:avLst/>
              <a:gdLst/>
              <a:ahLst/>
              <a:cxnLst/>
              <a:rect l="l" t="t" r="r" b="b"/>
              <a:pathLst>
                <a:path w="26801" h="33359" extrusionOk="0">
                  <a:moveTo>
                    <a:pt x="849" y="0"/>
                  </a:moveTo>
                  <a:lnTo>
                    <a:pt x="1" y="33132"/>
                  </a:lnTo>
                  <a:lnTo>
                    <a:pt x="26518" y="33358"/>
                  </a:lnTo>
                  <a:lnTo>
                    <a:pt x="26800" y="1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60;p62">
              <a:extLst>
                <a:ext uri="{FF2B5EF4-FFF2-40B4-BE49-F238E27FC236}">
                  <a16:creationId xmlns:a16="http://schemas.microsoft.com/office/drawing/2014/main" xmlns="" id="{9A8E9DD6-D901-4347-A59E-717858D99B8E}"/>
                </a:ext>
              </a:extLst>
            </p:cNvPr>
            <p:cNvSpPr/>
            <p:nvPr/>
          </p:nvSpPr>
          <p:spPr>
            <a:xfrm>
              <a:off x="1201869" y="1092564"/>
              <a:ext cx="164111" cy="62608"/>
            </a:xfrm>
            <a:custGeom>
              <a:avLst/>
              <a:gdLst/>
              <a:ahLst/>
              <a:cxnLst/>
              <a:rect l="l" t="t" r="r" b="b"/>
              <a:pathLst>
                <a:path w="10970" h="4185" extrusionOk="0">
                  <a:moveTo>
                    <a:pt x="340" y="1"/>
                  </a:moveTo>
                  <a:lnTo>
                    <a:pt x="0" y="4015"/>
                  </a:lnTo>
                  <a:lnTo>
                    <a:pt x="10969" y="4184"/>
                  </a:lnTo>
                  <a:lnTo>
                    <a:pt x="10969" y="4184"/>
                  </a:lnTo>
                  <a:lnTo>
                    <a:pt x="10856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61;p62">
              <a:extLst>
                <a:ext uri="{FF2B5EF4-FFF2-40B4-BE49-F238E27FC236}">
                  <a16:creationId xmlns:a16="http://schemas.microsoft.com/office/drawing/2014/main" xmlns="" id="{06FAB3A4-DED7-4529-9E0A-0CFF4B8FBF52}"/>
                </a:ext>
              </a:extLst>
            </p:cNvPr>
            <p:cNvSpPr/>
            <p:nvPr/>
          </p:nvSpPr>
          <p:spPr>
            <a:xfrm>
              <a:off x="1394718" y="1096798"/>
              <a:ext cx="126891" cy="60917"/>
            </a:xfrm>
            <a:custGeom>
              <a:avLst/>
              <a:gdLst/>
              <a:ahLst/>
              <a:cxnLst/>
              <a:rect l="l" t="t" r="r" b="b"/>
              <a:pathLst>
                <a:path w="8482" h="4072" extrusionOk="0">
                  <a:moveTo>
                    <a:pt x="113" y="0"/>
                  </a:moveTo>
                  <a:lnTo>
                    <a:pt x="0" y="4071"/>
                  </a:lnTo>
                  <a:lnTo>
                    <a:pt x="8481" y="4015"/>
                  </a:lnTo>
                  <a:lnTo>
                    <a:pt x="8481" y="34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62;p62">
              <a:extLst>
                <a:ext uri="{FF2B5EF4-FFF2-40B4-BE49-F238E27FC236}">
                  <a16:creationId xmlns:a16="http://schemas.microsoft.com/office/drawing/2014/main" xmlns="" id="{EE679709-14D7-4A9F-B7B5-B311CC2B833B}"/>
                </a:ext>
              </a:extLst>
            </p:cNvPr>
            <p:cNvSpPr/>
            <p:nvPr/>
          </p:nvSpPr>
          <p:spPr>
            <a:xfrm>
              <a:off x="1195945" y="1186453"/>
              <a:ext cx="327355" cy="26240"/>
            </a:xfrm>
            <a:custGeom>
              <a:avLst/>
              <a:gdLst/>
              <a:ahLst/>
              <a:cxnLst/>
              <a:rect l="l" t="t" r="r" b="b"/>
              <a:pathLst>
                <a:path w="21882" h="1754" extrusionOk="0">
                  <a:moveTo>
                    <a:pt x="283" y="0"/>
                  </a:moveTo>
                  <a:lnTo>
                    <a:pt x="1" y="1301"/>
                  </a:lnTo>
                  <a:lnTo>
                    <a:pt x="21768" y="1753"/>
                  </a:lnTo>
                  <a:lnTo>
                    <a:pt x="21881" y="22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63;p62">
              <a:extLst>
                <a:ext uri="{FF2B5EF4-FFF2-40B4-BE49-F238E27FC236}">
                  <a16:creationId xmlns:a16="http://schemas.microsoft.com/office/drawing/2014/main" xmlns="" id="{9463C747-A245-4031-901E-AAEE12D08389}"/>
                </a:ext>
              </a:extLst>
            </p:cNvPr>
            <p:cNvSpPr/>
            <p:nvPr/>
          </p:nvSpPr>
          <p:spPr>
            <a:xfrm>
              <a:off x="1194254" y="1228745"/>
              <a:ext cx="156497" cy="19463"/>
            </a:xfrm>
            <a:custGeom>
              <a:avLst/>
              <a:gdLst/>
              <a:ahLst/>
              <a:cxnLst/>
              <a:rect l="l" t="t" r="r" b="b"/>
              <a:pathLst>
                <a:path w="10461" h="1301" extrusionOk="0">
                  <a:moveTo>
                    <a:pt x="170" y="0"/>
                  </a:moveTo>
                  <a:lnTo>
                    <a:pt x="1" y="1018"/>
                  </a:lnTo>
                  <a:lnTo>
                    <a:pt x="10460" y="1301"/>
                  </a:lnTo>
                  <a:lnTo>
                    <a:pt x="10347" y="5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64;p62">
              <a:extLst>
                <a:ext uri="{FF2B5EF4-FFF2-40B4-BE49-F238E27FC236}">
                  <a16:creationId xmlns:a16="http://schemas.microsoft.com/office/drawing/2014/main" xmlns="" id="{B77C2D93-0A37-431B-9FBD-84FD5FBB8AFD}"/>
                </a:ext>
              </a:extLst>
            </p:cNvPr>
            <p:cNvSpPr/>
            <p:nvPr/>
          </p:nvSpPr>
          <p:spPr>
            <a:xfrm>
              <a:off x="1190873" y="1272728"/>
              <a:ext cx="156497" cy="19463"/>
            </a:xfrm>
            <a:custGeom>
              <a:avLst/>
              <a:gdLst/>
              <a:ahLst/>
              <a:cxnLst/>
              <a:rect l="l" t="t" r="r" b="b"/>
              <a:pathLst>
                <a:path w="10461" h="1301" extrusionOk="0">
                  <a:moveTo>
                    <a:pt x="227" y="0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65;p62">
              <a:extLst>
                <a:ext uri="{FF2B5EF4-FFF2-40B4-BE49-F238E27FC236}">
                  <a16:creationId xmlns:a16="http://schemas.microsoft.com/office/drawing/2014/main" xmlns="" id="{409A012C-D39C-4DA9-BBB6-D240A6E08290}"/>
                </a:ext>
              </a:extLst>
            </p:cNvPr>
            <p:cNvSpPr/>
            <p:nvPr/>
          </p:nvSpPr>
          <p:spPr>
            <a:xfrm>
              <a:off x="1367655" y="1479954"/>
              <a:ext cx="145486" cy="16935"/>
            </a:xfrm>
            <a:custGeom>
              <a:avLst/>
              <a:gdLst/>
              <a:ahLst/>
              <a:cxnLst/>
              <a:rect l="l" t="t" r="r" b="b"/>
              <a:pathLst>
                <a:path w="9725" h="1132" extrusionOk="0">
                  <a:moveTo>
                    <a:pt x="226" y="0"/>
                  </a:moveTo>
                  <a:lnTo>
                    <a:pt x="0" y="962"/>
                  </a:lnTo>
                  <a:lnTo>
                    <a:pt x="9725" y="1131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66;p62">
              <a:extLst>
                <a:ext uri="{FF2B5EF4-FFF2-40B4-BE49-F238E27FC236}">
                  <a16:creationId xmlns:a16="http://schemas.microsoft.com/office/drawing/2014/main" xmlns="" id="{163E2A1F-3F1B-4119-9BFA-13B149B9C475}"/>
                </a:ext>
              </a:extLst>
            </p:cNvPr>
            <p:cNvSpPr/>
            <p:nvPr/>
          </p:nvSpPr>
          <p:spPr>
            <a:xfrm>
              <a:off x="1190873" y="1310786"/>
              <a:ext cx="156497" cy="19478"/>
            </a:xfrm>
            <a:custGeom>
              <a:avLst/>
              <a:gdLst/>
              <a:ahLst/>
              <a:cxnLst/>
              <a:rect l="l" t="t" r="r" b="b"/>
              <a:pathLst>
                <a:path w="10461" h="1302" extrusionOk="0">
                  <a:moveTo>
                    <a:pt x="227" y="1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67;p62">
              <a:extLst>
                <a:ext uri="{FF2B5EF4-FFF2-40B4-BE49-F238E27FC236}">
                  <a16:creationId xmlns:a16="http://schemas.microsoft.com/office/drawing/2014/main" xmlns="" id="{3BBE7C90-E707-4175-83D7-195BA86515D9}"/>
                </a:ext>
              </a:extLst>
            </p:cNvPr>
            <p:cNvSpPr/>
            <p:nvPr/>
          </p:nvSpPr>
          <p:spPr>
            <a:xfrm>
              <a:off x="1368493" y="1235507"/>
              <a:ext cx="147191" cy="225013"/>
            </a:xfrm>
            <a:custGeom>
              <a:avLst/>
              <a:gdLst/>
              <a:ahLst/>
              <a:cxnLst/>
              <a:rect l="l" t="t" r="r" b="b"/>
              <a:pathLst>
                <a:path w="9839" h="15041" extrusionOk="0">
                  <a:moveTo>
                    <a:pt x="1" y="1"/>
                  </a:moveTo>
                  <a:lnTo>
                    <a:pt x="114" y="14588"/>
                  </a:lnTo>
                  <a:lnTo>
                    <a:pt x="9838" y="15040"/>
                  </a:lnTo>
                  <a:lnTo>
                    <a:pt x="9725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68;p62">
              <a:extLst>
                <a:ext uri="{FF2B5EF4-FFF2-40B4-BE49-F238E27FC236}">
                  <a16:creationId xmlns:a16="http://schemas.microsoft.com/office/drawing/2014/main" xmlns="" id="{24D1F25C-40D3-4C7C-8934-FEC6E4F9B3C7}"/>
                </a:ext>
              </a:extLst>
            </p:cNvPr>
            <p:cNvSpPr/>
            <p:nvPr/>
          </p:nvSpPr>
          <p:spPr>
            <a:xfrm>
              <a:off x="1195107" y="1347154"/>
              <a:ext cx="153953" cy="137049"/>
            </a:xfrm>
            <a:custGeom>
              <a:avLst/>
              <a:gdLst/>
              <a:ahLst/>
              <a:cxnLst/>
              <a:rect l="l" t="t" r="r" b="b"/>
              <a:pathLst>
                <a:path w="10291" h="9161" extrusionOk="0">
                  <a:moveTo>
                    <a:pt x="0" y="1"/>
                  </a:moveTo>
                  <a:lnTo>
                    <a:pt x="170" y="8538"/>
                  </a:lnTo>
                  <a:lnTo>
                    <a:pt x="10290" y="9160"/>
                  </a:lnTo>
                  <a:lnTo>
                    <a:pt x="9951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7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46">
            <a:off x="-331426" y="-3405644"/>
            <a:ext cx="9718327" cy="52832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68340" y="846647"/>
            <a:ext cx="6831067" cy="641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950"/>
              </a:lnSpc>
              <a:buClrTx/>
            </a:pPr>
            <a:r>
              <a:rPr lang="en-US" sz="4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 ĐÁNH GIÁ</a:t>
            </a:r>
          </a:p>
        </p:txBody>
      </p:sp>
      <p:sp>
        <p:nvSpPr>
          <p:cNvPr id="13" name="矩形 14"/>
          <p:cNvSpPr/>
          <p:nvPr/>
        </p:nvSpPr>
        <p:spPr>
          <a:xfrm>
            <a:off x="1156465" y="1959608"/>
            <a:ext cx="5933575" cy="654903"/>
          </a:xfrm>
          <a:prstGeom prst="rect">
            <a:avLst/>
          </a:prstGeom>
          <a:noFill/>
          <a:ln>
            <a:solidFill>
              <a:srgbClr val="3366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 17"/>
          <p:cNvSpPr/>
          <p:nvPr/>
        </p:nvSpPr>
        <p:spPr>
          <a:xfrm>
            <a:off x="444130" y="1804666"/>
            <a:ext cx="1424669" cy="670268"/>
          </a:xfrm>
          <a:prstGeom prst="roundRect">
            <a:avLst>
              <a:gd name="adj" fmla="val 0"/>
            </a:avLst>
          </a:prstGeom>
          <a:solidFill>
            <a:srgbClr val="336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3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zh-CN" altLang="en-US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8"/>
          <p:cNvSpPr/>
          <p:nvPr/>
        </p:nvSpPr>
        <p:spPr>
          <a:xfrm>
            <a:off x="1755787" y="2026463"/>
            <a:ext cx="4200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Hoàn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toàn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đồng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ý</a:t>
            </a:r>
            <a:endParaRPr lang="zh-CN" altLang="en-US" sz="3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8"/>
          <p:cNvSpPr/>
          <p:nvPr/>
        </p:nvSpPr>
        <p:spPr>
          <a:xfrm>
            <a:off x="945296" y="3095217"/>
            <a:ext cx="4200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Đồng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ý</a:t>
            </a:r>
            <a:endParaRPr lang="zh-CN" altLang="en-US" sz="3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8"/>
          <p:cNvSpPr/>
          <p:nvPr/>
        </p:nvSpPr>
        <p:spPr>
          <a:xfrm>
            <a:off x="1513772" y="4281028"/>
            <a:ext cx="4200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Không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đồng</a:t>
            </a:r>
            <a:r>
              <a:rPr lang="en-US" altLang="zh-CN" sz="3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ý</a:t>
            </a:r>
            <a:endParaRPr lang="zh-CN" altLang="en-US" sz="3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矩形 14"/>
          <p:cNvSpPr/>
          <p:nvPr/>
        </p:nvSpPr>
        <p:spPr>
          <a:xfrm>
            <a:off x="1206446" y="3092889"/>
            <a:ext cx="5933575" cy="654903"/>
          </a:xfrm>
          <a:prstGeom prst="rect">
            <a:avLst/>
          </a:prstGeom>
          <a:noFill/>
          <a:ln>
            <a:solidFill>
              <a:srgbClr val="3366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14"/>
          <p:cNvSpPr/>
          <p:nvPr/>
        </p:nvSpPr>
        <p:spPr>
          <a:xfrm>
            <a:off x="1168340" y="4230575"/>
            <a:ext cx="5933575" cy="654903"/>
          </a:xfrm>
          <a:prstGeom prst="rect">
            <a:avLst/>
          </a:prstGeom>
          <a:noFill/>
          <a:ln>
            <a:solidFill>
              <a:srgbClr val="3366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gradFill>
                <a:gsLst>
                  <a:gs pos="8300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圆角矩形 17"/>
          <p:cNvSpPr/>
          <p:nvPr/>
        </p:nvSpPr>
        <p:spPr>
          <a:xfrm>
            <a:off x="444129" y="2928494"/>
            <a:ext cx="1424669" cy="670268"/>
          </a:xfrm>
          <a:prstGeom prst="roundRect">
            <a:avLst>
              <a:gd name="adj" fmla="val 0"/>
            </a:avLst>
          </a:prstGeom>
          <a:solidFill>
            <a:srgbClr val="336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3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zh-CN" altLang="en-US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圆角矩形 17"/>
          <p:cNvSpPr/>
          <p:nvPr/>
        </p:nvSpPr>
        <p:spPr>
          <a:xfrm>
            <a:off x="444129" y="4077140"/>
            <a:ext cx="1424669" cy="670268"/>
          </a:xfrm>
          <a:prstGeom prst="roundRect">
            <a:avLst>
              <a:gd name="adj" fmla="val 0"/>
            </a:avLst>
          </a:prstGeom>
          <a:solidFill>
            <a:srgbClr val="336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3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zh-CN" altLang="en-US" sz="3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02" y="838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8918" y="48781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itchFamily="18" charset="0"/>
                <a:ea typeface="Calibri"/>
                <a:cs typeface="Times New Roman" pitchFamily="18" charset="0"/>
                <a:sym typeface="Wingdings"/>
              </a:rPr>
              <a:t>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03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animBg="1"/>
      <p:bldP spid="16" grpId="0"/>
      <p:bldP spid="18" grpId="0"/>
      <p:bldP spid="20" grpId="0"/>
      <p:bldP spid="21" grpId="0" bldLvl="0" animBg="1"/>
      <p:bldP spid="30" grpId="0" bldLvl="0" animBg="1"/>
      <p:bldP spid="32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4"/>
          <p:cNvSpPr/>
          <p:nvPr/>
        </p:nvSpPr>
        <p:spPr>
          <a:xfrm>
            <a:off x="188617" y="726337"/>
            <a:ext cx="7344792" cy="55830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717;p26"/>
          <p:cNvSpPr/>
          <p:nvPr/>
        </p:nvSpPr>
        <p:spPr>
          <a:xfrm>
            <a:off x="8063820" y="777866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601842" y="-6598"/>
            <a:ext cx="3924472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6527" y="-43407"/>
            <a:ext cx="2010487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507;p46"/>
          <p:cNvSpPr/>
          <p:nvPr/>
        </p:nvSpPr>
        <p:spPr>
          <a:xfrm>
            <a:off x="1966423" y="509481"/>
            <a:ext cx="3195309" cy="110168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507;p46"/>
          <p:cNvSpPr/>
          <p:nvPr/>
        </p:nvSpPr>
        <p:spPr>
          <a:xfrm>
            <a:off x="7372258" y="479497"/>
            <a:ext cx="1782133" cy="91042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41;p34"/>
          <p:cNvSpPr/>
          <p:nvPr/>
        </p:nvSpPr>
        <p:spPr>
          <a:xfrm>
            <a:off x="274159" y="4154034"/>
            <a:ext cx="7344792" cy="55830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041;p34"/>
          <p:cNvSpPr/>
          <p:nvPr/>
        </p:nvSpPr>
        <p:spPr>
          <a:xfrm>
            <a:off x="223039" y="3033221"/>
            <a:ext cx="7344792" cy="55830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041;p34"/>
          <p:cNvSpPr/>
          <p:nvPr/>
        </p:nvSpPr>
        <p:spPr>
          <a:xfrm>
            <a:off x="233631" y="1936203"/>
            <a:ext cx="7344792" cy="55830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30;p23"/>
          <p:cNvGrpSpPr/>
          <p:nvPr/>
        </p:nvGrpSpPr>
        <p:grpSpPr>
          <a:xfrm>
            <a:off x="-87595" y="714495"/>
            <a:ext cx="731831" cy="623746"/>
            <a:chOff x="-75881" y="2283499"/>
            <a:chExt cx="772313" cy="497910"/>
          </a:xfrm>
        </p:grpSpPr>
        <p:sp>
          <p:nvSpPr>
            <p:cNvPr id="54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758;p38"/>
          <p:cNvGrpSpPr/>
          <p:nvPr/>
        </p:nvGrpSpPr>
        <p:grpSpPr>
          <a:xfrm>
            <a:off x="282080" y="871205"/>
            <a:ext cx="36581" cy="104148"/>
            <a:chOff x="3000289" y="3668483"/>
            <a:chExt cx="14947" cy="62691"/>
          </a:xfrm>
        </p:grpSpPr>
        <p:sp>
          <p:nvSpPr>
            <p:cNvPr id="58" name="Google Shape;760;p38"/>
            <p:cNvSpPr/>
            <p:nvPr/>
          </p:nvSpPr>
          <p:spPr>
            <a:xfrm>
              <a:off x="3003088" y="3729094"/>
              <a:ext cx="12148" cy="2080"/>
            </a:xfrm>
            <a:custGeom>
              <a:avLst/>
              <a:gdLst/>
              <a:ahLst/>
              <a:cxnLst/>
              <a:rect l="l" t="t" r="r" b="b"/>
              <a:pathLst>
                <a:path w="473" h="81" extrusionOk="0">
                  <a:moveTo>
                    <a:pt x="266" y="1"/>
                  </a:moveTo>
                  <a:cubicBezTo>
                    <a:pt x="192" y="1"/>
                    <a:pt x="119" y="4"/>
                    <a:pt x="45" y="10"/>
                  </a:cubicBezTo>
                  <a:cubicBezTo>
                    <a:pt x="1" y="10"/>
                    <a:pt x="1" y="72"/>
                    <a:pt x="45" y="72"/>
                  </a:cubicBezTo>
                  <a:cubicBezTo>
                    <a:pt x="115" y="78"/>
                    <a:pt x="185" y="80"/>
                    <a:pt x="254" y="80"/>
                  </a:cubicBezTo>
                  <a:cubicBezTo>
                    <a:pt x="311" y="80"/>
                    <a:pt x="368" y="78"/>
                    <a:pt x="424" y="75"/>
                  </a:cubicBezTo>
                  <a:cubicBezTo>
                    <a:pt x="471" y="75"/>
                    <a:pt x="472" y="7"/>
                    <a:pt x="428" y="7"/>
                  </a:cubicBezTo>
                  <a:cubicBezTo>
                    <a:pt x="427" y="7"/>
                    <a:pt x="426" y="7"/>
                    <a:pt x="424" y="7"/>
                  </a:cubicBezTo>
                  <a:cubicBezTo>
                    <a:pt x="372" y="3"/>
                    <a:pt x="31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61;p38"/>
            <p:cNvSpPr/>
            <p:nvPr/>
          </p:nvSpPr>
          <p:spPr>
            <a:xfrm>
              <a:off x="3000725" y="3683199"/>
              <a:ext cx="12533" cy="2466"/>
            </a:xfrm>
            <a:custGeom>
              <a:avLst/>
              <a:gdLst/>
              <a:ahLst/>
              <a:cxnLst/>
              <a:rect l="l" t="t" r="r" b="b"/>
              <a:pathLst>
                <a:path w="488" h="96" extrusionOk="0">
                  <a:moveTo>
                    <a:pt x="448" y="0"/>
                  </a:moveTo>
                  <a:cubicBezTo>
                    <a:pt x="446" y="0"/>
                    <a:pt x="444" y="1"/>
                    <a:pt x="441" y="1"/>
                  </a:cubicBezTo>
                  <a:cubicBezTo>
                    <a:pt x="331" y="24"/>
                    <a:pt x="218" y="37"/>
                    <a:pt x="105" y="37"/>
                  </a:cubicBezTo>
                  <a:cubicBezTo>
                    <a:pt x="82" y="37"/>
                    <a:pt x="58" y="36"/>
                    <a:pt x="35" y="35"/>
                  </a:cubicBezTo>
                  <a:cubicBezTo>
                    <a:pt x="1" y="35"/>
                    <a:pt x="4" y="83"/>
                    <a:pt x="35" y="86"/>
                  </a:cubicBezTo>
                  <a:cubicBezTo>
                    <a:pt x="82" y="92"/>
                    <a:pt x="129" y="95"/>
                    <a:pt x="176" y="95"/>
                  </a:cubicBezTo>
                  <a:cubicBezTo>
                    <a:pt x="270" y="95"/>
                    <a:pt x="365" y="83"/>
                    <a:pt x="458" y="56"/>
                  </a:cubicBezTo>
                  <a:cubicBezTo>
                    <a:pt x="487" y="43"/>
                    <a:pt x="477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62;p38"/>
            <p:cNvSpPr/>
            <p:nvPr/>
          </p:nvSpPr>
          <p:spPr>
            <a:xfrm>
              <a:off x="3000289" y="3668483"/>
              <a:ext cx="13458" cy="2825"/>
            </a:xfrm>
            <a:custGeom>
              <a:avLst/>
              <a:gdLst/>
              <a:ahLst/>
              <a:cxnLst/>
              <a:rect l="l" t="t" r="r" b="b"/>
              <a:pathLst>
                <a:path w="524" h="110" extrusionOk="0">
                  <a:moveTo>
                    <a:pt x="465" y="0"/>
                  </a:moveTo>
                  <a:cubicBezTo>
                    <a:pt x="325" y="4"/>
                    <a:pt x="189" y="14"/>
                    <a:pt x="49" y="34"/>
                  </a:cubicBezTo>
                  <a:cubicBezTo>
                    <a:pt x="5" y="38"/>
                    <a:pt x="1" y="110"/>
                    <a:pt x="45" y="110"/>
                  </a:cubicBezTo>
                  <a:cubicBezTo>
                    <a:pt x="46" y="110"/>
                    <a:pt x="47" y="110"/>
                    <a:pt x="49" y="110"/>
                  </a:cubicBezTo>
                  <a:cubicBezTo>
                    <a:pt x="192" y="110"/>
                    <a:pt x="335" y="99"/>
                    <a:pt x="475" y="79"/>
                  </a:cubicBezTo>
                  <a:cubicBezTo>
                    <a:pt x="523" y="69"/>
                    <a:pt x="510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30;p23"/>
          <p:cNvGrpSpPr/>
          <p:nvPr/>
        </p:nvGrpSpPr>
        <p:grpSpPr>
          <a:xfrm>
            <a:off x="-71746" y="1985333"/>
            <a:ext cx="731831" cy="623746"/>
            <a:chOff x="-75881" y="2283499"/>
            <a:chExt cx="772313" cy="497910"/>
          </a:xfrm>
        </p:grpSpPr>
        <p:sp>
          <p:nvSpPr>
            <p:cNvPr id="63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;p23"/>
          <p:cNvGrpSpPr/>
          <p:nvPr/>
        </p:nvGrpSpPr>
        <p:grpSpPr>
          <a:xfrm>
            <a:off x="-44427" y="3049898"/>
            <a:ext cx="731831" cy="623746"/>
            <a:chOff x="-75881" y="2283499"/>
            <a:chExt cx="772313" cy="497910"/>
          </a:xfrm>
        </p:grpSpPr>
        <p:sp>
          <p:nvSpPr>
            <p:cNvPr id="66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330;p23"/>
          <p:cNvGrpSpPr/>
          <p:nvPr/>
        </p:nvGrpSpPr>
        <p:grpSpPr>
          <a:xfrm>
            <a:off x="-44427" y="4186622"/>
            <a:ext cx="731831" cy="623746"/>
            <a:chOff x="-75881" y="2283499"/>
            <a:chExt cx="772313" cy="497910"/>
          </a:xfrm>
        </p:grpSpPr>
        <p:sp>
          <p:nvSpPr>
            <p:cNvPr id="72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54;p38"/>
          <p:cNvSpPr/>
          <p:nvPr/>
        </p:nvSpPr>
        <p:spPr>
          <a:xfrm>
            <a:off x="8214096" y="2475252"/>
            <a:ext cx="38132" cy="2799"/>
          </a:xfrm>
          <a:custGeom>
            <a:avLst/>
            <a:gdLst/>
            <a:ahLst/>
            <a:cxnLst/>
            <a:rect l="l" t="t" r="r" b="b"/>
            <a:pathLst>
              <a:path w="831" h="61" extrusionOk="0">
                <a:moveTo>
                  <a:pt x="571" y="0"/>
                </a:moveTo>
                <a:cubicBezTo>
                  <a:pt x="392" y="0"/>
                  <a:pt x="213" y="3"/>
                  <a:pt x="32" y="5"/>
                </a:cubicBezTo>
                <a:cubicBezTo>
                  <a:pt x="1" y="5"/>
                  <a:pt x="1" y="56"/>
                  <a:pt x="32" y="56"/>
                </a:cubicBezTo>
                <a:cubicBezTo>
                  <a:pt x="237" y="56"/>
                  <a:pt x="439" y="61"/>
                  <a:pt x="642" y="61"/>
                </a:cubicBezTo>
                <a:cubicBezTo>
                  <a:pt x="692" y="61"/>
                  <a:pt x="743" y="60"/>
                  <a:pt x="793" y="60"/>
                </a:cubicBezTo>
                <a:cubicBezTo>
                  <a:pt x="831" y="60"/>
                  <a:pt x="831" y="2"/>
                  <a:pt x="793" y="2"/>
                </a:cubicBezTo>
                <a:cubicBezTo>
                  <a:pt x="719" y="1"/>
                  <a:pt x="645" y="0"/>
                  <a:pt x="57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5472" y="871205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7052" y="2099521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8138" y="3215986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3025" y="4322113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-940104" y="3904099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91" name="Google Shape;717;p26"/>
          <p:cNvSpPr/>
          <p:nvPr/>
        </p:nvSpPr>
        <p:spPr>
          <a:xfrm>
            <a:off x="8063820" y="1958735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717;p26"/>
          <p:cNvSpPr/>
          <p:nvPr/>
        </p:nvSpPr>
        <p:spPr>
          <a:xfrm>
            <a:off x="8064448" y="3046336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717;p26"/>
          <p:cNvSpPr/>
          <p:nvPr/>
        </p:nvSpPr>
        <p:spPr>
          <a:xfrm>
            <a:off x="8103518" y="4170900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17835" y="785675"/>
            <a:ext cx="556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231" y="2054569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205" y="3137771"/>
            <a:ext cx="6963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521" y="4267765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7611" y="-14679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itchFamily="18" charset="0"/>
                <a:ea typeface="Calibri"/>
                <a:cs typeface="Times New Roman" pitchFamily="18" charset="0"/>
                <a:sym typeface="Wingdings"/>
              </a:rPr>
              <a:t>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4"/>
          <p:cNvSpPr/>
          <p:nvPr/>
        </p:nvSpPr>
        <p:spPr>
          <a:xfrm>
            <a:off x="188617" y="726336"/>
            <a:ext cx="7344792" cy="1003545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717;p26"/>
          <p:cNvSpPr/>
          <p:nvPr/>
        </p:nvSpPr>
        <p:spPr>
          <a:xfrm>
            <a:off x="8063820" y="777866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601842" y="-6598"/>
            <a:ext cx="3924472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6527" y="-43407"/>
            <a:ext cx="2010487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507;p46"/>
          <p:cNvSpPr/>
          <p:nvPr/>
        </p:nvSpPr>
        <p:spPr>
          <a:xfrm>
            <a:off x="1966423" y="509481"/>
            <a:ext cx="3195309" cy="110168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507;p46"/>
          <p:cNvSpPr/>
          <p:nvPr/>
        </p:nvSpPr>
        <p:spPr>
          <a:xfrm>
            <a:off x="7372258" y="479497"/>
            <a:ext cx="1782133" cy="91042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41;p34"/>
          <p:cNvSpPr/>
          <p:nvPr/>
        </p:nvSpPr>
        <p:spPr>
          <a:xfrm>
            <a:off x="274159" y="4154034"/>
            <a:ext cx="7344792" cy="55830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041;p34"/>
          <p:cNvSpPr/>
          <p:nvPr/>
        </p:nvSpPr>
        <p:spPr>
          <a:xfrm>
            <a:off x="223039" y="3033221"/>
            <a:ext cx="7344792" cy="55830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041;p34"/>
          <p:cNvSpPr/>
          <p:nvPr/>
        </p:nvSpPr>
        <p:spPr>
          <a:xfrm>
            <a:off x="233631" y="1936203"/>
            <a:ext cx="7344792" cy="558308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30;p23"/>
          <p:cNvGrpSpPr/>
          <p:nvPr/>
        </p:nvGrpSpPr>
        <p:grpSpPr>
          <a:xfrm>
            <a:off x="-87595" y="735277"/>
            <a:ext cx="731831" cy="623746"/>
            <a:chOff x="-75881" y="2283499"/>
            <a:chExt cx="772313" cy="497910"/>
          </a:xfrm>
        </p:grpSpPr>
        <p:sp>
          <p:nvSpPr>
            <p:cNvPr id="54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758;p38"/>
          <p:cNvGrpSpPr/>
          <p:nvPr/>
        </p:nvGrpSpPr>
        <p:grpSpPr>
          <a:xfrm>
            <a:off x="282080" y="871205"/>
            <a:ext cx="36581" cy="104148"/>
            <a:chOff x="3000289" y="3668483"/>
            <a:chExt cx="14947" cy="62691"/>
          </a:xfrm>
        </p:grpSpPr>
        <p:sp>
          <p:nvSpPr>
            <p:cNvPr id="58" name="Google Shape;760;p38"/>
            <p:cNvSpPr/>
            <p:nvPr/>
          </p:nvSpPr>
          <p:spPr>
            <a:xfrm>
              <a:off x="3003088" y="3729094"/>
              <a:ext cx="12148" cy="2080"/>
            </a:xfrm>
            <a:custGeom>
              <a:avLst/>
              <a:gdLst/>
              <a:ahLst/>
              <a:cxnLst/>
              <a:rect l="l" t="t" r="r" b="b"/>
              <a:pathLst>
                <a:path w="473" h="81" extrusionOk="0">
                  <a:moveTo>
                    <a:pt x="266" y="1"/>
                  </a:moveTo>
                  <a:cubicBezTo>
                    <a:pt x="192" y="1"/>
                    <a:pt x="119" y="4"/>
                    <a:pt x="45" y="10"/>
                  </a:cubicBezTo>
                  <a:cubicBezTo>
                    <a:pt x="1" y="10"/>
                    <a:pt x="1" y="72"/>
                    <a:pt x="45" y="72"/>
                  </a:cubicBezTo>
                  <a:cubicBezTo>
                    <a:pt x="115" y="78"/>
                    <a:pt x="185" y="80"/>
                    <a:pt x="254" y="80"/>
                  </a:cubicBezTo>
                  <a:cubicBezTo>
                    <a:pt x="311" y="80"/>
                    <a:pt x="368" y="78"/>
                    <a:pt x="424" y="75"/>
                  </a:cubicBezTo>
                  <a:cubicBezTo>
                    <a:pt x="471" y="75"/>
                    <a:pt x="472" y="7"/>
                    <a:pt x="428" y="7"/>
                  </a:cubicBezTo>
                  <a:cubicBezTo>
                    <a:pt x="427" y="7"/>
                    <a:pt x="426" y="7"/>
                    <a:pt x="424" y="7"/>
                  </a:cubicBezTo>
                  <a:cubicBezTo>
                    <a:pt x="372" y="3"/>
                    <a:pt x="31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61;p38"/>
            <p:cNvSpPr/>
            <p:nvPr/>
          </p:nvSpPr>
          <p:spPr>
            <a:xfrm>
              <a:off x="3000725" y="3683199"/>
              <a:ext cx="12533" cy="2466"/>
            </a:xfrm>
            <a:custGeom>
              <a:avLst/>
              <a:gdLst/>
              <a:ahLst/>
              <a:cxnLst/>
              <a:rect l="l" t="t" r="r" b="b"/>
              <a:pathLst>
                <a:path w="488" h="96" extrusionOk="0">
                  <a:moveTo>
                    <a:pt x="448" y="0"/>
                  </a:moveTo>
                  <a:cubicBezTo>
                    <a:pt x="446" y="0"/>
                    <a:pt x="444" y="1"/>
                    <a:pt x="441" y="1"/>
                  </a:cubicBezTo>
                  <a:cubicBezTo>
                    <a:pt x="331" y="24"/>
                    <a:pt x="218" y="37"/>
                    <a:pt x="105" y="37"/>
                  </a:cubicBezTo>
                  <a:cubicBezTo>
                    <a:pt x="82" y="37"/>
                    <a:pt x="58" y="36"/>
                    <a:pt x="35" y="35"/>
                  </a:cubicBezTo>
                  <a:cubicBezTo>
                    <a:pt x="1" y="35"/>
                    <a:pt x="4" y="83"/>
                    <a:pt x="35" y="86"/>
                  </a:cubicBezTo>
                  <a:cubicBezTo>
                    <a:pt x="82" y="92"/>
                    <a:pt x="129" y="95"/>
                    <a:pt x="176" y="95"/>
                  </a:cubicBezTo>
                  <a:cubicBezTo>
                    <a:pt x="270" y="95"/>
                    <a:pt x="365" y="83"/>
                    <a:pt x="458" y="56"/>
                  </a:cubicBezTo>
                  <a:cubicBezTo>
                    <a:pt x="487" y="43"/>
                    <a:pt x="477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62;p38"/>
            <p:cNvSpPr/>
            <p:nvPr/>
          </p:nvSpPr>
          <p:spPr>
            <a:xfrm>
              <a:off x="3000289" y="3668483"/>
              <a:ext cx="13458" cy="2825"/>
            </a:xfrm>
            <a:custGeom>
              <a:avLst/>
              <a:gdLst/>
              <a:ahLst/>
              <a:cxnLst/>
              <a:rect l="l" t="t" r="r" b="b"/>
              <a:pathLst>
                <a:path w="524" h="110" extrusionOk="0">
                  <a:moveTo>
                    <a:pt x="465" y="0"/>
                  </a:moveTo>
                  <a:cubicBezTo>
                    <a:pt x="325" y="4"/>
                    <a:pt x="189" y="14"/>
                    <a:pt x="49" y="34"/>
                  </a:cubicBezTo>
                  <a:cubicBezTo>
                    <a:pt x="5" y="38"/>
                    <a:pt x="1" y="110"/>
                    <a:pt x="45" y="110"/>
                  </a:cubicBezTo>
                  <a:cubicBezTo>
                    <a:pt x="46" y="110"/>
                    <a:pt x="47" y="110"/>
                    <a:pt x="49" y="110"/>
                  </a:cubicBezTo>
                  <a:cubicBezTo>
                    <a:pt x="192" y="110"/>
                    <a:pt x="335" y="99"/>
                    <a:pt x="475" y="79"/>
                  </a:cubicBezTo>
                  <a:cubicBezTo>
                    <a:pt x="523" y="69"/>
                    <a:pt x="510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30;p23"/>
          <p:cNvGrpSpPr/>
          <p:nvPr/>
        </p:nvGrpSpPr>
        <p:grpSpPr>
          <a:xfrm>
            <a:off x="-71746" y="1985333"/>
            <a:ext cx="731831" cy="623746"/>
            <a:chOff x="-75881" y="2283499"/>
            <a:chExt cx="772313" cy="497910"/>
          </a:xfrm>
        </p:grpSpPr>
        <p:sp>
          <p:nvSpPr>
            <p:cNvPr id="63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;p23"/>
          <p:cNvGrpSpPr/>
          <p:nvPr/>
        </p:nvGrpSpPr>
        <p:grpSpPr>
          <a:xfrm>
            <a:off x="-44427" y="3049898"/>
            <a:ext cx="731831" cy="623746"/>
            <a:chOff x="-75881" y="2283499"/>
            <a:chExt cx="772313" cy="497910"/>
          </a:xfrm>
        </p:grpSpPr>
        <p:sp>
          <p:nvSpPr>
            <p:cNvPr id="66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330;p23"/>
          <p:cNvGrpSpPr/>
          <p:nvPr/>
        </p:nvGrpSpPr>
        <p:grpSpPr>
          <a:xfrm>
            <a:off x="-44427" y="4186622"/>
            <a:ext cx="731831" cy="623746"/>
            <a:chOff x="-75881" y="2283499"/>
            <a:chExt cx="772313" cy="497910"/>
          </a:xfrm>
        </p:grpSpPr>
        <p:sp>
          <p:nvSpPr>
            <p:cNvPr id="72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54;p38"/>
          <p:cNvSpPr/>
          <p:nvPr/>
        </p:nvSpPr>
        <p:spPr>
          <a:xfrm>
            <a:off x="8214096" y="2475252"/>
            <a:ext cx="38132" cy="2799"/>
          </a:xfrm>
          <a:custGeom>
            <a:avLst/>
            <a:gdLst/>
            <a:ahLst/>
            <a:cxnLst/>
            <a:rect l="l" t="t" r="r" b="b"/>
            <a:pathLst>
              <a:path w="831" h="61" extrusionOk="0">
                <a:moveTo>
                  <a:pt x="571" y="0"/>
                </a:moveTo>
                <a:cubicBezTo>
                  <a:pt x="392" y="0"/>
                  <a:pt x="213" y="3"/>
                  <a:pt x="32" y="5"/>
                </a:cubicBezTo>
                <a:cubicBezTo>
                  <a:pt x="1" y="5"/>
                  <a:pt x="1" y="56"/>
                  <a:pt x="32" y="56"/>
                </a:cubicBezTo>
                <a:cubicBezTo>
                  <a:pt x="237" y="56"/>
                  <a:pt x="439" y="61"/>
                  <a:pt x="642" y="61"/>
                </a:cubicBezTo>
                <a:cubicBezTo>
                  <a:pt x="692" y="61"/>
                  <a:pt x="743" y="60"/>
                  <a:pt x="793" y="60"/>
                </a:cubicBezTo>
                <a:cubicBezTo>
                  <a:pt x="831" y="60"/>
                  <a:pt x="831" y="2"/>
                  <a:pt x="793" y="2"/>
                </a:cubicBezTo>
                <a:cubicBezTo>
                  <a:pt x="719" y="1"/>
                  <a:pt x="645" y="0"/>
                  <a:pt x="57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5472" y="891987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7052" y="2099521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8138" y="3215986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3025" y="4322113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91" name="Google Shape;717;p26"/>
          <p:cNvSpPr/>
          <p:nvPr/>
        </p:nvSpPr>
        <p:spPr>
          <a:xfrm>
            <a:off x="8063820" y="1958735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717;p26"/>
          <p:cNvSpPr/>
          <p:nvPr/>
        </p:nvSpPr>
        <p:spPr>
          <a:xfrm>
            <a:off x="8064448" y="3046336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717;p26"/>
          <p:cNvSpPr/>
          <p:nvPr/>
        </p:nvSpPr>
        <p:spPr>
          <a:xfrm>
            <a:off x="8103518" y="4170900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93915" y="879686"/>
            <a:ext cx="6053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230" y="2054569"/>
            <a:ext cx="5898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205" y="3137771"/>
            <a:ext cx="5807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520" y="4267765"/>
            <a:ext cx="6613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57611" y="-14679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itchFamily="18" charset="0"/>
                <a:ea typeface="Calibri"/>
                <a:cs typeface="Times New Roman" pitchFamily="18" charset="0"/>
                <a:sym typeface="Wingdings"/>
              </a:rPr>
              <a:t>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4"/>
          <p:cNvSpPr/>
          <p:nvPr/>
        </p:nvSpPr>
        <p:spPr>
          <a:xfrm>
            <a:off x="188617" y="726336"/>
            <a:ext cx="7344792" cy="600185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717;p26"/>
          <p:cNvSpPr/>
          <p:nvPr/>
        </p:nvSpPr>
        <p:spPr>
          <a:xfrm>
            <a:off x="8063820" y="777866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601842" y="-6598"/>
            <a:ext cx="3924472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6527" y="-43407"/>
            <a:ext cx="2010487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507;p46"/>
          <p:cNvSpPr/>
          <p:nvPr/>
        </p:nvSpPr>
        <p:spPr>
          <a:xfrm>
            <a:off x="1966423" y="509481"/>
            <a:ext cx="3195309" cy="110168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507;p46"/>
          <p:cNvSpPr/>
          <p:nvPr/>
        </p:nvSpPr>
        <p:spPr>
          <a:xfrm>
            <a:off x="7372258" y="479497"/>
            <a:ext cx="1782133" cy="91042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41;p34"/>
          <p:cNvSpPr/>
          <p:nvPr/>
        </p:nvSpPr>
        <p:spPr>
          <a:xfrm>
            <a:off x="240739" y="3326004"/>
            <a:ext cx="7344792" cy="1198029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041;p34"/>
          <p:cNvSpPr/>
          <p:nvPr/>
        </p:nvSpPr>
        <p:spPr>
          <a:xfrm>
            <a:off x="187277" y="1973556"/>
            <a:ext cx="7344792" cy="949363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30;p23"/>
          <p:cNvGrpSpPr/>
          <p:nvPr/>
        </p:nvGrpSpPr>
        <p:grpSpPr>
          <a:xfrm>
            <a:off x="-87595" y="735277"/>
            <a:ext cx="731831" cy="623746"/>
            <a:chOff x="-75881" y="2283499"/>
            <a:chExt cx="772313" cy="497910"/>
          </a:xfrm>
        </p:grpSpPr>
        <p:sp>
          <p:nvSpPr>
            <p:cNvPr id="54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758;p38"/>
          <p:cNvGrpSpPr/>
          <p:nvPr/>
        </p:nvGrpSpPr>
        <p:grpSpPr>
          <a:xfrm>
            <a:off x="282080" y="871205"/>
            <a:ext cx="36581" cy="104148"/>
            <a:chOff x="3000289" y="3668483"/>
            <a:chExt cx="14947" cy="62691"/>
          </a:xfrm>
        </p:grpSpPr>
        <p:sp>
          <p:nvSpPr>
            <p:cNvPr id="58" name="Google Shape;760;p38"/>
            <p:cNvSpPr/>
            <p:nvPr/>
          </p:nvSpPr>
          <p:spPr>
            <a:xfrm>
              <a:off x="3003088" y="3729094"/>
              <a:ext cx="12148" cy="2080"/>
            </a:xfrm>
            <a:custGeom>
              <a:avLst/>
              <a:gdLst/>
              <a:ahLst/>
              <a:cxnLst/>
              <a:rect l="l" t="t" r="r" b="b"/>
              <a:pathLst>
                <a:path w="473" h="81" extrusionOk="0">
                  <a:moveTo>
                    <a:pt x="266" y="1"/>
                  </a:moveTo>
                  <a:cubicBezTo>
                    <a:pt x="192" y="1"/>
                    <a:pt x="119" y="4"/>
                    <a:pt x="45" y="10"/>
                  </a:cubicBezTo>
                  <a:cubicBezTo>
                    <a:pt x="1" y="10"/>
                    <a:pt x="1" y="72"/>
                    <a:pt x="45" y="72"/>
                  </a:cubicBezTo>
                  <a:cubicBezTo>
                    <a:pt x="115" y="78"/>
                    <a:pt x="185" y="80"/>
                    <a:pt x="254" y="80"/>
                  </a:cubicBezTo>
                  <a:cubicBezTo>
                    <a:pt x="311" y="80"/>
                    <a:pt x="368" y="78"/>
                    <a:pt x="424" y="75"/>
                  </a:cubicBezTo>
                  <a:cubicBezTo>
                    <a:pt x="471" y="75"/>
                    <a:pt x="472" y="7"/>
                    <a:pt x="428" y="7"/>
                  </a:cubicBezTo>
                  <a:cubicBezTo>
                    <a:pt x="427" y="7"/>
                    <a:pt x="426" y="7"/>
                    <a:pt x="424" y="7"/>
                  </a:cubicBezTo>
                  <a:cubicBezTo>
                    <a:pt x="372" y="3"/>
                    <a:pt x="319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61;p38"/>
            <p:cNvSpPr/>
            <p:nvPr/>
          </p:nvSpPr>
          <p:spPr>
            <a:xfrm>
              <a:off x="3000725" y="3683199"/>
              <a:ext cx="12533" cy="2466"/>
            </a:xfrm>
            <a:custGeom>
              <a:avLst/>
              <a:gdLst/>
              <a:ahLst/>
              <a:cxnLst/>
              <a:rect l="l" t="t" r="r" b="b"/>
              <a:pathLst>
                <a:path w="488" h="96" extrusionOk="0">
                  <a:moveTo>
                    <a:pt x="448" y="0"/>
                  </a:moveTo>
                  <a:cubicBezTo>
                    <a:pt x="446" y="0"/>
                    <a:pt x="444" y="1"/>
                    <a:pt x="441" y="1"/>
                  </a:cubicBezTo>
                  <a:cubicBezTo>
                    <a:pt x="331" y="24"/>
                    <a:pt x="218" y="37"/>
                    <a:pt x="105" y="37"/>
                  </a:cubicBezTo>
                  <a:cubicBezTo>
                    <a:pt x="82" y="37"/>
                    <a:pt x="58" y="36"/>
                    <a:pt x="35" y="35"/>
                  </a:cubicBezTo>
                  <a:cubicBezTo>
                    <a:pt x="1" y="35"/>
                    <a:pt x="4" y="83"/>
                    <a:pt x="35" y="86"/>
                  </a:cubicBezTo>
                  <a:cubicBezTo>
                    <a:pt x="82" y="92"/>
                    <a:pt x="129" y="95"/>
                    <a:pt x="176" y="95"/>
                  </a:cubicBezTo>
                  <a:cubicBezTo>
                    <a:pt x="270" y="95"/>
                    <a:pt x="365" y="83"/>
                    <a:pt x="458" y="56"/>
                  </a:cubicBezTo>
                  <a:cubicBezTo>
                    <a:pt x="487" y="43"/>
                    <a:pt x="477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62;p38"/>
            <p:cNvSpPr/>
            <p:nvPr/>
          </p:nvSpPr>
          <p:spPr>
            <a:xfrm>
              <a:off x="3000289" y="3668483"/>
              <a:ext cx="13458" cy="2825"/>
            </a:xfrm>
            <a:custGeom>
              <a:avLst/>
              <a:gdLst/>
              <a:ahLst/>
              <a:cxnLst/>
              <a:rect l="l" t="t" r="r" b="b"/>
              <a:pathLst>
                <a:path w="524" h="110" extrusionOk="0">
                  <a:moveTo>
                    <a:pt x="465" y="0"/>
                  </a:moveTo>
                  <a:cubicBezTo>
                    <a:pt x="325" y="4"/>
                    <a:pt x="189" y="14"/>
                    <a:pt x="49" y="34"/>
                  </a:cubicBezTo>
                  <a:cubicBezTo>
                    <a:pt x="5" y="38"/>
                    <a:pt x="1" y="110"/>
                    <a:pt x="45" y="110"/>
                  </a:cubicBezTo>
                  <a:cubicBezTo>
                    <a:pt x="46" y="110"/>
                    <a:pt x="47" y="110"/>
                    <a:pt x="49" y="110"/>
                  </a:cubicBezTo>
                  <a:cubicBezTo>
                    <a:pt x="192" y="110"/>
                    <a:pt x="335" y="99"/>
                    <a:pt x="475" y="79"/>
                  </a:cubicBezTo>
                  <a:cubicBezTo>
                    <a:pt x="523" y="69"/>
                    <a:pt x="510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30;p23"/>
          <p:cNvGrpSpPr/>
          <p:nvPr/>
        </p:nvGrpSpPr>
        <p:grpSpPr>
          <a:xfrm>
            <a:off x="-118100" y="2022687"/>
            <a:ext cx="731831" cy="623746"/>
            <a:chOff x="-75881" y="2283499"/>
            <a:chExt cx="772313" cy="497910"/>
          </a:xfrm>
        </p:grpSpPr>
        <p:sp>
          <p:nvSpPr>
            <p:cNvPr id="63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;p23"/>
          <p:cNvGrpSpPr/>
          <p:nvPr/>
        </p:nvGrpSpPr>
        <p:grpSpPr>
          <a:xfrm>
            <a:off x="-83128" y="3621134"/>
            <a:ext cx="731831" cy="623746"/>
            <a:chOff x="-75881" y="2283499"/>
            <a:chExt cx="772313" cy="497910"/>
          </a:xfrm>
        </p:grpSpPr>
        <p:sp>
          <p:nvSpPr>
            <p:cNvPr id="66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54;p38"/>
          <p:cNvSpPr/>
          <p:nvPr/>
        </p:nvSpPr>
        <p:spPr>
          <a:xfrm>
            <a:off x="8214096" y="2475252"/>
            <a:ext cx="38132" cy="2799"/>
          </a:xfrm>
          <a:custGeom>
            <a:avLst/>
            <a:gdLst/>
            <a:ahLst/>
            <a:cxnLst/>
            <a:rect l="l" t="t" r="r" b="b"/>
            <a:pathLst>
              <a:path w="831" h="61" extrusionOk="0">
                <a:moveTo>
                  <a:pt x="571" y="0"/>
                </a:moveTo>
                <a:cubicBezTo>
                  <a:pt x="392" y="0"/>
                  <a:pt x="213" y="3"/>
                  <a:pt x="32" y="5"/>
                </a:cubicBezTo>
                <a:cubicBezTo>
                  <a:pt x="1" y="5"/>
                  <a:pt x="1" y="56"/>
                  <a:pt x="32" y="56"/>
                </a:cubicBezTo>
                <a:cubicBezTo>
                  <a:pt x="237" y="56"/>
                  <a:pt x="439" y="61"/>
                  <a:pt x="642" y="61"/>
                </a:cubicBezTo>
                <a:cubicBezTo>
                  <a:pt x="692" y="61"/>
                  <a:pt x="743" y="60"/>
                  <a:pt x="793" y="60"/>
                </a:cubicBezTo>
                <a:cubicBezTo>
                  <a:pt x="831" y="60"/>
                  <a:pt x="831" y="2"/>
                  <a:pt x="793" y="2"/>
                </a:cubicBezTo>
                <a:cubicBezTo>
                  <a:pt x="719" y="1"/>
                  <a:pt x="645" y="0"/>
                  <a:pt x="571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5472" y="891987"/>
            <a:ext cx="46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-11765" y="2134082"/>
            <a:ext cx="57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207" y="3776180"/>
            <a:ext cx="61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11</a:t>
            </a:r>
          </a:p>
        </p:txBody>
      </p:sp>
      <p:sp>
        <p:nvSpPr>
          <p:cNvPr id="91" name="Google Shape;717;p26"/>
          <p:cNvSpPr/>
          <p:nvPr/>
        </p:nvSpPr>
        <p:spPr>
          <a:xfrm>
            <a:off x="8063820" y="2285125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717;p26"/>
          <p:cNvSpPr/>
          <p:nvPr/>
        </p:nvSpPr>
        <p:spPr>
          <a:xfrm>
            <a:off x="8084604" y="3606444"/>
            <a:ext cx="887049" cy="55632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93915" y="879686"/>
            <a:ext cx="6053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876" y="2091923"/>
            <a:ext cx="6629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220" y="3456056"/>
            <a:ext cx="6962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57611" y="-14679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itchFamily="18" charset="0"/>
                <a:ea typeface="Calibri"/>
                <a:cs typeface="Times New Roman" pitchFamily="18" charset="0"/>
                <a:sym typeface="Wingdings"/>
              </a:rPr>
              <a:t>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60983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411</Words>
  <Application>Microsoft Office PowerPoint</Application>
  <PresentationFormat>On-screen Show (16:9)</PresentationFormat>
  <Paragraphs>55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Nanum Pen Script</vt:lpstr>
      <vt:lpstr>Times New Roman</vt:lpstr>
      <vt:lpstr>Calibri</vt:lpstr>
      <vt:lpstr>宋体</vt:lpstr>
      <vt:lpstr>Nunito</vt:lpstr>
      <vt:lpstr>Wingdings</vt:lpstr>
      <vt:lpstr>微软雅黑</vt:lpstr>
      <vt:lpstr>World Environment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</dc:title>
  <dc:creator>Admin</dc:creator>
  <cp:lastModifiedBy>STHC SCHOOL</cp:lastModifiedBy>
  <cp:revision>85</cp:revision>
  <dcterms:modified xsi:type="dcterms:W3CDTF">2021-10-24T04:54:09Z</dcterms:modified>
</cp:coreProperties>
</file>