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11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E52B8-33F4-4AEF-A3E7-5B41B8E78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68475-4EDD-4CC7-AE88-C3F129BF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13941-DCD5-4E34-AC81-EEB4A754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25CA-4B9D-4420-BB9E-C250DB30E421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81CF8-C69F-4D6B-84F6-48CF2B8A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3E29F-62FD-4EF9-8EAC-6BA7707A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7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2AAF-2E4C-46ED-8BCD-0F47FF698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E735A-6FE6-4EA0-ABFC-8160AEC84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9790D-A5DB-4C48-8928-1F3069D2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F3ECD-6FC6-4A83-B626-F7D42F6F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665B5-80E5-4E88-99E5-297B644C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5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BD3375-7410-4AAB-A650-2DF05B193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9F648-478D-44E9-9B4D-379B69DAE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EE8FE-EB79-49F4-AB36-E53A5757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5C3BA-F54F-408A-BA7F-67E7F95A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1B145-CB6F-45D0-9756-AF8B8AA0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98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8733BE-68FB-45C0-9333-8608EC348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D1D6F-838F-4C53-9D80-C8E45AB3A55E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DF10CC-A247-4994-838F-018099DC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A2D4DC-514C-4BF9-A957-E47222976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449D-5C95-4D4E-91A6-2895A6A61F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4374250"/>
      </p:ext>
    </p:extLst>
  </p:cSld>
  <p:clrMapOvr>
    <a:masterClrMapping/>
  </p:clrMapOvr>
  <p:transition spd="slow" advClick="0" advTm="1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91CF7C7-EC68-440D-90CF-43DA27548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08193-40AF-485A-9510-A37922FA1940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C24C5D-87BB-4A3B-92A1-29810E36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B583089-31B3-4A68-B154-4BCAA1C1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914-E34B-423E-876B-A597548FD9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674750"/>
      </p:ext>
    </p:extLst>
  </p:cSld>
  <p:clrMapOvr>
    <a:masterClrMapping/>
  </p:clrMapOvr>
  <p:transition spd="slow" advClick="0" advTm="1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AC05CA-9FCD-4E13-B6D6-58E912BE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E7C8C-A070-48D0-AA5E-F17C4A62CE74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CF6B0E-6D78-489B-8543-A210C6DAB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144856-877D-4215-80DA-37DE6A157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CC94B-7ADC-43D5-8A75-D8EDE6FA18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763464"/>
      </p:ext>
    </p:extLst>
  </p:cSld>
  <p:clrMapOvr>
    <a:masterClrMapping/>
  </p:clrMapOvr>
  <p:transition spd="slow" advClick="0" advTm="1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D65C2CCF-B162-4F2A-A0E0-A4AD3F5ED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D3AC3-379D-4B9B-8AF0-F2AE53EBE679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10A631F2-84A8-42AF-BC03-CAAC0593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A89DBC2F-5383-438C-BBEB-A71A56FF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6BF90-D9A8-49F8-9F9D-6C5DB16921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4050291"/>
      </p:ext>
    </p:extLst>
  </p:cSld>
  <p:clrMapOvr>
    <a:masterClrMapping/>
  </p:clrMapOvr>
  <p:transition spd="slow" advClick="0" advTm="1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2FE82941-0C26-45EF-8E9C-4368E2326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CBE83-AAF0-414A-BCDC-C9B90A0307AA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18E48161-7A36-48AA-BCF6-8115EE412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312C7E41-A370-449C-AB65-550B4375F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C33D9-0BDA-47A2-B8B7-5C8025559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522442"/>
      </p:ext>
    </p:extLst>
  </p:cSld>
  <p:clrMapOvr>
    <a:masterClrMapping/>
  </p:clrMapOvr>
  <p:transition spd="slow" advClick="0" advTm="1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E5C2C07-75D0-4720-BE50-83C825C30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4632B-2D55-4E8A-89CD-96D929111B31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2D447F00-801B-43A0-AB5F-9945CBCA1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90856669-B5CE-4136-B2E1-C9C1D481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5B7E0-6363-4BD3-A6D9-09D3F0D955C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1384650"/>
      </p:ext>
    </p:extLst>
  </p:cSld>
  <p:clrMapOvr>
    <a:masterClrMapping/>
  </p:clrMapOvr>
  <p:transition spd="slow" advClick="0" advTm="1000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CF2AE355-289B-4039-BBA7-861470D3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2BF5A-DB7E-4C98-A338-AC5E6F0A75D0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9C9C05ED-0C61-4C3E-B613-828047724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68895E62-C61E-4C94-90FF-B750E81B5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41992-734B-48EC-B23B-53B0585994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666518"/>
      </p:ext>
    </p:extLst>
  </p:cSld>
  <p:clrMapOvr>
    <a:masterClrMapping/>
  </p:clrMapOvr>
  <p:transition spd="slow" advClick="0" advTm="1000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09BE6EA4-B6ED-44F9-AA9E-364AF02A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BC657-A6E7-41CB-A0D6-77343D6926E5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544F8D3F-1C41-4ED4-8BFD-30786C5B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0DEE2B7C-27D5-4568-92FA-601BCA4A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A2D4C-2702-46B1-8419-55124B6E211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570394"/>
      </p:ext>
    </p:extLst>
  </p:cSld>
  <p:clrMapOvr>
    <a:masterClrMapping/>
  </p:clrMapOvr>
  <p:transition spd="slow" advClick="0" advTm="1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42B5-6481-44D5-BDA2-A88DE692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903C7-BE94-4BFC-BE8E-CF034AA74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650F-43EA-43B9-81DE-D77FEC36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B2605-2D76-4A21-8312-852D378D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E1614-C232-416B-B616-E74D1E59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6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BF23966B-F25E-4737-8C1A-1C7ACDDC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AEAB3-E5B9-442F-B3CE-84106ADD7A69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EE9C270-4592-4E9E-9912-AFA3E813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F654520F-BCBB-4FC9-AF23-C85158F3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233B-42D4-4A5E-9B6A-0178AC66449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662658"/>
      </p:ext>
    </p:extLst>
  </p:cSld>
  <p:clrMapOvr>
    <a:masterClrMapping/>
  </p:clrMapOvr>
  <p:transition spd="slow" advClick="0" advTm="1000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7EEC2D-07FA-4877-80FC-5D2B25E44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9E4DC-5D31-4920-A6D3-1AFE2B044725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032562-D47B-48DD-9D2B-819F026B0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0313E7-DD71-4A2F-8307-85DE68C3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670D8-10D0-4238-8D10-9FDF13CF19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5434635"/>
      </p:ext>
    </p:extLst>
  </p:cSld>
  <p:clrMapOvr>
    <a:masterClrMapping/>
  </p:clrMapOvr>
  <p:transition spd="slow" advClick="0" advTm="1000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1703F5-33D0-4E3D-81E3-1F07D4B6D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E7D1-B07A-40A2-BF8D-1A12A89B5F48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513F40-2DD8-482B-BF38-71484EAF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907D94-8C99-4F8A-BB6D-B141D607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B5B51-90DE-4128-B1B6-ED4372AD544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33058"/>
      </p:ext>
    </p:extLst>
  </p:cSld>
  <p:clrMapOvr>
    <a:masterClrMapping/>
  </p:clrMapOvr>
  <p:transition spd="slow" advClick="0" advTm="1000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211513"/>
      </p:ext>
    </p:extLst>
  </p:cSld>
  <p:clrMapOvr>
    <a:masterClrMapping/>
  </p:clrMapOvr>
  <p:transition spd="slow" advClick="0" advTm="1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5B7A5-45E6-4A61-9508-6EE20D86A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C8025-D868-4CBF-B237-2E11C8429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79448-FA8E-41BF-B481-CD054E9E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F0301-09A1-4D0B-9F69-E71B9914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3DF2-A7E8-45B1-9A54-20B70974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6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2742-1703-4942-9B05-65B2C494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B430A-6C13-4593-9344-FF9FE8E7E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09C01-4C02-43E0-9B50-333E309EB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B0365-E66F-40A5-B9BA-1898052D7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2F28C-BE66-4EE0-84B3-D61B8838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F30A4-BA32-4C1B-AC45-1B945901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E11E-3C39-46FD-8B36-CB6BEF0D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31778-3150-4DF5-9FD2-D12F3A6BA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AF303-71FC-463B-9136-2CCA08975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1E058D-BD0C-4556-831A-DF8E05A56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213DEA-455C-4F69-AF13-CF63B30F4B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0CCA07-C69F-42FB-8B9F-CEDFE6C1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234B4-A491-4E53-A2C6-FA0CC5BD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25F51-7FAF-4D65-9858-99098B4E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9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0F7D-FC8B-4C83-BD50-B38A43AE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3F4EF-C88B-4ED8-899F-A9CFCA46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46B38-F251-4684-8546-55BA1DC0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0D692-A683-4EB5-8B37-7CE5AA2B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8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775D14-6910-4FFB-9624-A51B7A25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293929-D41E-412A-B9B7-5C13D5C4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56193-5677-44F3-A951-B5758E1E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0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30769-4D86-4E2A-B622-AC0F6492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5320-97A6-4B29-9A88-2A6CAAC7F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D82B3-96E5-4A61-B049-F0F5BA5E2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EBF5B-D5CD-4484-AD3C-126F523B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65D1C-E7A4-4288-BACF-A62DE022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CBAA8-5CFF-450A-99BA-DADB4B8C5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3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116C1-618B-49FF-844C-8F7F3623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99681D-F58A-4A04-9099-0C6E02A2B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EF006-791A-4EB4-AAEA-B4BAAE44A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62941-85E4-4A55-B2A5-8986890C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EB55-B5D3-413C-BABC-F9745146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250B4-F922-4C42-ACB5-FDD38E8C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7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4F3866-87C2-453B-8C62-ABB120A3D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55C5C-5ECB-4009-8EF2-211390D0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4EE-BBAA-4015-A87B-E26A55918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7C3A7-D6F6-4D38-A7C3-B72967BB81A6}" type="datetime1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7FBE-4958-485C-A0DF-E55721042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2FFF5-1FCE-4D99-91A2-316CCB8A6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005AA80C-7FD1-414E-AC7E-9956BC5B3B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416165E7-5596-45DB-A2D3-8558B98A0E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4B2673-3CCB-41B0-9994-2076CE01D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FA26E32-61CE-42EF-ACEF-3A18B2F4DFEC}" type="datetimeFigureOut">
              <a:rPr lang="zh-CN" altLang="en-US"/>
              <a:pPr>
                <a:defRPr/>
              </a:pPr>
              <a:t>2021/9/7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738238-0839-4F15-B4C9-E0851D89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D4467B-AC8D-4830-B3AE-45448A752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8E00045-ED27-444F-9630-F49E5357F9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91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 advClick="0" advTm="1000">
    <p:push dir="u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等线 Light" panose="020B0503020204020204" pitchFamily="2" charset="-122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anose="020B0503020204020204" pitchFamily="2" charset="-122"/>
          <a:ea typeface="等线 Light" panose="020B0503020204020204" pitchFamily="2" charset="-122"/>
          <a:cs typeface="等线 Light" panose="020B0503020204020204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273201217466142">
            <a:extLst>
              <a:ext uri="{FF2B5EF4-FFF2-40B4-BE49-F238E27FC236}">
                <a16:creationId xmlns:a16="http://schemas.microsoft.com/office/drawing/2014/main" id="{A350F3F1-96A9-4DA4-8E11-6BDCE81B6B3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1">
            <a:extLst>
              <a:ext uri="{FF2B5EF4-FFF2-40B4-BE49-F238E27FC236}">
                <a16:creationId xmlns:a16="http://schemas.microsoft.com/office/drawing/2014/main" id="{6224583B-828E-41D0-B770-D81D62B07066}"/>
              </a:ext>
            </a:extLst>
          </p:cNvPr>
          <p:cNvSpPr txBox="1"/>
          <p:nvPr/>
        </p:nvSpPr>
        <p:spPr>
          <a:xfrm>
            <a:off x="533400" y="225425"/>
            <a:ext cx="1112520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20000"/>
                    <a:lumOff val="8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PHÒNG GIÁO DỤC VÀ ĐÀO TẠO QUẬN GÒ VẤP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A5A5A5">
                  <a:lumMod val="20000"/>
                  <a:lumOff val="80000"/>
                </a:srgbClr>
              </a:solidFill>
              <a:effectLst/>
              <a:uLnTx/>
              <a:uFillTx/>
              <a:latin typeface="等线 Light"/>
              <a:ea typeface="等线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20000"/>
                    <a:lumOff val="80000"/>
                  </a:srgbClr>
                </a:solidFill>
                <a:effectLst/>
                <a:uLnTx/>
                <a:uFillTx/>
                <a:latin typeface="等线 Light"/>
                <a:ea typeface="等线" panose="02010600030101010101" pitchFamily="2" charset="-122"/>
                <a:cs typeface="+mn-cs"/>
              </a:rPr>
              <a:t>HOẠT ĐỘNG TRẢI NGHIỆM HƯỚNG NGHIỆP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20000"/>
                    <a:lumOff val="80000"/>
                  </a:srgbClr>
                </a:solidFill>
                <a:effectLst/>
                <a:uLnTx/>
                <a:uFillTx/>
                <a:latin typeface="等线 Light"/>
                <a:ea typeface="等线" panose="02010600030101010101" pitchFamily="2" charset="-122"/>
                <a:cs typeface="+mn-cs"/>
              </a:rPr>
              <a:t>LỚP 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等线 Light"/>
                <a:ea typeface="Tahoma" pitchFamily="34" charset="0"/>
                <a:cs typeface="Times New Roman" pitchFamily="18" charset="0"/>
              </a:rPr>
              <a:t>CHỦ ĐỀ 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1" i="0" u="none" strike="noStrike" kern="1200" cap="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等线 Light"/>
                <a:ea typeface="Tahoma" pitchFamily="34" charset="0"/>
                <a:cs typeface="Times New Roman" pitchFamily="18" charset="0"/>
              </a:rPr>
              <a:t>xây dựng tình bạn tình thầy trò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等线 Light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100" name="Picture 2" descr="C:\Users\Administrator\Downloads\10792_20210728021543_wm_shs-hoat-dong-trai-nghiem-huong-nghiep-6-24.jpg">
            <a:extLst>
              <a:ext uri="{FF2B5EF4-FFF2-40B4-BE49-F238E27FC236}">
                <a16:creationId xmlns:a16="http://schemas.microsoft.com/office/drawing/2014/main" id="{78E2725A-4FD5-4D5D-8116-5CC4857FA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5"/>
          <a:stretch>
            <a:fillRect/>
          </a:stretch>
        </p:blipFill>
        <p:spPr bwMode="auto">
          <a:xfrm>
            <a:off x="3128963" y="3124200"/>
            <a:ext cx="6183312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A54C3A-8865-4E17-9163-F54E66A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A93148D-29E4-4BC1-8809-FB2F15918C14}"/>
              </a:ext>
            </a:extLst>
          </p:cNvPr>
          <p:cNvSpPr txBox="1">
            <a:spLocks/>
          </p:cNvSpPr>
          <p:nvPr/>
        </p:nvSpPr>
        <p:spPr>
          <a:xfrm>
            <a:off x="1351756" y="109918"/>
            <a:ext cx="9488488" cy="1325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魂35号-经典雅黑"/>
                <a:cs typeface="Times New Roman" panose="02020603050405020304" pitchFamily="18" charset="0"/>
                <a:sym typeface="Calibri" panose="020F0502020204030204" pitchFamily="34" charset="0"/>
              </a:rPr>
              <a:t>CHỦ ĐỀ 3: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魂35号-经典雅黑"/>
                <a:cs typeface="Times New Roman" panose="02020603050405020304" pitchFamily="18" charset="0"/>
                <a:sym typeface="Calibri" panose="020F0502020204030204" pitchFamily="34" charset="0"/>
              </a:rPr>
              <a:t>XÂY DỰNG TÌNH THẦY TRÒ,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字魂35号-经典雅黑"/>
                <a:cs typeface="Times New Roman" panose="02020603050405020304" pitchFamily="18" charset="0"/>
                <a:sym typeface="Calibri" panose="020F0502020204030204" pitchFamily="34" charset="0"/>
              </a:rPr>
              <a:t>TÌNH BẠN 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字魂35号-经典雅黑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4665CB-E7D5-44DA-A012-D3134748EF67}"/>
              </a:ext>
            </a:extLst>
          </p:cNvPr>
          <p:cNvSpPr/>
          <p:nvPr/>
        </p:nvSpPr>
        <p:spPr>
          <a:xfrm>
            <a:off x="0" y="1545399"/>
            <a:ext cx="12192000" cy="5730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defRPr/>
            </a:pPr>
            <a:endParaRPr lang="en-US" altLang="zh-CN" sz="2400" b="1" noProof="0" dirty="0">
              <a:solidFill>
                <a:srgbClr val="478E7E"/>
              </a:solidFill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lvl="1">
              <a:defRPr/>
            </a:pPr>
            <a:r>
              <a:rPr kumimoji="0" lang="en-US" altLang="zh-CN" sz="2400" b="1" i="0" u="none" strike="noStrike" kern="1200" cap="none" spc="0" normalizeH="0" baseline="0" dirty="0">
                <a:ln>
                  <a:noFill/>
                </a:ln>
                <a:solidFill>
                  <a:srgbClr val="478E7E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I.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78E7E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XÂY DỰNG VÀ GIỮ GÌN MỐI QUAN HỆ TRONG NHÀ TRƯỜNG</a:t>
            </a:r>
            <a:endParaRPr lang="en-US" altLang="zh-CN" sz="2400" b="1" spc="600" dirty="0">
              <a:solidFill>
                <a:srgbClr val="478E7E"/>
              </a:solidFill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vụ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1:</a:t>
            </a:r>
            <a:r>
              <a:rPr kumimoji="0" lang="x-none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KHÁM PHÁ VÀ MỞ RỘNG MỐI QUAN HỆ BẠN BÈ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hiểu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chuẩn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zh-CN" altLang="en-US" sz="2400" b="1" i="0" u="none" strike="noStrike" kern="1200" cap="none" spc="6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Calibri" panose="020F0502020204030204" pitchFamily="34" charset="0"/>
              </a:rPr>
              <a:t>Khi muốn làm quen với bạn, em cần phải làm gì?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Calibri" panose="020F0502020204030204" pitchFamily="34" charset="0"/>
              </a:rPr>
              <a:t>Em thường làm quen với bạn bằng cách nào? </a:t>
            </a:r>
            <a:endParaRPr kumimoji="0" lang="x-none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 Light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N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hiệm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vụ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2</a:t>
            </a:r>
            <a:r>
              <a:rPr kumimoji="0" 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: </a:t>
            </a:r>
            <a:r>
              <a:rPr kumimoji="0" lang="x-none" altLang="zh-CN" sz="2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CÁCH THIẾT LẬP MỐI QUAN HỆ VỚI THẦY CÔ</a:t>
            </a:r>
            <a:endParaRPr kumimoji="0" lang="zh-CN" altLang="en-US" sz="2400" b="1" i="0" u="none" strike="noStrike" kern="1200" cap="none" spc="6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Khi có việc cần gặp thầy cô em thường gặp vào lúc nào? Trao đổi trực tiếp hay gián tiếp?</a:t>
            </a:r>
            <a:endParaRPr kumimoji="0" lang="x-non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 Ligh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78E7E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    II. XÂY DỰNG </a:t>
            </a:r>
            <a:r>
              <a:rPr kumimoji="0" lang="vi-VN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78E7E"/>
                </a:solidFill>
                <a:effectLst/>
                <a:uLnTx/>
                <a:uFillTx/>
                <a:latin typeface="Times New Roman" pitchFamily="18" charset="0"/>
                <a:ea typeface="字魂52号-阿开漫画体" panose="00000500000000000000" pitchFamily="2" charset="-122"/>
                <a:cs typeface="Times New Roman" pitchFamily="18" charset="0"/>
                <a:sym typeface="+mn-ea"/>
              </a:rPr>
              <a:t>VÀ GIỮ GÌN TÌNH BẠN, TÌNH THẦY TRÒ</a:t>
            </a:r>
            <a:endParaRPr lang="en-US" altLang="zh-CN" sz="2400" b="1" spc="600" dirty="0">
              <a:solidFill>
                <a:srgbClr val="478E7E"/>
              </a:solidFill>
              <a:latin typeface="Times New Roman" pitchFamily="18" charset="0"/>
              <a:ea typeface="字魂52号-阿开漫画体" panose="00000500000000000000" pitchFamily="2" charset="-122"/>
              <a:cs typeface="Times New Roman" pitchFamily="18" charset="0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N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hiệm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vụ</a:t>
            </a:r>
            <a:r>
              <a:rPr kumimoji="0" 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3: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</a:rPr>
              <a:t>GIẢI QUYẾT VẤN ĐỀ TRONG MỐI QUAN HỆ BẠN BÈ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tổ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nhóm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chuẩn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D41D5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dung: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Mỗi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nhóm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chuẩn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huống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thuẫn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xử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bè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D41D5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19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212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等线</vt:lpstr>
      <vt:lpstr>等线 Light</vt:lpstr>
      <vt:lpstr>Arial</vt:lpstr>
      <vt:lpstr>Calibri</vt:lpstr>
      <vt:lpstr>Calibri Light</vt:lpstr>
      <vt:lpstr>Times New Roman</vt:lpstr>
      <vt:lpstr>Office Theme</vt:lpstr>
      <vt:lpstr>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PHÒNG GIÁO DỤC VÀ ĐÀO TẠO QUẬN GÒ VẤP BÀI GIẢNG HƯỚNG DẪN NỘI DUNG HỌC TẬP CHO HỌC SINH ĐỊA LÝ LỚP 9</dc:title>
  <dc:creator>Bao Pham</dc:creator>
  <cp:lastModifiedBy>Bao Pham</cp:lastModifiedBy>
  <cp:revision>7</cp:revision>
  <dcterms:created xsi:type="dcterms:W3CDTF">2021-09-02T03:01:24Z</dcterms:created>
  <dcterms:modified xsi:type="dcterms:W3CDTF">2021-09-07T06:04:10Z</dcterms:modified>
</cp:coreProperties>
</file>