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6"/>
  </p:notesMasterIdLst>
  <p:sldIdLst>
    <p:sldId id="345" r:id="rId2"/>
    <p:sldId id="360" r:id="rId3"/>
    <p:sldId id="365" r:id="rId4"/>
    <p:sldId id="371" r:id="rId5"/>
  </p:sldIdLst>
  <p:sldSz cx="9144000" cy="5143500" type="screen16x9"/>
  <p:notesSz cx="6858000" cy="9144000"/>
  <p:embeddedFontLst>
    <p:embeddedFont>
      <p:font typeface="Nanum Pen Script" panose="020B0604020202020204" charset="-127"/>
      <p:regular r:id="rId7"/>
    </p:embeddedFont>
    <p:embeddedFont>
      <p:font typeface="Nunito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1EA6C"/>
    <a:srgbClr val="9EE36B"/>
    <a:srgbClr val="89C369"/>
    <a:srgbClr val="E0B2FC"/>
    <a:srgbClr val="CE86F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F87324-3DEF-4377-9830-722AA06DD344}">
  <a:tblStyle styleId="{AEF87324-3DEF-4377-9830-722AA06DD3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80554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g8793608e4a_0_5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g8793608e4a_0_5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598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g8793608e4a_0_5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g8793608e4a_0_5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4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g8793608e4a_0_5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g8793608e4a_0_5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569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713309" y="1901952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5000" b="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4597000" y="2751425"/>
            <a:ext cx="2407200" cy="15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solidFill>
                  <a:schemeClr val="accent6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4318325" y="317282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6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2">
  <p:cSld name="CUSTOM_8"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31"/>
          <p:cNvSpPr txBox="1">
            <a:spLocks noGrp="1"/>
          </p:cNvSpPr>
          <p:nvPr>
            <p:ph type="title"/>
          </p:nvPr>
        </p:nvSpPr>
        <p:spPr>
          <a:xfrm>
            <a:off x="5151850" y="1762086"/>
            <a:ext cx="3415200" cy="193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595650" y="3052625"/>
            <a:ext cx="3698100" cy="54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2"/>
          </p:nvPr>
        </p:nvSpPr>
        <p:spPr>
          <a:xfrm>
            <a:off x="4595650" y="3639450"/>
            <a:ext cx="3698100" cy="106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>
                <a:solidFill>
                  <a:schemeClr val="lt1"/>
                </a:solidFill>
              </a:defRPr>
            </a:lvl1pPr>
            <a:lvl2pPr lvl="1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2pPr>
            <a:lvl3pPr lvl="2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3pPr>
            <a:lvl4pPr lvl="3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4pPr>
            <a:lvl5pPr lvl="4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5pPr>
            <a:lvl6pPr lvl="5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6pPr>
            <a:lvl7pPr lvl="6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7pPr>
            <a:lvl8pPr lvl="7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8pPr>
            <a:lvl9pPr lvl="8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241038" y="1234737"/>
            <a:ext cx="3045900" cy="22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algn="ctr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algn="ctr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algn="ctr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algn="ctr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algn="ctr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algn="ctr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algn="ctr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 flipH="1">
            <a:off x="2709600" y="4466775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64700" y="3192500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flipH="1">
            <a:off x="8069525" y="2323542"/>
            <a:ext cx="1509339" cy="687968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 flipH="1">
            <a:off x="3714481" y="181163"/>
            <a:ext cx="1055819" cy="481250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61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pattFill prst="pct5">
          <a:fgClr>
            <a:schemeClr val="accent6"/>
          </a:fgClr>
          <a:bgClr>
            <a:schemeClr val="accent6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Nanum Pen Script"/>
              <a:buNone/>
              <a:defRPr sz="6000" b="1">
                <a:solidFill>
                  <a:schemeClr val="dk2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unito"/>
              <a:buChar char="●"/>
              <a:defRPr sz="1800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8" r:id="rId5"/>
    <p:sldLayoutId id="2147483671" r:id="rId6"/>
    <p:sldLayoutId id="2147483677" r:id="rId7"/>
    <p:sldLayoutId id="214748368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449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1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0874" y="212652"/>
            <a:ext cx="8442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38" y="735872"/>
            <a:ext cx="90925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TRẢI NGHIỆM HƯỚNG NGHIỆP LỚP 6</a:t>
            </a:r>
            <a:endParaRPr lang="en-US" sz="2800" b="1" cap="none" spc="0" dirty="0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473" y="2472427"/>
            <a:ext cx="87190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>
                <a:ln w="9525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</a:t>
            </a:r>
          </a:p>
          <a:p>
            <a:pPr algn="ctr"/>
            <a:r>
              <a:rPr lang="en-US" sz="4400" b="1" cap="none" spc="0" dirty="0">
                <a:ln w="9525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 SÓC CUỘC SỐNG CÁ NHÂN</a:t>
            </a:r>
            <a:endParaRPr lang="en-US" sz="4400" b="1" cap="none" spc="0" dirty="0">
              <a:ln w="9525">
                <a:solidFill>
                  <a:schemeClr val="tx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769" y="2400300"/>
            <a:ext cx="311753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2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00;p37">
            <a:hlinkClick r:id="" action="ppaction://noaction"/>
          </p:cNvPr>
          <p:cNvSpPr txBox="1">
            <a:spLocks/>
          </p:cNvSpPr>
          <p:nvPr/>
        </p:nvSpPr>
        <p:spPr>
          <a:xfrm>
            <a:off x="2" y="523220"/>
            <a:ext cx="9143998" cy="7314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298450" algn="ctr">
              <a:buSzPts val="1100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NHIỆM VỤ 7: </a:t>
            </a:r>
          </a:p>
          <a:p>
            <a:pPr indent="-298450" algn="ctr">
              <a:buSzPts val="1100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SUY NGHĨ TÍCH CỰC ĐỂ KIỂM SOÁT CẢM XÚC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CHĂM SÓC CUỘC SỐNG CÁ NHÂN</a:t>
            </a:r>
          </a:p>
        </p:txBody>
      </p:sp>
      <p:sp>
        <p:nvSpPr>
          <p:cNvPr id="8" name="Google Shape;896;p36"/>
          <p:cNvSpPr txBox="1">
            <a:spLocks/>
          </p:cNvSpPr>
          <p:nvPr/>
        </p:nvSpPr>
        <p:spPr>
          <a:xfrm>
            <a:off x="123290" y="1136700"/>
            <a:ext cx="9020710" cy="138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Nanum Pen Script"/>
              <a:buNone/>
              <a:defRPr sz="4000" b="1" i="0" u="none" strike="noStrike" cap="none">
                <a:solidFill>
                  <a:schemeClr val="dk2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9pPr>
          </a:lstStyle>
          <a:p>
            <a:pPr algn="just"/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sát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SGK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vi-VN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 em, bạn nào có tư duy tích cực, bạn nào có tư duy tiêu cực?</a:t>
            </a:r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vi-VN" sz="28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Google Shape;896;p36"/>
          <p:cNvSpPr txBox="1">
            <a:spLocks/>
          </p:cNvSpPr>
          <p:nvPr/>
        </p:nvSpPr>
        <p:spPr>
          <a:xfrm>
            <a:off x="261991" y="2230599"/>
            <a:ext cx="8620018" cy="1140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Nanum Pen Script"/>
              <a:buNone/>
              <a:defRPr sz="4000" b="1" i="0" u="none" strike="noStrike" cap="none">
                <a:solidFill>
                  <a:schemeClr val="dk2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anum Pen Script"/>
              <a:buNone/>
              <a:defRPr sz="6000" b="1" i="0" u="none" strike="noStrike" cap="none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9pPr>
          </a:lstStyle>
          <a:p>
            <a:pPr algn="just"/>
            <a:r>
              <a:rPr lang="en-US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vi-VN" sz="2800" b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 hãy cho một số ví dụ thực tiễn mà các em đã gặp tương tự như tình huống trong tranh.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1991" y="3330488"/>
            <a:ext cx="8620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kỷ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kỷ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1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00;p37">
            <a:hlinkClick r:id="" action="ppaction://noaction"/>
          </p:cNvPr>
          <p:cNvSpPr txBox="1">
            <a:spLocks/>
          </p:cNvSpPr>
          <p:nvPr/>
        </p:nvSpPr>
        <p:spPr>
          <a:xfrm>
            <a:off x="2" y="342466"/>
            <a:ext cx="9143998" cy="7314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298450" algn="ctr">
              <a:buSzPts val="1100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NHIỆM VỤ 8: SÁNG TẠO CHIẾC LỌ THẦN KÌ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CHĂM SÓC CUỘC SỐNG CÁ NHÂN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2494" y="1135975"/>
            <a:ext cx="89422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588" y="2679403"/>
            <a:ext cx="2282013" cy="21477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9601" y="2578661"/>
            <a:ext cx="2233428" cy="22485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1639" y="2536399"/>
            <a:ext cx="2233117" cy="22485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7425" y="2365415"/>
            <a:ext cx="2320645" cy="24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20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00;p37">
            <a:hlinkClick r:id="" action="ppaction://noaction"/>
          </p:cNvPr>
          <p:cNvSpPr txBox="1">
            <a:spLocks/>
          </p:cNvSpPr>
          <p:nvPr/>
        </p:nvSpPr>
        <p:spPr>
          <a:xfrm>
            <a:off x="2" y="342466"/>
            <a:ext cx="9143998" cy="7314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298450" algn="ctr">
              <a:buSzPts val="1100"/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NHIỆM VỤ 9: CHIẾN THẮNG BẢN THÂN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0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CHĂM SÓC CUỘC SỐNG CÁ NHÂN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499" y="1073888"/>
            <a:ext cx="8187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8499" y="2101609"/>
            <a:ext cx="8187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54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World Environment Day by Slidesgo">
  <a:themeElements>
    <a:clrScheme name="Simple Light">
      <a:dk1>
        <a:srgbClr val="A4DAA1"/>
      </a:dk1>
      <a:lt1>
        <a:srgbClr val="70B16D"/>
      </a:lt1>
      <a:dk2>
        <a:srgbClr val="005C4F"/>
      </a:dk2>
      <a:lt2>
        <a:srgbClr val="E5FFEB"/>
      </a:lt2>
      <a:accent1>
        <a:srgbClr val="992020"/>
      </a:accent1>
      <a:accent2>
        <a:srgbClr val="ED8B85"/>
      </a:accent2>
      <a:accent3>
        <a:srgbClr val="FFAA20"/>
      </a:accent3>
      <a:accent4>
        <a:srgbClr val="FFD966"/>
      </a:accent4>
      <a:accent5>
        <a:srgbClr val="0070A4"/>
      </a:accent5>
      <a:accent6>
        <a:srgbClr val="FFFFFF"/>
      </a:accent6>
      <a:hlink>
        <a:srgbClr val="005C4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240</Words>
  <Application>Microsoft Office PowerPoint</Application>
  <PresentationFormat>On-screen Show (16:9)</PresentationFormat>
  <Paragraphs>17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Times New Roman</vt:lpstr>
      <vt:lpstr>Arial</vt:lpstr>
      <vt:lpstr>Nanum Pen Script</vt:lpstr>
      <vt:lpstr>Nunito</vt:lpstr>
      <vt:lpstr>World Environment Day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NGÀY NHÀ GIÁO VIỆT NAM</dc:title>
  <cp:lastModifiedBy>PQT</cp:lastModifiedBy>
  <cp:revision>45</cp:revision>
  <dcterms:modified xsi:type="dcterms:W3CDTF">2021-09-07T07:06:53Z</dcterms:modified>
</cp:coreProperties>
</file>