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9" r:id="rId2"/>
    <p:sldMasterId id="2147483871" r:id="rId3"/>
    <p:sldMasterId id="2147483838" r:id="rId4"/>
    <p:sldMasterId id="2147483840" r:id="rId5"/>
    <p:sldMasterId id="2147483844" r:id="rId6"/>
    <p:sldMasterId id="2147483846" r:id="rId7"/>
  </p:sldMasterIdLst>
  <p:notesMasterIdLst>
    <p:notesMasterId r:id="rId21"/>
  </p:notesMasterIdLst>
  <p:handoutMasterIdLst>
    <p:handoutMasterId r:id="rId22"/>
  </p:handoutMasterIdLst>
  <p:sldIdLst>
    <p:sldId id="407" r:id="rId8"/>
    <p:sldId id="265" r:id="rId9"/>
    <p:sldId id="428" r:id="rId10"/>
    <p:sldId id="429" r:id="rId11"/>
    <p:sldId id="430" r:id="rId12"/>
    <p:sldId id="419" r:id="rId13"/>
    <p:sldId id="417" r:id="rId14"/>
    <p:sldId id="329" r:id="rId15"/>
    <p:sldId id="330" r:id="rId16"/>
    <p:sldId id="316" r:id="rId17"/>
    <p:sldId id="331" r:id="rId18"/>
    <p:sldId id="332" r:id="rId19"/>
    <p:sldId id="431" r:id="rId20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3333FF"/>
    <a:srgbClr val="FF00FF"/>
    <a:srgbClr val="CC0099"/>
    <a:srgbClr val="D2CCD1"/>
    <a:srgbClr val="A6F8DF"/>
    <a:srgbClr val="E6F2AC"/>
    <a:srgbClr val="B7B0EE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434" autoAdjust="0"/>
  </p:normalViewPr>
  <p:slideViewPr>
    <p:cSldViewPr>
      <p:cViewPr varScale="1">
        <p:scale>
          <a:sx n="63" d="100"/>
          <a:sy n="63" d="100"/>
        </p:scale>
        <p:origin x="88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0553-6A7C-415F-AD07-50705823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84EB59-17C7-449F-94D1-BCDABDD36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5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2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91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162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11/10/2021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621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err="1"/>
              <a:t>Võ</a:t>
            </a:r>
            <a:r>
              <a:rPr lang="en-US" altLang="en-US" dirty="0"/>
              <a:t> </a:t>
            </a:r>
            <a:r>
              <a:rPr lang="en-US" altLang="en-US" dirty="0" err="1"/>
              <a:t>Nhật</a:t>
            </a:r>
            <a:r>
              <a:rPr lang="en-US" altLang="en-US" dirty="0"/>
              <a:t> </a:t>
            </a:r>
            <a:r>
              <a:rPr lang="en-US" altLang="en-US" dirty="0" err="1"/>
              <a:t>Trường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65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94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C2FF3E-A278-4565-907B-14ACEDF40D4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C99624-C8E6-43D3-A527-D3AA98404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4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5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03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3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2" y="17526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2" y="27432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8" y="37465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5" y="47371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66" y="-8691"/>
            <a:ext cx="12192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2B07-EFC0-4196-B354-5820199632AB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" descr="h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WordArt 5"/>
          <p:cNvSpPr>
            <a:spLocks noChangeArrowheads="1" noChangeShapeType="1" noTextEdit="1"/>
          </p:cNvSpPr>
          <p:nvPr userDrawn="1"/>
        </p:nvSpPr>
        <p:spPr bwMode="auto">
          <a:xfrm>
            <a:off x="733287" y="2215329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AutoShape 6"/>
          <p:cNvSpPr>
            <a:spLocks noChangeArrowheads="1"/>
          </p:cNvSpPr>
          <p:nvPr userDrawn="1"/>
        </p:nvSpPr>
        <p:spPr bwMode="auto">
          <a:xfrm>
            <a:off x="2557604" y="191839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AutoShape 7"/>
          <p:cNvSpPr>
            <a:spLocks noChangeArrowheads="1"/>
          </p:cNvSpPr>
          <p:nvPr userDrawn="1"/>
        </p:nvSpPr>
        <p:spPr bwMode="auto">
          <a:xfrm>
            <a:off x="2557604" y="3046208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AutoShape 8"/>
          <p:cNvSpPr>
            <a:spLocks noChangeArrowheads="1"/>
          </p:cNvSpPr>
          <p:nvPr userDrawn="1"/>
        </p:nvSpPr>
        <p:spPr bwMode="auto">
          <a:xfrm>
            <a:off x="2539934" y="4440998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" name="AutoShape 9"/>
          <p:cNvSpPr>
            <a:spLocks noChangeArrowheads="1"/>
          </p:cNvSpPr>
          <p:nvPr userDrawn="1"/>
        </p:nvSpPr>
        <p:spPr bwMode="auto">
          <a:xfrm>
            <a:off x="2557604" y="5693465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5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38" name="WordArt 13"/>
          <p:cNvSpPr>
            <a:spLocks noChangeArrowheads="1" noChangeShapeType="1" noTextEdit="1"/>
          </p:cNvSpPr>
          <p:nvPr userDrawn="1"/>
        </p:nvSpPr>
        <p:spPr bwMode="auto">
          <a:xfrm>
            <a:off x="762000" y="317500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39" name="WordArt 14"/>
          <p:cNvSpPr>
            <a:spLocks noChangeArrowheads="1" noChangeShapeType="1" noTextEdit="1"/>
          </p:cNvSpPr>
          <p:nvPr userDrawn="1"/>
        </p:nvSpPr>
        <p:spPr bwMode="auto">
          <a:xfrm>
            <a:off x="762000" y="459105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3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 userDrawn="1"/>
        </p:nvSpPr>
        <p:spPr bwMode="auto">
          <a:xfrm>
            <a:off x="733287" y="586740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42" name="Picture 1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h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h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9093-85EF-425D-A355-1659DC6DBA9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1007537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2300819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2315639" y="3494092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2300819" y="4516440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2300819" y="548957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1181103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1007537" y="34242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1181103" y="35544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1007537" y="4405321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1181103" y="4537075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1007537" y="536575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1181103" y="54975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188201" y="6235704"/>
            <a:ext cx="1864784" cy="463551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3369733" y="22098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3369733" y="3200401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3352800" y="4203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3335868" y="51943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2218268" y="774700"/>
            <a:ext cx="9211733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5" y="984254"/>
            <a:ext cx="176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784423" y="6286503"/>
            <a:ext cx="950383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1"/>
            <a:ext cx="12192000" cy="5494339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11/10/2021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3" y="6477000"/>
            <a:ext cx="53424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5" y="6511929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9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6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84313" y="77426"/>
              <a:ext cx="1106488" cy="762363"/>
              <a:chOff x="868" y="193"/>
              <a:chExt cx="697" cy="391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1" y="335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19</a:t>
                </a: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HÌNH ẢNH ĐỂ MINH HỌA.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11072817" y="321104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  <a:p>
            <a:pPr algn="ctr"/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54-57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8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836712"/>
            <a:ext cx="1219200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112474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1698"/>
            <a:ext cx="1487488" cy="1115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04512" y="11698"/>
            <a:ext cx="1487488" cy="11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3" r:id="rId2"/>
    <p:sldLayoutId id="2147483857" r:id="rId3"/>
    <p:sldLayoutId id="2147483883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52794" y="1428736"/>
            <a:ext cx="5220544" cy="72008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12" y="2214554"/>
            <a:ext cx="10972800" cy="13144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 ĐỀ: 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 MÁY TÍNH VÀ CÁC THÀNH PHẦN CỦA MẠNG MÁY TÍNH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6646" y="3643314"/>
            <a:ext cx="12025354" cy="11430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KHÁI NIỆM VÀ LỢI ÍCH CỦA MẠNG MÁY TÍNH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9488" y="5949576"/>
            <a:ext cx="7520608" cy="833959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6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152401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mage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533401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mage0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32766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1" y="16764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952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76201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24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876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1" y="9144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1" y="16002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1" y="41148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1" y="26670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1" y="29718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1" y="20574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1" y="43434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1" y="25146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1" y="48768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2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1" y="29718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3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1" y="37338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4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1" y="51054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1" y="32766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1" y="12954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1" y="32004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1" y="44958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1" y="38862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3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1" y="55626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1" y="5562601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2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465822">
            <a:off x="8234363" y="4763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3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59017">
            <a:off x="1604963" y="4729163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4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398311">
            <a:off x="8382000" y="4800601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5" descr="Picture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6310314"/>
            <a:ext cx="3962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9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190501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40" descr="image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571501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41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990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3032126" y="201295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en-US" sz="240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2057401" y="2209800"/>
            <a:ext cx="2010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0000CC"/>
                </a:solidFill>
              </a:rPr>
              <a:t>Bài</a:t>
            </a:r>
            <a:r>
              <a:rPr lang="en-US" altLang="en-US" sz="4000" b="1" dirty="0">
                <a:solidFill>
                  <a:srgbClr val="0000CC"/>
                </a:solidFill>
              </a:rPr>
              <a:t> 02: 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598950" y="3276601"/>
            <a:ext cx="9144000" cy="1017905"/>
          </a:xfrm>
          <a:prstGeom prst="rect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THÀNH PHẦN CỦA MẠNG MÁY TÍNH 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1524000" y="304801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063552" y="198884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? </a:t>
            </a:r>
            <a:endParaRPr lang="vi-VN" sz="2800" dirty="0">
              <a:solidFill>
                <a:srgbClr val="0000FF"/>
              </a:solidFill>
              <a:ea typeface="VNI-Times" pitchFamily="2" charset="0"/>
              <a:cs typeface="Times New Roman" pitchFamily="18" charset="0"/>
            </a:endParaRPr>
          </a:p>
          <a:p>
            <a:pPr algn="just" eaLnBrk="0" hangingPunct="0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63552" y="5865662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endParaRPr lang="vi-VN" sz="2400" dirty="0">
              <a:solidFill>
                <a:srgbClr val="0000FF"/>
              </a:solidFill>
              <a:ea typeface="VNI-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676400"/>
            <a:ext cx="1768929" cy="2362200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634362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mẫu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67590" y="4787288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1447800"/>
            <a:ext cx="5791200" cy="2971800"/>
            <a:chOff x="1828800" y="685800"/>
            <a:chExt cx="4800600" cy="2743200"/>
          </a:xfrm>
        </p:grpSpPr>
        <p:pic>
          <p:nvPicPr>
            <p:cNvPr id="16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b="69165"/>
            <a:stretch>
              <a:fillRect/>
            </a:stretch>
          </p:blipFill>
          <p:spPr bwMode="auto">
            <a:xfrm>
              <a:off x="1828800" y="685800"/>
              <a:ext cx="480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135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59BB40-B096-4616-B4AF-46969CF4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348880"/>
            <a:ext cx="10319280" cy="3937202"/>
          </a:xfrm>
          <a:prstGeom prst="rect">
            <a:avLst/>
          </a:prstGeom>
        </p:spPr>
      </p:pic>
      <p:pic>
        <p:nvPicPr>
          <p:cNvPr id="7" name="Picture 2" descr="Screenshot_3">
            <a:extLst>
              <a:ext uri="{FF2B5EF4-FFF2-40B4-BE49-F238E27FC236}">
                <a16:creationId xmlns:a16="http://schemas.microsoft.com/office/drawing/2014/main" id="{0C0A0C03-457D-4383-A76A-3D233296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9390"/>
          <a:stretch>
            <a:fillRect/>
          </a:stretch>
        </p:blipFill>
        <p:spPr bwMode="auto">
          <a:xfrm>
            <a:off x="8182708" y="116632"/>
            <a:ext cx="40092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4AAA30-1799-4431-AA15-792AE3867E8B}"/>
              </a:ext>
            </a:extLst>
          </p:cNvPr>
          <p:cNvGrpSpPr/>
          <p:nvPr/>
        </p:nvGrpSpPr>
        <p:grpSpPr>
          <a:xfrm>
            <a:off x="23272" y="60752"/>
            <a:ext cx="3889136" cy="3208900"/>
            <a:chOff x="1828800" y="193886"/>
            <a:chExt cx="4800600" cy="3235114"/>
          </a:xfrm>
        </p:grpSpPr>
        <p:pic>
          <p:nvPicPr>
            <p:cNvPr id="4" name="Picture 2" descr="Screenshot_4">
              <a:extLst>
                <a:ext uri="{FF2B5EF4-FFF2-40B4-BE49-F238E27FC236}">
                  <a16:creationId xmlns:a16="http://schemas.microsoft.com/office/drawing/2014/main" id="{C6D45D0C-E1A0-4E44-A2EA-6AD3D4E58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Screenshot_4">
              <a:extLst>
                <a:ext uri="{FF2B5EF4-FFF2-40B4-BE49-F238E27FC236}">
                  <a16:creationId xmlns:a16="http://schemas.microsoft.com/office/drawing/2014/main" id="{C7320FD7-C534-41B6-9E03-D3700B992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b="69165"/>
            <a:stretch>
              <a:fillRect/>
            </a:stretch>
          </p:blipFill>
          <p:spPr bwMode="auto">
            <a:xfrm>
              <a:off x="1828800" y="193886"/>
              <a:ext cx="4800600" cy="171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463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746" y="1330571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60" y="185736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ảnh sau: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6" y="2428868"/>
            <a:ext cx="70088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032FE-DE14-4056-A22F-99BE1CF5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25625"/>
            <a:ext cx="1029836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5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29A5-5C2E-46DA-9451-A8E0E8A8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EA11-7E44-431A-8867-3DDB4267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1D244-12F0-4EB6-B0B4-7AAB351C7E39}"/>
              </a:ext>
            </a:extLst>
          </p:cNvPr>
          <p:cNvSpPr txBox="1"/>
          <p:nvPr/>
        </p:nvSpPr>
        <p:spPr>
          <a:xfrm>
            <a:off x="1271464" y="2708920"/>
            <a:ext cx="61123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17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243D-6F31-4760-A3FF-21EA40DA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2DE6-B0F8-4F6A-ACCC-849305199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0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864096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3472" y="4212376"/>
            <a:ext cx="1052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0692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3540">
            <a:off x="3169828" y="1720407"/>
            <a:ext cx="1392602" cy="6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7239">
            <a:off x="690462" y="3556086"/>
            <a:ext cx="3310601" cy="233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785794"/>
            <a:ext cx="2357454" cy="18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228">
            <a:off x="9073222" y="2863016"/>
            <a:ext cx="2286016" cy="140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633">
            <a:off x="8502805" y="5264723"/>
            <a:ext cx="209635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4" y="2428868"/>
            <a:ext cx="1143008" cy="71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053">
            <a:off x="854377" y="314344"/>
            <a:ext cx="2680147" cy="231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780">
            <a:off x="4259634" y="2522436"/>
            <a:ext cx="1878581" cy="6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738">
            <a:off x="8325403" y="1652222"/>
            <a:ext cx="1285884" cy="83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54" y="2643182"/>
            <a:ext cx="659107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690">
            <a:off x="7166342" y="4343643"/>
            <a:ext cx="1622530" cy="100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738810" y="2857496"/>
            <a:ext cx="178595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MẠNG</a:t>
            </a:r>
          </a:p>
          <a:p>
            <a:pPr algn="ctr"/>
            <a:r>
              <a:rPr lang="en-US" sz="2000" b="1" dirty="0">
                <a:solidFill>
                  <a:srgbClr val="3333FF"/>
                </a:solidFill>
              </a:rPr>
              <a:t> MÁY TÍNH (MT)</a:t>
            </a:r>
            <a:endParaRPr lang="vi-VN" sz="2000" b="1" dirty="0">
              <a:solidFill>
                <a:srgbClr val="3333FF"/>
              </a:solidFill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881422" y="285728"/>
            <a:ext cx="4714908" cy="500066"/>
          </a:xfrm>
          <a:prstGeom prst="rect">
            <a:avLst/>
          </a:prstGeom>
          <a:solidFill>
            <a:srgbClr val="808000"/>
          </a:solidFill>
          <a:ln>
            <a:noFill/>
          </a:ln>
          <a:effectLst>
            <a:prstShdw prst="shdw17" dist="17961" dir="13500000">
              <a:srgbClr val="4D4D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BÀI HỌC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2810">
            <a:off x="2759534" y="2249274"/>
            <a:ext cx="1265065" cy="91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538930" y="182381"/>
            <a:ext cx="5440680" cy="964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93844"/>
            <a:ext cx="1616880" cy="2159156"/>
          </a:xfrm>
          <a:prstGeom prst="rect">
            <a:avLst/>
          </a:prstGeom>
        </p:spPr>
      </p:pic>
      <p:pic>
        <p:nvPicPr>
          <p:cNvPr id="13" name="Picture 2" descr="Screenshot_3"/>
          <p:cNvPicPr>
            <a:picLocks noChangeAspect="1" noChangeArrowheads="1"/>
          </p:cNvPicPr>
          <p:nvPr/>
        </p:nvPicPr>
        <p:blipFill>
          <a:blip r:embed="rId3"/>
          <a:srcRect b="9390"/>
          <a:stretch>
            <a:fillRect/>
          </a:stretch>
        </p:blipFill>
        <p:spPr bwMode="auto">
          <a:xfrm>
            <a:off x="3962400" y="1295400"/>
            <a:ext cx="51816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73900" y="5744981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 đang chat với bạn qua mạng xã hội còn Bình đang gửi E-mail. Em hãy chỉ ra những thiết bị và phần mềm đang phục vụ hai bạn</a:t>
            </a: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48399" y="1628800"/>
            <a:ext cx="419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•"/>
            </a:pP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cáp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switch ( hay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cổng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modem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mềm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hangingPunct="0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An: 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chorme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windows 10,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facebook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</a:t>
            </a:r>
            <a:r>
              <a:rPr lang="en-US" sz="3000" dirty="0">
                <a:solidFill>
                  <a:srgbClr val="1F1F1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windows 10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eenshot_3"/>
          <p:cNvPicPr>
            <a:picLocks noChangeAspect="1" noChangeArrowheads="1"/>
          </p:cNvPicPr>
          <p:nvPr/>
        </p:nvPicPr>
        <p:blipFill>
          <a:blip r:embed="rId2"/>
          <a:srcRect b="9390"/>
          <a:stretch>
            <a:fillRect/>
          </a:stretch>
        </p:blipFill>
        <p:spPr bwMode="auto">
          <a:xfrm>
            <a:off x="1752601" y="1219200"/>
            <a:ext cx="40092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7&quot;/&gt;&lt;property id=&quot;20307&quot; value=&quot;401&quot;/&gt;&lt;/object&gt;&lt;object type=&quot;3&quot; unique_id=&quot;10006&quot;&gt;&lt;property id=&quot;20148&quot; value=&quot;5&quot;/&gt;&lt;property id=&quot;20300&quot; value=&quot;Slide 8&quot;/&gt;&lt;property id=&quot;20307&quot; value=&quot;389&quot;/&gt;&lt;/object&gt;&lt;object type=&quot;3&quot; unique_id=&quot;10007&quot;&gt;&lt;property id=&quot;20148&quot; value=&quot;5&quot;/&gt;&lt;property id=&quot;20300&quot; value=&quot;Slide 9&quot;/&gt;&lt;property id=&quot;20307&quot; value=&quot;390&quot;/&gt;&lt;/object&gt;&lt;object type=&quot;3&quot; unique_id=&quot;10008&quot;&gt;&lt;property id=&quot;20148&quot; value=&quot;5&quot;/&gt;&lt;property id=&quot;20300&quot; value=&quot;Slide 10&quot;/&gt;&lt;property id=&quot;20307&quot; value=&quot;391&quot;/&gt;&lt;/object&gt;&lt;object type=&quot;3&quot; unique_id=&quot;10009&quot;&gt;&lt;property id=&quot;20148&quot; value=&quot;5&quot;/&gt;&lt;property id=&quot;20300&quot; value=&quot;Slide 11&quot;/&gt;&lt;property id=&quot;20307&quot; value=&quot;392&quot;/&gt;&lt;/object&gt;&lt;object type=&quot;3&quot; unique_id=&quot;10010&quot;&gt;&lt;property id=&quot;20148&quot; value=&quot;5&quot;/&gt;&lt;property id=&quot;20300&quot; value=&quot;Slide 12&quot;/&gt;&lt;property id=&quot;20307&quot; value=&quot;393&quot;/&gt;&lt;/object&gt;&lt;object type=&quot;3&quot; unique_id=&quot;10011&quot;&gt;&lt;property id=&quot;20148&quot; value=&quot;5&quot;/&gt;&lt;property id=&quot;20300&quot; value=&quot;Slide 13 - &amp;quot;&amp;amp;#x09;Quan sát các hình sau và cho biết các mạng lưới sau là mạng lưới gì?&amp;quot;&quot;/&gt;&lt;property id=&quot;20307&quot; value=&quot;394&quot;/&gt;&lt;/object&gt;&lt;object type=&quot;3&quot; unique_id=&quot;10012&quot;&gt;&lt;property id=&quot;20148&quot; value=&quot;5&quot;/&gt;&lt;property id=&quot;20300&quot; value=&quot;Slide 14 - &amp;quot;&amp;amp;#x09;Quan sát các hình sau và cho biết các mạng lưới sau là mạng lưới gì?&amp;quot;&quot;/&gt;&lt;property id=&quot;20307&quot; value=&quot;395&quot;/&gt;&lt;/object&gt;&lt;object type=&quot;3&quot; unique_id=&quot;10015&quot;&gt;&lt;property id=&quot;20148&quot; value=&quot;5&quot;/&gt;&lt;property id=&quot;20300&quot; value=&quot;Slide 15&quot;/&gt;&lt;property id=&quot;20307&quot; value=&quot;265&quot;/&gt;&lt;/object&gt;&lt;object type=&quot;3&quot; unique_id=&quot;10016&quot;&gt;&lt;property id=&quot;20148&quot; value=&quot;5&quot;/&gt;&lt;property id=&quot;20300&quot; value=&quot;Slide 18&quot;/&gt;&lt;property id=&quot;20307&quot; value=&quot;396&quot;/&gt;&lt;/object&gt;&lt;object type=&quot;3&quot; unique_id=&quot;10017&quot;&gt;&lt;property id=&quot;20148&quot; value=&quot;5&quot;/&gt;&lt;property id=&quot;20300&quot; value=&quot;Slide 19&quot;/&gt;&lt;property id=&quot;20307&quot; value=&quot;397&quot;/&gt;&lt;/object&gt;&lt;object type=&quot;3&quot; unique_id=&quot;10018&quot;&gt;&lt;property id=&quot;20148&quot; value=&quot;5&quot;/&gt;&lt;property id=&quot;20300&quot; value=&quot;Slide 21&quot;/&gt;&lt;property id=&quot;20307&quot; value=&quot;398&quot;/&gt;&lt;/object&gt;&lt;object type=&quot;3&quot; unique_id=&quot;10019&quot;&gt;&lt;property id=&quot;20148&quot; value=&quot;5&quot;/&gt;&lt;property id=&quot;20300&quot; value=&quot;Slide 22&quot;/&gt;&lt;property id=&quot;20307&quot; value=&quot;399&quot;/&gt;&lt;/object&gt;&lt;object type=&quot;3&quot; unique_id=&quot;10020&quot;&gt;&lt;property id=&quot;20148&quot; value=&quot;5&quot;/&gt;&lt;property id=&quot;20300&quot; value=&quot;Slide 23&quot;/&gt;&lt;property id=&quot;20307&quot; value=&quot;400&quot;/&gt;&lt;/object&gt;&lt;object type=&quot;3&quot; unique_id=&quot;10022&quot;&gt;&lt;property id=&quot;20148&quot; value=&quot;5&quot;/&gt;&lt;property id=&quot;20300&quot; value=&quot;Slide 25&quot;/&gt;&lt;property id=&quot;20307&quot; value=&quot;402&quot;/&gt;&lt;/object&gt;&lt;object type=&quot;3&quot; unique_id=&quot;10023&quot;&gt;&lt;property id=&quot;20148&quot; value=&quot;5&quot;/&gt;&lt;property id=&quot;20300&quot; value=&quot;Slide 26&quot;/&gt;&lt;property id=&quot;20307&quot; value=&quot;403&quot;/&gt;&lt;/object&gt;&lt;object type=&quot;3&quot; unique_id=&quot;10024&quot;&gt;&lt;property id=&quot;20148&quot; value=&quot;5&quot;/&gt;&lt;property id=&quot;20300&quot; value=&quot;Slide 27&quot;/&gt;&lt;property id=&quot;20307&quot; value=&quot;372&quot;/&gt;&lt;/object&gt;&lt;object type=&quot;3&quot; unique_id=&quot;10025&quot;&gt;&lt;property id=&quot;20148&quot; value=&quot;5&quot;/&gt;&lt;property id=&quot;20300&quot; value=&quot;Slide 28&quot;/&gt;&lt;property id=&quot;20307&quot; value=&quot;373&quot;/&gt;&lt;/object&gt;&lt;object type=&quot;3&quot; unique_id=&quot;10026&quot;&gt;&lt;property id=&quot;20148&quot; value=&quot;5&quot;/&gt;&lt;property id=&quot;20300&quot; value=&quot;Slide 29&quot;/&gt;&lt;property id=&quot;20307&quot; value=&quot;374&quot;/&gt;&lt;/object&gt;&lt;object type=&quot;3&quot; unique_id=&quot;10027&quot;&gt;&lt;property id=&quot;20148&quot; value=&quot;5&quot;/&gt;&lt;property id=&quot;20300&quot; value=&quot;Slide 30&quot;/&gt;&lt;property id=&quot;20307&quot; value=&quot;375&quot;/&gt;&lt;/object&gt;&lt;object type=&quot;3&quot; unique_id=&quot;10233&quot;&gt;&lt;property id=&quot;20148&quot; value=&quot;5&quot;/&gt;&lt;property id=&quot;20300&quot; value=&quot;Slide 1 - &amp;quot;PHÒNG GIÁO DỤC &amp;amp; ĐÀO TẠO…. TRƯỜNG THCS&amp;quot;&quot;/&gt;&lt;property id=&quot;20307&quot; value=&quot;407&quot;/&gt;&lt;/object&gt;&lt;object type=&quot;3&quot; unique_id=&quot;10234&quot;&gt;&lt;property id=&quot;20148&quot; value=&quot;5&quot;/&gt;&lt;property id=&quot;20300&quot; value=&quot;Slide 5 - &amp;quot;MỞ ĐẦU&amp;quot;&quot;/&gt;&lt;property id=&quot;20307&quot; value=&quot;408&quot;/&gt;&lt;/object&gt;&lt;object type=&quot;3&quot; unique_id=&quot;10235&quot;&gt;&lt;property id=&quot;20148&quot; value=&quot;5&quot;/&gt;&lt;property id=&quot;20300&quot; value=&quot;Slide 6 - &amp;quot;TIÊU DIỆT VIRUS CORONA&amp;quot;&quot;/&gt;&lt;property id=&quot;20307&quot; value=&quot;409&quot;/&gt;&lt;/object&gt;&lt;object type=&quot;3&quot; unique_id=&quot;10450&quot;&gt;&lt;property id=&quot;20148&quot; value=&quot;5&quot;/&gt;&lt;property id=&quot;20300&quot; value=&quot;Slide 3 - &amp;quot;MỤC TIÊU BÀI HỌC&amp;quot;&quot;/&gt;&lt;property id=&quot;20307&quot; value=&quot;410&quot;/&gt;&lt;/object&gt;&lt;object type=&quot;3&quot; unique_id=&quot;10454&quot;&gt;&lt;property id=&quot;20148&quot; value=&quot;5&quot;/&gt;&lt;property id=&quot;20300&quot; value=&quot;Slide 2 - &amp;quot;PHÒNG GIÁO DỤC &amp;amp; ĐÀO TẠO…. TRƯỜNG THCS&amp;quot;&quot;/&gt;&lt;property id=&quot;20307&quot; value=&quot;418&quot;/&gt;&lt;/object&gt;&lt;object type=&quot;3&quot; unique_id=&quot;10455&quot;&gt;&lt;property id=&quot;20148&quot; value=&quot;5&quot;/&gt;&lt;property id=&quot;20300&quot; value=&quot;Slide 4&quot;/&gt;&lt;property id=&quot;20307&quot; value=&quot;415&quot;/&gt;&lt;/object&gt;&lt;object type=&quot;3&quot; unique_id=&quot;10456&quot;&gt;&lt;property id=&quot;20148&quot; value=&quot;5&quot;/&gt;&lt;property id=&quot;20300&quot; value=&quot;Slide 32&quot;/&gt;&lt;property id=&quot;20307&quot; value=&quot;417&quot;/&gt;&lt;/object&gt;&lt;object type=&quot;3&quot; unique_id=&quot;10457&quot;&gt;&lt;property id=&quot;20148&quot; value=&quot;5&quot;/&gt;&lt;property id=&quot;20300&quot; value=&quot;Slide 34&quot;/&gt;&lt;property id=&quot;20307&quot; value=&quot;414&quot;/&gt;&lt;/object&gt;&lt;object type=&quot;3&quot; unique_id=&quot;10559&quot;&gt;&lt;property id=&quot;20148&quot; value=&quot;5&quot;/&gt;&lt;property id=&quot;20300&quot; value=&quot;Slide 31 - &amp;quot;VẬN DỤNG&amp;quot;&quot;/&gt;&lt;property id=&quot;20307&quot; value=&quot;419&quot;/&gt;&lt;/object&gt;&lt;object type=&quot;3&quot; unique_id=&quot;10561&quot;&gt;&lt;property id=&quot;20148&quot; value=&quot;5&quot;/&gt;&lt;property id=&quot;20300&quot; value=&quot;Slide 16&quot;/&gt;&lt;property id=&quot;20307&quot; value=&quot;422&quot;/&gt;&lt;/object&gt;&lt;object type=&quot;3&quot; unique_id=&quot;37670&quot;&gt;&lt;property id=&quot;20148&quot; value=&quot;5&quot;/&gt;&lt;property id=&quot;20300&quot; value=&quot;Slide 17&quot;/&gt;&lt;property id=&quot;20307&quot; value=&quot;424&quot;/&gt;&lt;/object&gt;&lt;object type=&quot;3&quot; unique_id=&quot;37671&quot;&gt;&lt;property id=&quot;20148&quot; value=&quot;5&quot;/&gt;&lt;property id=&quot;20300&quot; value=&quot;Slide 20 - &amp;quot;Mạng máy tính giúp người dùng chia sẽ tài nguyên bao gồm thông tin và các thiết bị với nhau.&amp;quot;&quot;/&gt;&lt;property id=&quot;20307&quot; value=&quot;425&quot;/&gt;&lt;/object&gt;&lt;object type=&quot;3&quot; unique_id=&quot;37672&quot;&gt;&lt;property id=&quot;20148&quot; value=&quot;5&quot;/&gt;&lt;property id=&quot;20300&quot; value=&quot;Slide 24 - &amp;quot;Covid_19 hiện nay&amp;quot;&quot;/&gt;&lt;property id=&quot;20307&quot; value=&quot;426&quot;/&gt;&lt;/object&gt;&lt;object type=&quot;3&quot; unique_id=&quot;37673&quot;&gt;&lt;property id=&quot;20148&quot; value=&quot;5&quot;/&gt;&lt;property id=&quot;20300&quot; value=&quot;Slide 33&quot;/&gt;&lt;property id=&quot;20307&quot; value=&quot;427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384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1_Default Design</vt:lpstr>
      <vt:lpstr>Custom Design</vt:lpstr>
      <vt:lpstr>1_Custom Design</vt:lpstr>
      <vt:lpstr>5_Default Design</vt:lpstr>
      <vt:lpstr>2_Default Design</vt:lpstr>
      <vt:lpstr>13_Custom Design</vt:lpstr>
      <vt:lpstr>14_Custom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BÀI HỌC</dc:title>
  <dc:creator>HuyBao</dc:creator>
  <cp:lastModifiedBy>Luu Kim Oanh</cp:lastModifiedBy>
  <cp:revision>328</cp:revision>
  <dcterms:created xsi:type="dcterms:W3CDTF">2018-03-19T17:50:48Z</dcterms:created>
  <dcterms:modified xsi:type="dcterms:W3CDTF">2021-10-11T05:12:31Z</dcterms:modified>
</cp:coreProperties>
</file>