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60" r:id="rId4"/>
    <p:sldId id="285" r:id="rId5"/>
    <p:sldId id="287" r:id="rId6"/>
    <p:sldId id="531" r:id="rId7"/>
    <p:sldId id="532" r:id="rId8"/>
    <p:sldId id="533" r:id="rId9"/>
    <p:sldId id="534" r:id="rId10"/>
    <p:sldId id="540" r:id="rId11"/>
    <p:sldId id="541" r:id="rId12"/>
    <p:sldId id="542" r:id="rId13"/>
    <p:sldId id="543" r:id="rId14"/>
    <p:sldId id="530" r:id="rId15"/>
    <p:sldId id="539" r:id="rId16"/>
    <p:sldId id="263" r:id="rId17"/>
  </p:sldIdLst>
  <p:sldSz cx="12192000" cy="6858000"/>
  <p:notesSz cx="6858000" cy="9144000"/>
  <p:embeddedFontLst>
    <p:embeddedFont>
      <p:font typeface="#9Slide07 Marbelia Regular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7 Itim" panose="020B0604020202020204" charset="-34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#9Slide07 IcielAltus Serif" panose="020B0604020202020204" charset="0"/>
      <p:regular r:id="rId27"/>
    </p:embeddedFont>
    <p:embeddedFont>
      <p:font typeface="#9Slide07 HoneyCream" panose="020B0604020202020204" charset="0"/>
      <p:regular r:id="rId28"/>
    </p:embeddedFont>
    <p:embeddedFont>
      <p:font typeface="#9Slide03 Arima Madurai Bold" panose="020B0604020202020204" charset="0"/>
      <p:bold r:id="rId29"/>
    </p:embeddedFont>
    <p:embeddedFont>
      <p:font typeface="#9Slide03 AllRoundGothic" panose="020B0604020202020204" charset="0"/>
      <p:regular r:id="rId30"/>
    </p:embeddedFont>
    <p:embeddedFont>
      <p:font typeface="#9Slide07 IcielLa Chic Pro Sha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Anh" initials="L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5DE"/>
    <a:srgbClr val="013410"/>
    <a:srgbClr val="FFB19B"/>
    <a:srgbClr val="F5BE1B"/>
    <a:srgbClr val="A3A9A5"/>
    <a:srgbClr val="11A198"/>
    <a:srgbClr val="EA5616"/>
    <a:srgbClr val="F3F2F2"/>
    <a:srgbClr val="34495C"/>
    <a:srgbClr val="E74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3935" autoAdjust="0"/>
  </p:normalViewPr>
  <p:slideViewPr>
    <p:cSldViewPr snapToGrid="0">
      <p:cViewPr>
        <p:scale>
          <a:sx n="58" d="100"/>
          <a:sy n="58" d="100"/>
        </p:scale>
        <p:origin x="-485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0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7T15:39:52.791" idx="1">
    <p:pos x="5316" y="344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3C619-A5D8-4A75-8679-D4256731CE4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ECBA-6C38-49B2-AE77-4D5FDCF16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3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BAF6-F9E7-4076-8505-C117BD37C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BAF6-F9E7-4076-8505-C117BD37C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B3900-B3AD-44C4-A257-10ACF2AE2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FCE750-2D91-4267-A2F9-F7E0C64D7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78FDC-206E-4225-A5ED-37AA7E0C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DAFA3-61C6-4CB5-8134-E23A08DD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09EF4-7DAE-45AE-83AD-8533FCE9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8FFD9-AE11-482B-8614-F8F89C5B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564EB9-2980-4F77-88AF-582EBABC9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21F05-E7B8-4958-B434-85F4ACDF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4ECBB8-CC91-443E-855E-8E76D6DB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41D79-C36C-4575-AA81-FDEEF13D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C9C868-A6FF-495F-88ED-9090EE24A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6D555A-F7B9-4EF1-9C1C-718F1B2AF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CA3CE6-C947-4511-B304-879F6E68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7645A-3E2D-4225-90B4-670CB34B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D895A4-536B-4057-B9AD-5E1FA38B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764D7-02BD-4009-BD20-55A55CA7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0AFBA-84E5-4FB5-97C4-754645D0F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051D4-0F95-456F-8EC2-A1124862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5D8ABA-1480-4E45-85B0-898901DF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18146-CE40-4A4C-8EB5-08220615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88720-02E5-4AA1-950E-77042871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C748B-FCD3-46C4-963C-D4EF5329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431A6-3A9E-4C7E-924D-C00E24D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7938AD-0B88-4096-AF21-CD05B3CF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8FA357-B90A-4772-B40E-BACE6A56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0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99A66-D75A-489B-9F37-D3439414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39CBF-2A79-4D7F-83EF-C431388B5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13B0B7-511A-4C34-B90C-AABB64EE4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FA349C-D207-4874-A19F-C2C73EC9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F713BC-5A71-4F6D-9572-246E16F6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9D67D4-EE5E-428C-86C7-6893B412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3084A-CBC0-42BA-AC40-0F79BC66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6B2AF1-F74A-46D5-BD47-5595C899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CBEB3E-34A2-4900-80A4-74293D398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412BF5-B04E-4623-A2FD-ADECFFC33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CD2B2F-F52E-446B-94F9-F685519B7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55D5EB-FACD-4CA5-81EB-B544144C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D311FA-283B-42F4-9B0C-C41961C9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4C7405-26C4-4147-8837-4250C5E1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7E6A6-E4F7-4107-A8D2-1F974B01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8567EF-C217-4968-8291-8906D36D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32FB0F-5D74-4E71-BB42-0D31E067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B9F927-4EC3-4BF5-8444-F66D9964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6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B7EA89-7C44-4F27-B6B2-1ABBD382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280C79-A7BA-414D-8349-5CC6050A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7F0B23-1ACC-45B1-A13C-DC756430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B63D2-B966-4F74-928E-71D1A99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B5438-8D9B-4FE1-AF19-8570DB864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5B115E-41D1-417E-A205-53D8E5783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CBF887-3D2E-467B-954E-075A056D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BDA09D-E4B8-4B6A-8E3C-B7A16776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97013-405A-4EC3-96D9-F928FB5B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85ABE-428F-4780-934F-FB013A92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CF3DB6-61EC-4C00-A1EC-E9CD41781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F925A9-38B4-4835-9CFB-2E9908110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FFC123-D011-48A9-B0D3-374DFDC4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F79FA4-0364-46A6-887C-90CC0B8A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8775D1-AC52-46FF-A708-7F8DCC63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C39464-A95E-4349-ACCE-0D5D2155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C21F4E-FF06-4346-80C2-2A6C771F4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0217A8-4F6E-44C1-B8FF-7ADC52E64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3AF9-B2F6-446D-A666-DC3F17B0DE3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6DF190-41D8-4B9E-A907-B59DD8F20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EA3BD9-88C9-4F89-9CDD-5EC6E1642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8E0C-9349-4F1B-BDC1-BB506053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BFFB7E-92AF-4F9B-99AC-5CB1B90B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4" t="5778" r="989"/>
          <a:stretch/>
        </p:blipFill>
        <p:spPr>
          <a:xfrm>
            <a:off x="0" y="-2722"/>
            <a:ext cx="12192000" cy="71350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75FD03F-044E-45D1-ACD6-B4618B4BD60A}"/>
              </a:ext>
            </a:extLst>
          </p:cNvPr>
          <p:cNvGrpSpPr/>
          <p:nvPr/>
        </p:nvGrpSpPr>
        <p:grpSpPr>
          <a:xfrm>
            <a:off x="1540728" y="876581"/>
            <a:ext cx="9354209" cy="3939190"/>
            <a:chOff x="1944412" y="966951"/>
            <a:chExt cx="9354209" cy="3939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8B45F-5C5F-4AEC-A978-D048D2BCCB29}"/>
                </a:ext>
              </a:extLst>
            </p:cNvPr>
            <p:cNvSpPr/>
            <p:nvPr/>
          </p:nvSpPr>
          <p:spPr>
            <a:xfrm>
              <a:off x="1944412" y="966951"/>
              <a:ext cx="9070429" cy="3563008"/>
            </a:xfrm>
            <a:prstGeom prst="rect">
              <a:avLst/>
            </a:prstGeom>
            <a:noFill/>
            <a:ln w="285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F167CDE-0DC3-453F-ABE0-307AD39C1B27}"/>
                </a:ext>
              </a:extLst>
            </p:cNvPr>
            <p:cNvSpPr/>
            <p:nvPr/>
          </p:nvSpPr>
          <p:spPr>
            <a:xfrm>
              <a:off x="2111358" y="1174968"/>
              <a:ext cx="9187263" cy="3731173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3CD475-8576-4C5D-AD38-E886A4778FA9}"/>
              </a:ext>
            </a:extLst>
          </p:cNvPr>
          <p:cNvSpPr txBox="1"/>
          <p:nvPr/>
        </p:nvSpPr>
        <p:spPr>
          <a:xfrm>
            <a:off x="2255369" y="1673022"/>
            <a:ext cx="822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551E1B"/>
                </a:solidFill>
                <a:latin typeface="#9Slide03 AllRoundGothic" panose="020B0703020202020104" pitchFamily="34" charset="0"/>
              </a:rPr>
              <a:t>MÔN MỸ THUẬT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8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19414" r="21970" b="21030"/>
          <a:stretch>
            <a:fillRect/>
          </a:stretch>
        </p:blipFill>
        <p:spPr bwMode="auto">
          <a:xfrm>
            <a:off x="508001" y="1371601"/>
            <a:ext cx="1117176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962400" y="609600"/>
            <a:ext cx="4572000" cy="533400"/>
          </a:xfrm>
        </p:spPr>
        <p:txBody>
          <a:bodyPr/>
          <a:lstStyle/>
          <a:p>
            <a:pPr eaLnBrk="1" hangingPunct="1"/>
            <a:r>
              <a:rPr lang="en-US" altLang="vi-VN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KHUÔN TỰ LÀM</a:t>
            </a:r>
            <a:br>
              <a:rPr lang="en-US" altLang="vi-VN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vi-VN" sz="3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04554"/>
      </p:ext>
    </p:extLst>
  </p:cSld>
  <p:clrMapOvr>
    <a:masterClrMapping/>
  </p:clrMapOvr>
  <p:transition spd="slow" advTm="3954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066801"/>
            <a:ext cx="5867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5214"/>
            <a:ext cx="50800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84110"/>
      </p:ext>
    </p:extLst>
  </p:cSld>
  <p:clrMapOvr>
    <a:masterClrMapping/>
  </p:clrMapOvr>
  <p:transition spd="slow" advTm="7463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406400" y="914401"/>
            <a:ext cx="11311467" cy="5508625"/>
            <a:chOff x="279310" y="1524000"/>
            <a:chExt cx="8331290" cy="4975925"/>
          </a:xfrm>
        </p:grpSpPr>
        <p:pic>
          <p:nvPicPr>
            <p:cNvPr id="2150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524000"/>
              <a:ext cx="3581400" cy="497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9" t="21069" r="51872" b="14899"/>
            <a:stretch>
              <a:fillRect/>
            </a:stretch>
          </p:blipFill>
          <p:spPr bwMode="auto">
            <a:xfrm>
              <a:off x="279310" y="1524000"/>
              <a:ext cx="4508501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705162"/>
      </p:ext>
    </p:extLst>
  </p:cSld>
  <p:clrMapOvr>
    <a:masterClrMapping/>
  </p:clrMapOvr>
  <p:transition spd="slow" advTm="6266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b="13800"/>
          <a:stretch>
            <a:fillRect/>
          </a:stretch>
        </p:blipFill>
        <p:spPr bwMode="auto">
          <a:xfrm>
            <a:off x="3725333" y="3316288"/>
            <a:ext cx="806026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1" b="13318"/>
          <a:stretch>
            <a:fillRect/>
          </a:stretch>
        </p:blipFill>
        <p:spPr bwMode="auto">
          <a:xfrm>
            <a:off x="478368" y="228600"/>
            <a:ext cx="724323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74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52FE6F-6E7E-44B2-B62C-A099212A9759}"/>
              </a:ext>
            </a:extLst>
          </p:cNvPr>
          <p:cNvSpPr txBox="1"/>
          <p:nvPr/>
        </p:nvSpPr>
        <p:spPr>
          <a:xfrm>
            <a:off x="2705615" y="5089439"/>
            <a:ext cx="885717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bức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</a:p>
          <a:p>
            <a:pPr eaLnBrk="1" hangingPunct="1"/>
            <a:endParaRPr lang="en-US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267E91-D293-401E-A7B7-21FDEC93A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8" y="1756386"/>
            <a:ext cx="2484742" cy="1751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60F610-16B5-44CF-A71F-3DAB7CA6D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98" y="1509711"/>
            <a:ext cx="2616241" cy="26162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1D5BE52-CA7B-4427-9B9A-6C30DC70D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87" y="1780994"/>
            <a:ext cx="2548375" cy="19112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733B210-462D-42A4-BA20-36743BB5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0D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665B11-EDBD-4DEB-A0EA-E1F040493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943" y="4650389"/>
            <a:ext cx="1511672" cy="13469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9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36714"/>
            <a:ext cx="38354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ded Corner 3"/>
          <p:cNvSpPr/>
          <p:nvPr/>
        </p:nvSpPr>
        <p:spPr>
          <a:xfrm>
            <a:off x="6807200" y="817563"/>
            <a:ext cx="4775200" cy="4724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455738"/>
            <a:ext cx="3835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7226300" y="963614"/>
            <a:ext cx="393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Chúc mừng 8/3</a:t>
            </a:r>
            <a:endParaRPr lang="vi-VN" altLang="en-US" sz="24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9"/>
          <p:cNvSpPr txBox="1">
            <a:spLocks noChangeArrowheads="1"/>
          </p:cNvSpPr>
          <p:nvPr/>
        </p:nvSpPr>
        <p:spPr bwMode="auto">
          <a:xfrm>
            <a:off x="368300" y="157163"/>
            <a:ext cx="1158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ý sử dụng bài tranh in hoa lá để trang trí thiệp chúc mừng</a:t>
            </a:r>
            <a:endParaRPr lang="vi-V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9"/>
          <p:cNvSpPr txBox="1">
            <a:spLocks noChangeArrowheads="1"/>
          </p:cNvSpPr>
          <p:nvPr/>
        </p:nvSpPr>
        <p:spPr bwMode="auto">
          <a:xfrm>
            <a:off x="203200" y="4800601"/>
            <a:ext cx="497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phẩm tranh in hoa lá</a:t>
            </a:r>
            <a:endParaRPr lang="vi-V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9"/>
          <p:cNvSpPr txBox="1">
            <a:spLocks noChangeArrowheads="1"/>
          </p:cNvSpPr>
          <p:nvPr/>
        </p:nvSpPr>
        <p:spPr bwMode="auto">
          <a:xfrm>
            <a:off x="6502400" y="5513388"/>
            <a:ext cx="5384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tranh in hoa lá làm thiệp chúc mừng</a:t>
            </a:r>
            <a:endParaRPr lang="vi-V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CBC33D-CD71-43E4-BBA2-4832220C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6065" y="0"/>
            <a:ext cx="1422806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C84D77-3463-4EBA-8D11-51AA994878FF}"/>
              </a:ext>
            </a:extLst>
          </p:cNvPr>
          <p:cNvSpPr txBox="1"/>
          <p:nvPr/>
        </p:nvSpPr>
        <p:spPr>
          <a:xfrm>
            <a:off x="4434537" y="1786306"/>
            <a:ext cx="5149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b="1" dirty="0">
              <a:solidFill>
                <a:srgbClr val="FFFFCC"/>
              </a:solidFill>
              <a:latin typeface="#9Slide07 HoneyCream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BE9BB2-F456-4ADA-8E1A-5EC0546BA96B}"/>
              </a:ext>
            </a:extLst>
          </p:cNvPr>
          <p:cNvSpPr txBox="1"/>
          <p:nvPr/>
        </p:nvSpPr>
        <p:spPr>
          <a:xfrm>
            <a:off x="3232676" y="2166478"/>
            <a:ext cx="7008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!     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Altus Serif" panose="02000000000000000000" pitchFamily="2" charset="0"/>
                <a:cs typeface="Times New Roman" panose="02020603050405020304" pitchFamily="18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91028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479E79-E1E4-4C7C-B3E2-31BF23337B08}"/>
              </a:ext>
            </a:extLst>
          </p:cNvPr>
          <p:cNvSpPr txBox="1"/>
          <p:nvPr/>
        </p:nvSpPr>
        <p:spPr>
          <a:xfrm>
            <a:off x="1543550" y="1922599"/>
            <a:ext cx="7848644" cy="1130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C00000"/>
                </a:solidFill>
                <a:latin typeface="#9Slide07 IcielLa Chic Pro Shad" panose="02000506090000020004" pitchFamily="2" charset="0"/>
              </a:rPr>
              <a:t>BÀI 3: TRANH IN HOA LÁ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C2D69B-EE31-485F-AC11-316DFB556332}"/>
              </a:ext>
            </a:extLst>
          </p:cNvPr>
          <p:cNvSpPr txBox="1"/>
          <p:nvPr/>
        </p:nvSpPr>
        <p:spPr>
          <a:xfrm>
            <a:off x="472396" y="709021"/>
            <a:ext cx="7628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#9Slide07 Marbelia Regular" panose="02000500000000000000" pitchFamily="2" charset="0"/>
              </a:rPr>
              <a:t>C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#9Slide07 Marbelia Regular" panose="02000500000000000000" pitchFamily="2" charset="0"/>
              </a:rPr>
              <a:t>hủ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#9Slide07 Marbelia Regular" panose="02000500000000000000" pitchFamily="2" charset="0"/>
              </a:rPr>
              <a:t>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#9Slide07 Marbelia Regular" panose="02000500000000000000" pitchFamily="2" charset="0"/>
              </a:rPr>
              <a:t>đề: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#9Slide07 Marbelia Regular" panose="02000500000000000000" pitchFamily="2" charset="0"/>
              </a:rPr>
              <a:t>Biểu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#9Slide07 Marbelia Regular" panose="02000500000000000000" pitchFamily="2" charset="0"/>
              </a:rPr>
              <a:t>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#9Slide07 Marbelia Regular" panose="02000500000000000000" pitchFamily="2" charset="0"/>
              </a:rPr>
              <a:t>cảm của màu sắc:</a:t>
            </a:r>
            <a:endParaRPr lang="en-US" sz="4400" dirty="0">
              <a:latin typeface="#9Slide07 Marbelia Regular" panose="02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CFA6C6-D3B5-485E-B1CC-09A98CBB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341" y="-2403159"/>
            <a:ext cx="1257091" cy="1778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2CD1A14-8394-4F54-945E-D9DA8D7FE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b="14519"/>
          <a:stretch/>
        </p:blipFill>
        <p:spPr>
          <a:xfrm>
            <a:off x="195056" y="-856109"/>
            <a:ext cx="11123505" cy="7714109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1898F8C-BA71-47E4-9526-8804A03A3DCD}"/>
              </a:ext>
            </a:extLst>
          </p:cNvPr>
          <p:cNvSpPr/>
          <p:nvPr/>
        </p:nvSpPr>
        <p:spPr>
          <a:xfrm>
            <a:off x="6534316" y="446850"/>
            <a:ext cx="2540899" cy="1270449"/>
          </a:xfrm>
          <a:prstGeom prst="rect">
            <a:avLst/>
          </a:prstGeom>
          <a:solidFill>
            <a:srgbClr val="BE0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TRANH HOA LÁ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4E77FA-8DEB-4855-BD9B-06DEAEE57CAC}"/>
              </a:ext>
            </a:extLst>
          </p:cNvPr>
          <p:cNvSpPr/>
          <p:nvPr/>
        </p:nvSpPr>
        <p:spPr>
          <a:xfrm>
            <a:off x="7459507" y="2636655"/>
            <a:ext cx="2647445" cy="1270449"/>
          </a:xfrm>
          <a:prstGeom prst="rect">
            <a:avLst/>
          </a:prstGeom>
          <a:solidFill>
            <a:srgbClr val="10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BẰNG HÌNH THỨC IN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B7E62A-7AB7-4E48-82A5-8EFCF424DE44}"/>
              </a:ext>
            </a:extLst>
          </p:cNvPr>
          <p:cNvSpPr/>
          <p:nvPr/>
        </p:nvSpPr>
        <p:spPr>
          <a:xfrm>
            <a:off x="6534316" y="4852524"/>
            <a:ext cx="2759385" cy="1270449"/>
          </a:xfrm>
          <a:prstGeom prst="rect">
            <a:avLst/>
          </a:prstGeom>
          <a:solidFill>
            <a:srgbClr val="035AB2"/>
          </a:solidFill>
          <a:ln>
            <a:solidFill>
              <a:srgbClr val="095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BỨC TRANH IN HOA LÁ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5956A4A-9304-4C62-B857-812248DF9019}"/>
              </a:ext>
            </a:extLst>
          </p:cNvPr>
          <p:cNvSpPr/>
          <p:nvPr/>
        </p:nvSpPr>
        <p:spPr>
          <a:xfrm>
            <a:off x="1490543" y="2064327"/>
            <a:ext cx="2647445" cy="2209861"/>
          </a:xfrm>
          <a:prstGeom prst="ellipse">
            <a:avLst/>
          </a:prstGeom>
          <a:solidFill>
            <a:srgbClr val="DDDDDD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5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9"/>
    </mc:Choice>
    <mc:Fallback xmlns="">
      <p:transition spd="slow" advTm="1731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A7DB60-943F-4ED9-9DBB-99219AC7FC3C}"/>
              </a:ext>
            </a:extLst>
          </p:cNvPr>
          <p:cNvSpPr txBox="1">
            <a:spLocks/>
          </p:cNvSpPr>
          <p:nvPr/>
        </p:nvSpPr>
        <p:spPr>
          <a:xfrm>
            <a:off x="1041890" y="108703"/>
            <a:ext cx="10212910" cy="823587"/>
          </a:xfrm>
          <a:prstGeom prst="rect">
            <a:avLst/>
          </a:prstGeom>
          <a:ln w="38100">
            <a:solidFill>
              <a:srgbClr val="E3E3E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1-KHÁM PHÁ TRANH IN HOA LÁ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2DD289-5DF8-4767-B94D-2AD4127F005F}"/>
              </a:ext>
            </a:extLst>
          </p:cNvPr>
          <p:cNvSpPr/>
          <p:nvPr/>
        </p:nvSpPr>
        <p:spPr>
          <a:xfrm>
            <a:off x="2334856" y="8103"/>
            <a:ext cx="7752420" cy="156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68C559-28FC-4A73-B4BA-1176A9CA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9" y="5567900"/>
            <a:ext cx="1441201" cy="12841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4C6C36-BD2F-4500-9D3F-9B25C552DEC4}"/>
              </a:ext>
            </a:extLst>
          </p:cNvPr>
          <p:cNvSpPr txBox="1"/>
          <p:nvPr/>
        </p:nvSpPr>
        <p:spPr>
          <a:xfrm>
            <a:off x="1657799" y="5370286"/>
            <a:ext cx="10084257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-Bức tranh được tạo ra bằng cách nào?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-Nét, hình, màu trong tranh được thể hiện như thế nào?</a:t>
            </a:r>
          </a:p>
          <a:p>
            <a:pPr eaLnBrk="1" hangingPunct="1"/>
            <a:endParaRPr lang="en-US" altLang="vi-VN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BB8FCDC-2E85-4D58-901D-7B66FBA9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0640" y="2137683"/>
            <a:ext cx="2864160" cy="2148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8CB1D-9F44-4BFB-AA68-75D50BD21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53" y="1875456"/>
            <a:ext cx="2749278" cy="2749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A001B3-9ED4-4206-8FCC-F331EE30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00" y="1875456"/>
            <a:ext cx="2749278" cy="2749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DE66D0-7D19-45E9-8469-4B503963A682}"/>
              </a:ext>
            </a:extLst>
          </p:cNvPr>
          <p:cNvSpPr txBox="1"/>
          <p:nvPr/>
        </p:nvSpPr>
        <p:spPr>
          <a:xfrm>
            <a:off x="-6919793" y="1379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800" dirty="0">
                <a:latin typeface="#9Slide03 Arima Madurai Bold" panose="020B0604020202020204" charset="0"/>
                <a:cs typeface="#9Slide03 Arima Madurai Bold" panose="020B0604020202020204" charset="0"/>
              </a:rPr>
              <a:t>Tranh minh hoạ là tranh vẽ theo nội dung một truyện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05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108D317-7CBD-4897-BD1F-959436D2A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97C2D-F809-4DB1-8B00-B36A1620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767" y="1140023"/>
            <a:ext cx="4726004" cy="67782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in hoa lá: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7EF147-99DF-43E1-82EC-2AA7A389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909966"/>
            <a:ext cx="6717436" cy="5038077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6297641-8B9F-4767-9606-8A1131322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3CA65-EA00-46B4-9616-39E6853F7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752B61-8159-4EA6-8063-A25FE4733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100" y="2540000"/>
            <a:ext cx="5057671" cy="3692318"/>
          </a:xfrm>
        </p:spPr>
        <p:txBody>
          <a:bodyPr anchor="t">
            <a:normAutofit/>
          </a:bodyPr>
          <a:lstStyle/>
          <a:p>
            <a:r>
              <a:rPr lang="vi-VN" dirty="0"/>
              <a:t>-Tranh in hoa lá được tạo ra bằng cách in bằng các vật liệu như: Lá, tăm bông, quả, rau củ... có hình đẹp lên giấy</a:t>
            </a:r>
          </a:p>
          <a:p>
            <a:r>
              <a:rPr lang="vi-VN" dirty="0"/>
              <a:t>-Màu sắc có đậm, có nhạt vui mắt</a:t>
            </a:r>
          </a:p>
          <a:p>
            <a:r>
              <a:rPr lang="vi-VN" dirty="0"/>
              <a:t>- có thể dùng gam màu nóng hoặc lạnh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4992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2CD1A14-8394-4F54-945E-D9DA8D7FE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b="14519"/>
          <a:stretch/>
        </p:blipFill>
        <p:spPr>
          <a:xfrm>
            <a:off x="195056" y="-856109"/>
            <a:ext cx="11123505" cy="7714109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1898F8C-BA71-47E4-9526-8804A03A3DCD}"/>
              </a:ext>
            </a:extLst>
          </p:cNvPr>
          <p:cNvSpPr/>
          <p:nvPr/>
        </p:nvSpPr>
        <p:spPr>
          <a:xfrm>
            <a:off x="6534316" y="446850"/>
            <a:ext cx="2540899" cy="1270449"/>
          </a:xfrm>
          <a:prstGeom prst="rect">
            <a:avLst/>
          </a:prstGeom>
          <a:solidFill>
            <a:srgbClr val="BE0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HOA LÁ,  DỤNG CỤ 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4E77FA-8DEB-4855-BD9B-06DEAEE57CAC}"/>
              </a:ext>
            </a:extLst>
          </p:cNvPr>
          <p:cNvSpPr/>
          <p:nvPr/>
        </p:nvSpPr>
        <p:spPr>
          <a:xfrm>
            <a:off x="7459507" y="2636655"/>
            <a:ext cx="2647445" cy="1270449"/>
          </a:xfrm>
          <a:prstGeom prst="rect">
            <a:avLst/>
          </a:prstGeom>
          <a:solidFill>
            <a:srgbClr val="10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 MÀU VÀO MỘT MẶT HOA LÁ, DỤNG CỤ 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B7E62A-7AB7-4E48-82A5-8EFCF424DE44}"/>
              </a:ext>
            </a:extLst>
          </p:cNvPr>
          <p:cNvSpPr/>
          <p:nvPr/>
        </p:nvSpPr>
        <p:spPr>
          <a:xfrm>
            <a:off x="6534316" y="4852524"/>
            <a:ext cx="2759385" cy="1270449"/>
          </a:xfrm>
          <a:prstGeom prst="rect">
            <a:avLst/>
          </a:prstGeom>
          <a:solidFill>
            <a:srgbClr val="035AB2"/>
          </a:solidFill>
          <a:ln>
            <a:solidFill>
              <a:srgbClr val="095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LÊN GIẤY ĐÃ CHUẨN BỊ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5956A4A-9304-4C62-B857-812248DF9019}"/>
              </a:ext>
            </a:extLst>
          </p:cNvPr>
          <p:cNvSpPr/>
          <p:nvPr/>
        </p:nvSpPr>
        <p:spPr>
          <a:xfrm>
            <a:off x="1490543" y="2064327"/>
            <a:ext cx="2647445" cy="2209861"/>
          </a:xfrm>
          <a:prstGeom prst="ellipse">
            <a:avLst/>
          </a:prstGeom>
          <a:solidFill>
            <a:srgbClr val="DDDDDD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BỨC TRANH IN HOA LÁ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9"/>
    </mc:Choice>
    <mc:Fallback xmlns="">
      <p:transition spd="slow" advTm="173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HOA LÁ,  DỤNG CỤ IN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7" y="1662112"/>
            <a:ext cx="3894903" cy="29211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44" y="1662112"/>
            <a:ext cx="2286000" cy="2921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0" y="1690688"/>
            <a:ext cx="3558502" cy="23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 MÀU VÀO MỘT MẶT HOA LÁ, DỤNG CỤ IN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23" y="1385358"/>
            <a:ext cx="334340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9" y="1385358"/>
            <a:ext cx="5715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LÊN GIẤY ĐÃ CHUẨN BỊ ĐỂ TẠO BỨC TRANH 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4338"/>
            <a:ext cx="2997200" cy="299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08" y="2344650"/>
            <a:ext cx="3721459" cy="310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074" y="2344650"/>
            <a:ext cx="2322919" cy="31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CB5F634E-07FA-40D5-AFDC-B5344299574B}"/>
  <p:tag name="GENSWF_SLIDE_TITLE" val="Cấu trúc bài học"/>
  <p:tag name="ISPRING_PLAYER_LAYOUT_TYPE" val="Full"/>
  <p:tag name="GENSWF_ADVANCE_TIME" val="17.319"/>
  <p:tag name="ISPRING_SLIDE_ID_2" val="{069E6486-E16C-4951-88BC-4A3A2DC4D68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CB5F634E-07FA-40D5-AFDC-B5344299574B}"/>
  <p:tag name="GENSWF_SLIDE_TITLE" val="Cấu trúc bài học"/>
  <p:tag name="ISPRING_PLAYER_LAYOUT_TYPE" val="Full"/>
  <p:tag name="GENSWF_ADVANCE_TIME" val="17.319"/>
  <p:tag name="ISPRING_SLIDE_ID_2" val="{069E6486-E16C-4951-88BC-4A3A2DC4D68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263</Words>
  <Application>Microsoft Office PowerPoint</Application>
  <PresentationFormat>Custom</PresentationFormat>
  <Paragraphs>31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#9Slide07 Marbelia Regular</vt:lpstr>
      <vt:lpstr>Times New Roman</vt:lpstr>
      <vt:lpstr>Calibri</vt:lpstr>
      <vt:lpstr>#9Slide07 Itim</vt:lpstr>
      <vt:lpstr>Calibri Light</vt:lpstr>
      <vt:lpstr>#9Slide07 IcielAltus Serif</vt:lpstr>
      <vt:lpstr>#9Slide07 HoneyCream</vt:lpstr>
      <vt:lpstr>#9Slide03 Arima Madurai Bold</vt:lpstr>
      <vt:lpstr>#9Slide03 AllRoundGothic</vt:lpstr>
      <vt:lpstr>#9Slide07 IcielLa Chic Pro Shad</vt:lpstr>
      <vt:lpstr>Office Theme</vt:lpstr>
      <vt:lpstr>PowerPoint Presentation</vt:lpstr>
      <vt:lpstr>PowerPoint Presentation</vt:lpstr>
      <vt:lpstr>PowerPoint Presentation</vt:lpstr>
      <vt:lpstr>PowerPoint Presentation</vt:lpstr>
      <vt:lpstr>Tranh in hoa lá:</vt:lpstr>
      <vt:lpstr>PowerPoint Presentation</vt:lpstr>
      <vt:lpstr>CHUẨN BỊ HOA LÁ,  DỤNG CỤ IN </vt:lpstr>
      <vt:lpstr>BÔI MÀU VÀO MỘT MẶT HOA LÁ, DỤNG CỤ IN </vt:lpstr>
      <vt:lpstr>IN LÊN GIẤY ĐÃ CHUẨN BỊ ĐỂ TẠO BỨC TRANH </vt:lpstr>
      <vt:lpstr>KHUÔN TỰ LÀM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DANGHUE</dc:creator>
  <cp:lastModifiedBy>Nguyen Ngo</cp:lastModifiedBy>
  <cp:revision>74</cp:revision>
  <dcterms:created xsi:type="dcterms:W3CDTF">2020-04-13T18:16:00Z</dcterms:created>
  <dcterms:modified xsi:type="dcterms:W3CDTF">2021-10-02T06:56:52Z</dcterms:modified>
</cp:coreProperties>
</file>