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3" r:id="rId3"/>
    <p:sldId id="258" r:id="rId4"/>
    <p:sldId id="262" r:id="rId5"/>
    <p:sldId id="263" r:id="rId6"/>
    <p:sldId id="285" r:id="rId7"/>
    <p:sldId id="286" r:id="rId8"/>
    <p:sldId id="264" r:id="rId9"/>
    <p:sldId id="304" r:id="rId10"/>
    <p:sldId id="293" r:id="rId11"/>
    <p:sldId id="294" r:id="rId12"/>
    <p:sldId id="299" r:id="rId13"/>
    <p:sldId id="297" r:id="rId14"/>
    <p:sldId id="298" r:id="rId15"/>
    <p:sldId id="302" r:id="rId16"/>
    <p:sldId id="30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66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ADC51-D08C-43BC-92BE-50263F64DABC}" type="datetimeFigureOut">
              <a:rPr lang="en-US" smtClean="0"/>
              <a:t>10/09/2021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9A929-058D-41DD-BD4C-BEA89675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4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10BAE-7AAE-476B-8605-A3D61445C8FA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smtClean="0"/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64BC5B9-D37B-4577-A53F-5CE7F4904D4D}" type="slidenum">
              <a:rPr lang="ar-SA" sz="1200">
                <a:latin typeface=".VnArial Narrow" pitchFamily="34" charset="0"/>
              </a:rPr>
              <a:pPr algn="r"/>
              <a:t>9</a:t>
            </a:fld>
            <a:endParaRPr lang="en-US" sz="120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10/09/2021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10/09/2021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0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10/09/2021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40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48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6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99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2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22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44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8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10/09/2021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3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92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48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3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10/09/2021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10/09/2021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10/09/2021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0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10/09/2021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10/09/2021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10/09/2021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10/09/2021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7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99F6-6AAA-401A-9270-7862B05917D2}" type="datetimeFigureOut">
              <a:rPr lang="en-US" smtClean="0"/>
              <a:t>10/09/2021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7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336800" y="1828800"/>
            <a:ext cx="8026400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0000"/>
                    </a:gs>
                    <a:gs pos="100000">
                      <a:srgbClr val="333399">
                        <a:alpha val="89998"/>
                      </a:srgbClr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MĨ THUẬT 6</a:t>
            </a:r>
          </a:p>
        </p:txBody>
      </p:sp>
    </p:spTree>
    <p:extLst>
      <p:ext uri="{BB962C8B-B14F-4D97-AF65-F5344CB8AC3E}">
        <p14:creationId xmlns:p14="http://schemas.microsoft.com/office/powerpoint/2010/main" val="8693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h tĩnh vật 24.016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0" y="1120462"/>
            <a:ext cx="5369909" cy="477089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ranh tĩnh vật 24.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64" y="1120462"/>
            <a:ext cx="5376396" cy="477089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1"/>
            <a:ext cx="10515600" cy="1120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KHẢO TRANH TĨNH VẬT MÀU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89"/>
            <a:ext cx="4816699" cy="649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ẽ tranh tĩnh vật - Lớp 5 - Phan Ngọc Bình - Website của Phan Ngọc B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64" y="373487"/>
            <a:ext cx="3700162" cy="636930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ĩ thuật lớp 8 Bài 30: Vẽ tĩnh vật lọ hoa (vẽ màu)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27" y="373487"/>
            <a:ext cx="3794974" cy="636930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ớp dạy học vẽ tranh cho trẻ em, bé thiếu nhi ở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68" y="463922"/>
            <a:ext cx="3954713" cy="518990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oáng với tài vẽ của nam sinh “tóm tắt” Truyện K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12" y="463920"/>
            <a:ext cx="4442112" cy="518990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1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CER\Downloads\92387034_510463869860796_45229983496740536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9" y="345359"/>
            <a:ext cx="3560763" cy="524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C:\Users\ACER\Downloads\92388201_166040524558335_4452467990172008448_n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14" y="396451"/>
            <a:ext cx="3357212" cy="50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CER\Downloads\92266004_267453904261855_710823947409765171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02" y="489397"/>
            <a:ext cx="3436937" cy="48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616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4: TRƯNG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 SẢN PHẨM VÀ CHIA SẺ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1085"/>
            <a:ext cx="10515600" cy="251455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nhạt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8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5:ỨNG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 VỚI TRANH TĨNH VẬT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262" y="898347"/>
            <a:ext cx="10515600" cy="148424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\Tranh-Tĩnh-Vật-Lẵng-Hoa-Hồng-Qúy-Tộc-Siêu-Đẹp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2" y="2440546"/>
            <a:ext cx="3696236" cy="410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Favorites\Downloads\234547456_282664250329697_73803126059313541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57" y="2479183"/>
            <a:ext cx="3258354" cy="39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anh Bình Hoa Cổ Sang Trọng - N51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86" y="2479182"/>
            <a:ext cx="2857500" cy="39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72/6f/46/726f462596ff096c4111155a3ff49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4080" y="307505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THÀNH CÔNG</a:t>
            </a:r>
            <a:endParaRPr lang="en-US" sz="4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ũ điệu sắc màu - ý nghĩa và những bí mật của màu sắc - Chơn Li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0801" y="1314419"/>
            <a:ext cx="65341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 CẢM CỦA </a:t>
            </a:r>
          </a:p>
          <a:p>
            <a:pPr algn="ctr"/>
            <a:r>
              <a:rPr lang="en-US" sz="8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SẮC MÀU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( 8 TIẾT)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7362" y="457201"/>
            <a:ext cx="34636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1</a:t>
            </a:r>
          </a:p>
        </p:txBody>
      </p:sp>
    </p:spTree>
    <p:extLst>
      <p:ext uri="{BB962C8B-B14F-4D97-AF65-F5344CB8AC3E}">
        <p14:creationId xmlns:p14="http://schemas.microsoft.com/office/powerpoint/2010/main" val="535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c5/4f/71/c54f71bdcf9cea90cf652565096d2f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12192000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14652" y="1715974"/>
            <a:ext cx="653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CẢM CỦA SẮC MÀU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2926" y="1192754"/>
            <a:ext cx="38004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 THIỆU CHỦ ĐỀ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2252" y="2743201"/>
            <a:ext cx="7502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2252" y="3505201"/>
            <a:ext cx="653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2: </a:t>
            </a:r>
            <a:r>
              <a:rPr lang="en-US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2251" y="4256783"/>
            <a:ext cx="570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2251" y="4973248"/>
            <a:ext cx="570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2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E529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6" grpId="0"/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236x/d1/1b/f8/d11bf8b1fb8a3f9ac8dcec79d110f7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172305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266700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TĨNH VẬT MÀU</a:t>
            </a:r>
          </a:p>
        </p:txBody>
      </p:sp>
      <p:sp>
        <p:nvSpPr>
          <p:cNvPr id="2" name="Rectangle 1"/>
          <p:cNvSpPr/>
          <p:nvPr/>
        </p:nvSpPr>
        <p:spPr>
          <a:xfrm>
            <a:off x="5355343" y="3510289"/>
            <a:ext cx="1633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( 2 TIẾT)</a:t>
            </a:r>
          </a:p>
        </p:txBody>
      </p:sp>
    </p:spTree>
    <p:extLst>
      <p:ext uri="{BB962C8B-B14F-4D97-AF65-F5344CB8AC3E}">
        <p14:creationId xmlns:p14="http://schemas.microsoft.com/office/powerpoint/2010/main" val="7798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9"/>
    </mc:Choice>
    <mc:Fallback xmlns="">
      <p:transition spd="slow" advTm="8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 (HS CẦN ĐẠT)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12035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81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8000" y="0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err="1" smtClean="0">
                <a:latin typeface="Times New Roman" pitchFamily="18" charset="0"/>
              </a:rPr>
              <a:t>Chuẩn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bị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đồ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dùng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học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tập</a:t>
            </a:r>
            <a:r>
              <a:rPr lang="en-US" sz="5400" dirty="0" smtClean="0">
                <a:latin typeface="Times New Roman" pitchFamily="18" charset="0"/>
              </a:rPr>
              <a:t>: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100584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VNI-Commerce" pitchFamily="2" charset="0"/>
              </a:rPr>
              <a:t>    </a:t>
            </a:r>
            <a:endParaRPr lang="en-US" sz="3000" b="1" smtClean="0">
              <a:latin typeface="VNI-Commerce" pitchFamily="2" charset="0"/>
            </a:endParaRPr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>
            <a:off x="406400" y="1066800"/>
            <a:ext cx="11480800" cy="2438400"/>
          </a:xfrm>
          <a:prstGeom prst="cloudCallout">
            <a:avLst>
              <a:gd name="adj1" fmla="val 24500"/>
              <a:gd name="adj2" fmla="val 120704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</a:rPr>
              <a:t>màu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</a:rPr>
              <a:t>vẽ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</a:rPr>
              <a:t>bút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</a:rPr>
              <a:t>chì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</a:rPr>
              <a:t>mẫu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</a:rPr>
              <a:t>sgk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143315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  <p:bldP spid="16077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4070"/>
            <a:ext cx="4211782" cy="69673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21106" y="1342957"/>
            <a:ext cx="7938052" cy="6636026"/>
            <a:chOff x="2297106" y="1342957"/>
            <a:chExt cx="7938052" cy="6636026"/>
          </a:xfrm>
          <a:solidFill>
            <a:srgbClr val="003399"/>
          </a:solidFill>
        </p:grpSpPr>
        <p:sp>
          <p:nvSpPr>
            <p:cNvPr id="2" name="Explosion 1 1"/>
            <p:cNvSpPr/>
            <p:nvPr/>
          </p:nvSpPr>
          <p:spPr>
            <a:xfrm>
              <a:off x="2297106" y="1342957"/>
              <a:ext cx="7938052" cy="6636026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21105" y="3907735"/>
              <a:ext cx="4890053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37149" y="991674"/>
            <a:ext cx="464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Nhắc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kiến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trước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3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2409" y="166986"/>
            <a:ext cx="78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LÀM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TRANH TĨNH VẬT MÀU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988" y="56272"/>
            <a:ext cx="1384740" cy="1983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20602" y="738927"/>
            <a:ext cx="305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92" y="738927"/>
            <a:ext cx="3043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1.Xác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5792" y="2117779"/>
            <a:ext cx="2673094" cy="3602589"/>
            <a:chOff x="3587029" y="1925881"/>
            <a:chExt cx="3095900" cy="4405840"/>
          </a:xfrm>
        </p:grpSpPr>
        <p:sp>
          <p:nvSpPr>
            <p:cNvPr id="11" name="Rectangle 10"/>
            <p:cNvSpPr/>
            <p:nvPr/>
          </p:nvSpPr>
          <p:spPr>
            <a:xfrm>
              <a:off x="3587029" y="1925881"/>
              <a:ext cx="3095900" cy="44058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664305" y="2035511"/>
              <a:ext cx="2718566" cy="2799454"/>
              <a:chOff x="3664305" y="2035511"/>
              <a:chExt cx="2718566" cy="279945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3664306" y="2035511"/>
                <a:ext cx="2045721" cy="3889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710027" y="2035511"/>
                <a:ext cx="672844" cy="9921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6209553" y="3027637"/>
                <a:ext cx="173318" cy="9921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5179819" y="4035787"/>
                <a:ext cx="1029735" cy="2989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664306" y="2434673"/>
                <a:ext cx="1" cy="10675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664305" y="3493302"/>
                <a:ext cx="584966" cy="13416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249271" y="4334696"/>
                <a:ext cx="508000" cy="5002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4619834" y="4334696"/>
              <a:ext cx="752974" cy="13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79819" y="5734381"/>
              <a:ext cx="431074" cy="3587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44708" y="5584352"/>
              <a:ext cx="448092" cy="474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7053224">
              <a:off x="4172820" y="5297538"/>
              <a:ext cx="460528" cy="7342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87029" y="5097929"/>
              <a:ext cx="3095900" cy="4606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7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35" y="1928804"/>
              <a:ext cx="3081849" cy="4390954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034373" y="752124"/>
            <a:ext cx="2687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34373" y="2073843"/>
            <a:ext cx="2676514" cy="3602589"/>
            <a:chOff x="5737106" y="1925881"/>
            <a:chExt cx="3126615" cy="439095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853" y="1925881"/>
              <a:ext cx="3114868" cy="438693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737106" y="1925881"/>
              <a:ext cx="3126615" cy="43909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5B9BD5"/>
                  </a:solidFill>
                </a:ln>
                <a:noFill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20602" y="2083028"/>
            <a:ext cx="2666458" cy="3590109"/>
            <a:chOff x="7240880" y="1925881"/>
            <a:chExt cx="2210108" cy="313597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880" y="1925881"/>
              <a:ext cx="2210108" cy="3135976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7240880" y="1925881"/>
              <a:ext cx="2210108" cy="3135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56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71"/>
    </mc:Choice>
    <mc:Fallback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71500" y="931863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3: </a:t>
            </a:r>
            <a:r>
              <a:rPr lang="en-US" sz="2400" b="1" u="sng" dirty="0" err="1" smtClean="0">
                <a:latin typeface="Times New Roman" pitchFamily="18" charset="0"/>
              </a:rPr>
              <a:t>Vẽ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tranh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tĩnh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vật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màu</a:t>
            </a:r>
            <a:r>
              <a:rPr lang="en-US" sz="2400" b="1" u="sng" dirty="0" smtClean="0">
                <a:latin typeface="Times New Roman" pitchFamily="18" charset="0"/>
              </a:rPr>
              <a:t> (</a:t>
            </a:r>
            <a:r>
              <a:rPr lang="en-US" sz="2400" b="1" u="sng" dirty="0" err="1" smtClean="0">
                <a:latin typeface="Times New Roman" pitchFamily="18" charset="0"/>
              </a:rPr>
              <a:t>tiếp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theo</a:t>
            </a:r>
            <a:r>
              <a:rPr lang="en-US" sz="2400" b="1" u="sng" dirty="0" smtClean="0">
                <a:latin typeface="Times New Roman" pitchFamily="18" charset="0"/>
              </a:rPr>
              <a:t>)</a:t>
            </a:r>
            <a:endParaRPr lang="en-US" sz="2400" b="1" u="sng" dirty="0">
              <a:latin typeface="Times New Roman" pitchFamily="18" charset="0"/>
            </a:endParaRPr>
          </a:p>
        </p:txBody>
      </p:sp>
      <p:pic>
        <p:nvPicPr>
          <p:cNvPr id="1026" name="Picture 2" descr="C:\Users\TO QUANG MANH\Desktop\Thgiang\T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800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50" name="Hộp_Văn_Bản 14"/>
          <p:cNvSpPr txBox="1">
            <a:spLocks noChangeArrowheads="1"/>
          </p:cNvSpPr>
          <p:nvPr/>
        </p:nvSpPr>
        <p:spPr bwMode="auto">
          <a:xfrm>
            <a:off x="1422400" y="76200"/>
            <a:ext cx="101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latin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</a:rPr>
              <a:t> 2</a:t>
            </a:r>
          </a:p>
        </p:txBody>
      </p:sp>
      <p:sp>
        <p:nvSpPr>
          <p:cNvPr id="6151" name="Hộp_Văn_Bản 15"/>
          <p:cNvSpPr txBox="1">
            <a:spLocks noChangeArrowheads="1"/>
          </p:cNvSpPr>
          <p:nvPr/>
        </p:nvSpPr>
        <p:spPr bwMode="auto">
          <a:xfrm>
            <a:off x="4876800" y="53976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TRANH TĨNH VẬT MÀU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52" name="Hộp_Văn_Bản 16"/>
          <p:cNvSpPr txBox="1">
            <a:spLocks noChangeArrowheads="1"/>
          </p:cNvSpPr>
          <p:nvPr/>
        </p:nvSpPr>
        <p:spPr bwMode="auto">
          <a:xfrm>
            <a:off x="6180667" y="446089"/>
            <a:ext cx="2641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latin typeface="Times New Roman" pitchFamily="18" charset="0"/>
              </a:rPr>
              <a:t>( </a:t>
            </a:r>
            <a:r>
              <a:rPr lang="en-US" sz="1600" b="1" dirty="0" smtClean="0">
                <a:latin typeface="Times New Roman" pitchFamily="18" charset="0"/>
              </a:rPr>
              <a:t> TIẾT 2)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58719" y="2431198"/>
            <a:ext cx="96534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tĩnh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màu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44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380</Words>
  <Application>Microsoft Office PowerPoint</Application>
  <PresentationFormat>Widescreen</PresentationFormat>
  <Paragraphs>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.VnArial Narrow</vt:lpstr>
      <vt:lpstr>Arial</vt:lpstr>
      <vt:lpstr>Calibri</vt:lpstr>
      <vt:lpstr>Calibri Light</vt:lpstr>
      <vt:lpstr>Times New Roman</vt:lpstr>
      <vt:lpstr>VNI-Commerce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MỤC TIÊU (HS CẦN ĐẠT)</vt:lpstr>
      <vt:lpstr>Chuẩn bị đồ dùng học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4: TRƯNG BÀY SẢN PHẨM VÀ CHIA SẺ</vt:lpstr>
      <vt:lpstr>HOẠT ĐỘNG 5:ỨNG DỤNG VỚI TRANH TĨNH VẬT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 8.1 VS8 X64</cp:lastModifiedBy>
  <cp:revision>61</cp:revision>
  <dcterms:created xsi:type="dcterms:W3CDTF">2021-08-17T14:13:21Z</dcterms:created>
  <dcterms:modified xsi:type="dcterms:W3CDTF">2021-09-10T06:49:38Z</dcterms:modified>
</cp:coreProperties>
</file>