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jDNjLqRNTcgppZbM1X05b6DN/L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8" d="100"/>
          <a:sy n="58" d="100"/>
        </p:scale>
        <p:origin x="-470" y="14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customschemas.google.com/relationships/presentationmetadata" Target="metadata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91620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ề và Nội dung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và Văn bản Dọc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Dọc và Văn bản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ề Bản chiếu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Đầu trang của Phầ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i Nội dung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ép so sánh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ỉ Tiêu đề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ống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ội dung với Chú thích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̉nh với Chú thích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85" name="Google Shape;85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86" name="Google Shape;86;p1" descr="Ảnh có chứa văn bản, hoa, bó hoa, đồ sứ&#10;&#10;Mô tả được tạo tự độ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Ảnh có chứa văn bản, hoa, bó hoa, đồ sứ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0" y="1825625"/>
            <a:ext cx="11454713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CHÀO MỪNG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CÁC BẠN ĐẾN VỚI TIẾT HỌC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01" name="Google Shape;20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02" name="Google Shape;202;p12" descr="Ảnh có chứa văn bản, hoa, bó hoa, đồ sứ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2"/>
          <p:cNvSpPr txBox="1"/>
          <p:nvPr/>
        </p:nvSpPr>
        <p:spPr>
          <a:xfrm>
            <a:off x="4630629" y="305660"/>
            <a:ext cx="363272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II. CÁCH VẼ </a:t>
            </a:r>
            <a:endParaRPr/>
          </a:p>
        </p:txBody>
      </p:sp>
      <p:sp>
        <p:nvSpPr>
          <p:cNvPr id="204" name="Google Shape;204;p12"/>
          <p:cNvSpPr txBox="1"/>
          <p:nvPr/>
        </p:nvSpPr>
        <p:spPr>
          <a:xfrm>
            <a:off x="1678020" y="1488946"/>
            <a:ext cx="780644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Bước 1: Tìm và chọn nội dung đề tài </a:t>
            </a:r>
            <a:endParaRPr/>
          </a:p>
        </p:txBody>
      </p:sp>
      <p:sp>
        <p:nvSpPr>
          <p:cNvPr id="205" name="Google Shape;205;p12"/>
          <p:cNvSpPr/>
          <p:nvPr/>
        </p:nvSpPr>
        <p:spPr>
          <a:xfrm>
            <a:off x="2214663" y="2193728"/>
            <a:ext cx="6160851" cy="408505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2"/>
          <p:cNvSpPr/>
          <p:nvPr/>
        </p:nvSpPr>
        <p:spPr>
          <a:xfrm>
            <a:off x="2363889" y="2460137"/>
            <a:ext cx="5761069" cy="3640844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13" name="Google Shape;213;p13" descr="Ảnh có chứa văn bản, hoa, bó hoa, đồ sứ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" name="Google Shape;214;p13"/>
          <p:cNvGrpSpPr/>
          <p:nvPr/>
        </p:nvGrpSpPr>
        <p:grpSpPr>
          <a:xfrm>
            <a:off x="3126661" y="1589946"/>
            <a:ext cx="6046522" cy="4587017"/>
            <a:chOff x="1392" y="1056"/>
            <a:chExt cx="2784" cy="2112"/>
          </a:xfrm>
        </p:grpSpPr>
        <p:pic>
          <p:nvPicPr>
            <p:cNvPr id="215" name="Google Shape;215;p13"/>
            <p:cNvPicPr preferRelativeResize="0"/>
            <p:nvPr/>
          </p:nvPicPr>
          <p:blipFill rotWithShape="1">
            <a:blip r:embed="rId4">
              <a:alphaModFix/>
            </a:blip>
            <a:srcRect l="10527" t="12280" r="5263" b="7018"/>
            <a:stretch/>
          </p:blipFill>
          <p:spPr>
            <a:xfrm>
              <a:off x="1488" y="1184"/>
              <a:ext cx="2592" cy="18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" name="Google Shape;216;p13"/>
            <p:cNvSpPr/>
            <p:nvPr/>
          </p:nvSpPr>
          <p:spPr>
            <a:xfrm>
              <a:off x="1392" y="1056"/>
              <a:ext cx="2784" cy="2112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1488" y="1200"/>
              <a:ext cx="2592" cy="1824"/>
            </a:xfrm>
            <a:prstGeom prst="rect">
              <a:avLst/>
            </a:prstGeom>
            <a:noFill/>
            <a:ln w="158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13"/>
          <p:cNvSpPr txBox="1"/>
          <p:nvPr/>
        </p:nvSpPr>
        <p:spPr>
          <a:xfrm>
            <a:off x="2889115" y="690865"/>
            <a:ext cx="710002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Bước 2: Vẽ mảng hình chính và phụ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24" name="Google Shape;224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25" name="Google Shape;225;p14" descr="Ảnh có chứa văn bản, hoa, bó hoa, đồ sứ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4"/>
          <p:cNvPicPr preferRelativeResize="0"/>
          <p:nvPr/>
        </p:nvPicPr>
        <p:blipFill rotWithShape="1">
          <a:blip r:embed="rId4">
            <a:alphaModFix/>
          </a:blip>
          <a:srcRect l="3125" t="8333" r="6250" b="6532"/>
          <a:stretch/>
        </p:blipFill>
        <p:spPr>
          <a:xfrm>
            <a:off x="3485674" y="1273937"/>
            <a:ext cx="6040195" cy="4250508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4"/>
          <p:cNvSpPr/>
          <p:nvPr/>
        </p:nvSpPr>
        <p:spPr>
          <a:xfrm>
            <a:off x="3285516" y="1057293"/>
            <a:ext cx="6354595" cy="47128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4"/>
          <p:cNvSpPr/>
          <p:nvPr/>
        </p:nvSpPr>
        <p:spPr>
          <a:xfrm>
            <a:off x="3582782" y="1280387"/>
            <a:ext cx="5828153" cy="4107087"/>
          </a:xfrm>
          <a:prstGeom prst="rect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4"/>
          <p:cNvSpPr txBox="1"/>
          <p:nvPr/>
        </p:nvSpPr>
        <p:spPr>
          <a:xfrm>
            <a:off x="4779881" y="236259"/>
            <a:ext cx="343395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Bước 3: Vẽ chi tiết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35" name="Google Shape;235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36" name="Google Shape;236;p15" descr="Ảnh có chứa văn bản, hoa, bó hoa, đồ sứ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5"/>
          <p:cNvSpPr/>
          <p:nvPr/>
        </p:nvSpPr>
        <p:spPr>
          <a:xfrm>
            <a:off x="2735093" y="1551182"/>
            <a:ext cx="6097621" cy="462578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5"/>
          <p:cNvSpPr/>
          <p:nvPr/>
        </p:nvSpPr>
        <p:spPr>
          <a:xfrm>
            <a:off x="2893752" y="1690688"/>
            <a:ext cx="5783320" cy="4255751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p15"/>
          <p:cNvPicPr preferRelativeResize="0"/>
          <p:nvPr/>
        </p:nvPicPr>
        <p:blipFill rotWithShape="1">
          <a:blip r:embed="rId4">
            <a:alphaModFix/>
          </a:blip>
          <a:srcRect l="6250" t="11046" r="6250" b="8333"/>
          <a:stretch/>
        </p:blipFill>
        <p:spPr>
          <a:xfrm>
            <a:off x="2945355" y="1690688"/>
            <a:ext cx="5731717" cy="4125371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5"/>
          <p:cNvSpPr txBox="1"/>
          <p:nvPr/>
        </p:nvSpPr>
        <p:spPr>
          <a:xfrm>
            <a:off x="4134255" y="613610"/>
            <a:ext cx="36022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Bước 4 : Tô màu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"/>
          <p:cNvSpPr txBox="1">
            <a:spLocks noGrp="1"/>
          </p:cNvSpPr>
          <p:nvPr>
            <p:ph type="title"/>
          </p:nvPr>
        </p:nvSpPr>
        <p:spPr>
          <a:xfrm>
            <a:off x="2617573" y="-21793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3600"/>
              <a:buFont typeface="Times New Roman"/>
              <a:buNone/>
            </a:pPr>
            <a:r>
              <a:rPr lang="en-US" sz="3600" b="1">
                <a:solidFill>
                  <a:srgbClr val="5481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 SỐ TRANH THAM KHẢO </a:t>
            </a:r>
            <a:endParaRPr/>
          </a:p>
        </p:txBody>
      </p:sp>
      <p:pic>
        <p:nvPicPr>
          <p:cNvPr id="246" name="Google Shape;246;p16" descr="Ảnh có chứa văn bản, ngoài trời, tòa nhà, hoa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9124" y="1331709"/>
            <a:ext cx="6508329" cy="491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6" descr="Ảnh có chứa văn bản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2027" y="1105038"/>
            <a:ext cx="840145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02027" y="944798"/>
            <a:ext cx="8401455" cy="5468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6" descr="Ảnh có chứa cây, bức tranh, bao quanh&#10;&#10;Mô tả được tạo tự độ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02027" y="944797"/>
            <a:ext cx="8401455" cy="569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6" descr="Ảnh có chứa văn bản&#10;&#10;Mô tả được tạo tự độ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11526" y="944796"/>
            <a:ext cx="8782455" cy="5653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6" descr="Ảnh có chứa cây&#10;&#10;Mô tả được tạo tự động"/>
          <p:cNvPicPr preferRelativeResize="0"/>
          <p:nvPr/>
        </p:nvPicPr>
        <p:blipFill rotWithShape="1">
          <a:blip r:embed="rId8">
            <a:alphaModFix/>
          </a:blip>
          <a:srcRect l="7877" r="9745"/>
          <a:stretch/>
        </p:blipFill>
        <p:spPr>
          <a:xfrm>
            <a:off x="1611526" y="859173"/>
            <a:ext cx="8778447" cy="573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17" descr="Ảnh có chứa văn bản, hoa, bó hoa, đồ sứ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7"/>
          <p:cNvSpPr txBox="1">
            <a:spLocks noGrp="1"/>
          </p:cNvSpPr>
          <p:nvPr>
            <p:ph type="title"/>
          </p:nvPr>
        </p:nvSpPr>
        <p:spPr>
          <a:xfrm>
            <a:off x="1283043" y="137837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Times New Roman"/>
              <a:buNone/>
            </a:pPr>
            <a:r>
              <a:rPr lang="en-US" sz="4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III THỰC HÀNH </a:t>
            </a:r>
            <a:endParaRPr/>
          </a:p>
        </p:txBody>
      </p:sp>
      <p:sp>
        <p:nvSpPr>
          <p:cNvPr id="258" name="Google Shape;258;p17"/>
          <p:cNvSpPr txBox="1">
            <a:spLocks noGrp="1"/>
          </p:cNvSpPr>
          <p:nvPr>
            <p:ph type="body" idx="1"/>
          </p:nvPr>
        </p:nvSpPr>
        <p:spPr>
          <a:xfrm>
            <a:off x="1171833" y="2506662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Char char="•"/>
            </a:pPr>
            <a:r>
              <a:rPr lang="en-US" dirty="0">
                <a:solidFill>
                  <a:srgbClr val="0070C0"/>
                </a:solidFill>
              </a:rPr>
              <a:t>CÁC EM VẼ MỘT TRÊN PHONG CẢNH MÀ EM YÊU THÍCH NHẤT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None/>
            </a:pPr>
            <a:r>
              <a:rPr lang="en-US" dirty="0">
                <a:solidFill>
                  <a:srgbClr val="0070C0"/>
                </a:solidFill>
              </a:rPr>
              <a:t>TRÊN GIẤY A4 ( </a:t>
            </a:r>
            <a:r>
              <a:rPr lang="en-US" dirty="0" err="1">
                <a:solidFill>
                  <a:srgbClr val="0070C0"/>
                </a:solidFill>
              </a:rPr>
              <a:t>hoặc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giấy</a:t>
            </a:r>
            <a:r>
              <a:rPr lang="en-US" dirty="0">
                <a:solidFill>
                  <a:srgbClr val="0070C0"/>
                </a:solidFill>
              </a:rPr>
              <a:t> A3 )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en-US" i="1" u="sng" dirty="0" smtClean="0">
                <a:solidFill>
                  <a:srgbClr val="FF0000"/>
                </a:solidFill>
              </a:rPr>
              <a:t>****</a:t>
            </a:r>
            <a:r>
              <a:rPr lang="en-US" i="1" u="sng" dirty="0">
                <a:solidFill>
                  <a:srgbClr val="FF0000"/>
                </a:solidFill>
              </a:rPr>
              <a:t>LƯU Ý </a:t>
            </a:r>
            <a:r>
              <a:rPr lang="en-US" dirty="0"/>
              <a:t>: </a:t>
            </a:r>
            <a:r>
              <a:rPr lang="en-US" dirty="0">
                <a:solidFill>
                  <a:srgbClr val="0070C0"/>
                </a:solidFill>
              </a:rPr>
              <a:t>MẶT TRƯỚC GÓC GIẤY BÊN TRÁI GHI RÕ :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800"/>
              <a:buNone/>
            </a:pPr>
            <a:r>
              <a:rPr lang="en-US" dirty="0">
                <a:solidFill>
                  <a:srgbClr val="00B050"/>
                </a:solidFill>
              </a:rPr>
              <a:t>+HỌ VÀ TÊN: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800"/>
              <a:buNone/>
            </a:pPr>
            <a:r>
              <a:rPr lang="en-US" dirty="0">
                <a:solidFill>
                  <a:srgbClr val="00B050"/>
                </a:solidFill>
              </a:rPr>
              <a:t>+LỚP :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18" descr="Ảnh có chứa văn bản, hoa, bó hoa, đồ sứ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8"/>
          <p:cNvSpPr txBox="1">
            <a:spLocks noGrp="1"/>
          </p:cNvSpPr>
          <p:nvPr>
            <p:ph type="title"/>
          </p:nvPr>
        </p:nvSpPr>
        <p:spPr>
          <a:xfrm>
            <a:off x="1402404" y="23106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Times New Roman"/>
              <a:buNone/>
            </a:pPr>
            <a:r>
              <a:rPr lang="en-US" b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en-US" sz="6000" b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HỌC KẾT THÚC </a:t>
            </a:r>
            <a:r>
              <a:rPr lang="en-US"/>
              <a:t/>
            </a:r>
            <a:br>
              <a:rPr lang="en-US"/>
            </a:br>
            <a:r>
              <a:rPr lang="en-US" sz="6000" b="1" i="1">
                <a:solidFill>
                  <a:srgbClr val="0070C0"/>
                </a:solidFill>
              </a:rPr>
              <a:t>CHÚC CÁC EM HỌC SINH HỌC TỐT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17" name="Google Shape;117;p4" descr="Ảnh có chứa văn bản, hoa, bó hoa, đồ sứ&#10;&#10;Mô tả được tạo tự độ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-2286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4"/>
          <p:cNvSpPr txBox="1"/>
          <p:nvPr/>
        </p:nvSpPr>
        <p:spPr>
          <a:xfrm>
            <a:off x="4301549" y="838200"/>
            <a:ext cx="424346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5481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MĨ THUẬT 9 </a:t>
            </a:r>
            <a:endParaRPr dirty="0"/>
          </a:p>
        </p:txBody>
      </p:sp>
      <p:sp>
        <p:nvSpPr>
          <p:cNvPr id="119" name="Google Shape;119;p4"/>
          <p:cNvSpPr txBox="1"/>
          <p:nvPr/>
        </p:nvSpPr>
        <p:spPr>
          <a:xfrm>
            <a:off x="685800" y="2362200"/>
            <a:ext cx="1059180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</a:t>
            </a:r>
            <a:r>
              <a:rPr lang="en-US" sz="5400" b="1" dirty="0" smtClean="0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5,6 </a:t>
            </a:r>
            <a:r>
              <a:rPr lang="en-US" sz="5400" b="1" dirty="0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 lang="en-US" sz="5400" b="1" dirty="0" smtClean="0">
              <a:solidFill>
                <a:srgbClr val="C55A1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smtClean="0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PHONG </a:t>
            </a:r>
            <a:r>
              <a:rPr lang="en-US" sz="5400" b="1" dirty="0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CẢNH QUÊ HƯƠNG   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25" name="Google Shape;125;p5" descr="Ảnh có chứa văn bản, hoa, bó hoa, đồ sứ&#10;&#10;Mô tả được tạo tự độ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5"/>
          <p:cNvSpPr txBox="1"/>
          <p:nvPr/>
        </p:nvSpPr>
        <p:spPr>
          <a:xfrm>
            <a:off x="1420238" y="1732647"/>
            <a:ext cx="80836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 TÌM VÀ CHỌN NỘI DUNG ĐỀ TÀI </a:t>
            </a:r>
            <a:r>
              <a:rPr lang="en-US" sz="3600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/>
          </a:p>
        </p:txBody>
      </p:sp>
      <p:sp>
        <p:nvSpPr>
          <p:cNvPr id="127" name="Google Shape;127;p5"/>
          <p:cNvSpPr txBox="1"/>
          <p:nvPr/>
        </p:nvSpPr>
        <p:spPr>
          <a:xfrm>
            <a:off x="1225685" y="2658903"/>
            <a:ext cx="905483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Hãy quan một số tranh, ảnh sau đây và cho biết tranh, ảnh có nội dung thể hiện đề tài nào?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33" name="Google Shape;133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34" name="Google Shape;134;p6" descr="Ảnh có chứa văn bản, hoa, bó hoa, đồ sứ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6" descr="Ảnh có chứa nước, ngoài trời, cây, sông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 t="13465" r="2" b="2"/>
          <a:stretch/>
        </p:blipFill>
        <p:spPr>
          <a:xfrm>
            <a:off x="838201" y="837615"/>
            <a:ext cx="9401823" cy="515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6" descr="Ảnh có chứa cây, thiên nhiên, sông, núi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 t="6279" r="-2" b="26359"/>
          <a:stretch/>
        </p:blipFill>
        <p:spPr>
          <a:xfrm>
            <a:off x="633251" y="837615"/>
            <a:ext cx="9811722" cy="515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42" name="Google Shape;142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43" name="Google Shape;143;p7" descr="Ảnh có chứa văn bản, hoa, bó hoa, đồ sứ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7" descr="Ảnh có chứa văn bản, cỏ, ngoài trời, cánh đồng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 r="3980"/>
          <a:stretch/>
        </p:blipFill>
        <p:spPr>
          <a:xfrm>
            <a:off x="1582918" y="482486"/>
            <a:ext cx="9026163" cy="608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7" descr="Ảnh có chứa nước, cây, ngoài trời, thiên nhiên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 r="5309" b="2"/>
          <a:stretch/>
        </p:blipFill>
        <p:spPr>
          <a:xfrm>
            <a:off x="1582918" y="486830"/>
            <a:ext cx="9026163" cy="6100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51" name="Google Shape;151;p9" descr="Ảnh có chứa văn bản, hoa, bó hoa, đồ sứ&#10;&#10;Mô tả được tạo tự độ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093146" cy="68508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9"/>
          <p:cNvSpPr txBox="1"/>
          <p:nvPr/>
        </p:nvSpPr>
        <p:spPr>
          <a:xfrm>
            <a:off x="0" y="2525951"/>
            <a:ext cx="2987566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Đây là những bức tranh,ảnh thể hiện đề  tài phong cảnh </a:t>
            </a:r>
            <a:endParaRPr/>
          </a:p>
        </p:txBody>
      </p:sp>
      <p:pic>
        <p:nvPicPr>
          <p:cNvPr id="153" name="Google Shape;153;p9" descr="Vẽ tranh đề tài phong cảnh đẹp, ấn tượng nhấ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65418" y="887237"/>
            <a:ext cx="8727728" cy="5076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9" descr="Ảnh có chứa khu nghỉ mát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87567" y="1130129"/>
            <a:ext cx="9105578" cy="4860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60" name="Google Shape;160;p8" descr="Ảnh có chứa cỏ, ngoài trời, bầu trời, cây&#10;&#10;Mô tả được tạo tự độ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797808" y="2381282"/>
            <a:ext cx="4596384" cy="324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8" descr="Ảnh có chứa văn bản, hoa, bó hoa, đồ sứ&#10;&#10;Mô tả được tạo tự độ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8" descr="Ảnh có chứa văn bản, hoa, bó hoa, đồ sứ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84" y="7194"/>
            <a:ext cx="12130216" cy="6850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8" descr="Ảnh có chứa cây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91779" y="681037"/>
            <a:ext cx="8153397" cy="5533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01084" y="365125"/>
            <a:ext cx="8765605" cy="6178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92357" y="421378"/>
            <a:ext cx="9615856" cy="6178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"/>
          <p:cNvSpPr/>
          <p:nvPr/>
        </p:nvSpPr>
        <p:spPr>
          <a:xfrm>
            <a:off x="393308" y="4462044"/>
            <a:ext cx="11438793" cy="1844256"/>
          </a:xfrm>
          <a:prstGeom prst="rect">
            <a:avLst/>
          </a:prstGeom>
          <a:solidFill>
            <a:srgbClr val="3F3F3F"/>
          </a:solidFill>
          <a:ln w="127000" cap="sq" cmpd="thinThick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649270" y="4615840"/>
            <a:ext cx="3885141" cy="1526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endParaRPr sz="3000">
              <a:solidFill>
                <a:schemeClr val="lt1"/>
              </a:solidFill>
            </a:endParaRPr>
          </a:p>
        </p:txBody>
      </p:sp>
      <p:cxnSp>
        <p:nvCxnSpPr>
          <p:cNvPr id="172" name="Google Shape;172;p10"/>
          <p:cNvCxnSpPr/>
          <p:nvPr/>
        </p:nvCxnSpPr>
        <p:spPr>
          <a:xfrm rot="10800000">
            <a:off x="4739873" y="4690076"/>
            <a:ext cx="0" cy="1371600"/>
          </a:xfrm>
          <a:prstGeom prst="straightConnector1">
            <a:avLst/>
          </a:prstGeom>
          <a:noFill/>
          <a:ln w="19050" cap="flat" cmpd="sng">
            <a:solidFill>
              <a:schemeClr val="lt1">
                <a:alpha val="74901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3" name="Google Shape;173;p10"/>
          <p:cNvSpPr txBox="1">
            <a:spLocks noGrp="1"/>
          </p:cNvSpPr>
          <p:nvPr>
            <p:ph type="body" idx="1"/>
          </p:nvPr>
        </p:nvSpPr>
        <p:spPr>
          <a:xfrm>
            <a:off x="4945336" y="4615840"/>
            <a:ext cx="6609921" cy="1526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88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solidFill>
                <a:schemeClr val="lt1"/>
              </a:solidFill>
            </a:endParaRPr>
          </a:p>
        </p:txBody>
      </p:sp>
      <p:pic>
        <p:nvPicPr>
          <p:cNvPr id="174" name="Google Shape;174;p10" descr="Ảnh có chứa văn bản, hoa, bó hoa, đồ sứ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194"/>
            <a:ext cx="12093146" cy="685080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0"/>
          <p:cNvSpPr txBox="1"/>
          <p:nvPr/>
        </p:nvSpPr>
        <p:spPr>
          <a:xfrm>
            <a:off x="5130531" y="166979"/>
            <a:ext cx="338746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THẢO LUẬN </a:t>
            </a:r>
            <a:endParaRPr/>
          </a:p>
        </p:txBody>
      </p:sp>
      <p:sp>
        <p:nvSpPr>
          <p:cNvPr id="176" name="Google Shape;176;p10"/>
          <p:cNvSpPr txBox="1"/>
          <p:nvPr/>
        </p:nvSpPr>
        <p:spPr>
          <a:xfrm>
            <a:off x="856665" y="4687953"/>
            <a:ext cx="11285184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Đồng lúa, lũy tre, con sông, nhà cửa, </a:t>
            </a:r>
            <a:endParaRPr/>
          </a:p>
          <a:p>
            <a:pPr marL="0" marR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cây, cỏ, rơm rạ, trâu, bò..</a:t>
            </a:r>
            <a:endParaRPr/>
          </a:p>
        </p:txBody>
      </p:sp>
      <p:sp>
        <p:nvSpPr>
          <p:cNvPr id="177" name="Google Shape;177;p10"/>
          <p:cNvSpPr txBox="1"/>
          <p:nvPr/>
        </p:nvSpPr>
        <p:spPr>
          <a:xfrm>
            <a:off x="2010603" y="1603753"/>
            <a:ext cx="1179869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:Núi,rừng,suối,cây cối ,nhà sàn,nương rẫy và các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loài động vật </a:t>
            </a:r>
            <a:endParaRPr/>
          </a:p>
        </p:txBody>
      </p:sp>
      <p:sp>
        <p:nvSpPr>
          <p:cNvPr id="178" name="Google Shape;178;p10"/>
          <p:cNvSpPr txBox="1"/>
          <p:nvPr/>
        </p:nvSpPr>
        <p:spPr>
          <a:xfrm>
            <a:off x="2130099" y="2742239"/>
            <a:ext cx="711284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5481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:Biển,cát,sóng nước ,tàu,thuyền,cá ,tôm…</a:t>
            </a:r>
            <a:endParaRPr/>
          </a:p>
        </p:txBody>
      </p:sp>
      <p:sp>
        <p:nvSpPr>
          <p:cNvPr id="179" name="Google Shape;179;p10"/>
          <p:cNvSpPr txBox="1"/>
          <p:nvPr/>
        </p:nvSpPr>
        <p:spPr>
          <a:xfrm>
            <a:off x="2178802" y="3397379"/>
            <a:ext cx="9118202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:Nhà cao tầng ,các phương tiện giao thông ,biển hiệu,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cây cối 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….</a:t>
            </a:r>
            <a:endParaRPr/>
          </a:p>
        </p:txBody>
      </p:sp>
      <p:sp>
        <p:nvSpPr>
          <p:cNvPr id="180" name="Google Shape;180;p10"/>
          <p:cNvSpPr txBox="1"/>
          <p:nvPr/>
        </p:nvSpPr>
        <p:spPr>
          <a:xfrm>
            <a:off x="-48703" y="1611827"/>
            <a:ext cx="21788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548135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1.Miền núi </a:t>
            </a:r>
            <a:endParaRPr/>
          </a:p>
        </p:txBody>
      </p:sp>
      <p:sp>
        <p:nvSpPr>
          <p:cNvPr id="181" name="Google Shape;181;p10"/>
          <p:cNvSpPr txBox="1"/>
          <p:nvPr/>
        </p:nvSpPr>
        <p:spPr>
          <a:xfrm>
            <a:off x="-48703" y="2743730"/>
            <a:ext cx="262279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548135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2. Miền biển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0"/>
          <p:cNvSpPr txBox="1"/>
          <p:nvPr/>
        </p:nvSpPr>
        <p:spPr>
          <a:xfrm>
            <a:off x="-48703" y="3416893"/>
            <a:ext cx="23374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548135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3.Thành thị </a:t>
            </a:r>
            <a:endParaRPr/>
          </a:p>
        </p:txBody>
      </p:sp>
      <p:sp>
        <p:nvSpPr>
          <p:cNvPr id="183" name="Google Shape;183;p10"/>
          <p:cNvSpPr txBox="1"/>
          <p:nvPr/>
        </p:nvSpPr>
        <p:spPr>
          <a:xfrm>
            <a:off x="-48703" y="4642585"/>
            <a:ext cx="341952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548135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4.Vùng nông thôn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1"/>
          <p:cNvSpPr txBox="1">
            <a:spLocks noGrp="1"/>
          </p:cNvSpPr>
          <p:nvPr>
            <p:ph type="title"/>
          </p:nvPr>
        </p:nvSpPr>
        <p:spPr>
          <a:xfrm>
            <a:off x="1000452" y="1610024"/>
            <a:ext cx="3058621" cy="145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/>
          </a:p>
        </p:txBody>
      </p:sp>
      <p:grpSp>
        <p:nvGrpSpPr>
          <p:cNvPr id="190" name="Google Shape;190;p11"/>
          <p:cNvGrpSpPr/>
          <p:nvPr/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191" name="Google Shape;191;p11"/>
            <p:cNvSpPr/>
            <p:nvPr/>
          </p:nvSpPr>
          <p:spPr>
            <a:xfrm>
              <a:off x="8183879" y="1348782"/>
              <a:ext cx="935037" cy="8243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8983979" y="1000124"/>
              <a:ext cx="762167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3" name="Google Shape;193;p11"/>
          <p:cNvSpPr txBox="1">
            <a:spLocks noGrp="1"/>
          </p:cNvSpPr>
          <p:nvPr>
            <p:ph type="body" idx="1"/>
          </p:nvPr>
        </p:nvSpPr>
        <p:spPr>
          <a:xfrm>
            <a:off x="1000450" y="3067026"/>
            <a:ext cx="3058623" cy="3272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pic>
        <p:nvPicPr>
          <p:cNvPr id="194" name="Google Shape;194;p11" descr="Ảnh có chứa văn bản, hoa, bó hoa, đồ sứ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194"/>
            <a:ext cx="12093146" cy="6850806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1"/>
          <p:cNvSpPr txBox="1"/>
          <p:nvPr/>
        </p:nvSpPr>
        <p:spPr>
          <a:xfrm>
            <a:off x="2204936" y="2019300"/>
            <a:ext cx="86868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1" u="sng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Lưu</a:t>
            </a:r>
            <a:r>
              <a:rPr lang="en-US" sz="4400" b="1" i="1" u="sng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ý </a:t>
            </a:r>
            <a:r>
              <a:rPr lang="en-US" sz="4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br>
              <a:rPr lang="en-US" sz="4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4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Khi</a:t>
            </a: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vẽ</a:t>
            </a: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tranh</a:t>
            </a: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phong</a:t>
            </a: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cảnh</a:t>
            </a: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ta </a:t>
            </a:r>
            <a:r>
              <a:rPr lang="en-US" sz="44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nên</a:t>
            </a: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vẽ</a:t>
            </a: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cảnh</a:t>
            </a: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chính</a:t>
            </a: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4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phụ</a:t>
            </a: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44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tranh</a:t>
            </a: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thêm</a:t>
            </a: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sinh</a:t>
            </a: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hơn</a:t>
            </a: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);</a:t>
            </a:r>
            <a:b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4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Cần</a:t>
            </a: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rõ</a:t>
            </a: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đặc</a:t>
            </a: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điểm</a:t>
            </a: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từng</a:t>
            </a: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vùng</a:t>
            </a: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4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miền</a:t>
            </a:r>
            <a:r>
              <a:rPr lang="en-US" sz="4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230</Words>
  <Application>Microsoft Office PowerPoint</Application>
  <PresentationFormat>Custom</PresentationFormat>
  <Paragraphs>35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TRANH THAM KHẢO </vt:lpstr>
      <vt:lpstr>III THỰC HÀNH </vt:lpstr>
      <vt:lpstr>        BÀI HỌC KẾT THÚC  CHÚC CÁC EM HỌC SINH HỌC TỐT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bonsai nguyen</dc:creator>
  <cp:lastModifiedBy>Nguyen Ngo</cp:lastModifiedBy>
  <cp:revision>1</cp:revision>
  <dcterms:created xsi:type="dcterms:W3CDTF">2021-08-24T13:07:19Z</dcterms:created>
  <dcterms:modified xsi:type="dcterms:W3CDTF">2021-10-03T14:42:50Z</dcterms:modified>
</cp:coreProperties>
</file>